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1"/>
  </p:sldMasterIdLst>
  <p:notesMasterIdLst>
    <p:notesMasterId r:id="rId17"/>
  </p:notesMasterIdLst>
  <p:handoutMasterIdLst>
    <p:handoutMasterId r:id="rId18"/>
  </p:handoutMasterIdLst>
  <p:sldIdLst>
    <p:sldId id="256" r:id="rId2"/>
    <p:sldId id="257" r:id="rId3"/>
    <p:sldId id="258" r:id="rId4"/>
    <p:sldId id="277" r:id="rId5"/>
    <p:sldId id="278" r:id="rId6"/>
    <p:sldId id="279" r:id="rId7"/>
    <p:sldId id="262" r:id="rId8"/>
    <p:sldId id="269" r:id="rId9"/>
    <p:sldId id="268" r:id="rId10"/>
    <p:sldId id="272" r:id="rId11"/>
    <p:sldId id="274" r:id="rId12"/>
    <p:sldId id="275" r:id="rId13"/>
    <p:sldId id="276" r:id="rId14"/>
    <p:sldId id="261" r:id="rId15"/>
    <p:sldId id="280" r:id="rId16"/>
  </p:sldIdLst>
  <p:sldSz cx="12192000" cy="6858000"/>
  <p:notesSz cx="6858000" cy="9144000"/>
  <p:embeddedFontLst>
    <p:embeddedFont>
      <p:font typeface="Barlow Condensed" panose="00000506000000000000" pitchFamily="2" charset="0"/>
      <p:regular r:id="rId19"/>
      <p:bold r:id="rId20"/>
    </p:embeddedFont>
    <p:embeddedFont>
      <p:font typeface="Barlow Condensed Medium" panose="00000606000000000000" pitchFamily="2" charset="0"/>
      <p:regular r:id="rId21"/>
      <p:bold r:id="rId22"/>
      <p:italic r:id="rId23"/>
      <p:boldItalic r:id="rId24"/>
    </p:embeddedFont>
    <p:embeddedFont>
      <p:font typeface="Barlow Condensed SemiBold" panose="00000706000000000000" pitchFamily="2" charset="0"/>
      <p:bold r:id="rId25"/>
      <p:boldItalic r:id="rId26"/>
    </p:embeddedFont>
    <p:embeddedFont>
      <p:font typeface="Barlow Semi Condensed" panose="00000506000000000000" pitchFamily="2" charset="0"/>
      <p:regular r:id="rId27"/>
      <p:bold r:id="rId28"/>
      <p:italic r:id="rId29"/>
      <p:boldItalic r:id="rId30"/>
    </p:embeddedFont>
    <p:embeddedFont>
      <p:font typeface="Barlow Semi Condensed Medium" panose="00000606000000000000" pitchFamily="2" charset="0"/>
      <p:regular r:id="rId31"/>
      <p:italic r:id="rId32"/>
    </p:embeddedFont>
    <p:embeddedFont>
      <p:font typeface="Open Sans" panose="020B0606030504020204" pitchFamily="34" charset="0"/>
      <p:regular r:id="rId33"/>
      <p:bold r:id="rId34"/>
      <p:italic r:id="rId35"/>
      <p:boldItalic r:id="rId36"/>
    </p:embeddedFont>
    <p:embeddedFont>
      <p:font typeface="Open Sans Light" panose="020B0306030504020204" pitchFamily="34" charset="0"/>
      <p:regular r:id="rId37"/>
      <p:bold r:id="rId38"/>
      <p:italic r:id="rId39"/>
      <p:boldItalic r:id="rId40"/>
    </p:embeddedFont>
    <p:embeddedFont>
      <p:font typeface="Space Mono"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5832">
          <p15:clr>
            <a:srgbClr val="A4A3A4"/>
          </p15:clr>
        </p15:guide>
        <p15:guide id="3" orient="horz" pos="3226">
          <p15:clr>
            <a:srgbClr val="747775"/>
          </p15:clr>
        </p15:guide>
        <p15:guide id="4" pos="459">
          <p15:clr>
            <a:srgbClr val="747775"/>
          </p15:clr>
        </p15:guide>
        <p15:guide id="5" orient="horz" pos="114">
          <p15:clr>
            <a:srgbClr val="747775"/>
          </p15:clr>
        </p15:guide>
        <p15:guide id="6" pos="115">
          <p15:clr>
            <a:srgbClr val="747775"/>
          </p15:clr>
        </p15:guide>
        <p15:guide id="7" orient="horz" pos="4205">
          <p15:clr>
            <a:srgbClr val="747775"/>
          </p15:clr>
        </p15:guide>
        <p15:guide id="8" pos="7559">
          <p15:clr>
            <a:srgbClr val="747775"/>
          </p15:clr>
        </p15:guide>
        <p15:guide id="9" orient="horz" pos="323">
          <p15:clr>
            <a:srgbClr val="747775"/>
          </p15:clr>
        </p15:guide>
        <p15:guide id="10" pos="4444">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43" autoAdjust="0"/>
  </p:normalViewPr>
  <p:slideViewPr>
    <p:cSldViewPr snapToGrid="0">
      <p:cViewPr varScale="1">
        <p:scale>
          <a:sx n="116" d="100"/>
          <a:sy n="116" d="100"/>
        </p:scale>
        <p:origin x="354" y="102"/>
      </p:cViewPr>
      <p:guideLst>
        <p:guide orient="horz" pos="2160"/>
        <p:guide pos="5832"/>
        <p:guide orient="horz" pos="3226"/>
        <p:guide pos="459"/>
        <p:guide orient="horz" pos="114"/>
        <p:guide pos="115"/>
        <p:guide orient="horz" pos="4205"/>
        <p:guide pos="7559"/>
        <p:guide orient="horz" pos="323"/>
        <p:guide pos="4444"/>
      </p:guideLst>
    </p:cSldViewPr>
  </p:slideViewPr>
  <p:notesTextViewPr>
    <p:cViewPr>
      <p:scale>
        <a:sx n="1" d="1"/>
        <a:sy n="1" d="1"/>
      </p:scale>
      <p:origin x="0" y="0"/>
    </p:cViewPr>
  </p:notesTextViewPr>
  <p:notesViewPr>
    <p:cSldViewPr snapToGrid="0">
      <p:cViewPr varScale="1">
        <p:scale>
          <a:sx n="96" d="100"/>
          <a:sy n="96" d="100"/>
        </p:scale>
        <p:origin x="364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font" Target="fonts/font2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viewProps" Target="viewProps.xml"/><Relationship Id="rId20" Type="http://schemas.openxmlformats.org/officeDocument/2006/relationships/font" Target="fonts/font2.fntdata"/><Relationship Id="rId41" Type="http://schemas.openxmlformats.org/officeDocument/2006/relationships/font" Target="fonts/font2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6E292A-A66F-8D6E-F914-B85DD8CF4C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7241C62-2AD9-A34D-8A71-5D912D0CE4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4AF8C2-08B3-41AA-85AF-F03E5070BDF6}" type="datetimeFigureOut">
              <a:rPr lang="en-US" smtClean="0"/>
              <a:t>8/11/2025</a:t>
            </a:fld>
            <a:endParaRPr lang="en-US"/>
          </a:p>
        </p:txBody>
      </p:sp>
      <p:sp>
        <p:nvSpPr>
          <p:cNvPr id="4" name="Footer Placeholder 3">
            <a:extLst>
              <a:ext uri="{FF2B5EF4-FFF2-40B4-BE49-F238E27FC236}">
                <a16:creationId xmlns:a16="http://schemas.microsoft.com/office/drawing/2014/main" id="{1249C075-30FD-7031-47D9-AB074E6A8A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31B5AF-F3F1-77F6-4293-A3F817AD81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387F0E-7547-462B-BE26-EEDBC6493157}" type="slidenum">
              <a:rPr lang="en-US" smtClean="0"/>
              <a:t>‹#›</a:t>
            </a:fld>
            <a:endParaRPr lang="en-US"/>
          </a:p>
        </p:txBody>
      </p:sp>
    </p:spTree>
    <p:extLst>
      <p:ext uri="{BB962C8B-B14F-4D97-AF65-F5344CB8AC3E}">
        <p14:creationId xmlns:p14="http://schemas.microsoft.com/office/powerpoint/2010/main" val="385764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33ecbdc49ac_0_2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33ecbdc49ac_0_22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5" name="Google Shape;1185;g33ecbdc49ac_0_22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
        <p:cNvGrpSpPr/>
        <p:nvPr/>
      </p:nvGrpSpPr>
      <p:grpSpPr>
        <a:xfrm>
          <a:off x="0" y="0"/>
          <a:ext cx="0" cy="0"/>
          <a:chOff x="0" y="0"/>
          <a:chExt cx="0" cy="0"/>
        </a:xfrm>
      </p:grpSpPr>
      <p:sp>
        <p:nvSpPr>
          <p:cNvPr id="1817" name="Google Shape;1817;g346f9c2ff59_0_19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8" name="Google Shape;1818;g346f9c2ff59_0_19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19" name="Google Shape;1819;g346f9c2ff59_0_19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2"/>
        <p:cNvGrpSpPr/>
        <p:nvPr/>
      </p:nvGrpSpPr>
      <p:grpSpPr>
        <a:xfrm>
          <a:off x="0" y="0"/>
          <a:ext cx="0" cy="0"/>
          <a:chOff x="0" y="0"/>
          <a:chExt cx="0" cy="0"/>
        </a:xfrm>
      </p:grpSpPr>
      <p:sp>
        <p:nvSpPr>
          <p:cNvPr id="1923" name="Google Shape;1923;g3414dcaac0a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4" name="Google Shape;1924;g3414dcaac0a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5" name="Google Shape;1925;g3414dcaac0a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8"/>
        <p:cNvGrpSpPr/>
        <p:nvPr/>
      </p:nvGrpSpPr>
      <p:grpSpPr>
        <a:xfrm>
          <a:off x="0" y="0"/>
          <a:ext cx="0" cy="0"/>
          <a:chOff x="0" y="0"/>
          <a:chExt cx="0" cy="0"/>
        </a:xfrm>
      </p:grpSpPr>
      <p:sp>
        <p:nvSpPr>
          <p:cNvPr id="1929" name="Google Shape;1929;g34757681e37_6_6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0" name="Google Shape;1930;g34757681e37_6_6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1" name="Google Shape;1931;g34757681e37_6_60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1"/>
        <p:cNvGrpSpPr/>
        <p:nvPr/>
      </p:nvGrpSpPr>
      <p:grpSpPr>
        <a:xfrm>
          <a:off x="0" y="0"/>
          <a:ext cx="0" cy="0"/>
          <a:chOff x="0" y="0"/>
          <a:chExt cx="0" cy="0"/>
        </a:xfrm>
      </p:grpSpPr>
      <p:sp>
        <p:nvSpPr>
          <p:cNvPr id="1942" name="Google Shape;1942;g346f9c2ff59_0_42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3" name="Google Shape;1943;g346f9c2ff59_0_42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4" name="Google Shape;1944;g346f9c2ff59_0_42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36a95f4058b_0_74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5" name="Google Shape;1335;g36a95f4058b_0_74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6" name="Google Shape;1336;g36a95f4058b_0_74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4"/>
        <p:cNvGrpSpPr/>
        <p:nvPr/>
      </p:nvGrpSpPr>
      <p:grpSpPr>
        <a:xfrm>
          <a:off x="0" y="0"/>
          <a:ext cx="0" cy="0"/>
          <a:chOff x="0" y="0"/>
          <a:chExt cx="0" cy="0"/>
        </a:xfrm>
      </p:grpSpPr>
      <p:sp>
        <p:nvSpPr>
          <p:cNvPr id="2155" name="Google Shape;2155;g3692b490f01_0_54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6" name="Google Shape;2156;g3692b490f01_0_54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7" name="Google Shape;2157;g3692b490f01_0_54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g3481eb7a98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9" name="Google Shape;1189;g3481eb7a98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0" name="Google Shape;1190;g3481eb7a98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g356e3ea1a5d_0_6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6" name="Google Shape;1196;g356e3ea1a5d_0_6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7" name="Google Shape;1197;g356e3ea1a5d_0_6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356e412129f_0_19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356e412129f_0_19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1" name="Google Shape;701;g356e412129f_0_19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3412da8a0e4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3412da8a0e4_0_1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g3412da8a0e4_0_1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Google Shape;1467;g36a95f4058b_0_5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8" name="Google Shape;1468;g36a95f4058b_0_56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65760" lvl="0" indent="-307975" algn="l" rtl="0">
              <a:spcBef>
                <a:spcPts val="0"/>
              </a:spcBef>
              <a:spcAft>
                <a:spcPts val="0"/>
              </a:spcAft>
              <a:buClr>
                <a:srgbClr val="575757"/>
              </a:buClr>
              <a:buSzPts val="1250"/>
              <a:buFont typeface="Barlow Semi Condensed"/>
              <a:buChar char="➔"/>
            </a:pPr>
            <a:r>
              <a:rPr lang="en-US" sz="1250">
                <a:solidFill>
                  <a:srgbClr val="575757"/>
                </a:solidFill>
                <a:latin typeface="Barlow Semi Condensed"/>
                <a:ea typeface="Barlow Semi Condensed"/>
                <a:cs typeface="Barlow Semi Condensed"/>
                <a:sym typeface="Barlow Semi Condensed"/>
              </a:rPr>
              <a:t>Access + identity security – the AI has the same permissions as its users.</a:t>
            </a:r>
            <a:br>
              <a:rPr lang="en-US" sz="1250">
                <a:solidFill>
                  <a:srgbClr val="575757"/>
                </a:solidFill>
                <a:latin typeface="Barlow Semi Condensed"/>
                <a:ea typeface="Barlow Semi Condensed"/>
                <a:cs typeface="Barlow Semi Condensed"/>
                <a:sym typeface="Barlow Semi Condensed"/>
              </a:rPr>
            </a:br>
            <a:endParaRPr sz="1250">
              <a:solidFill>
                <a:srgbClr val="575757"/>
              </a:solidFill>
              <a:latin typeface="Barlow Semi Condensed"/>
              <a:ea typeface="Barlow Semi Condensed"/>
              <a:cs typeface="Barlow Semi Condensed"/>
              <a:sym typeface="Barlow Semi Condensed"/>
            </a:endParaRPr>
          </a:p>
          <a:p>
            <a:pPr marL="365760" lvl="0" indent="-307975" algn="l" rtl="0">
              <a:spcBef>
                <a:spcPts val="0"/>
              </a:spcBef>
              <a:spcAft>
                <a:spcPts val="0"/>
              </a:spcAft>
              <a:buClr>
                <a:srgbClr val="575757"/>
              </a:buClr>
              <a:buSzPts val="1250"/>
              <a:buFont typeface="Barlow Semi Condensed"/>
              <a:buChar char="➔"/>
            </a:pPr>
            <a:r>
              <a:rPr lang="en-US" sz="1250">
                <a:solidFill>
                  <a:srgbClr val="575757"/>
                </a:solidFill>
                <a:latin typeface="Barlow Semi Condensed"/>
                <a:ea typeface="Barlow Semi Condensed"/>
                <a:cs typeface="Barlow Semi Condensed"/>
                <a:sym typeface="Barlow Semi Condensed"/>
              </a:rPr>
              <a:t>End-to-end TLS encryption at-rest, in-transit, and in-storage.</a:t>
            </a:r>
            <a:endParaRPr>
              <a:solidFill>
                <a:srgbClr val="575757"/>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Google Shape;1386;g36a95f4058b_0_6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7" name="Google Shape;1387;g36a95f4058b_0_6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600" dirty="0">
                <a:latin typeface="Barlow Semi Condensed"/>
                <a:ea typeface="Barlow Semi Condensed"/>
                <a:cs typeface="Barlow Semi Condensed"/>
                <a:sym typeface="Barlow Semi Condensed"/>
              </a:rPr>
              <a:t>Key points to emphasize:</a:t>
            </a:r>
            <a:endParaRPr sz="1600" dirty="0">
              <a:latin typeface="Barlow Semi Condensed"/>
              <a:ea typeface="Barlow Semi Condensed"/>
              <a:cs typeface="Barlow Semi Condensed"/>
              <a:sym typeface="Barlow Semi Condensed"/>
            </a:endParaRPr>
          </a:p>
          <a:p>
            <a:pPr marL="457200" lvl="0" indent="-330200" algn="l" rtl="0">
              <a:spcBef>
                <a:spcPts val="0"/>
              </a:spcBef>
              <a:spcAft>
                <a:spcPts val="0"/>
              </a:spcAft>
              <a:buClr>
                <a:schemeClr val="dk1"/>
              </a:buClr>
              <a:buSzPts val="1600"/>
              <a:buFont typeface="Barlow Semi Condensed"/>
              <a:buChar char="●"/>
            </a:pPr>
            <a:r>
              <a:rPr lang="en-US" sz="1600" dirty="0">
                <a:latin typeface="Barlow Semi Condensed"/>
                <a:ea typeface="Barlow Semi Condensed"/>
                <a:cs typeface="Barlow Semi Condensed"/>
                <a:sym typeface="Barlow Semi Condensed"/>
              </a:rPr>
              <a:t>The Investigative Workspace is the key to "human in the loop"/"bionic" SOC (differentiator).  This is our mechanism to get analysts to work cases end-to-end in our product (from TIP to SOAR) instead of going to N other tools. </a:t>
            </a:r>
            <a:endParaRPr sz="1600" dirty="0">
              <a:latin typeface="Barlow Semi Condensed"/>
              <a:ea typeface="Barlow Semi Condensed"/>
              <a:cs typeface="Barlow Semi Condensed"/>
              <a:sym typeface="Barlow Semi Condensed"/>
            </a:endParaRPr>
          </a:p>
          <a:p>
            <a:pPr marL="457200" lvl="0" indent="-330200" algn="l" rtl="0">
              <a:spcBef>
                <a:spcPts val="0"/>
              </a:spcBef>
              <a:spcAft>
                <a:spcPts val="0"/>
              </a:spcAft>
              <a:buClr>
                <a:schemeClr val="dk1"/>
              </a:buClr>
              <a:buSzPts val="1600"/>
              <a:buFont typeface="Barlow Semi Condensed"/>
              <a:buChar char="●"/>
            </a:pPr>
            <a:r>
              <a:rPr lang="en-US" sz="1600" dirty="0">
                <a:latin typeface="Barlow Semi Condensed"/>
                <a:ea typeface="Barlow Semi Condensed"/>
                <a:cs typeface="Barlow Semi Condensed"/>
                <a:sym typeface="Barlow Semi Condensed"/>
              </a:rPr>
              <a:t>Everything they do in here becomes a source of data for our product to use for itself - every past investigation becomes something our AI can use to automatically learn from and replicate on its own (more on the SME knowledge base slide)</a:t>
            </a:r>
            <a:endParaRPr sz="1600" dirty="0">
              <a:latin typeface="Barlow Semi Condensed"/>
              <a:ea typeface="Barlow Semi Condensed"/>
              <a:cs typeface="Barlow Semi Condensed"/>
              <a:sym typeface="Barlow Semi Condensed"/>
            </a:endParaRPr>
          </a:p>
          <a:p>
            <a:pPr marL="0" lvl="0" indent="0" algn="l" rtl="0">
              <a:spcBef>
                <a:spcPts val="0"/>
              </a:spcBef>
              <a:spcAft>
                <a:spcPts val="0"/>
              </a:spcAft>
              <a:buNone/>
            </a:pPr>
            <a:endParaRPr dirty="0"/>
          </a:p>
        </p:txBody>
      </p:sp>
      <p:sp>
        <p:nvSpPr>
          <p:cNvPr id="1388" name="Google Shape;1388;g36a95f4058b_0_6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6"/>
        <p:cNvGrpSpPr/>
        <p:nvPr/>
      </p:nvGrpSpPr>
      <p:grpSpPr>
        <a:xfrm>
          <a:off x="0" y="0"/>
          <a:ext cx="0" cy="0"/>
          <a:chOff x="0" y="0"/>
          <a:chExt cx="0" cy="0"/>
        </a:xfrm>
      </p:grpSpPr>
      <p:sp>
        <p:nvSpPr>
          <p:cNvPr id="1697" name="Google Shape;1697;g346f9c2ff59_0_4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8" name="Google Shape;1698;g346f9c2ff59_0_41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9" name="Google Shape;1699;g346f9c2ff59_0_41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8"/>
        <p:cNvGrpSpPr/>
        <p:nvPr/>
      </p:nvGrpSpPr>
      <p:grpSpPr>
        <a:xfrm>
          <a:off x="0" y="0"/>
          <a:ext cx="0" cy="0"/>
          <a:chOff x="0" y="0"/>
          <a:chExt cx="0" cy="0"/>
        </a:xfrm>
      </p:grpSpPr>
      <p:sp>
        <p:nvSpPr>
          <p:cNvPr id="1719" name="Google Shape;1719;g3692b490f0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0" name="Google Shape;1720;g3692b490f0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Our document processing functionality takes any document (PDF or URL) and summarizes it, performs an assessment against the connected data sources, and returns a personalized risk assessment, and recommended actions. Once the document has been processed, the user can engage with the chat agent to ask further questions relating to the context of the document.</a:t>
            </a:r>
            <a:endParaRPr/>
          </a:p>
          <a:p>
            <a:pPr marL="0" lvl="0" indent="0" algn="l" rtl="0">
              <a:spcBef>
                <a:spcPts val="0"/>
              </a:spcBef>
              <a:spcAft>
                <a:spcPts val="0"/>
              </a:spcAft>
              <a:buNone/>
            </a:pPr>
            <a:endParaRPr/>
          </a:p>
        </p:txBody>
      </p:sp>
      <p:sp>
        <p:nvSpPr>
          <p:cNvPr id="1721" name="Google Shape;1721;g3692b490f0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 Dark">
  <p:cSld name="BLANK_1_1_1">
    <p:bg>
      <p:bgPr>
        <a:solidFill>
          <a:schemeClr val="dk2"/>
        </a:solidFill>
        <a:effectLst/>
      </p:bgPr>
    </p:bg>
    <p:spTree>
      <p:nvGrpSpPr>
        <p:cNvPr id="1" name="Shape 12"/>
        <p:cNvGrpSpPr/>
        <p:nvPr/>
      </p:nvGrpSpPr>
      <p:grpSpPr>
        <a:xfrm>
          <a:off x="0" y="0"/>
          <a:ext cx="0" cy="0"/>
          <a:chOff x="0" y="0"/>
          <a:chExt cx="0" cy="0"/>
        </a:xfrm>
      </p:grpSpPr>
      <p:grpSp>
        <p:nvGrpSpPr>
          <p:cNvPr id="14" name="Google Shape;14;p2"/>
          <p:cNvGrpSpPr/>
          <p:nvPr/>
        </p:nvGrpSpPr>
        <p:grpSpPr>
          <a:xfrm>
            <a:off x="457038" y="6418315"/>
            <a:ext cx="1023772" cy="158476"/>
            <a:chOff x="3854450" y="3112681"/>
            <a:chExt cx="4086913" cy="632637"/>
          </a:xfrm>
        </p:grpSpPr>
        <p:sp>
          <p:nvSpPr>
            <p:cNvPr id="15" name="Google Shape;15;p2"/>
            <p:cNvSpPr/>
            <p:nvPr/>
          </p:nvSpPr>
          <p:spPr>
            <a:xfrm>
              <a:off x="4118803" y="3112681"/>
              <a:ext cx="3822560" cy="581318"/>
            </a:xfrm>
            <a:custGeom>
              <a:avLst/>
              <a:gdLst/>
              <a:ahLst/>
              <a:cxnLst/>
              <a:rect l="l" t="t" r="r" b="b"/>
              <a:pathLst>
                <a:path w="3822560" h="581318" extrusionOk="0">
                  <a:moveTo>
                    <a:pt x="1918304" y="159078"/>
                  </a:moveTo>
                  <a:cubicBezTo>
                    <a:pt x="1896426" y="136785"/>
                    <a:pt x="1867301" y="125594"/>
                    <a:pt x="1830823" y="125594"/>
                  </a:cubicBezTo>
                  <a:lnTo>
                    <a:pt x="1714367" y="125594"/>
                  </a:lnTo>
                  <a:lnTo>
                    <a:pt x="1714367" y="576197"/>
                  </a:lnTo>
                  <a:lnTo>
                    <a:pt x="1830823" y="576197"/>
                  </a:lnTo>
                  <a:cubicBezTo>
                    <a:pt x="1867301" y="576197"/>
                    <a:pt x="1896426" y="565051"/>
                    <a:pt x="1918304" y="542712"/>
                  </a:cubicBezTo>
                  <a:cubicBezTo>
                    <a:pt x="1940121" y="520419"/>
                    <a:pt x="1951090" y="490565"/>
                    <a:pt x="1951090" y="453224"/>
                  </a:cubicBezTo>
                  <a:lnTo>
                    <a:pt x="1951090" y="248521"/>
                  </a:lnTo>
                  <a:cubicBezTo>
                    <a:pt x="1951090" y="211165"/>
                    <a:pt x="1940181" y="181371"/>
                    <a:pt x="1918304" y="159033"/>
                  </a:cubicBezTo>
                  <a:lnTo>
                    <a:pt x="1918304" y="159078"/>
                  </a:lnTo>
                  <a:close/>
                  <a:moveTo>
                    <a:pt x="1877253" y="448766"/>
                  </a:moveTo>
                  <a:cubicBezTo>
                    <a:pt x="1876820" y="467624"/>
                    <a:pt x="1872247" y="482808"/>
                    <a:pt x="1863550" y="494165"/>
                  </a:cubicBezTo>
                  <a:cubicBezTo>
                    <a:pt x="1854838" y="505522"/>
                    <a:pt x="1843496" y="511231"/>
                    <a:pt x="1829523" y="511231"/>
                  </a:cubicBezTo>
                  <a:lnTo>
                    <a:pt x="1788144" y="511939"/>
                  </a:lnTo>
                  <a:lnTo>
                    <a:pt x="1788144" y="190077"/>
                  </a:lnTo>
                  <a:lnTo>
                    <a:pt x="1828836" y="190077"/>
                  </a:lnTo>
                  <a:cubicBezTo>
                    <a:pt x="1843660" y="190077"/>
                    <a:pt x="1855436" y="195786"/>
                    <a:pt x="1864133" y="207144"/>
                  </a:cubicBezTo>
                  <a:cubicBezTo>
                    <a:pt x="1872845" y="218516"/>
                    <a:pt x="1877194" y="233835"/>
                    <a:pt x="1877194" y="253145"/>
                  </a:cubicBezTo>
                  <a:lnTo>
                    <a:pt x="1877194" y="448811"/>
                  </a:lnTo>
                  <a:lnTo>
                    <a:pt x="1877253" y="448766"/>
                  </a:lnTo>
                  <a:close/>
                  <a:moveTo>
                    <a:pt x="2742073" y="408202"/>
                  </a:moveTo>
                  <a:cubicBezTo>
                    <a:pt x="2734870" y="393636"/>
                    <a:pt x="2724664" y="380200"/>
                    <a:pt x="2711543" y="367969"/>
                  </a:cubicBezTo>
                  <a:cubicBezTo>
                    <a:pt x="2698378" y="355738"/>
                    <a:pt x="2678877" y="339967"/>
                    <a:pt x="2653024" y="320672"/>
                  </a:cubicBezTo>
                  <a:cubicBezTo>
                    <a:pt x="2627545" y="301798"/>
                    <a:pt x="2610524" y="286961"/>
                    <a:pt x="2601812" y="276237"/>
                  </a:cubicBezTo>
                  <a:cubicBezTo>
                    <a:pt x="2593100" y="265542"/>
                    <a:pt x="2588751" y="252437"/>
                    <a:pt x="2588751" y="236998"/>
                  </a:cubicBezTo>
                  <a:cubicBezTo>
                    <a:pt x="2588751" y="220685"/>
                    <a:pt x="2592786" y="207912"/>
                    <a:pt x="2600841" y="198723"/>
                  </a:cubicBezTo>
                  <a:cubicBezTo>
                    <a:pt x="2608910" y="189475"/>
                    <a:pt x="2619281" y="184866"/>
                    <a:pt x="2632013" y="184866"/>
                  </a:cubicBezTo>
                  <a:cubicBezTo>
                    <a:pt x="2645612" y="184866"/>
                    <a:pt x="2656521" y="189912"/>
                    <a:pt x="2664800" y="199974"/>
                  </a:cubicBezTo>
                  <a:cubicBezTo>
                    <a:pt x="2673063" y="210081"/>
                    <a:pt x="2677203" y="223457"/>
                    <a:pt x="2677203" y="240191"/>
                  </a:cubicBezTo>
                  <a:lnTo>
                    <a:pt x="2677203" y="264834"/>
                  </a:lnTo>
                  <a:lnTo>
                    <a:pt x="2749695" y="264834"/>
                  </a:lnTo>
                  <a:lnTo>
                    <a:pt x="2749695" y="241502"/>
                  </a:lnTo>
                  <a:cubicBezTo>
                    <a:pt x="2749695" y="205020"/>
                    <a:pt x="2738905" y="175768"/>
                    <a:pt x="2717297" y="153640"/>
                  </a:cubicBezTo>
                  <a:cubicBezTo>
                    <a:pt x="2695643" y="131573"/>
                    <a:pt x="2667265" y="120487"/>
                    <a:pt x="2632013" y="120487"/>
                  </a:cubicBezTo>
                  <a:cubicBezTo>
                    <a:pt x="2596761" y="120487"/>
                    <a:pt x="2569250" y="130971"/>
                    <a:pt x="2548015" y="152014"/>
                  </a:cubicBezTo>
                  <a:cubicBezTo>
                    <a:pt x="2526795" y="173056"/>
                    <a:pt x="2516200" y="201374"/>
                    <a:pt x="2516200" y="236998"/>
                  </a:cubicBezTo>
                  <a:cubicBezTo>
                    <a:pt x="2516200" y="259291"/>
                    <a:pt x="2520563" y="278963"/>
                    <a:pt x="2529260" y="295878"/>
                  </a:cubicBezTo>
                  <a:cubicBezTo>
                    <a:pt x="2537973" y="312839"/>
                    <a:pt x="2548777" y="327299"/>
                    <a:pt x="2561718" y="339320"/>
                  </a:cubicBezTo>
                  <a:cubicBezTo>
                    <a:pt x="2574674" y="351325"/>
                    <a:pt x="2591710" y="365077"/>
                    <a:pt x="2612930" y="380531"/>
                  </a:cubicBezTo>
                  <a:cubicBezTo>
                    <a:pt x="2631580" y="394284"/>
                    <a:pt x="2645179" y="404782"/>
                    <a:pt x="2653667" y="412058"/>
                  </a:cubicBezTo>
                  <a:cubicBezTo>
                    <a:pt x="2662155" y="419348"/>
                    <a:pt x="2668715" y="427060"/>
                    <a:pt x="2673392" y="435224"/>
                  </a:cubicBezTo>
                  <a:cubicBezTo>
                    <a:pt x="2678070" y="443373"/>
                    <a:pt x="2680371" y="453059"/>
                    <a:pt x="2680371" y="464205"/>
                  </a:cubicBezTo>
                  <a:cubicBezTo>
                    <a:pt x="2680371" y="480081"/>
                    <a:pt x="2676127" y="492855"/>
                    <a:pt x="2667639" y="502465"/>
                  </a:cubicBezTo>
                  <a:cubicBezTo>
                    <a:pt x="2659151" y="512150"/>
                    <a:pt x="2648347" y="516925"/>
                    <a:pt x="2635181" y="516925"/>
                  </a:cubicBezTo>
                  <a:cubicBezTo>
                    <a:pt x="2622016" y="516925"/>
                    <a:pt x="2611316" y="511773"/>
                    <a:pt x="2603052" y="501501"/>
                  </a:cubicBezTo>
                  <a:cubicBezTo>
                    <a:pt x="2594774" y="491228"/>
                    <a:pt x="2590634" y="477686"/>
                    <a:pt x="2590634" y="460936"/>
                  </a:cubicBezTo>
                  <a:lnTo>
                    <a:pt x="2590634" y="439803"/>
                  </a:lnTo>
                  <a:lnTo>
                    <a:pt x="2517500" y="439803"/>
                  </a:lnTo>
                  <a:lnTo>
                    <a:pt x="2517500" y="464808"/>
                  </a:lnTo>
                  <a:cubicBezTo>
                    <a:pt x="2517500" y="499542"/>
                    <a:pt x="2528289" y="527650"/>
                    <a:pt x="2549958" y="549129"/>
                  </a:cubicBezTo>
                  <a:cubicBezTo>
                    <a:pt x="2571611" y="570594"/>
                    <a:pt x="2599989" y="581318"/>
                    <a:pt x="2635181" y="581318"/>
                  </a:cubicBezTo>
                  <a:cubicBezTo>
                    <a:pt x="2670388" y="581318"/>
                    <a:pt x="2698811" y="570277"/>
                    <a:pt x="2720465" y="548150"/>
                  </a:cubicBezTo>
                  <a:cubicBezTo>
                    <a:pt x="2742118" y="526068"/>
                    <a:pt x="2752922" y="496771"/>
                    <a:pt x="2752922" y="460289"/>
                  </a:cubicBezTo>
                  <a:cubicBezTo>
                    <a:pt x="2752922" y="440105"/>
                    <a:pt x="2749321" y="422722"/>
                    <a:pt x="2742118" y="408141"/>
                  </a:cubicBezTo>
                  <a:lnTo>
                    <a:pt x="2742073" y="408202"/>
                  </a:lnTo>
                  <a:close/>
                  <a:moveTo>
                    <a:pt x="2981800" y="125639"/>
                  </a:moveTo>
                  <a:lnTo>
                    <a:pt x="2929407" y="125639"/>
                  </a:lnTo>
                  <a:lnTo>
                    <a:pt x="2929407" y="552970"/>
                  </a:lnTo>
                  <a:lnTo>
                    <a:pt x="2930005" y="552970"/>
                  </a:lnTo>
                  <a:lnTo>
                    <a:pt x="2955364" y="576197"/>
                  </a:lnTo>
                  <a:lnTo>
                    <a:pt x="3003244" y="576197"/>
                  </a:lnTo>
                  <a:lnTo>
                    <a:pt x="3003244" y="145220"/>
                  </a:lnTo>
                  <a:lnTo>
                    <a:pt x="2981800" y="125639"/>
                  </a:lnTo>
                  <a:close/>
                  <a:moveTo>
                    <a:pt x="3428212" y="165118"/>
                  </a:moveTo>
                  <a:lnTo>
                    <a:pt x="3428212" y="125654"/>
                  </a:lnTo>
                  <a:lnTo>
                    <a:pt x="3175649" y="125654"/>
                  </a:lnTo>
                  <a:lnTo>
                    <a:pt x="3175649" y="164576"/>
                  </a:lnTo>
                  <a:lnTo>
                    <a:pt x="3198378" y="190017"/>
                  </a:lnTo>
                  <a:lnTo>
                    <a:pt x="3262800" y="190017"/>
                  </a:lnTo>
                  <a:lnTo>
                    <a:pt x="3262800" y="576197"/>
                  </a:lnTo>
                  <a:lnTo>
                    <a:pt x="3336592" y="576197"/>
                  </a:lnTo>
                  <a:lnTo>
                    <a:pt x="3336592" y="190017"/>
                  </a:lnTo>
                  <a:lnTo>
                    <a:pt x="3405916" y="190017"/>
                  </a:lnTo>
                  <a:lnTo>
                    <a:pt x="3428212" y="165118"/>
                  </a:lnTo>
                  <a:close/>
                  <a:moveTo>
                    <a:pt x="2331451" y="511834"/>
                  </a:moveTo>
                  <a:lnTo>
                    <a:pt x="2206567" y="511834"/>
                  </a:lnTo>
                  <a:lnTo>
                    <a:pt x="2206567" y="383077"/>
                  </a:lnTo>
                  <a:lnTo>
                    <a:pt x="2298769" y="383077"/>
                  </a:lnTo>
                  <a:lnTo>
                    <a:pt x="2298769" y="317840"/>
                  </a:lnTo>
                  <a:lnTo>
                    <a:pt x="2206567" y="318111"/>
                  </a:lnTo>
                  <a:lnTo>
                    <a:pt x="2206567" y="190017"/>
                  </a:lnTo>
                  <a:lnTo>
                    <a:pt x="2332467" y="189957"/>
                  </a:lnTo>
                  <a:lnTo>
                    <a:pt x="2354778" y="165058"/>
                  </a:lnTo>
                  <a:lnTo>
                    <a:pt x="2354778" y="125639"/>
                  </a:lnTo>
                  <a:lnTo>
                    <a:pt x="2132715" y="125639"/>
                  </a:lnTo>
                  <a:lnTo>
                    <a:pt x="2132715" y="576197"/>
                  </a:lnTo>
                  <a:lnTo>
                    <a:pt x="2354778" y="576197"/>
                  </a:lnTo>
                  <a:lnTo>
                    <a:pt x="2354778" y="537937"/>
                  </a:lnTo>
                  <a:lnTo>
                    <a:pt x="2331451" y="511834"/>
                  </a:lnTo>
                  <a:close/>
                  <a:moveTo>
                    <a:pt x="3674289" y="511834"/>
                  </a:moveTo>
                  <a:lnTo>
                    <a:pt x="3674289" y="383077"/>
                  </a:lnTo>
                  <a:lnTo>
                    <a:pt x="3766551" y="383077"/>
                  </a:lnTo>
                  <a:lnTo>
                    <a:pt x="3766551" y="317795"/>
                  </a:lnTo>
                  <a:lnTo>
                    <a:pt x="3674334" y="318066"/>
                  </a:lnTo>
                  <a:lnTo>
                    <a:pt x="3674334" y="189942"/>
                  </a:lnTo>
                  <a:lnTo>
                    <a:pt x="3800682" y="189942"/>
                  </a:lnTo>
                  <a:lnTo>
                    <a:pt x="3822560" y="165480"/>
                  </a:lnTo>
                  <a:lnTo>
                    <a:pt x="3822560" y="125563"/>
                  </a:lnTo>
                  <a:lnTo>
                    <a:pt x="3600497" y="125563"/>
                  </a:lnTo>
                  <a:lnTo>
                    <a:pt x="3600497" y="576182"/>
                  </a:lnTo>
                  <a:lnTo>
                    <a:pt x="3822560" y="576182"/>
                  </a:lnTo>
                  <a:lnTo>
                    <a:pt x="3822560" y="537440"/>
                  </a:lnTo>
                  <a:lnTo>
                    <a:pt x="3799607" y="511834"/>
                  </a:lnTo>
                  <a:lnTo>
                    <a:pt x="3674289" y="511834"/>
                  </a:lnTo>
                  <a:close/>
                  <a:moveTo>
                    <a:pt x="1061703" y="576197"/>
                  </a:moveTo>
                  <a:lnTo>
                    <a:pt x="1115605" y="576197"/>
                  </a:lnTo>
                  <a:lnTo>
                    <a:pt x="1018067" y="125594"/>
                  </a:lnTo>
                  <a:lnTo>
                    <a:pt x="937192" y="125594"/>
                  </a:lnTo>
                  <a:lnTo>
                    <a:pt x="839759" y="576197"/>
                  </a:lnTo>
                  <a:lnTo>
                    <a:pt x="891778" y="576197"/>
                  </a:lnTo>
                  <a:lnTo>
                    <a:pt x="917526" y="552609"/>
                  </a:lnTo>
                  <a:lnTo>
                    <a:pt x="917631" y="552609"/>
                  </a:lnTo>
                  <a:cubicBezTo>
                    <a:pt x="921606" y="530527"/>
                    <a:pt x="926986" y="500943"/>
                    <a:pt x="927045" y="500793"/>
                  </a:cubicBezTo>
                  <a:lnTo>
                    <a:pt x="1026929" y="500793"/>
                  </a:lnTo>
                  <a:cubicBezTo>
                    <a:pt x="1026929" y="500793"/>
                    <a:pt x="1032249" y="530798"/>
                    <a:pt x="1036119" y="552880"/>
                  </a:cubicBezTo>
                  <a:lnTo>
                    <a:pt x="1061598" y="576197"/>
                  </a:lnTo>
                  <a:lnTo>
                    <a:pt x="1061703" y="576197"/>
                  </a:lnTo>
                  <a:close/>
                  <a:moveTo>
                    <a:pt x="1015228" y="436535"/>
                  </a:moveTo>
                  <a:lnTo>
                    <a:pt x="938268" y="436535"/>
                  </a:lnTo>
                  <a:lnTo>
                    <a:pt x="974536" y="233127"/>
                  </a:lnTo>
                  <a:cubicBezTo>
                    <a:pt x="974985" y="231831"/>
                    <a:pt x="975612" y="231229"/>
                    <a:pt x="976419" y="231229"/>
                  </a:cubicBezTo>
                  <a:cubicBezTo>
                    <a:pt x="977226" y="231229"/>
                    <a:pt x="977914" y="231877"/>
                    <a:pt x="978362" y="233127"/>
                  </a:cubicBezTo>
                  <a:lnTo>
                    <a:pt x="1015273" y="436535"/>
                  </a:lnTo>
                  <a:lnTo>
                    <a:pt x="1015228" y="436535"/>
                  </a:lnTo>
                  <a:close/>
                  <a:moveTo>
                    <a:pt x="1478018" y="125639"/>
                  </a:moveTo>
                  <a:lnTo>
                    <a:pt x="1452330" y="149182"/>
                  </a:lnTo>
                  <a:lnTo>
                    <a:pt x="1452330" y="402433"/>
                  </a:lnTo>
                  <a:cubicBezTo>
                    <a:pt x="1452330" y="403743"/>
                    <a:pt x="1451792" y="404511"/>
                    <a:pt x="1450776" y="404662"/>
                  </a:cubicBezTo>
                  <a:cubicBezTo>
                    <a:pt x="1449700" y="404888"/>
                    <a:pt x="1448953" y="404346"/>
                    <a:pt x="1448579" y="403035"/>
                  </a:cubicBezTo>
                  <a:lnTo>
                    <a:pt x="1351087" y="125578"/>
                  </a:lnTo>
                  <a:lnTo>
                    <a:pt x="1271661" y="125578"/>
                  </a:lnTo>
                  <a:lnTo>
                    <a:pt x="1271661" y="576197"/>
                  </a:lnTo>
                  <a:lnTo>
                    <a:pt x="1319063" y="576197"/>
                  </a:lnTo>
                  <a:lnTo>
                    <a:pt x="1344796" y="552609"/>
                  </a:lnTo>
                  <a:lnTo>
                    <a:pt x="1344213" y="297505"/>
                  </a:lnTo>
                  <a:cubicBezTo>
                    <a:pt x="1344213" y="296195"/>
                    <a:pt x="1344751" y="295487"/>
                    <a:pt x="1345827" y="295276"/>
                  </a:cubicBezTo>
                  <a:cubicBezTo>
                    <a:pt x="1346903" y="295065"/>
                    <a:pt x="1347590" y="295607"/>
                    <a:pt x="1348023" y="296903"/>
                  </a:cubicBezTo>
                  <a:lnTo>
                    <a:pt x="1445247" y="576257"/>
                  </a:lnTo>
                  <a:lnTo>
                    <a:pt x="1525524" y="576257"/>
                  </a:lnTo>
                  <a:lnTo>
                    <a:pt x="1525524" y="125654"/>
                  </a:lnTo>
                  <a:lnTo>
                    <a:pt x="1478018" y="125654"/>
                  </a:lnTo>
                  <a:close/>
                  <a:moveTo>
                    <a:pt x="234018" y="0"/>
                  </a:moveTo>
                  <a:lnTo>
                    <a:pt x="227084" y="0"/>
                  </a:lnTo>
                  <a:lnTo>
                    <a:pt x="227084" y="84322"/>
                  </a:lnTo>
                  <a:lnTo>
                    <a:pt x="234018" y="94007"/>
                  </a:lnTo>
                  <a:lnTo>
                    <a:pt x="234018" y="0"/>
                  </a:lnTo>
                  <a:close/>
                  <a:moveTo>
                    <a:pt x="20727" y="200034"/>
                  </a:moveTo>
                  <a:lnTo>
                    <a:pt x="13793" y="198603"/>
                  </a:lnTo>
                  <a:lnTo>
                    <a:pt x="13793" y="0"/>
                  </a:lnTo>
                  <a:lnTo>
                    <a:pt x="6874" y="0"/>
                  </a:lnTo>
                  <a:lnTo>
                    <a:pt x="6874" y="197202"/>
                  </a:lnTo>
                  <a:lnTo>
                    <a:pt x="0" y="195726"/>
                  </a:lnTo>
                  <a:lnTo>
                    <a:pt x="0" y="359971"/>
                  </a:lnTo>
                  <a:lnTo>
                    <a:pt x="20727" y="374009"/>
                  </a:lnTo>
                  <a:lnTo>
                    <a:pt x="20727" y="200034"/>
                  </a:lnTo>
                  <a:close/>
                  <a:moveTo>
                    <a:pt x="108805" y="160825"/>
                  </a:moveTo>
                  <a:lnTo>
                    <a:pt x="101871" y="165284"/>
                  </a:lnTo>
                  <a:lnTo>
                    <a:pt x="101871" y="0"/>
                  </a:lnTo>
                  <a:lnTo>
                    <a:pt x="94952" y="0"/>
                  </a:lnTo>
                  <a:lnTo>
                    <a:pt x="94952" y="169788"/>
                  </a:lnTo>
                  <a:lnTo>
                    <a:pt x="88018" y="174246"/>
                  </a:lnTo>
                  <a:lnTo>
                    <a:pt x="88018" y="409407"/>
                  </a:lnTo>
                  <a:lnTo>
                    <a:pt x="108805" y="390382"/>
                  </a:lnTo>
                  <a:lnTo>
                    <a:pt x="108805" y="160825"/>
                  </a:lnTo>
                  <a:close/>
                  <a:moveTo>
                    <a:pt x="64796" y="189309"/>
                  </a:moveTo>
                  <a:lnTo>
                    <a:pt x="57862" y="193768"/>
                  </a:lnTo>
                  <a:lnTo>
                    <a:pt x="57862" y="0"/>
                  </a:lnTo>
                  <a:lnTo>
                    <a:pt x="50928" y="0"/>
                  </a:lnTo>
                  <a:lnTo>
                    <a:pt x="50928" y="198226"/>
                  </a:lnTo>
                  <a:lnTo>
                    <a:pt x="44009" y="202745"/>
                  </a:lnTo>
                  <a:lnTo>
                    <a:pt x="44009" y="389720"/>
                  </a:lnTo>
                  <a:lnTo>
                    <a:pt x="64796" y="403743"/>
                  </a:lnTo>
                  <a:lnTo>
                    <a:pt x="64796" y="18930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3854450" y="3112681"/>
              <a:ext cx="725470" cy="632637"/>
            </a:xfrm>
            <a:custGeom>
              <a:avLst/>
              <a:gdLst/>
              <a:ahLst/>
              <a:cxnLst/>
              <a:rect l="l" t="t" r="r" b="b"/>
              <a:pathLst>
                <a:path w="725470" h="632637" extrusionOk="0">
                  <a:moveTo>
                    <a:pt x="725470" y="412931"/>
                  </a:moveTo>
                  <a:lnTo>
                    <a:pt x="714950" y="398140"/>
                  </a:lnTo>
                  <a:lnTo>
                    <a:pt x="718536" y="403201"/>
                  </a:lnTo>
                  <a:lnTo>
                    <a:pt x="718536" y="0"/>
                  </a:lnTo>
                  <a:lnTo>
                    <a:pt x="711617" y="0"/>
                  </a:lnTo>
                  <a:lnTo>
                    <a:pt x="711617" y="393470"/>
                  </a:lnTo>
                  <a:lnTo>
                    <a:pt x="704684" y="383740"/>
                  </a:lnTo>
                  <a:lnTo>
                    <a:pt x="704684" y="484751"/>
                  </a:lnTo>
                  <a:lnTo>
                    <a:pt x="681416" y="452290"/>
                  </a:lnTo>
                  <a:lnTo>
                    <a:pt x="681416" y="351114"/>
                  </a:lnTo>
                  <a:lnTo>
                    <a:pt x="670821" y="336217"/>
                  </a:lnTo>
                  <a:lnTo>
                    <a:pt x="674482" y="341383"/>
                  </a:lnTo>
                  <a:lnTo>
                    <a:pt x="674482" y="0"/>
                  </a:lnTo>
                  <a:lnTo>
                    <a:pt x="667608" y="0"/>
                  </a:lnTo>
                  <a:lnTo>
                    <a:pt x="667608" y="331653"/>
                  </a:lnTo>
                  <a:lnTo>
                    <a:pt x="660674" y="321922"/>
                  </a:lnTo>
                  <a:lnTo>
                    <a:pt x="660674" y="423264"/>
                  </a:lnTo>
                  <a:lnTo>
                    <a:pt x="637407" y="390804"/>
                  </a:lnTo>
                  <a:lnTo>
                    <a:pt x="637407" y="289251"/>
                  </a:lnTo>
                  <a:lnTo>
                    <a:pt x="627141" y="274896"/>
                  </a:lnTo>
                  <a:lnTo>
                    <a:pt x="630473" y="279505"/>
                  </a:lnTo>
                  <a:lnTo>
                    <a:pt x="630473" y="0"/>
                  </a:lnTo>
                  <a:lnTo>
                    <a:pt x="623539" y="0"/>
                  </a:lnTo>
                  <a:lnTo>
                    <a:pt x="623539" y="269835"/>
                  </a:lnTo>
                  <a:lnTo>
                    <a:pt x="616606" y="260104"/>
                  </a:lnTo>
                  <a:lnTo>
                    <a:pt x="616606" y="361778"/>
                  </a:lnTo>
                  <a:lnTo>
                    <a:pt x="593383" y="329318"/>
                  </a:lnTo>
                  <a:lnTo>
                    <a:pt x="593383" y="227433"/>
                  </a:lnTo>
                  <a:lnTo>
                    <a:pt x="582967" y="212852"/>
                  </a:lnTo>
                  <a:lnTo>
                    <a:pt x="586449" y="217687"/>
                  </a:lnTo>
                  <a:lnTo>
                    <a:pt x="586449" y="0"/>
                  </a:lnTo>
                  <a:lnTo>
                    <a:pt x="579530" y="0"/>
                  </a:lnTo>
                  <a:lnTo>
                    <a:pt x="579530" y="207957"/>
                  </a:lnTo>
                  <a:lnTo>
                    <a:pt x="572597" y="198226"/>
                  </a:lnTo>
                  <a:lnTo>
                    <a:pt x="572597" y="300277"/>
                  </a:lnTo>
                  <a:lnTo>
                    <a:pt x="549329" y="267816"/>
                  </a:lnTo>
                  <a:lnTo>
                    <a:pt x="549329" y="165600"/>
                  </a:lnTo>
                  <a:lnTo>
                    <a:pt x="538943" y="150989"/>
                  </a:lnTo>
                  <a:lnTo>
                    <a:pt x="542380" y="155870"/>
                  </a:lnTo>
                  <a:lnTo>
                    <a:pt x="542380" y="0"/>
                  </a:lnTo>
                  <a:lnTo>
                    <a:pt x="535462" y="0"/>
                  </a:lnTo>
                  <a:lnTo>
                    <a:pt x="535462" y="146139"/>
                  </a:lnTo>
                  <a:lnTo>
                    <a:pt x="528528" y="136409"/>
                  </a:lnTo>
                  <a:lnTo>
                    <a:pt x="528528" y="248476"/>
                  </a:lnTo>
                  <a:lnTo>
                    <a:pt x="532712" y="244665"/>
                  </a:lnTo>
                  <a:lnTo>
                    <a:pt x="417227" y="350195"/>
                  </a:lnTo>
                  <a:lnTo>
                    <a:pt x="417227" y="132327"/>
                  </a:lnTo>
                  <a:lnTo>
                    <a:pt x="410293" y="136785"/>
                  </a:lnTo>
                  <a:lnTo>
                    <a:pt x="410293" y="0"/>
                  </a:lnTo>
                  <a:lnTo>
                    <a:pt x="403359" y="0"/>
                  </a:lnTo>
                  <a:lnTo>
                    <a:pt x="403359" y="141304"/>
                  </a:lnTo>
                  <a:lnTo>
                    <a:pt x="396441" y="145763"/>
                  </a:lnTo>
                  <a:lnTo>
                    <a:pt x="396441" y="369159"/>
                  </a:lnTo>
                  <a:lnTo>
                    <a:pt x="346080" y="415161"/>
                  </a:lnTo>
                  <a:lnTo>
                    <a:pt x="249679" y="350135"/>
                  </a:lnTo>
                  <a:lnTo>
                    <a:pt x="241071" y="356115"/>
                  </a:lnTo>
                  <a:lnTo>
                    <a:pt x="241071" y="190951"/>
                  </a:lnTo>
                  <a:lnTo>
                    <a:pt x="238755" y="190454"/>
                  </a:lnTo>
                  <a:lnTo>
                    <a:pt x="234137" y="195078"/>
                  </a:lnTo>
                  <a:lnTo>
                    <a:pt x="234137" y="0"/>
                  </a:lnTo>
                  <a:lnTo>
                    <a:pt x="227204" y="0"/>
                  </a:lnTo>
                  <a:lnTo>
                    <a:pt x="227204" y="201932"/>
                  </a:lnTo>
                  <a:lnTo>
                    <a:pt x="220285" y="208770"/>
                  </a:lnTo>
                  <a:lnTo>
                    <a:pt x="220285" y="370409"/>
                  </a:lnTo>
                  <a:lnTo>
                    <a:pt x="197002" y="386511"/>
                  </a:lnTo>
                  <a:lnTo>
                    <a:pt x="197002" y="231726"/>
                  </a:lnTo>
                  <a:lnTo>
                    <a:pt x="190069" y="238564"/>
                  </a:lnTo>
                  <a:lnTo>
                    <a:pt x="190069" y="0"/>
                  </a:lnTo>
                  <a:lnTo>
                    <a:pt x="183194" y="0"/>
                  </a:lnTo>
                  <a:lnTo>
                    <a:pt x="183194" y="245418"/>
                  </a:lnTo>
                  <a:lnTo>
                    <a:pt x="176261" y="252272"/>
                  </a:lnTo>
                  <a:lnTo>
                    <a:pt x="176261" y="400806"/>
                  </a:lnTo>
                  <a:lnTo>
                    <a:pt x="152993" y="416848"/>
                  </a:lnTo>
                  <a:lnTo>
                    <a:pt x="152993" y="275257"/>
                  </a:lnTo>
                  <a:lnTo>
                    <a:pt x="146059" y="282126"/>
                  </a:lnTo>
                  <a:lnTo>
                    <a:pt x="146059" y="0"/>
                  </a:lnTo>
                  <a:lnTo>
                    <a:pt x="139126" y="0"/>
                  </a:lnTo>
                  <a:lnTo>
                    <a:pt x="139126" y="288965"/>
                  </a:lnTo>
                  <a:lnTo>
                    <a:pt x="132192" y="295818"/>
                  </a:lnTo>
                  <a:lnTo>
                    <a:pt x="132192" y="431203"/>
                  </a:lnTo>
                  <a:lnTo>
                    <a:pt x="108939" y="447244"/>
                  </a:lnTo>
                  <a:lnTo>
                    <a:pt x="108939" y="318819"/>
                  </a:lnTo>
                  <a:lnTo>
                    <a:pt x="102005" y="325673"/>
                  </a:lnTo>
                  <a:lnTo>
                    <a:pt x="102005" y="0"/>
                  </a:lnTo>
                  <a:lnTo>
                    <a:pt x="95131" y="0"/>
                  </a:lnTo>
                  <a:lnTo>
                    <a:pt x="95131" y="332526"/>
                  </a:lnTo>
                  <a:lnTo>
                    <a:pt x="88198" y="339365"/>
                  </a:lnTo>
                  <a:lnTo>
                    <a:pt x="88198" y="461599"/>
                  </a:lnTo>
                  <a:lnTo>
                    <a:pt x="64930" y="477626"/>
                  </a:lnTo>
                  <a:lnTo>
                    <a:pt x="64930" y="362366"/>
                  </a:lnTo>
                  <a:lnTo>
                    <a:pt x="57996" y="369219"/>
                  </a:lnTo>
                  <a:lnTo>
                    <a:pt x="57996" y="0"/>
                  </a:lnTo>
                  <a:lnTo>
                    <a:pt x="51063" y="0"/>
                  </a:lnTo>
                  <a:lnTo>
                    <a:pt x="51063" y="376073"/>
                  </a:lnTo>
                  <a:lnTo>
                    <a:pt x="44129" y="382926"/>
                  </a:lnTo>
                  <a:lnTo>
                    <a:pt x="44129" y="491981"/>
                  </a:lnTo>
                  <a:lnTo>
                    <a:pt x="20921" y="508023"/>
                  </a:lnTo>
                  <a:lnTo>
                    <a:pt x="20921" y="405912"/>
                  </a:lnTo>
                  <a:lnTo>
                    <a:pt x="10490" y="416200"/>
                  </a:lnTo>
                  <a:lnTo>
                    <a:pt x="13987" y="412766"/>
                  </a:lnTo>
                  <a:lnTo>
                    <a:pt x="13987" y="0"/>
                  </a:lnTo>
                  <a:lnTo>
                    <a:pt x="7038" y="0"/>
                  </a:lnTo>
                  <a:lnTo>
                    <a:pt x="7038" y="415372"/>
                  </a:lnTo>
                  <a:lnTo>
                    <a:pt x="105" y="413700"/>
                  </a:lnTo>
                  <a:lnTo>
                    <a:pt x="105" y="522378"/>
                  </a:lnTo>
                  <a:lnTo>
                    <a:pt x="0" y="522438"/>
                  </a:lnTo>
                  <a:lnTo>
                    <a:pt x="0" y="632472"/>
                  </a:lnTo>
                  <a:lnTo>
                    <a:pt x="725261" y="632637"/>
                  </a:lnTo>
                  <a:lnTo>
                    <a:pt x="725261" y="513792"/>
                  </a:lnTo>
                  <a:lnTo>
                    <a:pt x="725470" y="514063"/>
                  </a:lnTo>
                  <a:lnTo>
                    <a:pt x="725470" y="41293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4294899" y="3112681"/>
              <a:ext cx="64855" cy="328926"/>
            </a:xfrm>
            <a:custGeom>
              <a:avLst/>
              <a:gdLst/>
              <a:ahLst/>
              <a:cxnLst/>
              <a:rect l="l" t="t" r="r" b="b"/>
              <a:pathLst>
                <a:path w="64855" h="328926" extrusionOk="0">
                  <a:moveTo>
                    <a:pt x="20787" y="103843"/>
                  </a:moveTo>
                  <a:lnTo>
                    <a:pt x="13853" y="108301"/>
                  </a:lnTo>
                  <a:lnTo>
                    <a:pt x="13853" y="0"/>
                  </a:lnTo>
                  <a:lnTo>
                    <a:pt x="6934" y="0"/>
                  </a:lnTo>
                  <a:lnTo>
                    <a:pt x="6934" y="112820"/>
                  </a:lnTo>
                  <a:lnTo>
                    <a:pt x="0" y="117279"/>
                  </a:lnTo>
                  <a:lnTo>
                    <a:pt x="0" y="328926"/>
                  </a:lnTo>
                  <a:lnTo>
                    <a:pt x="20787" y="309947"/>
                  </a:lnTo>
                  <a:lnTo>
                    <a:pt x="20787" y="103858"/>
                  </a:lnTo>
                  <a:close/>
                  <a:moveTo>
                    <a:pt x="64855" y="103737"/>
                  </a:moveTo>
                  <a:lnTo>
                    <a:pt x="50988" y="84322"/>
                  </a:lnTo>
                  <a:lnTo>
                    <a:pt x="44069" y="88780"/>
                  </a:lnTo>
                  <a:lnTo>
                    <a:pt x="44069" y="288693"/>
                  </a:lnTo>
                  <a:lnTo>
                    <a:pt x="64855" y="269714"/>
                  </a:lnTo>
                  <a:lnTo>
                    <a:pt x="64855" y="10373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288">
          <p15:clr>
            <a:srgbClr val="E46962"/>
          </p15:clr>
        </p15:guide>
        <p15:guide id="2" pos="7392">
          <p15:clr>
            <a:srgbClr val="E46962"/>
          </p15:clr>
        </p15:guide>
        <p15:guide id="3" orient="horz" pos="4143">
          <p15:clr>
            <a:srgbClr val="D9D9D9"/>
          </p15:clr>
        </p15:guide>
        <p15:guide id="4" orient="horz" pos="3683">
          <p15:clr>
            <a:srgbClr val="E46962"/>
          </p15:clr>
        </p15:guide>
        <p15:guide id="5" orient="horz" pos="173">
          <p15:clr>
            <a:srgbClr val="00FF00"/>
          </p15:clr>
        </p15:guide>
        <p15:guide id="6" orient="horz" pos="3398">
          <p15:clr>
            <a:srgbClr val="E46962"/>
          </p15:clr>
        </p15:guide>
        <p15:guide id="7" orient="horz" pos="3054">
          <p15:clr>
            <a:srgbClr val="E46962"/>
          </p15:clr>
        </p15:guide>
        <p15:guide id="8" orient="horz" pos="2768">
          <p15:clr>
            <a:srgbClr val="E46962"/>
          </p15:clr>
        </p15:guide>
        <p15:guide id="9" orient="horz" pos="2424">
          <p15:clr>
            <a:srgbClr val="E46962"/>
          </p15:clr>
        </p15:guide>
        <p15:guide id="10" orient="horz" pos="2138">
          <p15:clr>
            <a:srgbClr val="E46962"/>
          </p15:clr>
        </p15:guide>
        <p15:guide id="11" orient="horz" pos="1794">
          <p15:clr>
            <a:srgbClr val="E46962"/>
          </p15:clr>
        </p15:guide>
        <p15:guide id="12" orient="horz" pos="1508">
          <p15:clr>
            <a:srgbClr val="E46962"/>
          </p15:clr>
        </p15:guide>
        <p15:guide id="13" orient="horz" pos="1164">
          <p15:clr>
            <a:srgbClr val="E46962"/>
          </p15:clr>
        </p15:guide>
        <p15:guide id="14" orient="horz" pos="878">
          <p15:clr>
            <a:srgbClr val="E46962"/>
          </p15:clr>
        </p15:guide>
        <p15:guide id="15" orient="horz" pos="534">
          <p15:clr>
            <a:srgbClr val="E46962"/>
          </p15:clr>
        </p15:guide>
        <p15:guide id="16" orient="horz" pos="1049">
          <p15:clr>
            <a:srgbClr val="D9D9D9"/>
          </p15:clr>
        </p15:guide>
        <p15:guide id="17" orient="horz" pos="1679">
          <p15:clr>
            <a:srgbClr val="D9D9D9"/>
          </p15:clr>
        </p15:guide>
        <p15:guide id="18" orient="horz" pos="2308">
          <p15:clr>
            <a:srgbClr val="D9D9D9"/>
          </p15:clr>
        </p15:guide>
        <p15:guide id="19" orient="horz" pos="2938">
          <p15:clr>
            <a:srgbClr val="D9D9D9"/>
          </p15:clr>
        </p15:guide>
        <p15:guide id="20" orient="horz" pos="3568">
          <p15:clr>
            <a:srgbClr val="D9D9D9"/>
          </p15:clr>
        </p15:guide>
        <p15:guide id="21" pos="1352">
          <p15:clr>
            <a:srgbClr val="E46962"/>
          </p15:clr>
        </p15:guide>
        <p15:guide id="22" pos="1496">
          <p15:clr>
            <a:srgbClr val="E46962"/>
          </p15:clr>
        </p15:guide>
        <p15:guide id="23" pos="2560">
          <p15:clr>
            <a:srgbClr val="E46962"/>
          </p15:clr>
        </p15:guide>
        <p15:guide id="24" pos="2704">
          <p15:clr>
            <a:srgbClr val="E46962"/>
          </p15:clr>
        </p15:guide>
        <p15:guide id="25" pos="3768">
          <p15:clr>
            <a:srgbClr val="E46962"/>
          </p15:clr>
        </p15:guide>
        <p15:guide id="26" pos="3912">
          <p15:clr>
            <a:srgbClr val="E46962"/>
          </p15:clr>
        </p15:guide>
        <p15:guide id="27" pos="4976">
          <p15:clr>
            <a:srgbClr val="E46962"/>
          </p15:clr>
        </p15:guide>
        <p15:guide id="28" pos="5120">
          <p15:clr>
            <a:srgbClr val="E46962"/>
          </p15:clr>
        </p15:guide>
        <p15:guide id="29" pos="6184">
          <p15:clr>
            <a:srgbClr val="E46962"/>
          </p15:clr>
        </p15:guide>
        <p15:guide id="30" pos="6328">
          <p15:clr>
            <a:srgbClr val="E46962"/>
          </p15:clr>
        </p15:guide>
        <p15:guide id="31" orient="horz" pos="4028">
          <p15:clr>
            <a:srgbClr val="00FF00"/>
          </p15:clr>
        </p15:guide>
        <p15:guide id="32" pos="170">
          <p15:clr>
            <a:srgbClr val="00FF00"/>
          </p15:clr>
        </p15:guide>
        <p15:guide id="33" pos="7510">
          <p15:clr>
            <a:srgbClr val="00FF00"/>
          </p15:clr>
        </p15:guide>
        <p15:guide id="34" orient="horz" pos="419">
          <p15:clr>
            <a:srgbClr val="D9D9D9"/>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go Slide - Light">
  <p:cSld name="BLANK_1_1_1_1_1_1_1_1">
    <p:bg>
      <p:bgPr>
        <a:solidFill>
          <a:schemeClr val="lt1"/>
        </a:solidFill>
        <a:effectLst/>
      </p:bgPr>
    </p:bg>
    <p:spTree>
      <p:nvGrpSpPr>
        <p:cNvPr id="1" name="Shape 104"/>
        <p:cNvGrpSpPr/>
        <p:nvPr/>
      </p:nvGrpSpPr>
      <p:grpSpPr>
        <a:xfrm>
          <a:off x="0" y="0"/>
          <a:ext cx="0" cy="0"/>
          <a:chOff x="0" y="0"/>
          <a:chExt cx="0" cy="0"/>
        </a:xfrm>
      </p:grpSpPr>
      <p:pic>
        <p:nvPicPr>
          <p:cNvPr id="105" name="Google Shape;105;p11"/>
          <p:cNvPicPr preferRelativeResize="0"/>
          <p:nvPr/>
        </p:nvPicPr>
        <p:blipFill rotWithShape="1">
          <a:blip r:embed="rId2">
            <a:alphaModFix/>
          </a:blip>
          <a:srcRect l="8886" r="13431" b="2742"/>
          <a:stretch/>
        </p:blipFill>
        <p:spPr>
          <a:xfrm>
            <a:off x="187799" y="182063"/>
            <a:ext cx="11816402" cy="6493875"/>
          </a:xfrm>
          <a:prstGeom prst="rect">
            <a:avLst/>
          </a:prstGeom>
          <a:noFill/>
          <a:ln>
            <a:noFill/>
          </a:ln>
        </p:spPr>
      </p:pic>
      <p:sp>
        <p:nvSpPr>
          <p:cNvPr id="106" name="Google Shape;106;p11"/>
          <p:cNvSpPr/>
          <p:nvPr/>
        </p:nvSpPr>
        <p:spPr>
          <a:xfrm flipH="1">
            <a:off x="187799" y="182063"/>
            <a:ext cx="6422100" cy="6493800"/>
          </a:xfrm>
          <a:prstGeom prst="rect">
            <a:avLst/>
          </a:prstGeom>
          <a:gradFill>
            <a:gsLst>
              <a:gs pos="0">
                <a:srgbClr val="EEECE7"/>
              </a:gs>
              <a:gs pos="100000">
                <a:srgbClr val="EEECE7">
                  <a:alpha val="0"/>
                </a:srgbClr>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grpSp>
        <p:nvGrpSpPr>
          <p:cNvPr id="107" name="Google Shape;107;p11"/>
          <p:cNvGrpSpPr/>
          <p:nvPr/>
        </p:nvGrpSpPr>
        <p:grpSpPr>
          <a:xfrm>
            <a:off x="1935121" y="2922861"/>
            <a:ext cx="4570395" cy="707478"/>
            <a:chOff x="3854450" y="3112681"/>
            <a:chExt cx="4086913" cy="632637"/>
          </a:xfrm>
        </p:grpSpPr>
        <p:sp>
          <p:nvSpPr>
            <p:cNvPr id="108" name="Google Shape;108;p11"/>
            <p:cNvSpPr/>
            <p:nvPr/>
          </p:nvSpPr>
          <p:spPr>
            <a:xfrm>
              <a:off x="4118803" y="3112681"/>
              <a:ext cx="3822560" cy="581318"/>
            </a:xfrm>
            <a:custGeom>
              <a:avLst/>
              <a:gdLst/>
              <a:ahLst/>
              <a:cxnLst/>
              <a:rect l="l" t="t" r="r" b="b"/>
              <a:pathLst>
                <a:path w="3822560" h="581318" extrusionOk="0">
                  <a:moveTo>
                    <a:pt x="1918304" y="159078"/>
                  </a:moveTo>
                  <a:cubicBezTo>
                    <a:pt x="1896426" y="136785"/>
                    <a:pt x="1867301" y="125594"/>
                    <a:pt x="1830823" y="125594"/>
                  </a:cubicBezTo>
                  <a:lnTo>
                    <a:pt x="1714367" y="125594"/>
                  </a:lnTo>
                  <a:lnTo>
                    <a:pt x="1714367" y="576197"/>
                  </a:lnTo>
                  <a:lnTo>
                    <a:pt x="1830823" y="576197"/>
                  </a:lnTo>
                  <a:cubicBezTo>
                    <a:pt x="1867301" y="576197"/>
                    <a:pt x="1896426" y="565051"/>
                    <a:pt x="1918304" y="542712"/>
                  </a:cubicBezTo>
                  <a:cubicBezTo>
                    <a:pt x="1940121" y="520419"/>
                    <a:pt x="1951090" y="490565"/>
                    <a:pt x="1951090" y="453224"/>
                  </a:cubicBezTo>
                  <a:lnTo>
                    <a:pt x="1951090" y="248521"/>
                  </a:lnTo>
                  <a:cubicBezTo>
                    <a:pt x="1951090" y="211165"/>
                    <a:pt x="1940181" y="181371"/>
                    <a:pt x="1918304" y="159033"/>
                  </a:cubicBezTo>
                  <a:lnTo>
                    <a:pt x="1918304" y="159078"/>
                  </a:lnTo>
                  <a:close/>
                  <a:moveTo>
                    <a:pt x="1877253" y="448766"/>
                  </a:moveTo>
                  <a:cubicBezTo>
                    <a:pt x="1876820" y="467624"/>
                    <a:pt x="1872247" y="482808"/>
                    <a:pt x="1863550" y="494165"/>
                  </a:cubicBezTo>
                  <a:cubicBezTo>
                    <a:pt x="1854838" y="505522"/>
                    <a:pt x="1843496" y="511231"/>
                    <a:pt x="1829523" y="511231"/>
                  </a:cubicBezTo>
                  <a:lnTo>
                    <a:pt x="1788144" y="511939"/>
                  </a:lnTo>
                  <a:lnTo>
                    <a:pt x="1788144" y="190077"/>
                  </a:lnTo>
                  <a:lnTo>
                    <a:pt x="1828836" y="190077"/>
                  </a:lnTo>
                  <a:cubicBezTo>
                    <a:pt x="1843660" y="190077"/>
                    <a:pt x="1855436" y="195786"/>
                    <a:pt x="1864133" y="207144"/>
                  </a:cubicBezTo>
                  <a:cubicBezTo>
                    <a:pt x="1872845" y="218516"/>
                    <a:pt x="1877194" y="233835"/>
                    <a:pt x="1877194" y="253145"/>
                  </a:cubicBezTo>
                  <a:lnTo>
                    <a:pt x="1877194" y="448811"/>
                  </a:lnTo>
                  <a:lnTo>
                    <a:pt x="1877253" y="448766"/>
                  </a:lnTo>
                  <a:close/>
                  <a:moveTo>
                    <a:pt x="2742073" y="408202"/>
                  </a:moveTo>
                  <a:cubicBezTo>
                    <a:pt x="2734870" y="393636"/>
                    <a:pt x="2724664" y="380200"/>
                    <a:pt x="2711543" y="367969"/>
                  </a:cubicBezTo>
                  <a:cubicBezTo>
                    <a:pt x="2698378" y="355738"/>
                    <a:pt x="2678877" y="339967"/>
                    <a:pt x="2653024" y="320672"/>
                  </a:cubicBezTo>
                  <a:cubicBezTo>
                    <a:pt x="2627545" y="301798"/>
                    <a:pt x="2610524" y="286961"/>
                    <a:pt x="2601812" y="276237"/>
                  </a:cubicBezTo>
                  <a:cubicBezTo>
                    <a:pt x="2593100" y="265542"/>
                    <a:pt x="2588751" y="252437"/>
                    <a:pt x="2588751" y="236998"/>
                  </a:cubicBezTo>
                  <a:cubicBezTo>
                    <a:pt x="2588751" y="220685"/>
                    <a:pt x="2592786" y="207912"/>
                    <a:pt x="2600841" y="198723"/>
                  </a:cubicBezTo>
                  <a:cubicBezTo>
                    <a:pt x="2608910" y="189475"/>
                    <a:pt x="2619281" y="184866"/>
                    <a:pt x="2632013" y="184866"/>
                  </a:cubicBezTo>
                  <a:cubicBezTo>
                    <a:pt x="2645612" y="184866"/>
                    <a:pt x="2656521" y="189912"/>
                    <a:pt x="2664800" y="199974"/>
                  </a:cubicBezTo>
                  <a:cubicBezTo>
                    <a:pt x="2673063" y="210081"/>
                    <a:pt x="2677203" y="223457"/>
                    <a:pt x="2677203" y="240191"/>
                  </a:cubicBezTo>
                  <a:lnTo>
                    <a:pt x="2677203" y="264834"/>
                  </a:lnTo>
                  <a:lnTo>
                    <a:pt x="2749695" y="264834"/>
                  </a:lnTo>
                  <a:lnTo>
                    <a:pt x="2749695" y="241502"/>
                  </a:lnTo>
                  <a:cubicBezTo>
                    <a:pt x="2749695" y="205020"/>
                    <a:pt x="2738905" y="175768"/>
                    <a:pt x="2717297" y="153640"/>
                  </a:cubicBezTo>
                  <a:cubicBezTo>
                    <a:pt x="2695643" y="131573"/>
                    <a:pt x="2667265" y="120487"/>
                    <a:pt x="2632013" y="120487"/>
                  </a:cubicBezTo>
                  <a:cubicBezTo>
                    <a:pt x="2596761" y="120487"/>
                    <a:pt x="2569250" y="130971"/>
                    <a:pt x="2548015" y="152014"/>
                  </a:cubicBezTo>
                  <a:cubicBezTo>
                    <a:pt x="2526795" y="173056"/>
                    <a:pt x="2516200" y="201374"/>
                    <a:pt x="2516200" y="236998"/>
                  </a:cubicBezTo>
                  <a:cubicBezTo>
                    <a:pt x="2516200" y="259291"/>
                    <a:pt x="2520563" y="278963"/>
                    <a:pt x="2529260" y="295878"/>
                  </a:cubicBezTo>
                  <a:cubicBezTo>
                    <a:pt x="2537973" y="312839"/>
                    <a:pt x="2548777" y="327299"/>
                    <a:pt x="2561718" y="339320"/>
                  </a:cubicBezTo>
                  <a:cubicBezTo>
                    <a:pt x="2574674" y="351325"/>
                    <a:pt x="2591710" y="365077"/>
                    <a:pt x="2612930" y="380531"/>
                  </a:cubicBezTo>
                  <a:cubicBezTo>
                    <a:pt x="2631580" y="394284"/>
                    <a:pt x="2645179" y="404782"/>
                    <a:pt x="2653667" y="412058"/>
                  </a:cubicBezTo>
                  <a:cubicBezTo>
                    <a:pt x="2662155" y="419348"/>
                    <a:pt x="2668715" y="427060"/>
                    <a:pt x="2673392" y="435224"/>
                  </a:cubicBezTo>
                  <a:cubicBezTo>
                    <a:pt x="2678070" y="443373"/>
                    <a:pt x="2680371" y="453059"/>
                    <a:pt x="2680371" y="464205"/>
                  </a:cubicBezTo>
                  <a:cubicBezTo>
                    <a:pt x="2680371" y="480081"/>
                    <a:pt x="2676127" y="492855"/>
                    <a:pt x="2667639" y="502465"/>
                  </a:cubicBezTo>
                  <a:cubicBezTo>
                    <a:pt x="2659151" y="512150"/>
                    <a:pt x="2648347" y="516925"/>
                    <a:pt x="2635181" y="516925"/>
                  </a:cubicBezTo>
                  <a:cubicBezTo>
                    <a:pt x="2622016" y="516925"/>
                    <a:pt x="2611316" y="511773"/>
                    <a:pt x="2603052" y="501501"/>
                  </a:cubicBezTo>
                  <a:cubicBezTo>
                    <a:pt x="2594774" y="491228"/>
                    <a:pt x="2590634" y="477686"/>
                    <a:pt x="2590634" y="460936"/>
                  </a:cubicBezTo>
                  <a:lnTo>
                    <a:pt x="2590634" y="439803"/>
                  </a:lnTo>
                  <a:lnTo>
                    <a:pt x="2517500" y="439803"/>
                  </a:lnTo>
                  <a:lnTo>
                    <a:pt x="2517500" y="464808"/>
                  </a:lnTo>
                  <a:cubicBezTo>
                    <a:pt x="2517500" y="499542"/>
                    <a:pt x="2528289" y="527650"/>
                    <a:pt x="2549958" y="549129"/>
                  </a:cubicBezTo>
                  <a:cubicBezTo>
                    <a:pt x="2571611" y="570594"/>
                    <a:pt x="2599989" y="581318"/>
                    <a:pt x="2635181" y="581318"/>
                  </a:cubicBezTo>
                  <a:cubicBezTo>
                    <a:pt x="2670388" y="581318"/>
                    <a:pt x="2698811" y="570277"/>
                    <a:pt x="2720465" y="548150"/>
                  </a:cubicBezTo>
                  <a:cubicBezTo>
                    <a:pt x="2742118" y="526068"/>
                    <a:pt x="2752922" y="496771"/>
                    <a:pt x="2752922" y="460289"/>
                  </a:cubicBezTo>
                  <a:cubicBezTo>
                    <a:pt x="2752922" y="440105"/>
                    <a:pt x="2749321" y="422722"/>
                    <a:pt x="2742118" y="408141"/>
                  </a:cubicBezTo>
                  <a:lnTo>
                    <a:pt x="2742073" y="408202"/>
                  </a:lnTo>
                  <a:close/>
                  <a:moveTo>
                    <a:pt x="2981800" y="125639"/>
                  </a:moveTo>
                  <a:lnTo>
                    <a:pt x="2929407" y="125639"/>
                  </a:lnTo>
                  <a:lnTo>
                    <a:pt x="2929407" y="552970"/>
                  </a:lnTo>
                  <a:lnTo>
                    <a:pt x="2930005" y="552970"/>
                  </a:lnTo>
                  <a:lnTo>
                    <a:pt x="2955364" y="576197"/>
                  </a:lnTo>
                  <a:lnTo>
                    <a:pt x="3003244" y="576197"/>
                  </a:lnTo>
                  <a:lnTo>
                    <a:pt x="3003244" y="145220"/>
                  </a:lnTo>
                  <a:lnTo>
                    <a:pt x="2981800" y="125639"/>
                  </a:lnTo>
                  <a:close/>
                  <a:moveTo>
                    <a:pt x="3428212" y="165118"/>
                  </a:moveTo>
                  <a:lnTo>
                    <a:pt x="3428212" y="125654"/>
                  </a:lnTo>
                  <a:lnTo>
                    <a:pt x="3175649" y="125654"/>
                  </a:lnTo>
                  <a:lnTo>
                    <a:pt x="3175649" y="164576"/>
                  </a:lnTo>
                  <a:lnTo>
                    <a:pt x="3198378" y="190017"/>
                  </a:lnTo>
                  <a:lnTo>
                    <a:pt x="3262800" y="190017"/>
                  </a:lnTo>
                  <a:lnTo>
                    <a:pt x="3262800" y="576197"/>
                  </a:lnTo>
                  <a:lnTo>
                    <a:pt x="3336592" y="576197"/>
                  </a:lnTo>
                  <a:lnTo>
                    <a:pt x="3336592" y="190017"/>
                  </a:lnTo>
                  <a:lnTo>
                    <a:pt x="3405916" y="190017"/>
                  </a:lnTo>
                  <a:lnTo>
                    <a:pt x="3428212" y="165118"/>
                  </a:lnTo>
                  <a:close/>
                  <a:moveTo>
                    <a:pt x="2331451" y="511834"/>
                  </a:moveTo>
                  <a:lnTo>
                    <a:pt x="2206567" y="511834"/>
                  </a:lnTo>
                  <a:lnTo>
                    <a:pt x="2206567" y="383077"/>
                  </a:lnTo>
                  <a:lnTo>
                    <a:pt x="2298769" y="383077"/>
                  </a:lnTo>
                  <a:lnTo>
                    <a:pt x="2298769" y="317840"/>
                  </a:lnTo>
                  <a:lnTo>
                    <a:pt x="2206567" y="318111"/>
                  </a:lnTo>
                  <a:lnTo>
                    <a:pt x="2206567" y="190017"/>
                  </a:lnTo>
                  <a:lnTo>
                    <a:pt x="2332467" y="189957"/>
                  </a:lnTo>
                  <a:lnTo>
                    <a:pt x="2354778" y="165058"/>
                  </a:lnTo>
                  <a:lnTo>
                    <a:pt x="2354778" y="125639"/>
                  </a:lnTo>
                  <a:lnTo>
                    <a:pt x="2132715" y="125639"/>
                  </a:lnTo>
                  <a:lnTo>
                    <a:pt x="2132715" y="576197"/>
                  </a:lnTo>
                  <a:lnTo>
                    <a:pt x="2354778" y="576197"/>
                  </a:lnTo>
                  <a:lnTo>
                    <a:pt x="2354778" y="537937"/>
                  </a:lnTo>
                  <a:lnTo>
                    <a:pt x="2331451" y="511834"/>
                  </a:lnTo>
                  <a:close/>
                  <a:moveTo>
                    <a:pt x="3674289" y="511834"/>
                  </a:moveTo>
                  <a:lnTo>
                    <a:pt x="3674289" y="383077"/>
                  </a:lnTo>
                  <a:lnTo>
                    <a:pt x="3766551" y="383077"/>
                  </a:lnTo>
                  <a:lnTo>
                    <a:pt x="3766551" y="317795"/>
                  </a:lnTo>
                  <a:lnTo>
                    <a:pt x="3674334" y="318066"/>
                  </a:lnTo>
                  <a:lnTo>
                    <a:pt x="3674334" y="189942"/>
                  </a:lnTo>
                  <a:lnTo>
                    <a:pt x="3800682" y="189942"/>
                  </a:lnTo>
                  <a:lnTo>
                    <a:pt x="3822560" y="165480"/>
                  </a:lnTo>
                  <a:lnTo>
                    <a:pt x="3822560" y="125563"/>
                  </a:lnTo>
                  <a:lnTo>
                    <a:pt x="3600497" y="125563"/>
                  </a:lnTo>
                  <a:lnTo>
                    <a:pt x="3600497" y="576182"/>
                  </a:lnTo>
                  <a:lnTo>
                    <a:pt x="3822560" y="576182"/>
                  </a:lnTo>
                  <a:lnTo>
                    <a:pt x="3822560" y="537440"/>
                  </a:lnTo>
                  <a:lnTo>
                    <a:pt x="3799607" y="511834"/>
                  </a:lnTo>
                  <a:lnTo>
                    <a:pt x="3674289" y="511834"/>
                  </a:lnTo>
                  <a:close/>
                  <a:moveTo>
                    <a:pt x="1061703" y="576197"/>
                  </a:moveTo>
                  <a:lnTo>
                    <a:pt x="1115605" y="576197"/>
                  </a:lnTo>
                  <a:lnTo>
                    <a:pt x="1018067" y="125594"/>
                  </a:lnTo>
                  <a:lnTo>
                    <a:pt x="937192" y="125594"/>
                  </a:lnTo>
                  <a:lnTo>
                    <a:pt x="839759" y="576197"/>
                  </a:lnTo>
                  <a:lnTo>
                    <a:pt x="891778" y="576197"/>
                  </a:lnTo>
                  <a:lnTo>
                    <a:pt x="917526" y="552609"/>
                  </a:lnTo>
                  <a:lnTo>
                    <a:pt x="917631" y="552609"/>
                  </a:lnTo>
                  <a:cubicBezTo>
                    <a:pt x="921606" y="530527"/>
                    <a:pt x="926986" y="500943"/>
                    <a:pt x="927045" y="500793"/>
                  </a:cubicBezTo>
                  <a:lnTo>
                    <a:pt x="1026929" y="500793"/>
                  </a:lnTo>
                  <a:cubicBezTo>
                    <a:pt x="1026929" y="500793"/>
                    <a:pt x="1032249" y="530798"/>
                    <a:pt x="1036119" y="552880"/>
                  </a:cubicBezTo>
                  <a:lnTo>
                    <a:pt x="1061598" y="576197"/>
                  </a:lnTo>
                  <a:lnTo>
                    <a:pt x="1061703" y="576197"/>
                  </a:lnTo>
                  <a:close/>
                  <a:moveTo>
                    <a:pt x="1015228" y="436535"/>
                  </a:moveTo>
                  <a:lnTo>
                    <a:pt x="938268" y="436535"/>
                  </a:lnTo>
                  <a:lnTo>
                    <a:pt x="974536" y="233127"/>
                  </a:lnTo>
                  <a:cubicBezTo>
                    <a:pt x="974985" y="231831"/>
                    <a:pt x="975612" y="231229"/>
                    <a:pt x="976419" y="231229"/>
                  </a:cubicBezTo>
                  <a:cubicBezTo>
                    <a:pt x="977226" y="231229"/>
                    <a:pt x="977914" y="231877"/>
                    <a:pt x="978362" y="233127"/>
                  </a:cubicBezTo>
                  <a:lnTo>
                    <a:pt x="1015273" y="436535"/>
                  </a:lnTo>
                  <a:lnTo>
                    <a:pt x="1015228" y="436535"/>
                  </a:lnTo>
                  <a:close/>
                  <a:moveTo>
                    <a:pt x="1478018" y="125639"/>
                  </a:moveTo>
                  <a:lnTo>
                    <a:pt x="1452330" y="149182"/>
                  </a:lnTo>
                  <a:lnTo>
                    <a:pt x="1452330" y="402433"/>
                  </a:lnTo>
                  <a:cubicBezTo>
                    <a:pt x="1452330" y="403743"/>
                    <a:pt x="1451792" y="404511"/>
                    <a:pt x="1450776" y="404662"/>
                  </a:cubicBezTo>
                  <a:cubicBezTo>
                    <a:pt x="1449700" y="404888"/>
                    <a:pt x="1448953" y="404346"/>
                    <a:pt x="1448579" y="403035"/>
                  </a:cubicBezTo>
                  <a:lnTo>
                    <a:pt x="1351087" y="125578"/>
                  </a:lnTo>
                  <a:lnTo>
                    <a:pt x="1271661" y="125578"/>
                  </a:lnTo>
                  <a:lnTo>
                    <a:pt x="1271661" y="576197"/>
                  </a:lnTo>
                  <a:lnTo>
                    <a:pt x="1319063" y="576197"/>
                  </a:lnTo>
                  <a:lnTo>
                    <a:pt x="1344796" y="552609"/>
                  </a:lnTo>
                  <a:lnTo>
                    <a:pt x="1344213" y="297505"/>
                  </a:lnTo>
                  <a:cubicBezTo>
                    <a:pt x="1344213" y="296195"/>
                    <a:pt x="1344751" y="295487"/>
                    <a:pt x="1345827" y="295276"/>
                  </a:cubicBezTo>
                  <a:cubicBezTo>
                    <a:pt x="1346903" y="295065"/>
                    <a:pt x="1347590" y="295607"/>
                    <a:pt x="1348023" y="296903"/>
                  </a:cubicBezTo>
                  <a:lnTo>
                    <a:pt x="1445247" y="576257"/>
                  </a:lnTo>
                  <a:lnTo>
                    <a:pt x="1525524" y="576257"/>
                  </a:lnTo>
                  <a:lnTo>
                    <a:pt x="1525524" y="125654"/>
                  </a:lnTo>
                  <a:lnTo>
                    <a:pt x="1478018" y="125654"/>
                  </a:lnTo>
                  <a:close/>
                  <a:moveTo>
                    <a:pt x="234018" y="0"/>
                  </a:moveTo>
                  <a:lnTo>
                    <a:pt x="227084" y="0"/>
                  </a:lnTo>
                  <a:lnTo>
                    <a:pt x="227084" y="84322"/>
                  </a:lnTo>
                  <a:lnTo>
                    <a:pt x="234018" y="94007"/>
                  </a:lnTo>
                  <a:lnTo>
                    <a:pt x="234018" y="0"/>
                  </a:lnTo>
                  <a:close/>
                  <a:moveTo>
                    <a:pt x="20727" y="200034"/>
                  </a:moveTo>
                  <a:lnTo>
                    <a:pt x="13793" y="198603"/>
                  </a:lnTo>
                  <a:lnTo>
                    <a:pt x="13793" y="0"/>
                  </a:lnTo>
                  <a:lnTo>
                    <a:pt x="6874" y="0"/>
                  </a:lnTo>
                  <a:lnTo>
                    <a:pt x="6874" y="197202"/>
                  </a:lnTo>
                  <a:lnTo>
                    <a:pt x="0" y="195726"/>
                  </a:lnTo>
                  <a:lnTo>
                    <a:pt x="0" y="359971"/>
                  </a:lnTo>
                  <a:lnTo>
                    <a:pt x="20727" y="374009"/>
                  </a:lnTo>
                  <a:lnTo>
                    <a:pt x="20727" y="200034"/>
                  </a:lnTo>
                  <a:close/>
                  <a:moveTo>
                    <a:pt x="108805" y="160825"/>
                  </a:moveTo>
                  <a:lnTo>
                    <a:pt x="101871" y="165284"/>
                  </a:lnTo>
                  <a:lnTo>
                    <a:pt x="101871" y="0"/>
                  </a:lnTo>
                  <a:lnTo>
                    <a:pt x="94952" y="0"/>
                  </a:lnTo>
                  <a:lnTo>
                    <a:pt x="94952" y="169788"/>
                  </a:lnTo>
                  <a:lnTo>
                    <a:pt x="88018" y="174246"/>
                  </a:lnTo>
                  <a:lnTo>
                    <a:pt x="88018" y="409407"/>
                  </a:lnTo>
                  <a:lnTo>
                    <a:pt x="108805" y="390382"/>
                  </a:lnTo>
                  <a:lnTo>
                    <a:pt x="108805" y="160825"/>
                  </a:lnTo>
                  <a:close/>
                  <a:moveTo>
                    <a:pt x="64796" y="189309"/>
                  </a:moveTo>
                  <a:lnTo>
                    <a:pt x="57862" y="193768"/>
                  </a:lnTo>
                  <a:lnTo>
                    <a:pt x="57862" y="0"/>
                  </a:lnTo>
                  <a:lnTo>
                    <a:pt x="50928" y="0"/>
                  </a:lnTo>
                  <a:lnTo>
                    <a:pt x="50928" y="198226"/>
                  </a:lnTo>
                  <a:lnTo>
                    <a:pt x="44009" y="202745"/>
                  </a:lnTo>
                  <a:lnTo>
                    <a:pt x="44009" y="389720"/>
                  </a:lnTo>
                  <a:lnTo>
                    <a:pt x="64796" y="403743"/>
                  </a:lnTo>
                  <a:lnTo>
                    <a:pt x="64796" y="18930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11"/>
            <p:cNvSpPr/>
            <p:nvPr/>
          </p:nvSpPr>
          <p:spPr>
            <a:xfrm>
              <a:off x="3854450" y="3112681"/>
              <a:ext cx="725470" cy="632637"/>
            </a:xfrm>
            <a:custGeom>
              <a:avLst/>
              <a:gdLst/>
              <a:ahLst/>
              <a:cxnLst/>
              <a:rect l="l" t="t" r="r" b="b"/>
              <a:pathLst>
                <a:path w="725470" h="632637" extrusionOk="0">
                  <a:moveTo>
                    <a:pt x="725470" y="412931"/>
                  </a:moveTo>
                  <a:lnTo>
                    <a:pt x="714950" y="398140"/>
                  </a:lnTo>
                  <a:lnTo>
                    <a:pt x="718536" y="403201"/>
                  </a:lnTo>
                  <a:lnTo>
                    <a:pt x="718536" y="0"/>
                  </a:lnTo>
                  <a:lnTo>
                    <a:pt x="711617" y="0"/>
                  </a:lnTo>
                  <a:lnTo>
                    <a:pt x="711617" y="393470"/>
                  </a:lnTo>
                  <a:lnTo>
                    <a:pt x="704684" y="383740"/>
                  </a:lnTo>
                  <a:lnTo>
                    <a:pt x="704684" y="484751"/>
                  </a:lnTo>
                  <a:lnTo>
                    <a:pt x="681416" y="452290"/>
                  </a:lnTo>
                  <a:lnTo>
                    <a:pt x="681416" y="351114"/>
                  </a:lnTo>
                  <a:lnTo>
                    <a:pt x="670821" y="336217"/>
                  </a:lnTo>
                  <a:lnTo>
                    <a:pt x="674482" y="341383"/>
                  </a:lnTo>
                  <a:lnTo>
                    <a:pt x="674482" y="0"/>
                  </a:lnTo>
                  <a:lnTo>
                    <a:pt x="667608" y="0"/>
                  </a:lnTo>
                  <a:lnTo>
                    <a:pt x="667608" y="331653"/>
                  </a:lnTo>
                  <a:lnTo>
                    <a:pt x="660674" y="321922"/>
                  </a:lnTo>
                  <a:lnTo>
                    <a:pt x="660674" y="423264"/>
                  </a:lnTo>
                  <a:lnTo>
                    <a:pt x="637407" y="390804"/>
                  </a:lnTo>
                  <a:lnTo>
                    <a:pt x="637407" y="289251"/>
                  </a:lnTo>
                  <a:lnTo>
                    <a:pt x="627141" y="274896"/>
                  </a:lnTo>
                  <a:lnTo>
                    <a:pt x="630473" y="279505"/>
                  </a:lnTo>
                  <a:lnTo>
                    <a:pt x="630473" y="0"/>
                  </a:lnTo>
                  <a:lnTo>
                    <a:pt x="623539" y="0"/>
                  </a:lnTo>
                  <a:lnTo>
                    <a:pt x="623539" y="269835"/>
                  </a:lnTo>
                  <a:lnTo>
                    <a:pt x="616606" y="260104"/>
                  </a:lnTo>
                  <a:lnTo>
                    <a:pt x="616606" y="361778"/>
                  </a:lnTo>
                  <a:lnTo>
                    <a:pt x="593383" y="329318"/>
                  </a:lnTo>
                  <a:lnTo>
                    <a:pt x="593383" y="227433"/>
                  </a:lnTo>
                  <a:lnTo>
                    <a:pt x="582967" y="212852"/>
                  </a:lnTo>
                  <a:lnTo>
                    <a:pt x="586449" y="217687"/>
                  </a:lnTo>
                  <a:lnTo>
                    <a:pt x="586449" y="0"/>
                  </a:lnTo>
                  <a:lnTo>
                    <a:pt x="579530" y="0"/>
                  </a:lnTo>
                  <a:lnTo>
                    <a:pt x="579530" y="207957"/>
                  </a:lnTo>
                  <a:lnTo>
                    <a:pt x="572597" y="198226"/>
                  </a:lnTo>
                  <a:lnTo>
                    <a:pt x="572597" y="300277"/>
                  </a:lnTo>
                  <a:lnTo>
                    <a:pt x="549329" y="267816"/>
                  </a:lnTo>
                  <a:lnTo>
                    <a:pt x="549329" y="165600"/>
                  </a:lnTo>
                  <a:lnTo>
                    <a:pt x="538943" y="150989"/>
                  </a:lnTo>
                  <a:lnTo>
                    <a:pt x="542380" y="155870"/>
                  </a:lnTo>
                  <a:lnTo>
                    <a:pt x="542380" y="0"/>
                  </a:lnTo>
                  <a:lnTo>
                    <a:pt x="535462" y="0"/>
                  </a:lnTo>
                  <a:lnTo>
                    <a:pt x="535462" y="146139"/>
                  </a:lnTo>
                  <a:lnTo>
                    <a:pt x="528528" y="136409"/>
                  </a:lnTo>
                  <a:lnTo>
                    <a:pt x="528528" y="248476"/>
                  </a:lnTo>
                  <a:lnTo>
                    <a:pt x="532712" y="244665"/>
                  </a:lnTo>
                  <a:lnTo>
                    <a:pt x="417227" y="350195"/>
                  </a:lnTo>
                  <a:lnTo>
                    <a:pt x="417227" y="132327"/>
                  </a:lnTo>
                  <a:lnTo>
                    <a:pt x="410293" y="136785"/>
                  </a:lnTo>
                  <a:lnTo>
                    <a:pt x="410293" y="0"/>
                  </a:lnTo>
                  <a:lnTo>
                    <a:pt x="403359" y="0"/>
                  </a:lnTo>
                  <a:lnTo>
                    <a:pt x="403359" y="141304"/>
                  </a:lnTo>
                  <a:lnTo>
                    <a:pt x="396441" y="145763"/>
                  </a:lnTo>
                  <a:lnTo>
                    <a:pt x="396441" y="369159"/>
                  </a:lnTo>
                  <a:lnTo>
                    <a:pt x="346080" y="415161"/>
                  </a:lnTo>
                  <a:lnTo>
                    <a:pt x="249679" y="350135"/>
                  </a:lnTo>
                  <a:lnTo>
                    <a:pt x="241071" y="356115"/>
                  </a:lnTo>
                  <a:lnTo>
                    <a:pt x="241071" y="190951"/>
                  </a:lnTo>
                  <a:lnTo>
                    <a:pt x="238755" y="190454"/>
                  </a:lnTo>
                  <a:lnTo>
                    <a:pt x="234137" y="195078"/>
                  </a:lnTo>
                  <a:lnTo>
                    <a:pt x="234137" y="0"/>
                  </a:lnTo>
                  <a:lnTo>
                    <a:pt x="227204" y="0"/>
                  </a:lnTo>
                  <a:lnTo>
                    <a:pt x="227204" y="201932"/>
                  </a:lnTo>
                  <a:lnTo>
                    <a:pt x="220285" y="208770"/>
                  </a:lnTo>
                  <a:lnTo>
                    <a:pt x="220285" y="370409"/>
                  </a:lnTo>
                  <a:lnTo>
                    <a:pt x="197002" y="386511"/>
                  </a:lnTo>
                  <a:lnTo>
                    <a:pt x="197002" y="231726"/>
                  </a:lnTo>
                  <a:lnTo>
                    <a:pt x="190069" y="238564"/>
                  </a:lnTo>
                  <a:lnTo>
                    <a:pt x="190069" y="0"/>
                  </a:lnTo>
                  <a:lnTo>
                    <a:pt x="183194" y="0"/>
                  </a:lnTo>
                  <a:lnTo>
                    <a:pt x="183194" y="245418"/>
                  </a:lnTo>
                  <a:lnTo>
                    <a:pt x="176261" y="252272"/>
                  </a:lnTo>
                  <a:lnTo>
                    <a:pt x="176261" y="400806"/>
                  </a:lnTo>
                  <a:lnTo>
                    <a:pt x="152993" y="416848"/>
                  </a:lnTo>
                  <a:lnTo>
                    <a:pt x="152993" y="275257"/>
                  </a:lnTo>
                  <a:lnTo>
                    <a:pt x="146059" y="282126"/>
                  </a:lnTo>
                  <a:lnTo>
                    <a:pt x="146059" y="0"/>
                  </a:lnTo>
                  <a:lnTo>
                    <a:pt x="139126" y="0"/>
                  </a:lnTo>
                  <a:lnTo>
                    <a:pt x="139126" y="288965"/>
                  </a:lnTo>
                  <a:lnTo>
                    <a:pt x="132192" y="295818"/>
                  </a:lnTo>
                  <a:lnTo>
                    <a:pt x="132192" y="431203"/>
                  </a:lnTo>
                  <a:lnTo>
                    <a:pt x="108939" y="447244"/>
                  </a:lnTo>
                  <a:lnTo>
                    <a:pt x="108939" y="318819"/>
                  </a:lnTo>
                  <a:lnTo>
                    <a:pt x="102005" y="325673"/>
                  </a:lnTo>
                  <a:lnTo>
                    <a:pt x="102005" y="0"/>
                  </a:lnTo>
                  <a:lnTo>
                    <a:pt x="95131" y="0"/>
                  </a:lnTo>
                  <a:lnTo>
                    <a:pt x="95131" y="332526"/>
                  </a:lnTo>
                  <a:lnTo>
                    <a:pt x="88198" y="339365"/>
                  </a:lnTo>
                  <a:lnTo>
                    <a:pt x="88198" y="461599"/>
                  </a:lnTo>
                  <a:lnTo>
                    <a:pt x="64930" y="477626"/>
                  </a:lnTo>
                  <a:lnTo>
                    <a:pt x="64930" y="362366"/>
                  </a:lnTo>
                  <a:lnTo>
                    <a:pt x="57996" y="369219"/>
                  </a:lnTo>
                  <a:lnTo>
                    <a:pt x="57996" y="0"/>
                  </a:lnTo>
                  <a:lnTo>
                    <a:pt x="51063" y="0"/>
                  </a:lnTo>
                  <a:lnTo>
                    <a:pt x="51063" y="376073"/>
                  </a:lnTo>
                  <a:lnTo>
                    <a:pt x="44129" y="382926"/>
                  </a:lnTo>
                  <a:lnTo>
                    <a:pt x="44129" y="491981"/>
                  </a:lnTo>
                  <a:lnTo>
                    <a:pt x="20921" y="508023"/>
                  </a:lnTo>
                  <a:lnTo>
                    <a:pt x="20921" y="405912"/>
                  </a:lnTo>
                  <a:lnTo>
                    <a:pt x="10490" y="416200"/>
                  </a:lnTo>
                  <a:lnTo>
                    <a:pt x="13987" y="412766"/>
                  </a:lnTo>
                  <a:lnTo>
                    <a:pt x="13987" y="0"/>
                  </a:lnTo>
                  <a:lnTo>
                    <a:pt x="7038" y="0"/>
                  </a:lnTo>
                  <a:lnTo>
                    <a:pt x="7038" y="415372"/>
                  </a:lnTo>
                  <a:lnTo>
                    <a:pt x="105" y="413700"/>
                  </a:lnTo>
                  <a:lnTo>
                    <a:pt x="105" y="522378"/>
                  </a:lnTo>
                  <a:lnTo>
                    <a:pt x="0" y="522438"/>
                  </a:lnTo>
                  <a:lnTo>
                    <a:pt x="0" y="632472"/>
                  </a:lnTo>
                  <a:lnTo>
                    <a:pt x="725261" y="632637"/>
                  </a:lnTo>
                  <a:lnTo>
                    <a:pt x="725261" y="513792"/>
                  </a:lnTo>
                  <a:lnTo>
                    <a:pt x="725470" y="514063"/>
                  </a:lnTo>
                  <a:lnTo>
                    <a:pt x="725470" y="41293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11"/>
            <p:cNvSpPr/>
            <p:nvPr/>
          </p:nvSpPr>
          <p:spPr>
            <a:xfrm>
              <a:off x="4294899" y="3112681"/>
              <a:ext cx="64855" cy="328926"/>
            </a:xfrm>
            <a:custGeom>
              <a:avLst/>
              <a:gdLst/>
              <a:ahLst/>
              <a:cxnLst/>
              <a:rect l="l" t="t" r="r" b="b"/>
              <a:pathLst>
                <a:path w="64855" h="328926" extrusionOk="0">
                  <a:moveTo>
                    <a:pt x="20787" y="103843"/>
                  </a:moveTo>
                  <a:lnTo>
                    <a:pt x="13853" y="108301"/>
                  </a:lnTo>
                  <a:lnTo>
                    <a:pt x="13853" y="0"/>
                  </a:lnTo>
                  <a:lnTo>
                    <a:pt x="6934" y="0"/>
                  </a:lnTo>
                  <a:lnTo>
                    <a:pt x="6934" y="112820"/>
                  </a:lnTo>
                  <a:lnTo>
                    <a:pt x="0" y="117279"/>
                  </a:lnTo>
                  <a:lnTo>
                    <a:pt x="0" y="328926"/>
                  </a:lnTo>
                  <a:lnTo>
                    <a:pt x="20787" y="309947"/>
                  </a:lnTo>
                  <a:lnTo>
                    <a:pt x="20787" y="103858"/>
                  </a:lnTo>
                  <a:close/>
                  <a:moveTo>
                    <a:pt x="64855" y="103737"/>
                  </a:moveTo>
                  <a:lnTo>
                    <a:pt x="50988" y="84322"/>
                  </a:lnTo>
                  <a:lnTo>
                    <a:pt x="44069" y="88780"/>
                  </a:lnTo>
                  <a:lnTo>
                    <a:pt x="44069" y="288693"/>
                  </a:lnTo>
                  <a:lnTo>
                    <a:pt x="64855" y="269714"/>
                  </a:lnTo>
                  <a:lnTo>
                    <a:pt x="64855" y="10373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12" name="Google Shape;112;p11"/>
          <p:cNvSpPr/>
          <p:nvPr/>
        </p:nvSpPr>
        <p:spPr>
          <a:xfrm>
            <a:off x="10292603" y="3174003"/>
            <a:ext cx="194694" cy="194694"/>
          </a:xfrm>
          <a:custGeom>
            <a:avLst/>
            <a:gdLst/>
            <a:ahLst/>
            <a:cxnLst/>
            <a:rect l="l" t="t" r="r" b="b"/>
            <a:pathLst>
              <a:path w="1469390" h="1469390" extrusionOk="0">
                <a:moveTo>
                  <a:pt x="734695" y="0"/>
                </a:moveTo>
                <a:lnTo>
                  <a:pt x="734695" y="1469390"/>
                </a:lnTo>
                <a:moveTo>
                  <a:pt x="1469390" y="734695"/>
                </a:moveTo>
                <a:lnTo>
                  <a:pt x="0" y="734695"/>
                </a:lnTo>
              </a:path>
            </a:pathLst>
          </a:custGeom>
          <a:no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288">
          <p15:clr>
            <a:srgbClr val="E46962"/>
          </p15:clr>
        </p15:guide>
        <p15:guide id="2" pos="7392">
          <p15:clr>
            <a:srgbClr val="E46962"/>
          </p15:clr>
        </p15:guide>
        <p15:guide id="3" orient="horz" pos="4143">
          <p15:clr>
            <a:srgbClr val="D9D9D9"/>
          </p15:clr>
        </p15:guide>
        <p15:guide id="4" orient="horz" pos="3683">
          <p15:clr>
            <a:srgbClr val="E46962"/>
          </p15:clr>
        </p15:guide>
        <p15:guide id="5" orient="horz" pos="173">
          <p15:clr>
            <a:srgbClr val="00FF00"/>
          </p15:clr>
        </p15:guide>
        <p15:guide id="6" orient="horz" pos="3398">
          <p15:clr>
            <a:srgbClr val="E46962"/>
          </p15:clr>
        </p15:guide>
        <p15:guide id="7" orient="horz" pos="3054">
          <p15:clr>
            <a:srgbClr val="E46962"/>
          </p15:clr>
        </p15:guide>
        <p15:guide id="8" orient="horz" pos="2768">
          <p15:clr>
            <a:srgbClr val="E46962"/>
          </p15:clr>
        </p15:guide>
        <p15:guide id="9" orient="horz" pos="2424">
          <p15:clr>
            <a:srgbClr val="E46962"/>
          </p15:clr>
        </p15:guide>
        <p15:guide id="10" orient="horz" pos="2138">
          <p15:clr>
            <a:srgbClr val="E46962"/>
          </p15:clr>
        </p15:guide>
        <p15:guide id="11" orient="horz" pos="1794">
          <p15:clr>
            <a:srgbClr val="E46962"/>
          </p15:clr>
        </p15:guide>
        <p15:guide id="12" orient="horz" pos="1508">
          <p15:clr>
            <a:srgbClr val="E46962"/>
          </p15:clr>
        </p15:guide>
        <p15:guide id="13" orient="horz" pos="1164">
          <p15:clr>
            <a:srgbClr val="E46962"/>
          </p15:clr>
        </p15:guide>
        <p15:guide id="14" orient="horz" pos="878">
          <p15:clr>
            <a:srgbClr val="E46962"/>
          </p15:clr>
        </p15:guide>
        <p15:guide id="15" orient="horz" pos="534">
          <p15:clr>
            <a:srgbClr val="E46962"/>
          </p15:clr>
        </p15:guide>
        <p15:guide id="16" orient="horz" pos="1049">
          <p15:clr>
            <a:srgbClr val="D9D9D9"/>
          </p15:clr>
        </p15:guide>
        <p15:guide id="17" orient="horz" pos="1679">
          <p15:clr>
            <a:srgbClr val="D9D9D9"/>
          </p15:clr>
        </p15:guide>
        <p15:guide id="18" orient="horz" pos="2308">
          <p15:clr>
            <a:srgbClr val="D9D9D9"/>
          </p15:clr>
        </p15:guide>
        <p15:guide id="19" orient="horz" pos="2938">
          <p15:clr>
            <a:srgbClr val="D9D9D9"/>
          </p15:clr>
        </p15:guide>
        <p15:guide id="20" orient="horz" pos="3568">
          <p15:clr>
            <a:srgbClr val="D9D9D9"/>
          </p15:clr>
        </p15:guide>
        <p15:guide id="21" pos="1352">
          <p15:clr>
            <a:srgbClr val="E46962"/>
          </p15:clr>
        </p15:guide>
        <p15:guide id="22" pos="1496">
          <p15:clr>
            <a:srgbClr val="E46962"/>
          </p15:clr>
        </p15:guide>
        <p15:guide id="23" pos="2560">
          <p15:clr>
            <a:srgbClr val="E46962"/>
          </p15:clr>
        </p15:guide>
        <p15:guide id="24" pos="2704">
          <p15:clr>
            <a:srgbClr val="E46962"/>
          </p15:clr>
        </p15:guide>
        <p15:guide id="25" pos="3768">
          <p15:clr>
            <a:srgbClr val="E46962"/>
          </p15:clr>
        </p15:guide>
        <p15:guide id="26" pos="3912">
          <p15:clr>
            <a:srgbClr val="E46962"/>
          </p15:clr>
        </p15:guide>
        <p15:guide id="27" pos="4976">
          <p15:clr>
            <a:srgbClr val="E46962"/>
          </p15:clr>
        </p15:guide>
        <p15:guide id="28" pos="5120">
          <p15:clr>
            <a:srgbClr val="E46962"/>
          </p15:clr>
        </p15:guide>
        <p15:guide id="29" pos="6184">
          <p15:clr>
            <a:srgbClr val="E46962"/>
          </p15:clr>
        </p15:guide>
        <p15:guide id="30" pos="6328">
          <p15:clr>
            <a:srgbClr val="E46962"/>
          </p15:clr>
        </p15:guide>
        <p15:guide id="31" orient="horz" pos="4028">
          <p15:clr>
            <a:srgbClr val="00FF00"/>
          </p15:clr>
        </p15:guide>
        <p15:guide id="32" pos="170">
          <p15:clr>
            <a:srgbClr val="00FF00"/>
          </p15:clr>
        </p15:guide>
        <p15:guide id="33" pos="7510">
          <p15:clr>
            <a:srgbClr val="00FF00"/>
          </p15:clr>
        </p15:guide>
        <p15:guide id="34" orient="horz" pos="419">
          <p15:clr>
            <a:srgbClr val="D9D9D9"/>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 Photo - Dark">
  <p:cSld name="BLANK_1_1_1_1_1_1_1_2">
    <p:bg>
      <p:bgPr>
        <a:solidFill>
          <a:schemeClr val="lt1"/>
        </a:solidFill>
        <a:effectLst/>
      </p:bgPr>
    </p:bg>
    <p:spTree>
      <p:nvGrpSpPr>
        <p:cNvPr id="1" name="Shape 113"/>
        <p:cNvGrpSpPr/>
        <p:nvPr/>
      </p:nvGrpSpPr>
      <p:grpSpPr>
        <a:xfrm>
          <a:off x="0" y="0"/>
          <a:ext cx="0" cy="0"/>
          <a:chOff x="0" y="0"/>
          <a:chExt cx="0" cy="0"/>
        </a:xfrm>
      </p:grpSpPr>
      <p:pic>
        <p:nvPicPr>
          <p:cNvPr id="114" name="Google Shape;114;p12"/>
          <p:cNvPicPr preferRelativeResize="0"/>
          <p:nvPr/>
        </p:nvPicPr>
        <p:blipFill rotWithShape="1">
          <a:blip r:embed="rId2">
            <a:alphaModFix/>
          </a:blip>
          <a:srcRect l="2826" t="1151" r="17770" b="413"/>
          <a:stretch/>
        </p:blipFill>
        <p:spPr>
          <a:xfrm>
            <a:off x="183000" y="181125"/>
            <a:ext cx="11816402" cy="6493875"/>
          </a:xfrm>
          <a:prstGeom prst="rect">
            <a:avLst/>
          </a:prstGeom>
          <a:noFill/>
          <a:ln>
            <a:noFill/>
          </a:ln>
        </p:spPr>
      </p:pic>
      <p:sp>
        <p:nvSpPr>
          <p:cNvPr id="116" name="Google Shape;116;p12"/>
          <p:cNvSpPr txBox="1">
            <a:spLocks noGrp="1"/>
          </p:cNvSpPr>
          <p:nvPr>
            <p:ph type="title"/>
          </p:nvPr>
        </p:nvSpPr>
        <p:spPr>
          <a:xfrm>
            <a:off x="689593" y="1150231"/>
            <a:ext cx="9410400" cy="2193600"/>
          </a:xfrm>
          <a:prstGeom prst="rect">
            <a:avLst/>
          </a:prstGeom>
        </p:spPr>
        <p:txBody>
          <a:bodyPr spcFirstLastPara="1" wrap="square" lIns="0" tIns="0" rIns="0" bIns="0" anchor="b" anchorCtr="0">
            <a:noAutofit/>
          </a:bodyPr>
          <a:lstStyle>
            <a:lvl1pPr marL="0" marR="0" lvl="0" indent="0" algn="l">
              <a:lnSpc>
                <a:spcPct val="88000"/>
              </a:lnSpc>
              <a:spcBef>
                <a:spcPts val="0"/>
              </a:spcBef>
              <a:spcAft>
                <a:spcPts val="0"/>
              </a:spcAft>
              <a:buNone/>
              <a:defRPr sz="6000">
                <a:solidFill>
                  <a:schemeClr val="lt1"/>
                </a:solidFill>
              </a:defRPr>
            </a:lvl1pPr>
            <a:lvl2pPr lvl="1">
              <a:lnSpc>
                <a:spcPct val="88000"/>
              </a:lnSpc>
              <a:spcBef>
                <a:spcPts val="0"/>
              </a:spcBef>
              <a:spcAft>
                <a:spcPts val="0"/>
              </a:spcAft>
              <a:buClr>
                <a:schemeClr val="lt1"/>
              </a:buClr>
              <a:buSzPts val="6000"/>
              <a:buNone/>
              <a:defRPr sz="6000">
                <a:solidFill>
                  <a:schemeClr val="lt1"/>
                </a:solidFill>
              </a:defRPr>
            </a:lvl2pPr>
            <a:lvl3pPr lvl="2">
              <a:lnSpc>
                <a:spcPct val="88000"/>
              </a:lnSpc>
              <a:spcBef>
                <a:spcPts val="0"/>
              </a:spcBef>
              <a:spcAft>
                <a:spcPts val="0"/>
              </a:spcAft>
              <a:buClr>
                <a:schemeClr val="lt1"/>
              </a:buClr>
              <a:buSzPts val="6000"/>
              <a:buNone/>
              <a:defRPr sz="6000">
                <a:solidFill>
                  <a:schemeClr val="lt1"/>
                </a:solidFill>
              </a:defRPr>
            </a:lvl3pPr>
            <a:lvl4pPr lvl="3">
              <a:lnSpc>
                <a:spcPct val="88000"/>
              </a:lnSpc>
              <a:spcBef>
                <a:spcPts val="0"/>
              </a:spcBef>
              <a:spcAft>
                <a:spcPts val="0"/>
              </a:spcAft>
              <a:buClr>
                <a:schemeClr val="lt1"/>
              </a:buClr>
              <a:buSzPts val="6000"/>
              <a:buNone/>
              <a:defRPr sz="6000">
                <a:solidFill>
                  <a:schemeClr val="lt1"/>
                </a:solidFill>
              </a:defRPr>
            </a:lvl4pPr>
            <a:lvl5pPr lvl="4">
              <a:lnSpc>
                <a:spcPct val="88000"/>
              </a:lnSpc>
              <a:spcBef>
                <a:spcPts val="0"/>
              </a:spcBef>
              <a:spcAft>
                <a:spcPts val="0"/>
              </a:spcAft>
              <a:buClr>
                <a:schemeClr val="lt1"/>
              </a:buClr>
              <a:buSzPts val="6000"/>
              <a:buNone/>
              <a:defRPr sz="6000">
                <a:solidFill>
                  <a:schemeClr val="lt1"/>
                </a:solidFill>
              </a:defRPr>
            </a:lvl5pPr>
            <a:lvl6pPr lvl="5">
              <a:lnSpc>
                <a:spcPct val="88000"/>
              </a:lnSpc>
              <a:spcBef>
                <a:spcPts val="0"/>
              </a:spcBef>
              <a:spcAft>
                <a:spcPts val="0"/>
              </a:spcAft>
              <a:buClr>
                <a:schemeClr val="lt1"/>
              </a:buClr>
              <a:buSzPts val="6000"/>
              <a:buNone/>
              <a:defRPr sz="6000">
                <a:solidFill>
                  <a:schemeClr val="lt1"/>
                </a:solidFill>
              </a:defRPr>
            </a:lvl6pPr>
            <a:lvl7pPr lvl="6">
              <a:lnSpc>
                <a:spcPct val="88000"/>
              </a:lnSpc>
              <a:spcBef>
                <a:spcPts val="0"/>
              </a:spcBef>
              <a:spcAft>
                <a:spcPts val="0"/>
              </a:spcAft>
              <a:buClr>
                <a:schemeClr val="lt1"/>
              </a:buClr>
              <a:buSzPts val="6000"/>
              <a:buNone/>
              <a:defRPr sz="6000">
                <a:solidFill>
                  <a:schemeClr val="lt1"/>
                </a:solidFill>
              </a:defRPr>
            </a:lvl7pPr>
            <a:lvl8pPr lvl="7">
              <a:lnSpc>
                <a:spcPct val="88000"/>
              </a:lnSpc>
              <a:spcBef>
                <a:spcPts val="0"/>
              </a:spcBef>
              <a:spcAft>
                <a:spcPts val="0"/>
              </a:spcAft>
              <a:buClr>
                <a:schemeClr val="lt1"/>
              </a:buClr>
              <a:buSzPts val="6000"/>
              <a:buNone/>
              <a:defRPr sz="6000">
                <a:solidFill>
                  <a:schemeClr val="lt1"/>
                </a:solidFill>
              </a:defRPr>
            </a:lvl8pPr>
            <a:lvl9pPr lvl="8">
              <a:lnSpc>
                <a:spcPct val="88000"/>
              </a:lnSpc>
              <a:spcBef>
                <a:spcPts val="0"/>
              </a:spcBef>
              <a:spcAft>
                <a:spcPts val="0"/>
              </a:spcAft>
              <a:buClr>
                <a:schemeClr val="lt1"/>
              </a:buClr>
              <a:buSzPts val="6000"/>
              <a:buNone/>
              <a:defRPr sz="6000">
                <a:solidFill>
                  <a:schemeClr val="lt1"/>
                </a:solidFill>
              </a:defRPr>
            </a:lvl9pPr>
          </a:lstStyle>
          <a:p>
            <a:endParaRPr/>
          </a:p>
        </p:txBody>
      </p:sp>
      <p:sp>
        <p:nvSpPr>
          <p:cNvPr id="117" name="Google Shape;117;p12"/>
          <p:cNvSpPr txBox="1">
            <a:spLocks noGrp="1"/>
          </p:cNvSpPr>
          <p:nvPr>
            <p:ph type="subTitle" idx="1"/>
          </p:nvPr>
        </p:nvSpPr>
        <p:spPr>
          <a:xfrm>
            <a:off x="183000" y="3664025"/>
            <a:ext cx="6176700" cy="413100"/>
          </a:xfrm>
          <a:prstGeom prst="rect">
            <a:avLst/>
          </a:prstGeom>
          <a:solidFill>
            <a:srgbClr val="BDB8A6"/>
          </a:solidFill>
        </p:spPr>
        <p:txBody>
          <a:bodyPr spcFirstLastPara="1" wrap="square" lIns="530350" tIns="0" rIns="0" bIns="0" anchor="ctr" anchorCtr="0">
            <a:noAutofit/>
          </a:bodyPr>
          <a:lstStyle>
            <a:lvl1pPr lvl="0">
              <a:spcBef>
                <a:spcPts val="0"/>
              </a:spcBef>
              <a:spcAft>
                <a:spcPts val="0"/>
              </a:spcAft>
              <a:buSzPts val="1400"/>
              <a:buFont typeface="Space Mono"/>
              <a:buNone/>
              <a:defRPr sz="1400">
                <a:latin typeface="Space Mono"/>
                <a:ea typeface="Space Mono"/>
                <a:cs typeface="Space Mono"/>
                <a:sym typeface="Space Mono"/>
              </a:defRPr>
            </a:lvl1pPr>
            <a:lvl2pPr lvl="1">
              <a:spcBef>
                <a:spcPts val="1000"/>
              </a:spcBef>
              <a:spcAft>
                <a:spcPts val="0"/>
              </a:spcAft>
              <a:buSzPts val="1400"/>
              <a:buFont typeface="Space Mono"/>
              <a:buNone/>
              <a:defRPr sz="1400">
                <a:latin typeface="Space Mono"/>
                <a:ea typeface="Space Mono"/>
                <a:cs typeface="Space Mono"/>
                <a:sym typeface="Space Mono"/>
              </a:defRPr>
            </a:lvl2pPr>
            <a:lvl3pPr lvl="2">
              <a:spcBef>
                <a:spcPts val="1000"/>
              </a:spcBef>
              <a:spcAft>
                <a:spcPts val="0"/>
              </a:spcAft>
              <a:buSzPts val="1400"/>
              <a:buFont typeface="Space Mono"/>
              <a:buNone/>
              <a:defRPr sz="1400">
                <a:latin typeface="Space Mono"/>
                <a:ea typeface="Space Mono"/>
                <a:cs typeface="Space Mono"/>
                <a:sym typeface="Space Mono"/>
              </a:defRPr>
            </a:lvl3pPr>
            <a:lvl4pPr lvl="3">
              <a:spcBef>
                <a:spcPts val="1000"/>
              </a:spcBef>
              <a:spcAft>
                <a:spcPts val="0"/>
              </a:spcAft>
              <a:buSzPts val="1400"/>
              <a:buFont typeface="Space Mono"/>
              <a:buNone/>
              <a:defRPr sz="1400">
                <a:latin typeface="Space Mono"/>
                <a:ea typeface="Space Mono"/>
                <a:cs typeface="Space Mono"/>
                <a:sym typeface="Space Mono"/>
              </a:defRPr>
            </a:lvl4pPr>
            <a:lvl5pPr lvl="4">
              <a:spcBef>
                <a:spcPts val="1000"/>
              </a:spcBef>
              <a:spcAft>
                <a:spcPts val="0"/>
              </a:spcAft>
              <a:buSzPts val="1400"/>
              <a:buFont typeface="Space Mono"/>
              <a:buNone/>
              <a:defRPr sz="1400">
                <a:latin typeface="Space Mono"/>
                <a:ea typeface="Space Mono"/>
                <a:cs typeface="Space Mono"/>
                <a:sym typeface="Space Mono"/>
              </a:defRPr>
            </a:lvl5pPr>
            <a:lvl6pPr lvl="5">
              <a:spcBef>
                <a:spcPts val="1000"/>
              </a:spcBef>
              <a:spcAft>
                <a:spcPts val="0"/>
              </a:spcAft>
              <a:buSzPts val="1400"/>
              <a:buFont typeface="Space Mono"/>
              <a:buNone/>
              <a:defRPr sz="1400">
                <a:latin typeface="Space Mono"/>
                <a:ea typeface="Space Mono"/>
                <a:cs typeface="Space Mono"/>
                <a:sym typeface="Space Mono"/>
              </a:defRPr>
            </a:lvl6pPr>
            <a:lvl7pPr lvl="6">
              <a:spcBef>
                <a:spcPts val="1000"/>
              </a:spcBef>
              <a:spcAft>
                <a:spcPts val="0"/>
              </a:spcAft>
              <a:buSzPts val="1400"/>
              <a:buFont typeface="Space Mono"/>
              <a:buNone/>
              <a:defRPr sz="1400">
                <a:latin typeface="Space Mono"/>
                <a:ea typeface="Space Mono"/>
                <a:cs typeface="Space Mono"/>
                <a:sym typeface="Space Mono"/>
              </a:defRPr>
            </a:lvl7pPr>
            <a:lvl8pPr lvl="7">
              <a:spcBef>
                <a:spcPts val="1000"/>
              </a:spcBef>
              <a:spcAft>
                <a:spcPts val="0"/>
              </a:spcAft>
              <a:buSzPts val="1400"/>
              <a:buFont typeface="Space Mono"/>
              <a:buNone/>
              <a:defRPr sz="1400">
                <a:latin typeface="Space Mono"/>
                <a:ea typeface="Space Mono"/>
                <a:cs typeface="Space Mono"/>
                <a:sym typeface="Space Mono"/>
              </a:defRPr>
            </a:lvl8pPr>
            <a:lvl9pPr lvl="8">
              <a:spcBef>
                <a:spcPts val="1000"/>
              </a:spcBef>
              <a:spcAft>
                <a:spcPts val="1000"/>
              </a:spcAft>
              <a:buSzPts val="1400"/>
              <a:buFont typeface="Space Mono"/>
              <a:buNone/>
              <a:defRPr sz="1400">
                <a:latin typeface="Space Mono"/>
                <a:ea typeface="Space Mono"/>
                <a:cs typeface="Space Mono"/>
                <a:sym typeface="Space Mono"/>
              </a:defRPr>
            </a:lvl9pPr>
          </a:lstStyle>
          <a:p>
            <a:endParaRPr/>
          </a:p>
        </p:txBody>
      </p:sp>
      <p:sp>
        <p:nvSpPr>
          <p:cNvPr id="118" name="Google Shape;118;p12"/>
          <p:cNvSpPr txBox="1">
            <a:spLocks noGrp="1"/>
          </p:cNvSpPr>
          <p:nvPr>
            <p:ph type="body" idx="2"/>
          </p:nvPr>
        </p:nvSpPr>
        <p:spPr>
          <a:xfrm>
            <a:off x="739990" y="4504800"/>
            <a:ext cx="4188300" cy="184800"/>
          </a:xfrm>
          <a:prstGeom prst="rect">
            <a:avLst/>
          </a:prstGeom>
        </p:spPr>
        <p:txBody>
          <a:bodyPr spcFirstLastPara="1" wrap="square" lIns="0" tIns="0" rIns="0" bIns="0" anchor="t" anchorCtr="0">
            <a:spAutoFit/>
          </a:bodyPr>
          <a:lstStyle>
            <a:lvl1pPr marL="457200" marR="0" lvl="0"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1pPr>
            <a:lvl2pPr marL="914400" marR="0" lvl="1"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2pPr>
            <a:lvl3pPr marL="1371600" marR="0" lvl="2"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3pPr>
            <a:lvl4pPr marL="1828800" marR="0" lvl="3"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4pPr>
            <a:lvl5pPr marL="2286000" marR="0" lvl="4"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5pPr>
            <a:lvl6pPr marL="2743200" marR="0" lvl="5"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6pPr>
            <a:lvl7pPr marL="3200400" marR="0" lvl="6"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7pPr>
            <a:lvl8pPr marL="3657600" marR="0" lvl="7"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8pPr>
            <a:lvl9pPr marL="4114800" marR="0" lvl="8"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9pPr>
          </a:lstStyle>
          <a:p>
            <a:endParaRPr/>
          </a:p>
        </p:txBody>
      </p:sp>
      <p:sp>
        <p:nvSpPr>
          <p:cNvPr id="119" name="Google Shape;119;p12"/>
          <p:cNvSpPr txBox="1">
            <a:spLocks noGrp="1"/>
          </p:cNvSpPr>
          <p:nvPr>
            <p:ph type="body" idx="3"/>
          </p:nvPr>
        </p:nvSpPr>
        <p:spPr>
          <a:xfrm>
            <a:off x="739990" y="4736107"/>
            <a:ext cx="4188300" cy="184800"/>
          </a:xfrm>
          <a:prstGeom prst="rect">
            <a:avLst/>
          </a:prstGeom>
        </p:spPr>
        <p:txBody>
          <a:bodyPr spcFirstLastPara="1" wrap="square" lIns="0" tIns="0" rIns="0" bIns="0" anchor="t" anchorCtr="0">
            <a:spAutoFit/>
          </a:bodyPr>
          <a:lstStyle>
            <a:lvl1pPr marL="457200" marR="0" lvl="0"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1pPr>
            <a:lvl2pPr marL="914400" marR="0" lvl="1"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2pPr>
            <a:lvl3pPr marL="1371600" marR="0" lvl="2"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3pPr>
            <a:lvl4pPr marL="1828800" marR="0" lvl="3"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4pPr>
            <a:lvl5pPr marL="2286000" marR="0" lvl="4"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5pPr>
            <a:lvl6pPr marL="2743200" marR="0" lvl="5"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6pPr>
            <a:lvl7pPr marL="3200400" marR="0" lvl="6"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7pPr>
            <a:lvl8pPr marL="3657600" marR="0" lvl="7"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8pPr>
            <a:lvl9pPr marL="4114800" marR="0" lvl="8"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9pPr>
          </a:lstStyle>
          <a:p>
            <a:endParaRPr/>
          </a:p>
        </p:txBody>
      </p:sp>
      <p:grpSp>
        <p:nvGrpSpPr>
          <p:cNvPr id="120" name="Google Shape;120;p12"/>
          <p:cNvGrpSpPr/>
          <p:nvPr/>
        </p:nvGrpSpPr>
        <p:grpSpPr>
          <a:xfrm>
            <a:off x="457038" y="6418315"/>
            <a:ext cx="1023772" cy="158476"/>
            <a:chOff x="3854450" y="3112681"/>
            <a:chExt cx="4086913" cy="632637"/>
          </a:xfrm>
        </p:grpSpPr>
        <p:sp>
          <p:nvSpPr>
            <p:cNvPr id="121" name="Google Shape;121;p12"/>
            <p:cNvSpPr/>
            <p:nvPr/>
          </p:nvSpPr>
          <p:spPr>
            <a:xfrm>
              <a:off x="4118803" y="3112681"/>
              <a:ext cx="3822560" cy="581318"/>
            </a:xfrm>
            <a:custGeom>
              <a:avLst/>
              <a:gdLst/>
              <a:ahLst/>
              <a:cxnLst/>
              <a:rect l="l" t="t" r="r" b="b"/>
              <a:pathLst>
                <a:path w="3822560" h="581318" extrusionOk="0">
                  <a:moveTo>
                    <a:pt x="1918304" y="159078"/>
                  </a:moveTo>
                  <a:cubicBezTo>
                    <a:pt x="1896426" y="136785"/>
                    <a:pt x="1867301" y="125594"/>
                    <a:pt x="1830823" y="125594"/>
                  </a:cubicBezTo>
                  <a:lnTo>
                    <a:pt x="1714367" y="125594"/>
                  </a:lnTo>
                  <a:lnTo>
                    <a:pt x="1714367" y="576197"/>
                  </a:lnTo>
                  <a:lnTo>
                    <a:pt x="1830823" y="576197"/>
                  </a:lnTo>
                  <a:cubicBezTo>
                    <a:pt x="1867301" y="576197"/>
                    <a:pt x="1896426" y="565051"/>
                    <a:pt x="1918304" y="542712"/>
                  </a:cubicBezTo>
                  <a:cubicBezTo>
                    <a:pt x="1940121" y="520419"/>
                    <a:pt x="1951090" y="490565"/>
                    <a:pt x="1951090" y="453224"/>
                  </a:cubicBezTo>
                  <a:lnTo>
                    <a:pt x="1951090" y="248521"/>
                  </a:lnTo>
                  <a:cubicBezTo>
                    <a:pt x="1951090" y="211165"/>
                    <a:pt x="1940181" y="181371"/>
                    <a:pt x="1918304" y="159033"/>
                  </a:cubicBezTo>
                  <a:lnTo>
                    <a:pt x="1918304" y="159078"/>
                  </a:lnTo>
                  <a:close/>
                  <a:moveTo>
                    <a:pt x="1877253" y="448766"/>
                  </a:moveTo>
                  <a:cubicBezTo>
                    <a:pt x="1876820" y="467624"/>
                    <a:pt x="1872247" y="482808"/>
                    <a:pt x="1863550" y="494165"/>
                  </a:cubicBezTo>
                  <a:cubicBezTo>
                    <a:pt x="1854838" y="505522"/>
                    <a:pt x="1843496" y="511231"/>
                    <a:pt x="1829523" y="511231"/>
                  </a:cubicBezTo>
                  <a:lnTo>
                    <a:pt x="1788144" y="511939"/>
                  </a:lnTo>
                  <a:lnTo>
                    <a:pt x="1788144" y="190077"/>
                  </a:lnTo>
                  <a:lnTo>
                    <a:pt x="1828836" y="190077"/>
                  </a:lnTo>
                  <a:cubicBezTo>
                    <a:pt x="1843660" y="190077"/>
                    <a:pt x="1855436" y="195786"/>
                    <a:pt x="1864133" y="207144"/>
                  </a:cubicBezTo>
                  <a:cubicBezTo>
                    <a:pt x="1872845" y="218516"/>
                    <a:pt x="1877194" y="233835"/>
                    <a:pt x="1877194" y="253145"/>
                  </a:cubicBezTo>
                  <a:lnTo>
                    <a:pt x="1877194" y="448811"/>
                  </a:lnTo>
                  <a:lnTo>
                    <a:pt x="1877253" y="448766"/>
                  </a:lnTo>
                  <a:close/>
                  <a:moveTo>
                    <a:pt x="2742073" y="408202"/>
                  </a:moveTo>
                  <a:cubicBezTo>
                    <a:pt x="2734870" y="393636"/>
                    <a:pt x="2724664" y="380200"/>
                    <a:pt x="2711543" y="367969"/>
                  </a:cubicBezTo>
                  <a:cubicBezTo>
                    <a:pt x="2698378" y="355738"/>
                    <a:pt x="2678877" y="339967"/>
                    <a:pt x="2653024" y="320672"/>
                  </a:cubicBezTo>
                  <a:cubicBezTo>
                    <a:pt x="2627545" y="301798"/>
                    <a:pt x="2610524" y="286961"/>
                    <a:pt x="2601812" y="276237"/>
                  </a:cubicBezTo>
                  <a:cubicBezTo>
                    <a:pt x="2593100" y="265542"/>
                    <a:pt x="2588751" y="252437"/>
                    <a:pt x="2588751" y="236998"/>
                  </a:cubicBezTo>
                  <a:cubicBezTo>
                    <a:pt x="2588751" y="220685"/>
                    <a:pt x="2592786" y="207912"/>
                    <a:pt x="2600841" y="198723"/>
                  </a:cubicBezTo>
                  <a:cubicBezTo>
                    <a:pt x="2608910" y="189475"/>
                    <a:pt x="2619281" y="184866"/>
                    <a:pt x="2632013" y="184866"/>
                  </a:cubicBezTo>
                  <a:cubicBezTo>
                    <a:pt x="2645612" y="184866"/>
                    <a:pt x="2656521" y="189912"/>
                    <a:pt x="2664800" y="199974"/>
                  </a:cubicBezTo>
                  <a:cubicBezTo>
                    <a:pt x="2673063" y="210081"/>
                    <a:pt x="2677203" y="223457"/>
                    <a:pt x="2677203" y="240191"/>
                  </a:cubicBezTo>
                  <a:lnTo>
                    <a:pt x="2677203" y="264834"/>
                  </a:lnTo>
                  <a:lnTo>
                    <a:pt x="2749695" y="264834"/>
                  </a:lnTo>
                  <a:lnTo>
                    <a:pt x="2749695" y="241502"/>
                  </a:lnTo>
                  <a:cubicBezTo>
                    <a:pt x="2749695" y="205020"/>
                    <a:pt x="2738905" y="175768"/>
                    <a:pt x="2717297" y="153640"/>
                  </a:cubicBezTo>
                  <a:cubicBezTo>
                    <a:pt x="2695643" y="131573"/>
                    <a:pt x="2667265" y="120487"/>
                    <a:pt x="2632013" y="120487"/>
                  </a:cubicBezTo>
                  <a:cubicBezTo>
                    <a:pt x="2596761" y="120487"/>
                    <a:pt x="2569250" y="130971"/>
                    <a:pt x="2548015" y="152014"/>
                  </a:cubicBezTo>
                  <a:cubicBezTo>
                    <a:pt x="2526795" y="173056"/>
                    <a:pt x="2516200" y="201374"/>
                    <a:pt x="2516200" y="236998"/>
                  </a:cubicBezTo>
                  <a:cubicBezTo>
                    <a:pt x="2516200" y="259291"/>
                    <a:pt x="2520563" y="278963"/>
                    <a:pt x="2529260" y="295878"/>
                  </a:cubicBezTo>
                  <a:cubicBezTo>
                    <a:pt x="2537973" y="312839"/>
                    <a:pt x="2548777" y="327299"/>
                    <a:pt x="2561718" y="339320"/>
                  </a:cubicBezTo>
                  <a:cubicBezTo>
                    <a:pt x="2574674" y="351325"/>
                    <a:pt x="2591710" y="365077"/>
                    <a:pt x="2612930" y="380531"/>
                  </a:cubicBezTo>
                  <a:cubicBezTo>
                    <a:pt x="2631580" y="394284"/>
                    <a:pt x="2645179" y="404782"/>
                    <a:pt x="2653667" y="412058"/>
                  </a:cubicBezTo>
                  <a:cubicBezTo>
                    <a:pt x="2662155" y="419348"/>
                    <a:pt x="2668715" y="427060"/>
                    <a:pt x="2673392" y="435224"/>
                  </a:cubicBezTo>
                  <a:cubicBezTo>
                    <a:pt x="2678070" y="443373"/>
                    <a:pt x="2680371" y="453059"/>
                    <a:pt x="2680371" y="464205"/>
                  </a:cubicBezTo>
                  <a:cubicBezTo>
                    <a:pt x="2680371" y="480081"/>
                    <a:pt x="2676127" y="492855"/>
                    <a:pt x="2667639" y="502465"/>
                  </a:cubicBezTo>
                  <a:cubicBezTo>
                    <a:pt x="2659151" y="512150"/>
                    <a:pt x="2648347" y="516925"/>
                    <a:pt x="2635181" y="516925"/>
                  </a:cubicBezTo>
                  <a:cubicBezTo>
                    <a:pt x="2622016" y="516925"/>
                    <a:pt x="2611316" y="511773"/>
                    <a:pt x="2603052" y="501501"/>
                  </a:cubicBezTo>
                  <a:cubicBezTo>
                    <a:pt x="2594774" y="491228"/>
                    <a:pt x="2590634" y="477686"/>
                    <a:pt x="2590634" y="460936"/>
                  </a:cubicBezTo>
                  <a:lnTo>
                    <a:pt x="2590634" y="439803"/>
                  </a:lnTo>
                  <a:lnTo>
                    <a:pt x="2517500" y="439803"/>
                  </a:lnTo>
                  <a:lnTo>
                    <a:pt x="2517500" y="464808"/>
                  </a:lnTo>
                  <a:cubicBezTo>
                    <a:pt x="2517500" y="499542"/>
                    <a:pt x="2528289" y="527650"/>
                    <a:pt x="2549958" y="549129"/>
                  </a:cubicBezTo>
                  <a:cubicBezTo>
                    <a:pt x="2571611" y="570594"/>
                    <a:pt x="2599989" y="581318"/>
                    <a:pt x="2635181" y="581318"/>
                  </a:cubicBezTo>
                  <a:cubicBezTo>
                    <a:pt x="2670388" y="581318"/>
                    <a:pt x="2698811" y="570277"/>
                    <a:pt x="2720465" y="548150"/>
                  </a:cubicBezTo>
                  <a:cubicBezTo>
                    <a:pt x="2742118" y="526068"/>
                    <a:pt x="2752922" y="496771"/>
                    <a:pt x="2752922" y="460289"/>
                  </a:cubicBezTo>
                  <a:cubicBezTo>
                    <a:pt x="2752922" y="440105"/>
                    <a:pt x="2749321" y="422722"/>
                    <a:pt x="2742118" y="408141"/>
                  </a:cubicBezTo>
                  <a:lnTo>
                    <a:pt x="2742073" y="408202"/>
                  </a:lnTo>
                  <a:close/>
                  <a:moveTo>
                    <a:pt x="2981800" y="125639"/>
                  </a:moveTo>
                  <a:lnTo>
                    <a:pt x="2929407" y="125639"/>
                  </a:lnTo>
                  <a:lnTo>
                    <a:pt x="2929407" y="552970"/>
                  </a:lnTo>
                  <a:lnTo>
                    <a:pt x="2930005" y="552970"/>
                  </a:lnTo>
                  <a:lnTo>
                    <a:pt x="2955364" y="576197"/>
                  </a:lnTo>
                  <a:lnTo>
                    <a:pt x="3003244" y="576197"/>
                  </a:lnTo>
                  <a:lnTo>
                    <a:pt x="3003244" y="145220"/>
                  </a:lnTo>
                  <a:lnTo>
                    <a:pt x="2981800" y="125639"/>
                  </a:lnTo>
                  <a:close/>
                  <a:moveTo>
                    <a:pt x="3428212" y="165118"/>
                  </a:moveTo>
                  <a:lnTo>
                    <a:pt x="3428212" y="125654"/>
                  </a:lnTo>
                  <a:lnTo>
                    <a:pt x="3175649" y="125654"/>
                  </a:lnTo>
                  <a:lnTo>
                    <a:pt x="3175649" y="164576"/>
                  </a:lnTo>
                  <a:lnTo>
                    <a:pt x="3198378" y="190017"/>
                  </a:lnTo>
                  <a:lnTo>
                    <a:pt x="3262800" y="190017"/>
                  </a:lnTo>
                  <a:lnTo>
                    <a:pt x="3262800" y="576197"/>
                  </a:lnTo>
                  <a:lnTo>
                    <a:pt x="3336592" y="576197"/>
                  </a:lnTo>
                  <a:lnTo>
                    <a:pt x="3336592" y="190017"/>
                  </a:lnTo>
                  <a:lnTo>
                    <a:pt x="3405916" y="190017"/>
                  </a:lnTo>
                  <a:lnTo>
                    <a:pt x="3428212" y="165118"/>
                  </a:lnTo>
                  <a:close/>
                  <a:moveTo>
                    <a:pt x="2331451" y="511834"/>
                  </a:moveTo>
                  <a:lnTo>
                    <a:pt x="2206567" y="511834"/>
                  </a:lnTo>
                  <a:lnTo>
                    <a:pt x="2206567" y="383077"/>
                  </a:lnTo>
                  <a:lnTo>
                    <a:pt x="2298769" y="383077"/>
                  </a:lnTo>
                  <a:lnTo>
                    <a:pt x="2298769" y="317840"/>
                  </a:lnTo>
                  <a:lnTo>
                    <a:pt x="2206567" y="318111"/>
                  </a:lnTo>
                  <a:lnTo>
                    <a:pt x="2206567" y="190017"/>
                  </a:lnTo>
                  <a:lnTo>
                    <a:pt x="2332467" y="189957"/>
                  </a:lnTo>
                  <a:lnTo>
                    <a:pt x="2354778" y="165058"/>
                  </a:lnTo>
                  <a:lnTo>
                    <a:pt x="2354778" y="125639"/>
                  </a:lnTo>
                  <a:lnTo>
                    <a:pt x="2132715" y="125639"/>
                  </a:lnTo>
                  <a:lnTo>
                    <a:pt x="2132715" y="576197"/>
                  </a:lnTo>
                  <a:lnTo>
                    <a:pt x="2354778" y="576197"/>
                  </a:lnTo>
                  <a:lnTo>
                    <a:pt x="2354778" y="537937"/>
                  </a:lnTo>
                  <a:lnTo>
                    <a:pt x="2331451" y="511834"/>
                  </a:lnTo>
                  <a:close/>
                  <a:moveTo>
                    <a:pt x="3674289" y="511834"/>
                  </a:moveTo>
                  <a:lnTo>
                    <a:pt x="3674289" y="383077"/>
                  </a:lnTo>
                  <a:lnTo>
                    <a:pt x="3766551" y="383077"/>
                  </a:lnTo>
                  <a:lnTo>
                    <a:pt x="3766551" y="317795"/>
                  </a:lnTo>
                  <a:lnTo>
                    <a:pt x="3674334" y="318066"/>
                  </a:lnTo>
                  <a:lnTo>
                    <a:pt x="3674334" y="189942"/>
                  </a:lnTo>
                  <a:lnTo>
                    <a:pt x="3800682" y="189942"/>
                  </a:lnTo>
                  <a:lnTo>
                    <a:pt x="3822560" y="165480"/>
                  </a:lnTo>
                  <a:lnTo>
                    <a:pt x="3822560" y="125563"/>
                  </a:lnTo>
                  <a:lnTo>
                    <a:pt x="3600497" y="125563"/>
                  </a:lnTo>
                  <a:lnTo>
                    <a:pt x="3600497" y="576182"/>
                  </a:lnTo>
                  <a:lnTo>
                    <a:pt x="3822560" y="576182"/>
                  </a:lnTo>
                  <a:lnTo>
                    <a:pt x="3822560" y="537440"/>
                  </a:lnTo>
                  <a:lnTo>
                    <a:pt x="3799607" y="511834"/>
                  </a:lnTo>
                  <a:lnTo>
                    <a:pt x="3674289" y="511834"/>
                  </a:lnTo>
                  <a:close/>
                  <a:moveTo>
                    <a:pt x="1061703" y="576197"/>
                  </a:moveTo>
                  <a:lnTo>
                    <a:pt x="1115605" y="576197"/>
                  </a:lnTo>
                  <a:lnTo>
                    <a:pt x="1018067" y="125594"/>
                  </a:lnTo>
                  <a:lnTo>
                    <a:pt x="937192" y="125594"/>
                  </a:lnTo>
                  <a:lnTo>
                    <a:pt x="839759" y="576197"/>
                  </a:lnTo>
                  <a:lnTo>
                    <a:pt x="891778" y="576197"/>
                  </a:lnTo>
                  <a:lnTo>
                    <a:pt x="917526" y="552609"/>
                  </a:lnTo>
                  <a:lnTo>
                    <a:pt x="917631" y="552609"/>
                  </a:lnTo>
                  <a:cubicBezTo>
                    <a:pt x="921606" y="530527"/>
                    <a:pt x="926986" y="500943"/>
                    <a:pt x="927045" y="500793"/>
                  </a:cubicBezTo>
                  <a:lnTo>
                    <a:pt x="1026929" y="500793"/>
                  </a:lnTo>
                  <a:cubicBezTo>
                    <a:pt x="1026929" y="500793"/>
                    <a:pt x="1032249" y="530798"/>
                    <a:pt x="1036119" y="552880"/>
                  </a:cubicBezTo>
                  <a:lnTo>
                    <a:pt x="1061598" y="576197"/>
                  </a:lnTo>
                  <a:lnTo>
                    <a:pt x="1061703" y="576197"/>
                  </a:lnTo>
                  <a:close/>
                  <a:moveTo>
                    <a:pt x="1015228" y="436535"/>
                  </a:moveTo>
                  <a:lnTo>
                    <a:pt x="938268" y="436535"/>
                  </a:lnTo>
                  <a:lnTo>
                    <a:pt x="974536" y="233127"/>
                  </a:lnTo>
                  <a:cubicBezTo>
                    <a:pt x="974985" y="231831"/>
                    <a:pt x="975612" y="231229"/>
                    <a:pt x="976419" y="231229"/>
                  </a:cubicBezTo>
                  <a:cubicBezTo>
                    <a:pt x="977226" y="231229"/>
                    <a:pt x="977914" y="231877"/>
                    <a:pt x="978362" y="233127"/>
                  </a:cubicBezTo>
                  <a:lnTo>
                    <a:pt x="1015273" y="436535"/>
                  </a:lnTo>
                  <a:lnTo>
                    <a:pt x="1015228" y="436535"/>
                  </a:lnTo>
                  <a:close/>
                  <a:moveTo>
                    <a:pt x="1478018" y="125639"/>
                  </a:moveTo>
                  <a:lnTo>
                    <a:pt x="1452330" y="149182"/>
                  </a:lnTo>
                  <a:lnTo>
                    <a:pt x="1452330" y="402433"/>
                  </a:lnTo>
                  <a:cubicBezTo>
                    <a:pt x="1452330" y="403743"/>
                    <a:pt x="1451792" y="404511"/>
                    <a:pt x="1450776" y="404662"/>
                  </a:cubicBezTo>
                  <a:cubicBezTo>
                    <a:pt x="1449700" y="404888"/>
                    <a:pt x="1448953" y="404346"/>
                    <a:pt x="1448579" y="403035"/>
                  </a:cubicBezTo>
                  <a:lnTo>
                    <a:pt x="1351087" y="125578"/>
                  </a:lnTo>
                  <a:lnTo>
                    <a:pt x="1271661" y="125578"/>
                  </a:lnTo>
                  <a:lnTo>
                    <a:pt x="1271661" y="576197"/>
                  </a:lnTo>
                  <a:lnTo>
                    <a:pt x="1319063" y="576197"/>
                  </a:lnTo>
                  <a:lnTo>
                    <a:pt x="1344796" y="552609"/>
                  </a:lnTo>
                  <a:lnTo>
                    <a:pt x="1344213" y="297505"/>
                  </a:lnTo>
                  <a:cubicBezTo>
                    <a:pt x="1344213" y="296195"/>
                    <a:pt x="1344751" y="295487"/>
                    <a:pt x="1345827" y="295276"/>
                  </a:cubicBezTo>
                  <a:cubicBezTo>
                    <a:pt x="1346903" y="295065"/>
                    <a:pt x="1347590" y="295607"/>
                    <a:pt x="1348023" y="296903"/>
                  </a:cubicBezTo>
                  <a:lnTo>
                    <a:pt x="1445247" y="576257"/>
                  </a:lnTo>
                  <a:lnTo>
                    <a:pt x="1525524" y="576257"/>
                  </a:lnTo>
                  <a:lnTo>
                    <a:pt x="1525524" y="125654"/>
                  </a:lnTo>
                  <a:lnTo>
                    <a:pt x="1478018" y="125654"/>
                  </a:lnTo>
                  <a:close/>
                  <a:moveTo>
                    <a:pt x="234018" y="0"/>
                  </a:moveTo>
                  <a:lnTo>
                    <a:pt x="227084" y="0"/>
                  </a:lnTo>
                  <a:lnTo>
                    <a:pt x="227084" y="84322"/>
                  </a:lnTo>
                  <a:lnTo>
                    <a:pt x="234018" y="94007"/>
                  </a:lnTo>
                  <a:lnTo>
                    <a:pt x="234018" y="0"/>
                  </a:lnTo>
                  <a:close/>
                  <a:moveTo>
                    <a:pt x="20727" y="200034"/>
                  </a:moveTo>
                  <a:lnTo>
                    <a:pt x="13793" y="198603"/>
                  </a:lnTo>
                  <a:lnTo>
                    <a:pt x="13793" y="0"/>
                  </a:lnTo>
                  <a:lnTo>
                    <a:pt x="6874" y="0"/>
                  </a:lnTo>
                  <a:lnTo>
                    <a:pt x="6874" y="197202"/>
                  </a:lnTo>
                  <a:lnTo>
                    <a:pt x="0" y="195726"/>
                  </a:lnTo>
                  <a:lnTo>
                    <a:pt x="0" y="359971"/>
                  </a:lnTo>
                  <a:lnTo>
                    <a:pt x="20727" y="374009"/>
                  </a:lnTo>
                  <a:lnTo>
                    <a:pt x="20727" y="200034"/>
                  </a:lnTo>
                  <a:close/>
                  <a:moveTo>
                    <a:pt x="108805" y="160825"/>
                  </a:moveTo>
                  <a:lnTo>
                    <a:pt x="101871" y="165284"/>
                  </a:lnTo>
                  <a:lnTo>
                    <a:pt x="101871" y="0"/>
                  </a:lnTo>
                  <a:lnTo>
                    <a:pt x="94952" y="0"/>
                  </a:lnTo>
                  <a:lnTo>
                    <a:pt x="94952" y="169788"/>
                  </a:lnTo>
                  <a:lnTo>
                    <a:pt x="88018" y="174246"/>
                  </a:lnTo>
                  <a:lnTo>
                    <a:pt x="88018" y="409407"/>
                  </a:lnTo>
                  <a:lnTo>
                    <a:pt x="108805" y="390382"/>
                  </a:lnTo>
                  <a:lnTo>
                    <a:pt x="108805" y="160825"/>
                  </a:lnTo>
                  <a:close/>
                  <a:moveTo>
                    <a:pt x="64796" y="189309"/>
                  </a:moveTo>
                  <a:lnTo>
                    <a:pt x="57862" y="193768"/>
                  </a:lnTo>
                  <a:lnTo>
                    <a:pt x="57862" y="0"/>
                  </a:lnTo>
                  <a:lnTo>
                    <a:pt x="50928" y="0"/>
                  </a:lnTo>
                  <a:lnTo>
                    <a:pt x="50928" y="198226"/>
                  </a:lnTo>
                  <a:lnTo>
                    <a:pt x="44009" y="202745"/>
                  </a:lnTo>
                  <a:lnTo>
                    <a:pt x="44009" y="389720"/>
                  </a:lnTo>
                  <a:lnTo>
                    <a:pt x="64796" y="403743"/>
                  </a:lnTo>
                  <a:lnTo>
                    <a:pt x="64796" y="18930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12"/>
            <p:cNvSpPr/>
            <p:nvPr/>
          </p:nvSpPr>
          <p:spPr>
            <a:xfrm>
              <a:off x="3854450" y="3112681"/>
              <a:ext cx="725470" cy="632637"/>
            </a:xfrm>
            <a:custGeom>
              <a:avLst/>
              <a:gdLst/>
              <a:ahLst/>
              <a:cxnLst/>
              <a:rect l="l" t="t" r="r" b="b"/>
              <a:pathLst>
                <a:path w="725470" h="632637" extrusionOk="0">
                  <a:moveTo>
                    <a:pt x="725470" y="412931"/>
                  </a:moveTo>
                  <a:lnTo>
                    <a:pt x="714950" y="398140"/>
                  </a:lnTo>
                  <a:lnTo>
                    <a:pt x="718536" y="403201"/>
                  </a:lnTo>
                  <a:lnTo>
                    <a:pt x="718536" y="0"/>
                  </a:lnTo>
                  <a:lnTo>
                    <a:pt x="711617" y="0"/>
                  </a:lnTo>
                  <a:lnTo>
                    <a:pt x="711617" y="393470"/>
                  </a:lnTo>
                  <a:lnTo>
                    <a:pt x="704684" y="383740"/>
                  </a:lnTo>
                  <a:lnTo>
                    <a:pt x="704684" y="484751"/>
                  </a:lnTo>
                  <a:lnTo>
                    <a:pt x="681416" y="452290"/>
                  </a:lnTo>
                  <a:lnTo>
                    <a:pt x="681416" y="351114"/>
                  </a:lnTo>
                  <a:lnTo>
                    <a:pt x="670821" y="336217"/>
                  </a:lnTo>
                  <a:lnTo>
                    <a:pt x="674482" y="341383"/>
                  </a:lnTo>
                  <a:lnTo>
                    <a:pt x="674482" y="0"/>
                  </a:lnTo>
                  <a:lnTo>
                    <a:pt x="667608" y="0"/>
                  </a:lnTo>
                  <a:lnTo>
                    <a:pt x="667608" y="331653"/>
                  </a:lnTo>
                  <a:lnTo>
                    <a:pt x="660674" y="321922"/>
                  </a:lnTo>
                  <a:lnTo>
                    <a:pt x="660674" y="423264"/>
                  </a:lnTo>
                  <a:lnTo>
                    <a:pt x="637407" y="390804"/>
                  </a:lnTo>
                  <a:lnTo>
                    <a:pt x="637407" y="289251"/>
                  </a:lnTo>
                  <a:lnTo>
                    <a:pt x="627141" y="274896"/>
                  </a:lnTo>
                  <a:lnTo>
                    <a:pt x="630473" y="279505"/>
                  </a:lnTo>
                  <a:lnTo>
                    <a:pt x="630473" y="0"/>
                  </a:lnTo>
                  <a:lnTo>
                    <a:pt x="623539" y="0"/>
                  </a:lnTo>
                  <a:lnTo>
                    <a:pt x="623539" y="269835"/>
                  </a:lnTo>
                  <a:lnTo>
                    <a:pt x="616606" y="260104"/>
                  </a:lnTo>
                  <a:lnTo>
                    <a:pt x="616606" y="361778"/>
                  </a:lnTo>
                  <a:lnTo>
                    <a:pt x="593383" y="329318"/>
                  </a:lnTo>
                  <a:lnTo>
                    <a:pt x="593383" y="227433"/>
                  </a:lnTo>
                  <a:lnTo>
                    <a:pt x="582967" y="212852"/>
                  </a:lnTo>
                  <a:lnTo>
                    <a:pt x="586449" y="217687"/>
                  </a:lnTo>
                  <a:lnTo>
                    <a:pt x="586449" y="0"/>
                  </a:lnTo>
                  <a:lnTo>
                    <a:pt x="579530" y="0"/>
                  </a:lnTo>
                  <a:lnTo>
                    <a:pt x="579530" y="207957"/>
                  </a:lnTo>
                  <a:lnTo>
                    <a:pt x="572597" y="198226"/>
                  </a:lnTo>
                  <a:lnTo>
                    <a:pt x="572597" y="300277"/>
                  </a:lnTo>
                  <a:lnTo>
                    <a:pt x="549329" y="267816"/>
                  </a:lnTo>
                  <a:lnTo>
                    <a:pt x="549329" y="165600"/>
                  </a:lnTo>
                  <a:lnTo>
                    <a:pt x="538943" y="150989"/>
                  </a:lnTo>
                  <a:lnTo>
                    <a:pt x="542380" y="155870"/>
                  </a:lnTo>
                  <a:lnTo>
                    <a:pt x="542380" y="0"/>
                  </a:lnTo>
                  <a:lnTo>
                    <a:pt x="535462" y="0"/>
                  </a:lnTo>
                  <a:lnTo>
                    <a:pt x="535462" y="146139"/>
                  </a:lnTo>
                  <a:lnTo>
                    <a:pt x="528528" y="136409"/>
                  </a:lnTo>
                  <a:lnTo>
                    <a:pt x="528528" y="248476"/>
                  </a:lnTo>
                  <a:lnTo>
                    <a:pt x="532712" y="244665"/>
                  </a:lnTo>
                  <a:lnTo>
                    <a:pt x="417227" y="350195"/>
                  </a:lnTo>
                  <a:lnTo>
                    <a:pt x="417227" y="132327"/>
                  </a:lnTo>
                  <a:lnTo>
                    <a:pt x="410293" y="136785"/>
                  </a:lnTo>
                  <a:lnTo>
                    <a:pt x="410293" y="0"/>
                  </a:lnTo>
                  <a:lnTo>
                    <a:pt x="403359" y="0"/>
                  </a:lnTo>
                  <a:lnTo>
                    <a:pt x="403359" y="141304"/>
                  </a:lnTo>
                  <a:lnTo>
                    <a:pt x="396441" y="145763"/>
                  </a:lnTo>
                  <a:lnTo>
                    <a:pt x="396441" y="369159"/>
                  </a:lnTo>
                  <a:lnTo>
                    <a:pt x="346080" y="415161"/>
                  </a:lnTo>
                  <a:lnTo>
                    <a:pt x="249679" y="350135"/>
                  </a:lnTo>
                  <a:lnTo>
                    <a:pt x="241071" y="356115"/>
                  </a:lnTo>
                  <a:lnTo>
                    <a:pt x="241071" y="190951"/>
                  </a:lnTo>
                  <a:lnTo>
                    <a:pt x="238755" y="190454"/>
                  </a:lnTo>
                  <a:lnTo>
                    <a:pt x="234137" y="195078"/>
                  </a:lnTo>
                  <a:lnTo>
                    <a:pt x="234137" y="0"/>
                  </a:lnTo>
                  <a:lnTo>
                    <a:pt x="227204" y="0"/>
                  </a:lnTo>
                  <a:lnTo>
                    <a:pt x="227204" y="201932"/>
                  </a:lnTo>
                  <a:lnTo>
                    <a:pt x="220285" y="208770"/>
                  </a:lnTo>
                  <a:lnTo>
                    <a:pt x="220285" y="370409"/>
                  </a:lnTo>
                  <a:lnTo>
                    <a:pt x="197002" y="386511"/>
                  </a:lnTo>
                  <a:lnTo>
                    <a:pt x="197002" y="231726"/>
                  </a:lnTo>
                  <a:lnTo>
                    <a:pt x="190069" y="238564"/>
                  </a:lnTo>
                  <a:lnTo>
                    <a:pt x="190069" y="0"/>
                  </a:lnTo>
                  <a:lnTo>
                    <a:pt x="183194" y="0"/>
                  </a:lnTo>
                  <a:lnTo>
                    <a:pt x="183194" y="245418"/>
                  </a:lnTo>
                  <a:lnTo>
                    <a:pt x="176261" y="252272"/>
                  </a:lnTo>
                  <a:lnTo>
                    <a:pt x="176261" y="400806"/>
                  </a:lnTo>
                  <a:lnTo>
                    <a:pt x="152993" y="416848"/>
                  </a:lnTo>
                  <a:lnTo>
                    <a:pt x="152993" y="275257"/>
                  </a:lnTo>
                  <a:lnTo>
                    <a:pt x="146059" y="282126"/>
                  </a:lnTo>
                  <a:lnTo>
                    <a:pt x="146059" y="0"/>
                  </a:lnTo>
                  <a:lnTo>
                    <a:pt x="139126" y="0"/>
                  </a:lnTo>
                  <a:lnTo>
                    <a:pt x="139126" y="288965"/>
                  </a:lnTo>
                  <a:lnTo>
                    <a:pt x="132192" y="295818"/>
                  </a:lnTo>
                  <a:lnTo>
                    <a:pt x="132192" y="431203"/>
                  </a:lnTo>
                  <a:lnTo>
                    <a:pt x="108939" y="447244"/>
                  </a:lnTo>
                  <a:lnTo>
                    <a:pt x="108939" y="318819"/>
                  </a:lnTo>
                  <a:lnTo>
                    <a:pt x="102005" y="325673"/>
                  </a:lnTo>
                  <a:lnTo>
                    <a:pt x="102005" y="0"/>
                  </a:lnTo>
                  <a:lnTo>
                    <a:pt x="95131" y="0"/>
                  </a:lnTo>
                  <a:lnTo>
                    <a:pt x="95131" y="332526"/>
                  </a:lnTo>
                  <a:lnTo>
                    <a:pt x="88198" y="339365"/>
                  </a:lnTo>
                  <a:lnTo>
                    <a:pt x="88198" y="461599"/>
                  </a:lnTo>
                  <a:lnTo>
                    <a:pt x="64930" y="477626"/>
                  </a:lnTo>
                  <a:lnTo>
                    <a:pt x="64930" y="362366"/>
                  </a:lnTo>
                  <a:lnTo>
                    <a:pt x="57996" y="369219"/>
                  </a:lnTo>
                  <a:lnTo>
                    <a:pt x="57996" y="0"/>
                  </a:lnTo>
                  <a:lnTo>
                    <a:pt x="51063" y="0"/>
                  </a:lnTo>
                  <a:lnTo>
                    <a:pt x="51063" y="376073"/>
                  </a:lnTo>
                  <a:lnTo>
                    <a:pt x="44129" y="382926"/>
                  </a:lnTo>
                  <a:lnTo>
                    <a:pt x="44129" y="491981"/>
                  </a:lnTo>
                  <a:lnTo>
                    <a:pt x="20921" y="508023"/>
                  </a:lnTo>
                  <a:lnTo>
                    <a:pt x="20921" y="405912"/>
                  </a:lnTo>
                  <a:lnTo>
                    <a:pt x="10490" y="416200"/>
                  </a:lnTo>
                  <a:lnTo>
                    <a:pt x="13987" y="412766"/>
                  </a:lnTo>
                  <a:lnTo>
                    <a:pt x="13987" y="0"/>
                  </a:lnTo>
                  <a:lnTo>
                    <a:pt x="7038" y="0"/>
                  </a:lnTo>
                  <a:lnTo>
                    <a:pt x="7038" y="415372"/>
                  </a:lnTo>
                  <a:lnTo>
                    <a:pt x="105" y="413700"/>
                  </a:lnTo>
                  <a:lnTo>
                    <a:pt x="105" y="522378"/>
                  </a:lnTo>
                  <a:lnTo>
                    <a:pt x="0" y="522438"/>
                  </a:lnTo>
                  <a:lnTo>
                    <a:pt x="0" y="632472"/>
                  </a:lnTo>
                  <a:lnTo>
                    <a:pt x="725261" y="632637"/>
                  </a:lnTo>
                  <a:lnTo>
                    <a:pt x="725261" y="513792"/>
                  </a:lnTo>
                  <a:lnTo>
                    <a:pt x="725470" y="514063"/>
                  </a:lnTo>
                  <a:lnTo>
                    <a:pt x="725470" y="41293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12"/>
            <p:cNvSpPr/>
            <p:nvPr/>
          </p:nvSpPr>
          <p:spPr>
            <a:xfrm>
              <a:off x="4294899" y="3112681"/>
              <a:ext cx="64855" cy="328926"/>
            </a:xfrm>
            <a:custGeom>
              <a:avLst/>
              <a:gdLst/>
              <a:ahLst/>
              <a:cxnLst/>
              <a:rect l="l" t="t" r="r" b="b"/>
              <a:pathLst>
                <a:path w="64855" h="328926" extrusionOk="0">
                  <a:moveTo>
                    <a:pt x="20787" y="103843"/>
                  </a:moveTo>
                  <a:lnTo>
                    <a:pt x="13853" y="108301"/>
                  </a:lnTo>
                  <a:lnTo>
                    <a:pt x="13853" y="0"/>
                  </a:lnTo>
                  <a:lnTo>
                    <a:pt x="6934" y="0"/>
                  </a:lnTo>
                  <a:lnTo>
                    <a:pt x="6934" y="112820"/>
                  </a:lnTo>
                  <a:lnTo>
                    <a:pt x="0" y="117279"/>
                  </a:lnTo>
                  <a:lnTo>
                    <a:pt x="0" y="328926"/>
                  </a:lnTo>
                  <a:lnTo>
                    <a:pt x="20787" y="309947"/>
                  </a:lnTo>
                  <a:lnTo>
                    <a:pt x="20787" y="103858"/>
                  </a:lnTo>
                  <a:close/>
                  <a:moveTo>
                    <a:pt x="64855" y="103737"/>
                  </a:moveTo>
                  <a:lnTo>
                    <a:pt x="50988" y="84322"/>
                  </a:lnTo>
                  <a:lnTo>
                    <a:pt x="44069" y="88780"/>
                  </a:lnTo>
                  <a:lnTo>
                    <a:pt x="44069" y="288693"/>
                  </a:lnTo>
                  <a:lnTo>
                    <a:pt x="64855" y="269714"/>
                  </a:lnTo>
                  <a:lnTo>
                    <a:pt x="64855" y="10373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288">
          <p15:clr>
            <a:srgbClr val="E46962"/>
          </p15:clr>
        </p15:guide>
        <p15:guide id="2" pos="7392">
          <p15:clr>
            <a:srgbClr val="E46962"/>
          </p15:clr>
        </p15:guide>
        <p15:guide id="3" orient="horz" pos="4143">
          <p15:clr>
            <a:srgbClr val="D9D9D9"/>
          </p15:clr>
        </p15:guide>
        <p15:guide id="4" orient="horz" pos="3683">
          <p15:clr>
            <a:srgbClr val="E46962"/>
          </p15:clr>
        </p15:guide>
        <p15:guide id="5" orient="horz" pos="173">
          <p15:clr>
            <a:srgbClr val="00FF00"/>
          </p15:clr>
        </p15:guide>
        <p15:guide id="6" orient="horz" pos="3398">
          <p15:clr>
            <a:srgbClr val="E46962"/>
          </p15:clr>
        </p15:guide>
        <p15:guide id="7" orient="horz" pos="3054">
          <p15:clr>
            <a:srgbClr val="E46962"/>
          </p15:clr>
        </p15:guide>
        <p15:guide id="8" orient="horz" pos="2768">
          <p15:clr>
            <a:srgbClr val="E46962"/>
          </p15:clr>
        </p15:guide>
        <p15:guide id="9" orient="horz" pos="2424">
          <p15:clr>
            <a:srgbClr val="E46962"/>
          </p15:clr>
        </p15:guide>
        <p15:guide id="10" orient="horz" pos="2138">
          <p15:clr>
            <a:srgbClr val="E46962"/>
          </p15:clr>
        </p15:guide>
        <p15:guide id="11" orient="horz" pos="1794">
          <p15:clr>
            <a:srgbClr val="E46962"/>
          </p15:clr>
        </p15:guide>
        <p15:guide id="12" orient="horz" pos="1508">
          <p15:clr>
            <a:srgbClr val="E46962"/>
          </p15:clr>
        </p15:guide>
        <p15:guide id="13" orient="horz" pos="1164">
          <p15:clr>
            <a:srgbClr val="E46962"/>
          </p15:clr>
        </p15:guide>
        <p15:guide id="14" orient="horz" pos="878">
          <p15:clr>
            <a:srgbClr val="E46962"/>
          </p15:clr>
        </p15:guide>
        <p15:guide id="15" orient="horz" pos="534">
          <p15:clr>
            <a:srgbClr val="E46962"/>
          </p15:clr>
        </p15:guide>
        <p15:guide id="16" orient="horz" pos="1049">
          <p15:clr>
            <a:srgbClr val="D9D9D9"/>
          </p15:clr>
        </p15:guide>
        <p15:guide id="17" orient="horz" pos="1679">
          <p15:clr>
            <a:srgbClr val="D9D9D9"/>
          </p15:clr>
        </p15:guide>
        <p15:guide id="18" orient="horz" pos="2308">
          <p15:clr>
            <a:srgbClr val="D9D9D9"/>
          </p15:clr>
        </p15:guide>
        <p15:guide id="19" orient="horz" pos="2938">
          <p15:clr>
            <a:srgbClr val="D9D9D9"/>
          </p15:clr>
        </p15:guide>
        <p15:guide id="20" orient="horz" pos="3568">
          <p15:clr>
            <a:srgbClr val="D9D9D9"/>
          </p15:clr>
        </p15:guide>
        <p15:guide id="21" pos="1352">
          <p15:clr>
            <a:srgbClr val="E46962"/>
          </p15:clr>
        </p15:guide>
        <p15:guide id="22" pos="1496">
          <p15:clr>
            <a:srgbClr val="E46962"/>
          </p15:clr>
        </p15:guide>
        <p15:guide id="23" pos="2560">
          <p15:clr>
            <a:srgbClr val="E46962"/>
          </p15:clr>
        </p15:guide>
        <p15:guide id="24" pos="2704">
          <p15:clr>
            <a:srgbClr val="E46962"/>
          </p15:clr>
        </p15:guide>
        <p15:guide id="25" pos="3768">
          <p15:clr>
            <a:srgbClr val="E46962"/>
          </p15:clr>
        </p15:guide>
        <p15:guide id="26" pos="3912">
          <p15:clr>
            <a:srgbClr val="E46962"/>
          </p15:clr>
        </p15:guide>
        <p15:guide id="27" pos="4976">
          <p15:clr>
            <a:srgbClr val="E46962"/>
          </p15:clr>
        </p15:guide>
        <p15:guide id="28" pos="5120">
          <p15:clr>
            <a:srgbClr val="E46962"/>
          </p15:clr>
        </p15:guide>
        <p15:guide id="29" pos="6184">
          <p15:clr>
            <a:srgbClr val="E46962"/>
          </p15:clr>
        </p15:guide>
        <p15:guide id="30" pos="6328">
          <p15:clr>
            <a:srgbClr val="E46962"/>
          </p15:clr>
        </p15:guide>
        <p15:guide id="31" orient="horz" pos="4028">
          <p15:clr>
            <a:srgbClr val="00FF00"/>
          </p15:clr>
        </p15:guide>
        <p15:guide id="32" pos="170">
          <p15:clr>
            <a:srgbClr val="00FF00"/>
          </p15:clr>
        </p15:guide>
        <p15:guide id="33" pos="7510">
          <p15:clr>
            <a:srgbClr val="00FF00"/>
          </p15:clr>
        </p15:guide>
        <p15:guide id="34" orient="horz" pos="419">
          <p15:clr>
            <a:srgbClr val="D9D9D9"/>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Photo - Light">
  <p:cSld name="BLANK_1_1_1_1_1_1_1_1_1">
    <p:bg>
      <p:bgPr>
        <a:solidFill>
          <a:schemeClr val="lt1"/>
        </a:solidFill>
        <a:effectLst/>
      </p:bgPr>
    </p:bg>
    <p:spTree>
      <p:nvGrpSpPr>
        <p:cNvPr id="1" name="Shape 124"/>
        <p:cNvGrpSpPr/>
        <p:nvPr/>
      </p:nvGrpSpPr>
      <p:grpSpPr>
        <a:xfrm>
          <a:off x="0" y="0"/>
          <a:ext cx="0" cy="0"/>
          <a:chOff x="0" y="0"/>
          <a:chExt cx="0" cy="0"/>
        </a:xfrm>
      </p:grpSpPr>
      <p:pic>
        <p:nvPicPr>
          <p:cNvPr id="125" name="Google Shape;125;p13"/>
          <p:cNvPicPr preferRelativeResize="0"/>
          <p:nvPr/>
        </p:nvPicPr>
        <p:blipFill rotWithShape="1">
          <a:blip r:embed="rId2">
            <a:alphaModFix/>
          </a:blip>
          <a:srcRect l="8886" r="13431" b="2742"/>
          <a:stretch/>
        </p:blipFill>
        <p:spPr>
          <a:xfrm>
            <a:off x="187799" y="182063"/>
            <a:ext cx="11816402" cy="6493875"/>
          </a:xfrm>
          <a:prstGeom prst="rect">
            <a:avLst/>
          </a:prstGeom>
          <a:noFill/>
          <a:ln>
            <a:noFill/>
          </a:ln>
        </p:spPr>
      </p:pic>
      <p:sp>
        <p:nvSpPr>
          <p:cNvPr id="126" name="Google Shape;126;p13"/>
          <p:cNvSpPr/>
          <p:nvPr/>
        </p:nvSpPr>
        <p:spPr>
          <a:xfrm flipH="1">
            <a:off x="187799" y="182063"/>
            <a:ext cx="6422100" cy="6493800"/>
          </a:xfrm>
          <a:prstGeom prst="rect">
            <a:avLst/>
          </a:prstGeom>
          <a:gradFill>
            <a:gsLst>
              <a:gs pos="0">
                <a:srgbClr val="EEECE7"/>
              </a:gs>
              <a:gs pos="100000">
                <a:srgbClr val="EEECE7">
                  <a:alpha val="0"/>
                </a:srgbClr>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128" name="Google Shape;128;p13"/>
          <p:cNvSpPr txBox="1">
            <a:spLocks noGrp="1"/>
          </p:cNvSpPr>
          <p:nvPr>
            <p:ph type="body" idx="1"/>
          </p:nvPr>
        </p:nvSpPr>
        <p:spPr>
          <a:xfrm>
            <a:off x="739990" y="4504800"/>
            <a:ext cx="4188300" cy="184800"/>
          </a:xfrm>
          <a:prstGeom prst="rect">
            <a:avLst/>
          </a:prstGeom>
        </p:spPr>
        <p:txBody>
          <a:bodyPr spcFirstLastPara="1" wrap="square" lIns="0" tIns="0" rIns="0" bIns="0" anchor="t" anchorCtr="0">
            <a:spAutoFit/>
          </a:bodyPr>
          <a:lstStyle>
            <a:lvl1pPr marL="457200" marR="0" lvl="0" indent="-228600" algn="l">
              <a:lnSpc>
                <a:spcPct val="100000"/>
              </a:lnSpc>
              <a:spcBef>
                <a:spcPts val="0"/>
              </a:spcBef>
              <a:spcAft>
                <a:spcPts val="0"/>
              </a:spcAft>
              <a:buNone/>
              <a:defRPr sz="1200">
                <a:latin typeface="Space Mono"/>
                <a:ea typeface="Space Mono"/>
                <a:cs typeface="Space Mono"/>
                <a:sym typeface="Space Mono"/>
              </a:defRPr>
            </a:lvl1pPr>
            <a:lvl2pPr marL="914400" marR="0" lvl="1" indent="-228600" algn="l">
              <a:lnSpc>
                <a:spcPct val="100000"/>
              </a:lnSpc>
              <a:spcBef>
                <a:spcPts val="0"/>
              </a:spcBef>
              <a:spcAft>
                <a:spcPts val="0"/>
              </a:spcAft>
              <a:buNone/>
              <a:defRPr sz="1200">
                <a:latin typeface="Space Mono"/>
                <a:ea typeface="Space Mono"/>
                <a:cs typeface="Space Mono"/>
                <a:sym typeface="Space Mono"/>
              </a:defRPr>
            </a:lvl2pPr>
            <a:lvl3pPr marL="1371600" marR="0" lvl="2" indent="-228600" algn="l">
              <a:lnSpc>
                <a:spcPct val="100000"/>
              </a:lnSpc>
              <a:spcBef>
                <a:spcPts val="0"/>
              </a:spcBef>
              <a:spcAft>
                <a:spcPts val="0"/>
              </a:spcAft>
              <a:buNone/>
              <a:defRPr sz="1200">
                <a:latin typeface="Space Mono"/>
                <a:ea typeface="Space Mono"/>
                <a:cs typeface="Space Mono"/>
                <a:sym typeface="Space Mono"/>
              </a:defRPr>
            </a:lvl3pPr>
            <a:lvl4pPr marL="1828800" marR="0" lvl="3" indent="-228600" algn="l">
              <a:lnSpc>
                <a:spcPct val="100000"/>
              </a:lnSpc>
              <a:spcBef>
                <a:spcPts val="0"/>
              </a:spcBef>
              <a:spcAft>
                <a:spcPts val="0"/>
              </a:spcAft>
              <a:buNone/>
              <a:defRPr sz="1200">
                <a:latin typeface="Space Mono"/>
                <a:ea typeface="Space Mono"/>
                <a:cs typeface="Space Mono"/>
                <a:sym typeface="Space Mono"/>
              </a:defRPr>
            </a:lvl4pPr>
            <a:lvl5pPr marL="2286000" marR="0" lvl="4" indent="-228600" algn="l">
              <a:lnSpc>
                <a:spcPct val="100000"/>
              </a:lnSpc>
              <a:spcBef>
                <a:spcPts val="0"/>
              </a:spcBef>
              <a:spcAft>
                <a:spcPts val="0"/>
              </a:spcAft>
              <a:buNone/>
              <a:defRPr sz="1200">
                <a:latin typeface="Space Mono"/>
                <a:ea typeface="Space Mono"/>
                <a:cs typeface="Space Mono"/>
                <a:sym typeface="Space Mono"/>
              </a:defRPr>
            </a:lvl5pPr>
            <a:lvl6pPr marL="2743200" marR="0" lvl="5" indent="-228600" algn="l">
              <a:lnSpc>
                <a:spcPct val="100000"/>
              </a:lnSpc>
              <a:spcBef>
                <a:spcPts val="0"/>
              </a:spcBef>
              <a:spcAft>
                <a:spcPts val="0"/>
              </a:spcAft>
              <a:buNone/>
              <a:defRPr sz="1200">
                <a:latin typeface="Space Mono"/>
                <a:ea typeface="Space Mono"/>
                <a:cs typeface="Space Mono"/>
                <a:sym typeface="Space Mono"/>
              </a:defRPr>
            </a:lvl6pPr>
            <a:lvl7pPr marL="3200400" marR="0" lvl="6" indent="-228600" algn="l">
              <a:lnSpc>
                <a:spcPct val="100000"/>
              </a:lnSpc>
              <a:spcBef>
                <a:spcPts val="0"/>
              </a:spcBef>
              <a:spcAft>
                <a:spcPts val="0"/>
              </a:spcAft>
              <a:buNone/>
              <a:defRPr sz="1200">
                <a:latin typeface="Space Mono"/>
                <a:ea typeface="Space Mono"/>
                <a:cs typeface="Space Mono"/>
                <a:sym typeface="Space Mono"/>
              </a:defRPr>
            </a:lvl7pPr>
            <a:lvl8pPr marL="3657600" marR="0" lvl="7" indent="-228600" algn="l">
              <a:lnSpc>
                <a:spcPct val="100000"/>
              </a:lnSpc>
              <a:spcBef>
                <a:spcPts val="0"/>
              </a:spcBef>
              <a:spcAft>
                <a:spcPts val="0"/>
              </a:spcAft>
              <a:buNone/>
              <a:defRPr sz="1200">
                <a:latin typeface="Space Mono"/>
                <a:ea typeface="Space Mono"/>
                <a:cs typeface="Space Mono"/>
                <a:sym typeface="Space Mono"/>
              </a:defRPr>
            </a:lvl8pPr>
            <a:lvl9pPr marL="4114800" marR="0" lvl="8" indent="-228600" algn="l">
              <a:lnSpc>
                <a:spcPct val="100000"/>
              </a:lnSpc>
              <a:spcBef>
                <a:spcPts val="0"/>
              </a:spcBef>
              <a:spcAft>
                <a:spcPts val="0"/>
              </a:spcAft>
              <a:buNone/>
              <a:defRPr sz="1200">
                <a:latin typeface="Space Mono"/>
                <a:ea typeface="Space Mono"/>
                <a:cs typeface="Space Mono"/>
                <a:sym typeface="Space Mono"/>
              </a:defRPr>
            </a:lvl9pPr>
          </a:lstStyle>
          <a:p>
            <a:endParaRPr/>
          </a:p>
        </p:txBody>
      </p:sp>
      <p:sp>
        <p:nvSpPr>
          <p:cNvPr id="129" name="Google Shape;129;p13"/>
          <p:cNvSpPr txBox="1">
            <a:spLocks noGrp="1"/>
          </p:cNvSpPr>
          <p:nvPr>
            <p:ph type="body" idx="2"/>
          </p:nvPr>
        </p:nvSpPr>
        <p:spPr>
          <a:xfrm>
            <a:off x="739990" y="4736107"/>
            <a:ext cx="4188300" cy="184800"/>
          </a:xfrm>
          <a:prstGeom prst="rect">
            <a:avLst/>
          </a:prstGeom>
        </p:spPr>
        <p:txBody>
          <a:bodyPr spcFirstLastPara="1" wrap="square" lIns="0" tIns="0" rIns="0" bIns="0" anchor="t" anchorCtr="0">
            <a:spAutoFit/>
          </a:bodyPr>
          <a:lstStyle>
            <a:lvl1pPr marL="457200" marR="0" lvl="0" indent="-228600" algn="l">
              <a:lnSpc>
                <a:spcPct val="100000"/>
              </a:lnSpc>
              <a:spcBef>
                <a:spcPts val="0"/>
              </a:spcBef>
              <a:spcAft>
                <a:spcPts val="0"/>
              </a:spcAft>
              <a:buNone/>
              <a:defRPr sz="1200">
                <a:latin typeface="Space Mono"/>
                <a:ea typeface="Space Mono"/>
                <a:cs typeface="Space Mono"/>
                <a:sym typeface="Space Mono"/>
              </a:defRPr>
            </a:lvl1pPr>
            <a:lvl2pPr marL="914400" marR="0" lvl="1" indent="-228600" algn="l">
              <a:lnSpc>
                <a:spcPct val="100000"/>
              </a:lnSpc>
              <a:spcBef>
                <a:spcPts val="0"/>
              </a:spcBef>
              <a:spcAft>
                <a:spcPts val="0"/>
              </a:spcAft>
              <a:buNone/>
              <a:defRPr sz="1200">
                <a:latin typeface="Space Mono"/>
                <a:ea typeface="Space Mono"/>
                <a:cs typeface="Space Mono"/>
                <a:sym typeface="Space Mono"/>
              </a:defRPr>
            </a:lvl2pPr>
            <a:lvl3pPr marL="1371600" marR="0" lvl="2" indent="-228600" algn="l">
              <a:lnSpc>
                <a:spcPct val="100000"/>
              </a:lnSpc>
              <a:spcBef>
                <a:spcPts val="0"/>
              </a:spcBef>
              <a:spcAft>
                <a:spcPts val="0"/>
              </a:spcAft>
              <a:buNone/>
              <a:defRPr sz="1200">
                <a:latin typeface="Space Mono"/>
                <a:ea typeface="Space Mono"/>
                <a:cs typeface="Space Mono"/>
                <a:sym typeface="Space Mono"/>
              </a:defRPr>
            </a:lvl3pPr>
            <a:lvl4pPr marL="1828800" marR="0" lvl="3" indent="-228600" algn="l">
              <a:lnSpc>
                <a:spcPct val="100000"/>
              </a:lnSpc>
              <a:spcBef>
                <a:spcPts val="0"/>
              </a:spcBef>
              <a:spcAft>
                <a:spcPts val="0"/>
              </a:spcAft>
              <a:buNone/>
              <a:defRPr sz="1200">
                <a:latin typeface="Space Mono"/>
                <a:ea typeface="Space Mono"/>
                <a:cs typeface="Space Mono"/>
                <a:sym typeface="Space Mono"/>
              </a:defRPr>
            </a:lvl4pPr>
            <a:lvl5pPr marL="2286000" marR="0" lvl="4" indent="-228600" algn="l">
              <a:lnSpc>
                <a:spcPct val="100000"/>
              </a:lnSpc>
              <a:spcBef>
                <a:spcPts val="0"/>
              </a:spcBef>
              <a:spcAft>
                <a:spcPts val="0"/>
              </a:spcAft>
              <a:buNone/>
              <a:defRPr sz="1200">
                <a:latin typeface="Space Mono"/>
                <a:ea typeface="Space Mono"/>
                <a:cs typeface="Space Mono"/>
                <a:sym typeface="Space Mono"/>
              </a:defRPr>
            </a:lvl5pPr>
            <a:lvl6pPr marL="2743200" marR="0" lvl="5" indent="-228600" algn="l">
              <a:lnSpc>
                <a:spcPct val="100000"/>
              </a:lnSpc>
              <a:spcBef>
                <a:spcPts val="0"/>
              </a:spcBef>
              <a:spcAft>
                <a:spcPts val="0"/>
              </a:spcAft>
              <a:buNone/>
              <a:defRPr sz="1200">
                <a:latin typeface="Space Mono"/>
                <a:ea typeface="Space Mono"/>
                <a:cs typeface="Space Mono"/>
                <a:sym typeface="Space Mono"/>
              </a:defRPr>
            </a:lvl6pPr>
            <a:lvl7pPr marL="3200400" marR="0" lvl="6" indent="-228600" algn="l">
              <a:lnSpc>
                <a:spcPct val="100000"/>
              </a:lnSpc>
              <a:spcBef>
                <a:spcPts val="0"/>
              </a:spcBef>
              <a:spcAft>
                <a:spcPts val="0"/>
              </a:spcAft>
              <a:buNone/>
              <a:defRPr sz="1200">
                <a:latin typeface="Space Mono"/>
                <a:ea typeface="Space Mono"/>
                <a:cs typeface="Space Mono"/>
                <a:sym typeface="Space Mono"/>
              </a:defRPr>
            </a:lvl7pPr>
            <a:lvl8pPr marL="3657600" marR="0" lvl="7" indent="-228600" algn="l">
              <a:lnSpc>
                <a:spcPct val="100000"/>
              </a:lnSpc>
              <a:spcBef>
                <a:spcPts val="0"/>
              </a:spcBef>
              <a:spcAft>
                <a:spcPts val="0"/>
              </a:spcAft>
              <a:buNone/>
              <a:defRPr sz="1200">
                <a:latin typeface="Space Mono"/>
                <a:ea typeface="Space Mono"/>
                <a:cs typeface="Space Mono"/>
                <a:sym typeface="Space Mono"/>
              </a:defRPr>
            </a:lvl8pPr>
            <a:lvl9pPr marL="4114800" marR="0" lvl="8" indent="-228600" algn="l">
              <a:lnSpc>
                <a:spcPct val="100000"/>
              </a:lnSpc>
              <a:spcBef>
                <a:spcPts val="0"/>
              </a:spcBef>
              <a:spcAft>
                <a:spcPts val="0"/>
              </a:spcAft>
              <a:buNone/>
              <a:defRPr sz="1200">
                <a:latin typeface="Space Mono"/>
                <a:ea typeface="Space Mono"/>
                <a:cs typeface="Space Mono"/>
                <a:sym typeface="Space Mono"/>
              </a:defRPr>
            </a:lvl9pPr>
          </a:lstStyle>
          <a:p>
            <a:endParaRPr/>
          </a:p>
        </p:txBody>
      </p:sp>
      <p:sp>
        <p:nvSpPr>
          <p:cNvPr id="130" name="Google Shape;130;p13"/>
          <p:cNvSpPr txBox="1">
            <a:spLocks noGrp="1"/>
          </p:cNvSpPr>
          <p:nvPr>
            <p:ph type="title"/>
          </p:nvPr>
        </p:nvSpPr>
        <p:spPr>
          <a:xfrm>
            <a:off x="689593" y="1150231"/>
            <a:ext cx="9410400" cy="2193600"/>
          </a:xfrm>
          <a:prstGeom prst="rect">
            <a:avLst/>
          </a:prstGeom>
        </p:spPr>
        <p:txBody>
          <a:bodyPr spcFirstLastPara="1" wrap="square" lIns="0" tIns="0" rIns="0" bIns="0" anchor="b" anchorCtr="0">
            <a:noAutofit/>
          </a:bodyPr>
          <a:lstStyle>
            <a:lvl1pPr marL="0" marR="0" lvl="0" indent="0" algn="l">
              <a:lnSpc>
                <a:spcPct val="88000"/>
              </a:lnSpc>
              <a:spcBef>
                <a:spcPts val="0"/>
              </a:spcBef>
              <a:spcAft>
                <a:spcPts val="0"/>
              </a:spcAft>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131" name="Google Shape;131;p13"/>
          <p:cNvSpPr txBox="1">
            <a:spLocks noGrp="1"/>
          </p:cNvSpPr>
          <p:nvPr>
            <p:ph type="subTitle" idx="3"/>
          </p:nvPr>
        </p:nvSpPr>
        <p:spPr>
          <a:xfrm>
            <a:off x="187799" y="3664025"/>
            <a:ext cx="6176700" cy="413100"/>
          </a:xfrm>
          <a:prstGeom prst="rect">
            <a:avLst/>
          </a:prstGeom>
          <a:solidFill>
            <a:schemeClr val="accent4"/>
          </a:solidFill>
        </p:spPr>
        <p:txBody>
          <a:bodyPr spcFirstLastPara="1" wrap="square" lIns="530350" tIns="0" rIns="0" bIns="0" anchor="ctr" anchorCtr="0">
            <a:noAutofit/>
          </a:bodyPr>
          <a:lstStyle>
            <a:lvl1pPr lvl="0">
              <a:spcBef>
                <a:spcPts val="0"/>
              </a:spcBef>
              <a:spcAft>
                <a:spcPts val="0"/>
              </a:spcAft>
              <a:buSzPts val="1400"/>
              <a:buFont typeface="Space Mono"/>
              <a:buNone/>
              <a:defRPr sz="1400">
                <a:latin typeface="Space Mono"/>
                <a:ea typeface="Space Mono"/>
                <a:cs typeface="Space Mono"/>
                <a:sym typeface="Space Mono"/>
              </a:defRPr>
            </a:lvl1pPr>
            <a:lvl2pPr lvl="1">
              <a:spcBef>
                <a:spcPts val="1000"/>
              </a:spcBef>
              <a:spcAft>
                <a:spcPts val="0"/>
              </a:spcAft>
              <a:buSzPts val="1400"/>
              <a:buFont typeface="Space Mono"/>
              <a:buNone/>
              <a:defRPr sz="1400">
                <a:latin typeface="Space Mono"/>
                <a:ea typeface="Space Mono"/>
                <a:cs typeface="Space Mono"/>
                <a:sym typeface="Space Mono"/>
              </a:defRPr>
            </a:lvl2pPr>
            <a:lvl3pPr lvl="2">
              <a:spcBef>
                <a:spcPts val="1000"/>
              </a:spcBef>
              <a:spcAft>
                <a:spcPts val="0"/>
              </a:spcAft>
              <a:buSzPts val="1400"/>
              <a:buFont typeface="Space Mono"/>
              <a:buNone/>
              <a:defRPr sz="1400">
                <a:latin typeface="Space Mono"/>
                <a:ea typeface="Space Mono"/>
                <a:cs typeface="Space Mono"/>
                <a:sym typeface="Space Mono"/>
              </a:defRPr>
            </a:lvl3pPr>
            <a:lvl4pPr lvl="3">
              <a:spcBef>
                <a:spcPts val="1000"/>
              </a:spcBef>
              <a:spcAft>
                <a:spcPts val="0"/>
              </a:spcAft>
              <a:buSzPts val="1400"/>
              <a:buFont typeface="Space Mono"/>
              <a:buNone/>
              <a:defRPr sz="1400">
                <a:latin typeface="Space Mono"/>
                <a:ea typeface="Space Mono"/>
                <a:cs typeface="Space Mono"/>
                <a:sym typeface="Space Mono"/>
              </a:defRPr>
            </a:lvl4pPr>
            <a:lvl5pPr lvl="4">
              <a:spcBef>
                <a:spcPts val="1000"/>
              </a:spcBef>
              <a:spcAft>
                <a:spcPts val="0"/>
              </a:spcAft>
              <a:buSzPts val="1400"/>
              <a:buFont typeface="Space Mono"/>
              <a:buNone/>
              <a:defRPr sz="1400">
                <a:latin typeface="Space Mono"/>
                <a:ea typeface="Space Mono"/>
                <a:cs typeface="Space Mono"/>
                <a:sym typeface="Space Mono"/>
              </a:defRPr>
            </a:lvl5pPr>
            <a:lvl6pPr lvl="5">
              <a:spcBef>
                <a:spcPts val="1000"/>
              </a:spcBef>
              <a:spcAft>
                <a:spcPts val="0"/>
              </a:spcAft>
              <a:buSzPts val="1400"/>
              <a:buFont typeface="Space Mono"/>
              <a:buNone/>
              <a:defRPr sz="1400">
                <a:latin typeface="Space Mono"/>
                <a:ea typeface="Space Mono"/>
                <a:cs typeface="Space Mono"/>
                <a:sym typeface="Space Mono"/>
              </a:defRPr>
            </a:lvl6pPr>
            <a:lvl7pPr lvl="6">
              <a:spcBef>
                <a:spcPts val="1000"/>
              </a:spcBef>
              <a:spcAft>
                <a:spcPts val="0"/>
              </a:spcAft>
              <a:buSzPts val="1400"/>
              <a:buFont typeface="Space Mono"/>
              <a:buNone/>
              <a:defRPr sz="1400">
                <a:latin typeface="Space Mono"/>
                <a:ea typeface="Space Mono"/>
                <a:cs typeface="Space Mono"/>
                <a:sym typeface="Space Mono"/>
              </a:defRPr>
            </a:lvl7pPr>
            <a:lvl8pPr lvl="7">
              <a:spcBef>
                <a:spcPts val="1000"/>
              </a:spcBef>
              <a:spcAft>
                <a:spcPts val="0"/>
              </a:spcAft>
              <a:buSzPts val="1400"/>
              <a:buFont typeface="Space Mono"/>
              <a:buNone/>
              <a:defRPr sz="1400">
                <a:latin typeface="Space Mono"/>
                <a:ea typeface="Space Mono"/>
                <a:cs typeface="Space Mono"/>
                <a:sym typeface="Space Mono"/>
              </a:defRPr>
            </a:lvl8pPr>
            <a:lvl9pPr lvl="8">
              <a:spcBef>
                <a:spcPts val="1000"/>
              </a:spcBef>
              <a:spcAft>
                <a:spcPts val="1000"/>
              </a:spcAft>
              <a:buSzPts val="1400"/>
              <a:buFont typeface="Space Mono"/>
              <a:buNone/>
              <a:defRPr sz="1400">
                <a:latin typeface="Space Mono"/>
                <a:ea typeface="Space Mono"/>
                <a:cs typeface="Space Mono"/>
                <a:sym typeface="Space Mono"/>
              </a:defRPr>
            </a:lvl9pPr>
          </a:lstStyle>
          <a:p>
            <a:endParaRPr/>
          </a:p>
        </p:txBody>
      </p:sp>
      <p:grpSp>
        <p:nvGrpSpPr>
          <p:cNvPr id="132" name="Google Shape;132;p13"/>
          <p:cNvGrpSpPr/>
          <p:nvPr/>
        </p:nvGrpSpPr>
        <p:grpSpPr>
          <a:xfrm>
            <a:off x="457038" y="6418315"/>
            <a:ext cx="1023772" cy="158476"/>
            <a:chOff x="3854450" y="3112681"/>
            <a:chExt cx="4086913" cy="632637"/>
          </a:xfrm>
        </p:grpSpPr>
        <p:sp>
          <p:nvSpPr>
            <p:cNvPr id="133" name="Google Shape;133;p13"/>
            <p:cNvSpPr/>
            <p:nvPr/>
          </p:nvSpPr>
          <p:spPr>
            <a:xfrm>
              <a:off x="4118803" y="3112681"/>
              <a:ext cx="3822560" cy="581318"/>
            </a:xfrm>
            <a:custGeom>
              <a:avLst/>
              <a:gdLst/>
              <a:ahLst/>
              <a:cxnLst/>
              <a:rect l="l" t="t" r="r" b="b"/>
              <a:pathLst>
                <a:path w="3822560" h="581318" extrusionOk="0">
                  <a:moveTo>
                    <a:pt x="1918304" y="159078"/>
                  </a:moveTo>
                  <a:cubicBezTo>
                    <a:pt x="1896426" y="136785"/>
                    <a:pt x="1867301" y="125594"/>
                    <a:pt x="1830823" y="125594"/>
                  </a:cubicBezTo>
                  <a:lnTo>
                    <a:pt x="1714367" y="125594"/>
                  </a:lnTo>
                  <a:lnTo>
                    <a:pt x="1714367" y="576197"/>
                  </a:lnTo>
                  <a:lnTo>
                    <a:pt x="1830823" y="576197"/>
                  </a:lnTo>
                  <a:cubicBezTo>
                    <a:pt x="1867301" y="576197"/>
                    <a:pt x="1896426" y="565051"/>
                    <a:pt x="1918304" y="542712"/>
                  </a:cubicBezTo>
                  <a:cubicBezTo>
                    <a:pt x="1940121" y="520419"/>
                    <a:pt x="1951090" y="490565"/>
                    <a:pt x="1951090" y="453224"/>
                  </a:cubicBezTo>
                  <a:lnTo>
                    <a:pt x="1951090" y="248521"/>
                  </a:lnTo>
                  <a:cubicBezTo>
                    <a:pt x="1951090" y="211165"/>
                    <a:pt x="1940181" y="181371"/>
                    <a:pt x="1918304" y="159033"/>
                  </a:cubicBezTo>
                  <a:lnTo>
                    <a:pt x="1918304" y="159078"/>
                  </a:lnTo>
                  <a:close/>
                  <a:moveTo>
                    <a:pt x="1877253" y="448766"/>
                  </a:moveTo>
                  <a:cubicBezTo>
                    <a:pt x="1876820" y="467624"/>
                    <a:pt x="1872247" y="482808"/>
                    <a:pt x="1863550" y="494165"/>
                  </a:cubicBezTo>
                  <a:cubicBezTo>
                    <a:pt x="1854838" y="505522"/>
                    <a:pt x="1843496" y="511231"/>
                    <a:pt x="1829523" y="511231"/>
                  </a:cubicBezTo>
                  <a:lnTo>
                    <a:pt x="1788144" y="511939"/>
                  </a:lnTo>
                  <a:lnTo>
                    <a:pt x="1788144" y="190077"/>
                  </a:lnTo>
                  <a:lnTo>
                    <a:pt x="1828836" y="190077"/>
                  </a:lnTo>
                  <a:cubicBezTo>
                    <a:pt x="1843660" y="190077"/>
                    <a:pt x="1855436" y="195786"/>
                    <a:pt x="1864133" y="207144"/>
                  </a:cubicBezTo>
                  <a:cubicBezTo>
                    <a:pt x="1872845" y="218516"/>
                    <a:pt x="1877194" y="233835"/>
                    <a:pt x="1877194" y="253145"/>
                  </a:cubicBezTo>
                  <a:lnTo>
                    <a:pt x="1877194" y="448811"/>
                  </a:lnTo>
                  <a:lnTo>
                    <a:pt x="1877253" y="448766"/>
                  </a:lnTo>
                  <a:close/>
                  <a:moveTo>
                    <a:pt x="2742073" y="408202"/>
                  </a:moveTo>
                  <a:cubicBezTo>
                    <a:pt x="2734870" y="393636"/>
                    <a:pt x="2724664" y="380200"/>
                    <a:pt x="2711543" y="367969"/>
                  </a:cubicBezTo>
                  <a:cubicBezTo>
                    <a:pt x="2698378" y="355738"/>
                    <a:pt x="2678877" y="339967"/>
                    <a:pt x="2653024" y="320672"/>
                  </a:cubicBezTo>
                  <a:cubicBezTo>
                    <a:pt x="2627545" y="301798"/>
                    <a:pt x="2610524" y="286961"/>
                    <a:pt x="2601812" y="276237"/>
                  </a:cubicBezTo>
                  <a:cubicBezTo>
                    <a:pt x="2593100" y="265542"/>
                    <a:pt x="2588751" y="252437"/>
                    <a:pt x="2588751" y="236998"/>
                  </a:cubicBezTo>
                  <a:cubicBezTo>
                    <a:pt x="2588751" y="220685"/>
                    <a:pt x="2592786" y="207912"/>
                    <a:pt x="2600841" y="198723"/>
                  </a:cubicBezTo>
                  <a:cubicBezTo>
                    <a:pt x="2608910" y="189475"/>
                    <a:pt x="2619281" y="184866"/>
                    <a:pt x="2632013" y="184866"/>
                  </a:cubicBezTo>
                  <a:cubicBezTo>
                    <a:pt x="2645612" y="184866"/>
                    <a:pt x="2656521" y="189912"/>
                    <a:pt x="2664800" y="199974"/>
                  </a:cubicBezTo>
                  <a:cubicBezTo>
                    <a:pt x="2673063" y="210081"/>
                    <a:pt x="2677203" y="223457"/>
                    <a:pt x="2677203" y="240191"/>
                  </a:cubicBezTo>
                  <a:lnTo>
                    <a:pt x="2677203" y="264834"/>
                  </a:lnTo>
                  <a:lnTo>
                    <a:pt x="2749695" y="264834"/>
                  </a:lnTo>
                  <a:lnTo>
                    <a:pt x="2749695" y="241502"/>
                  </a:lnTo>
                  <a:cubicBezTo>
                    <a:pt x="2749695" y="205020"/>
                    <a:pt x="2738905" y="175768"/>
                    <a:pt x="2717297" y="153640"/>
                  </a:cubicBezTo>
                  <a:cubicBezTo>
                    <a:pt x="2695643" y="131573"/>
                    <a:pt x="2667265" y="120487"/>
                    <a:pt x="2632013" y="120487"/>
                  </a:cubicBezTo>
                  <a:cubicBezTo>
                    <a:pt x="2596761" y="120487"/>
                    <a:pt x="2569250" y="130971"/>
                    <a:pt x="2548015" y="152014"/>
                  </a:cubicBezTo>
                  <a:cubicBezTo>
                    <a:pt x="2526795" y="173056"/>
                    <a:pt x="2516200" y="201374"/>
                    <a:pt x="2516200" y="236998"/>
                  </a:cubicBezTo>
                  <a:cubicBezTo>
                    <a:pt x="2516200" y="259291"/>
                    <a:pt x="2520563" y="278963"/>
                    <a:pt x="2529260" y="295878"/>
                  </a:cubicBezTo>
                  <a:cubicBezTo>
                    <a:pt x="2537973" y="312839"/>
                    <a:pt x="2548777" y="327299"/>
                    <a:pt x="2561718" y="339320"/>
                  </a:cubicBezTo>
                  <a:cubicBezTo>
                    <a:pt x="2574674" y="351325"/>
                    <a:pt x="2591710" y="365077"/>
                    <a:pt x="2612930" y="380531"/>
                  </a:cubicBezTo>
                  <a:cubicBezTo>
                    <a:pt x="2631580" y="394284"/>
                    <a:pt x="2645179" y="404782"/>
                    <a:pt x="2653667" y="412058"/>
                  </a:cubicBezTo>
                  <a:cubicBezTo>
                    <a:pt x="2662155" y="419348"/>
                    <a:pt x="2668715" y="427060"/>
                    <a:pt x="2673392" y="435224"/>
                  </a:cubicBezTo>
                  <a:cubicBezTo>
                    <a:pt x="2678070" y="443373"/>
                    <a:pt x="2680371" y="453059"/>
                    <a:pt x="2680371" y="464205"/>
                  </a:cubicBezTo>
                  <a:cubicBezTo>
                    <a:pt x="2680371" y="480081"/>
                    <a:pt x="2676127" y="492855"/>
                    <a:pt x="2667639" y="502465"/>
                  </a:cubicBezTo>
                  <a:cubicBezTo>
                    <a:pt x="2659151" y="512150"/>
                    <a:pt x="2648347" y="516925"/>
                    <a:pt x="2635181" y="516925"/>
                  </a:cubicBezTo>
                  <a:cubicBezTo>
                    <a:pt x="2622016" y="516925"/>
                    <a:pt x="2611316" y="511773"/>
                    <a:pt x="2603052" y="501501"/>
                  </a:cubicBezTo>
                  <a:cubicBezTo>
                    <a:pt x="2594774" y="491228"/>
                    <a:pt x="2590634" y="477686"/>
                    <a:pt x="2590634" y="460936"/>
                  </a:cubicBezTo>
                  <a:lnTo>
                    <a:pt x="2590634" y="439803"/>
                  </a:lnTo>
                  <a:lnTo>
                    <a:pt x="2517500" y="439803"/>
                  </a:lnTo>
                  <a:lnTo>
                    <a:pt x="2517500" y="464808"/>
                  </a:lnTo>
                  <a:cubicBezTo>
                    <a:pt x="2517500" y="499542"/>
                    <a:pt x="2528289" y="527650"/>
                    <a:pt x="2549958" y="549129"/>
                  </a:cubicBezTo>
                  <a:cubicBezTo>
                    <a:pt x="2571611" y="570594"/>
                    <a:pt x="2599989" y="581318"/>
                    <a:pt x="2635181" y="581318"/>
                  </a:cubicBezTo>
                  <a:cubicBezTo>
                    <a:pt x="2670388" y="581318"/>
                    <a:pt x="2698811" y="570277"/>
                    <a:pt x="2720465" y="548150"/>
                  </a:cubicBezTo>
                  <a:cubicBezTo>
                    <a:pt x="2742118" y="526068"/>
                    <a:pt x="2752922" y="496771"/>
                    <a:pt x="2752922" y="460289"/>
                  </a:cubicBezTo>
                  <a:cubicBezTo>
                    <a:pt x="2752922" y="440105"/>
                    <a:pt x="2749321" y="422722"/>
                    <a:pt x="2742118" y="408141"/>
                  </a:cubicBezTo>
                  <a:lnTo>
                    <a:pt x="2742073" y="408202"/>
                  </a:lnTo>
                  <a:close/>
                  <a:moveTo>
                    <a:pt x="2981800" y="125639"/>
                  </a:moveTo>
                  <a:lnTo>
                    <a:pt x="2929407" y="125639"/>
                  </a:lnTo>
                  <a:lnTo>
                    <a:pt x="2929407" y="552970"/>
                  </a:lnTo>
                  <a:lnTo>
                    <a:pt x="2930005" y="552970"/>
                  </a:lnTo>
                  <a:lnTo>
                    <a:pt x="2955364" y="576197"/>
                  </a:lnTo>
                  <a:lnTo>
                    <a:pt x="3003244" y="576197"/>
                  </a:lnTo>
                  <a:lnTo>
                    <a:pt x="3003244" y="145220"/>
                  </a:lnTo>
                  <a:lnTo>
                    <a:pt x="2981800" y="125639"/>
                  </a:lnTo>
                  <a:close/>
                  <a:moveTo>
                    <a:pt x="3428212" y="165118"/>
                  </a:moveTo>
                  <a:lnTo>
                    <a:pt x="3428212" y="125654"/>
                  </a:lnTo>
                  <a:lnTo>
                    <a:pt x="3175649" y="125654"/>
                  </a:lnTo>
                  <a:lnTo>
                    <a:pt x="3175649" y="164576"/>
                  </a:lnTo>
                  <a:lnTo>
                    <a:pt x="3198378" y="190017"/>
                  </a:lnTo>
                  <a:lnTo>
                    <a:pt x="3262800" y="190017"/>
                  </a:lnTo>
                  <a:lnTo>
                    <a:pt x="3262800" y="576197"/>
                  </a:lnTo>
                  <a:lnTo>
                    <a:pt x="3336592" y="576197"/>
                  </a:lnTo>
                  <a:lnTo>
                    <a:pt x="3336592" y="190017"/>
                  </a:lnTo>
                  <a:lnTo>
                    <a:pt x="3405916" y="190017"/>
                  </a:lnTo>
                  <a:lnTo>
                    <a:pt x="3428212" y="165118"/>
                  </a:lnTo>
                  <a:close/>
                  <a:moveTo>
                    <a:pt x="2331451" y="511834"/>
                  </a:moveTo>
                  <a:lnTo>
                    <a:pt x="2206567" y="511834"/>
                  </a:lnTo>
                  <a:lnTo>
                    <a:pt x="2206567" y="383077"/>
                  </a:lnTo>
                  <a:lnTo>
                    <a:pt x="2298769" y="383077"/>
                  </a:lnTo>
                  <a:lnTo>
                    <a:pt x="2298769" y="317840"/>
                  </a:lnTo>
                  <a:lnTo>
                    <a:pt x="2206567" y="318111"/>
                  </a:lnTo>
                  <a:lnTo>
                    <a:pt x="2206567" y="190017"/>
                  </a:lnTo>
                  <a:lnTo>
                    <a:pt x="2332467" y="189957"/>
                  </a:lnTo>
                  <a:lnTo>
                    <a:pt x="2354778" y="165058"/>
                  </a:lnTo>
                  <a:lnTo>
                    <a:pt x="2354778" y="125639"/>
                  </a:lnTo>
                  <a:lnTo>
                    <a:pt x="2132715" y="125639"/>
                  </a:lnTo>
                  <a:lnTo>
                    <a:pt x="2132715" y="576197"/>
                  </a:lnTo>
                  <a:lnTo>
                    <a:pt x="2354778" y="576197"/>
                  </a:lnTo>
                  <a:lnTo>
                    <a:pt x="2354778" y="537937"/>
                  </a:lnTo>
                  <a:lnTo>
                    <a:pt x="2331451" y="511834"/>
                  </a:lnTo>
                  <a:close/>
                  <a:moveTo>
                    <a:pt x="3674289" y="511834"/>
                  </a:moveTo>
                  <a:lnTo>
                    <a:pt x="3674289" y="383077"/>
                  </a:lnTo>
                  <a:lnTo>
                    <a:pt x="3766551" y="383077"/>
                  </a:lnTo>
                  <a:lnTo>
                    <a:pt x="3766551" y="317795"/>
                  </a:lnTo>
                  <a:lnTo>
                    <a:pt x="3674334" y="318066"/>
                  </a:lnTo>
                  <a:lnTo>
                    <a:pt x="3674334" y="189942"/>
                  </a:lnTo>
                  <a:lnTo>
                    <a:pt x="3800682" y="189942"/>
                  </a:lnTo>
                  <a:lnTo>
                    <a:pt x="3822560" y="165480"/>
                  </a:lnTo>
                  <a:lnTo>
                    <a:pt x="3822560" y="125563"/>
                  </a:lnTo>
                  <a:lnTo>
                    <a:pt x="3600497" y="125563"/>
                  </a:lnTo>
                  <a:lnTo>
                    <a:pt x="3600497" y="576182"/>
                  </a:lnTo>
                  <a:lnTo>
                    <a:pt x="3822560" y="576182"/>
                  </a:lnTo>
                  <a:lnTo>
                    <a:pt x="3822560" y="537440"/>
                  </a:lnTo>
                  <a:lnTo>
                    <a:pt x="3799607" y="511834"/>
                  </a:lnTo>
                  <a:lnTo>
                    <a:pt x="3674289" y="511834"/>
                  </a:lnTo>
                  <a:close/>
                  <a:moveTo>
                    <a:pt x="1061703" y="576197"/>
                  </a:moveTo>
                  <a:lnTo>
                    <a:pt x="1115605" y="576197"/>
                  </a:lnTo>
                  <a:lnTo>
                    <a:pt x="1018067" y="125594"/>
                  </a:lnTo>
                  <a:lnTo>
                    <a:pt x="937192" y="125594"/>
                  </a:lnTo>
                  <a:lnTo>
                    <a:pt x="839759" y="576197"/>
                  </a:lnTo>
                  <a:lnTo>
                    <a:pt x="891778" y="576197"/>
                  </a:lnTo>
                  <a:lnTo>
                    <a:pt x="917526" y="552609"/>
                  </a:lnTo>
                  <a:lnTo>
                    <a:pt x="917631" y="552609"/>
                  </a:lnTo>
                  <a:cubicBezTo>
                    <a:pt x="921606" y="530527"/>
                    <a:pt x="926986" y="500943"/>
                    <a:pt x="927045" y="500793"/>
                  </a:cubicBezTo>
                  <a:lnTo>
                    <a:pt x="1026929" y="500793"/>
                  </a:lnTo>
                  <a:cubicBezTo>
                    <a:pt x="1026929" y="500793"/>
                    <a:pt x="1032249" y="530798"/>
                    <a:pt x="1036119" y="552880"/>
                  </a:cubicBezTo>
                  <a:lnTo>
                    <a:pt x="1061598" y="576197"/>
                  </a:lnTo>
                  <a:lnTo>
                    <a:pt x="1061703" y="576197"/>
                  </a:lnTo>
                  <a:close/>
                  <a:moveTo>
                    <a:pt x="1015228" y="436535"/>
                  </a:moveTo>
                  <a:lnTo>
                    <a:pt x="938268" y="436535"/>
                  </a:lnTo>
                  <a:lnTo>
                    <a:pt x="974536" y="233127"/>
                  </a:lnTo>
                  <a:cubicBezTo>
                    <a:pt x="974985" y="231831"/>
                    <a:pt x="975612" y="231229"/>
                    <a:pt x="976419" y="231229"/>
                  </a:cubicBezTo>
                  <a:cubicBezTo>
                    <a:pt x="977226" y="231229"/>
                    <a:pt x="977914" y="231877"/>
                    <a:pt x="978362" y="233127"/>
                  </a:cubicBezTo>
                  <a:lnTo>
                    <a:pt x="1015273" y="436535"/>
                  </a:lnTo>
                  <a:lnTo>
                    <a:pt x="1015228" y="436535"/>
                  </a:lnTo>
                  <a:close/>
                  <a:moveTo>
                    <a:pt x="1478018" y="125639"/>
                  </a:moveTo>
                  <a:lnTo>
                    <a:pt x="1452330" y="149182"/>
                  </a:lnTo>
                  <a:lnTo>
                    <a:pt x="1452330" y="402433"/>
                  </a:lnTo>
                  <a:cubicBezTo>
                    <a:pt x="1452330" y="403743"/>
                    <a:pt x="1451792" y="404511"/>
                    <a:pt x="1450776" y="404662"/>
                  </a:cubicBezTo>
                  <a:cubicBezTo>
                    <a:pt x="1449700" y="404888"/>
                    <a:pt x="1448953" y="404346"/>
                    <a:pt x="1448579" y="403035"/>
                  </a:cubicBezTo>
                  <a:lnTo>
                    <a:pt x="1351087" y="125578"/>
                  </a:lnTo>
                  <a:lnTo>
                    <a:pt x="1271661" y="125578"/>
                  </a:lnTo>
                  <a:lnTo>
                    <a:pt x="1271661" y="576197"/>
                  </a:lnTo>
                  <a:lnTo>
                    <a:pt x="1319063" y="576197"/>
                  </a:lnTo>
                  <a:lnTo>
                    <a:pt x="1344796" y="552609"/>
                  </a:lnTo>
                  <a:lnTo>
                    <a:pt x="1344213" y="297505"/>
                  </a:lnTo>
                  <a:cubicBezTo>
                    <a:pt x="1344213" y="296195"/>
                    <a:pt x="1344751" y="295487"/>
                    <a:pt x="1345827" y="295276"/>
                  </a:cubicBezTo>
                  <a:cubicBezTo>
                    <a:pt x="1346903" y="295065"/>
                    <a:pt x="1347590" y="295607"/>
                    <a:pt x="1348023" y="296903"/>
                  </a:cubicBezTo>
                  <a:lnTo>
                    <a:pt x="1445247" y="576257"/>
                  </a:lnTo>
                  <a:lnTo>
                    <a:pt x="1525524" y="576257"/>
                  </a:lnTo>
                  <a:lnTo>
                    <a:pt x="1525524" y="125654"/>
                  </a:lnTo>
                  <a:lnTo>
                    <a:pt x="1478018" y="125654"/>
                  </a:lnTo>
                  <a:close/>
                  <a:moveTo>
                    <a:pt x="234018" y="0"/>
                  </a:moveTo>
                  <a:lnTo>
                    <a:pt x="227084" y="0"/>
                  </a:lnTo>
                  <a:lnTo>
                    <a:pt x="227084" y="84322"/>
                  </a:lnTo>
                  <a:lnTo>
                    <a:pt x="234018" y="94007"/>
                  </a:lnTo>
                  <a:lnTo>
                    <a:pt x="234018" y="0"/>
                  </a:lnTo>
                  <a:close/>
                  <a:moveTo>
                    <a:pt x="20727" y="200034"/>
                  </a:moveTo>
                  <a:lnTo>
                    <a:pt x="13793" y="198603"/>
                  </a:lnTo>
                  <a:lnTo>
                    <a:pt x="13793" y="0"/>
                  </a:lnTo>
                  <a:lnTo>
                    <a:pt x="6874" y="0"/>
                  </a:lnTo>
                  <a:lnTo>
                    <a:pt x="6874" y="197202"/>
                  </a:lnTo>
                  <a:lnTo>
                    <a:pt x="0" y="195726"/>
                  </a:lnTo>
                  <a:lnTo>
                    <a:pt x="0" y="359971"/>
                  </a:lnTo>
                  <a:lnTo>
                    <a:pt x="20727" y="374009"/>
                  </a:lnTo>
                  <a:lnTo>
                    <a:pt x="20727" y="200034"/>
                  </a:lnTo>
                  <a:close/>
                  <a:moveTo>
                    <a:pt x="108805" y="160825"/>
                  </a:moveTo>
                  <a:lnTo>
                    <a:pt x="101871" y="165284"/>
                  </a:lnTo>
                  <a:lnTo>
                    <a:pt x="101871" y="0"/>
                  </a:lnTo>
                  <a:lnTo>
                    <a:pt x="94952" y="0"/>
                  </a:lnTo>
                  <a:lnTo>
                    <a:pt x="94952" y="169788"/>
                  </a:lnTo>
                  <a:lnTo>
                    <a:pt x="88018" y="174246"/>
                  </a:lnTo>
                  <a:lnTo>
                    <a:pt x="88018" y="409407"/>
                  </a:lnTo>
                  <a:lnTo>
                    <a:pt x="108805" y="390382"/>
                  </a:lnTo>
                  <a:lnTo>
                    <a:pt x="108805" y="160825"/>
                  </a:lnTo>
                  <a:close/>
                  <a:moveTo>
                    <a:pt x="64796" y="189309"/>
                  </a:moveTo>
                  <a:lnTo>
                    <a:pt x="57862" y="193768"/>
                  </a:lnTo>
                  <a:lnTo>
                    <a:pt x="57862" y="0"/>
                  </a:lnTo>
                  <a:lnTo>
                    <a:pt x="50928" y="0"/>
                  </a:lnTo>
                  <a:lnTo>
                    <a:pt x="50928" y="198226"/>
                  </a:lnTo>
                  <a:lnTo>
                    <a:pt x="44009" y="202745"/>
                  </a:lnTo>
                  <a:lnTo>
                    <a:pt x="44009" y="389720"/>
                  </a:lnTo>
                  <a:lnTo>
                    <a:pt x="64796" y="403743"/>
                  </a:lnTo>
                  <a:lnTo>
                    <a:pt x="64796" y="18930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13"/>
            <p:cNvSpPr/>
            <p:nvPr/>
          </p:nvSpPr>
          <p:spPr>
            <a:xfrm>
              <a:off x="3854450" y="3112681"/>
              <a:ext cx="725470" cy="632637"/>
            </a:xfrm>
            <a:custGeom>
              <a:avLst/>
              <a:gdLst/>
              <a:ahLst/>
              <a:cxnLst/>
              <a:rect l="l" t="t" r="r" b="b"/>
              <a:pathLst>
                <a:path w="725470" h="632637" extrusionOk="0">
                  <a:moveTo>
                    <a:pt x="725470" y="412931"/>
                  </a:moveTo>
                  <a:lnTo>
                    <a:pt x="714950" y="398140"/>
                  </a:lnTo>
                  <a:lnTo>
                    <a:pt x="718536" y="403201"/>
                  </a:lnTo>
                  <a:lnTo>
                    <a:pt x="718536" y="0"/>
                  </a:lnTo>
                  <a:lnTo>
                    <a:pt x="711617" y="0"/>
                  </a:lnTo>
                  <a:lnTo>
                    <a:pt x="711617" y="393470"/>
                  </a:lnTo>
                  <a:lnTo>
                    <a:pt x="704684" y="383740"/>
                  </a:lnTo>
                  <a:lnTo>
                    <a:pt x="704684" y="484751"/>
                  </a:lnTo>
                  <a:lnTo>
                    <a:pt x="681416" y="452290"/>
                  </a:lnTo>
                  <a:lnTo>
                    <a:pt x="681416" y="351114"/>
                  </a:lnTo>
                  <a:lnTo>
                    <a:pt x="670821" y="336217"/>
                  </a:lnTo>
                  <a:lnTo>
                    <a:pt x="674482" y="341383"/>
                  </a:lnTo>
                  <a:lnTo>
                    <a:pt x="674482" y="0"/>
                  </a:lnTo>
                  <a:lnTo>
                    <a:pt x="667608" y="0"/>
                  </a:lnTo>
                  <a:lnTo>
                    <a:pt x="667608" y="331653"/>
                  </a:lnTo>
                  <a:lnTo>
                    <a:pt x="660674" y="321922"/>
                  </a:lnTo>
                  <a:lnTo>
                    <a:pt x="660674" y="423264"/>
                  </a:lnTo>
                  <a:lnTo>
                    <a:pt x="637407" y="390804"/>
                  </a:lnTo>
                  <a:lnTo>
                    <a:pt x="637407" y="289251"/>
                  </a:lnTo>
                  <a:lnTo>
                    <a:pt x="627141" y="274896"/>
                  </a:lnTo>
                  <a:lnTo>
                    <a:pt x="630473" y="279505"/>
                  </a:lnTo>
                  <a:lnTo>
                    <a:pt x="630473" y="0"/>
                  </a:lnTo>
                  <a:lnTo>
                    <a:pt x="623539" y="0"/>
                  </a:lnTo>
                  <a:lnTo>
                    <a:pt x="623539" y="269835"/>
                  </a:lnTo>
                  <a:lnTo>
                    <a:pt x="616606" y="260104"/>
                  </a:lnTo>
                  <a:lnTo>
                    <a:pt x="616606" y="361778"/>
                  </a:lnTo>
                  <a:lnTo>
                    <a:pt x="593383" y="329318"/>
                  </a:lnTo>
                  <a:lnTo>
                    <a:pt x="593383" y="227433"/>
                  </a:lnTo>
                  <a:lnTo>
                    <a:pt x="582967" y="212852"/>
                  </a:lnTo>
                  <a:lnTo>
                    <a:pt x="586449" y="217687"/>
                  </a:lnTo>
                  <a:lnTo>
                    <a:pt x="586449" y="0"/>
                  </a:lnTo>
                  <a:lnTo>
                    <a:pt x="579530" y="0"/>
                  </a:lnTo>
                  <a:lnTo>
                    <a:pt x="579530" y="207957"/>
                  </a:lnTo>
                  <a:lnTo>
                    <a:pt x="572597" y="198226"/>
                  </a:lnTo>
                  <a:lnTo>
                    <a:pt x="572597" y="300277"/>
                  </a:lnTo>
                  <a:lnTo>
                    <a:pt x="549329" y="267816"/>
                  </a:lnTo>
                  <a:lnTo>
                    <a:pt x="549329" y="165600"/>
                  </a:lnTo>
                  <a:lnTo>
                    <a:pt x="538943" y="150989"/>
                  </a:lnTo>
                  <a:lnTo>
                    <a:pt x="542380" y="155870"/>
                  </a:lnTo>
                  <a:lnTo>
                    <a:pt x="542380" y="0"/>
                  </a:lnTo>
                  <a:lnTo>
                    <a:pt x="535462" y="0"/>
                  </a:lnTo>
                  <a:lnTo>
                    <a:pt x="535462" y="146139"/>
                  </a:lnTo>
                  <a:lnTo>
                    <a:pt x="528528" y="136409"/>
                  </a:lnTo>
                  <a:lnTo>
                    <a:pt x="528528" y="248476"/>
                  </a:lnTo>
                  <a:lnTo>
                    <a:pt x="532712" y="244665"/>
                  </a:lnTo>
                  <a:lnTo>
                    <a:pt x="417227" y="350195"/>
                  </a:lnTo>
                  <a:lnTo>
                    <a:pt x="417227" y="132327"/>
                  </a:lnTo>
                  <a:lnTo>
                    <a:pt x="410293" y="136785"/>
                  </a:lnTo>
                  <a:lnTo>
                    <a:pt x="410293" y="0"/>
                  </a:lnTo>
                  <a:lnTo>
                    <a:pt x="403359" y="0"/>
                  </a:lnTo>
                  <a:lnTo>
                    <a:pt x="403359" y="141304"/>
                  </a:lnTo>
                  <a:lnTo>
                    <a:pt x="396441" y="145763"/>
                  </a:lnTo>
                  <a:lnTo>
                    <a:pt x="396441" y="369159"/>
                  </a:lnTo>
                  <a:lnTo>
                    <a:pt x="346080" y="415161"/>
                  </a:lnTo>
                  <a:lnTo>
                    <a:pt x="249679" y="350135"/>
                  </a:lnTo>
                  <a:lnTo>
                    <a:pt x="241071" y="356115"/>
                  </a:lnTo>
                  <a:lnTo>
                    <a:pt x="241071" y="190951"/>
                  </a:lnTo>
                  <a:lnTo>
                    <a:pt x="238755" y="190454"/>
                  </a:lnTo>
                  <a:lnTo>
                    <a:pt x="234137" y="195078"/>
                  </a:lnTo>
                  <a:lnTo>
                    <a:pt x="234137" y="0"/>
                  </a:lnTo>
                  <a:lnTo>
                    <a:pt x="227204" y="0"/>
                  </a:lnTo>
                  <a:lnTo>
                    <a:pt x="227204" y="201932"/>
                  </a:lnTo>
                  <a:lnTo>
                    <a:pt x="220285" y="208770"/>
                  </a:lnTo>
                  <a:lnTo>
                    <a:pt x="220285" y="370409"/>
                  </a:lnTo>
                  <a:lnTo>
                    <a:pt x="197002" y="386511"/>
                  </a:lnTo>
                  <a:lnTo>
                    <a:pt x="197002" y="231726"/>
                  </a:lnTo>
                  <a:lnTo>
                    <a:pt x="190069" y="238564"/>
                  </a:lnTo>
                  <a:lnTo>
                    <a:pt x="190069" y="0"/>
                  </a:lnTo>
                  <a:lnTo>
                    <a:pt x="183194" y="0"/>
                  </a:lnTo>
                  <a:lnTo>
                    <a:pt x="183194" y="245418"/>
                  </a:lnTo>
                  <a:lnTo>
                    <a:pt x="176261" y="252272"/>
                  </a:lnTo>
                  <a:lnTo>
                    <a:pt x="176261" y="400806"/>
                  </a:lnTo>
                  <a:lnTo>
                    <a:pt x="152993" y="416848"/>
                  </a:lnTo>
                  <a:lnTo>
                    <a:pt x="152993" y="275257"/>
                  </a:lnTo>
                  <a:lnTo>
                    <a:pt x="146059" y="282126"/>
                  </a:lnTo>
                  <a:lnTo>
                    <a:pt x="146059" y="0"/>
                  </a:lnTo>
                  <a:lnTo>
                    <a:pt x="139126" y="0"/>
                  </a:lnTo>
                  <a:lnTo>
                    <a:pt x="139126" y="288965"/>
                  </a:lnTo>
                  <a:lnTo>
                    <a:pt x="132192" y="295818"/>
                  </a:lnTo>
                  <a:lnTo>
                    <a:pt x="132192" y="431203"/>
                  </a:lnTo>
                  <a:lnTo>
                    <a:pt x="108939" y="447244"/>
                  </a:lnTo>
                  <a:lnTo>
                    <a:pt x="108939" y="318819"/>
                  </a:lnTo>
                  <a:lnTo>
                    <a:pt x="102005" y="325673"/>
                  </a:lnTo>
                  <a:lnTo>
                    <a:pt x="102005" y="0"/>
                  </a:lnTo>
                  <a:lnTo>
                    <a:pt x="95131" y="0"/>
                  </a:lnTo>
                  <a:lnTo>
                    <a:pt x="95131" y="332526"/>
                  </a:lnTo>
                  <a:lnTo>
                    <a:pt x="88198" y="339365"/>
                  </a:lnTo>
                  <a:lnTo>
                    <a:pt x="88198" y="461599"/>
                  </a:lnTo>
                  <a:lnTo>
                    <a:pt x="64930" y="477626"/>
                  </a:lnTo>
                  <a:lnTo>
                    <a:pt x="64930" y="362366"/>
                  </a:lnTo>
                  <a:lnTo>
                    <a:pt x="57996" y="369219"/>
                  </a:lnTo>
                  <a:lnTo>
                    <a:pt x="57996" y="0"/>
                  </a:lnTo>
                  <a:lnTo>
                    <a:pt x="51063" y="0"/>
                  </a:lnTo>
                  <a:lnTo>
                    <a:pt x="51063" y="376073"/>
                  </a:lnTo>
                  <a:lnTo>
                    <a:pt x="44129" y="382926"/>
                  </a:lnTo>
                  <a:lnTo>
                    <a:pt x="44129" y="491981"/>
                  </a:lnTo>
                  <a:lnTo>
                    <a:pt x="20921" y="508023"/>
                  </a:lnTo>
                  <a:lnTo>
                    <a:pt x="20921" y="405912"/>
                  </a:lnTo>
                  <a:lnTo>
                    <a:pt x="10490" y="416200"/>
                  </a:lnTo>
                  <a:lnTo>
                    <a:pt x="13987" y="412766"/>
                  </a:lnTo>
                  <a:lnTo>
                    <a:pt x="13987" y="0"/>
                  </a:lnTo>
                  <a:lnTo>
                    <a:pt x="7038" y="0"/>
                  </a:lnTo>
                  <a:lnTo>
                    <a:pt x="7038" y="415372"/>
                  </a:lnTo>
                  <a:lnTo>
                    <a:pt x="105" y="413700"/>
                  </a:lnTo>
                  <a:lnTo>
                    <a:pt x="105" y="522378"/>
                  </a:lnTo>
                  <a:lnTo>
                    <a:pt x="0" y="522438"/>
                  </a:lnTo>
                  <a:lnTo>
                    <a:pt x="0" y="632472"/>
                  </a:lnTo>
                  <a:lnTo>
                    <a:pt x="725261" y="632637"/>
                  </a:lnTo>
                  <a:lnTo>
                    <a:pt x="725261" y="513792"/>
                  </a:lnTo>
                  <a:lnTo>
                    <a:pt x="725470" y="514063"/>
                  </a:lnTo>
                  <a:lnTo>
                    <a:pt x="725470" y="41293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13"/>
            <p:cNvSpPr/>
            <p:nvPr/>
          </p:nvSpPr>
          <p:spPr>
            <a:xfrm>
              <a:off x="4294899" y="3112681"/>
              <a:ext cx="64855" cy="328926"/>
            </a:xfrm>
            <a:custGeom>
              <a:avLst/>
              <a:gdLst/>
              <a:ahLst/>
              <a:cxnLst/>
              <a:rect l="l" t="t" r="r" b="b"/>
              <a:pathLst>
                <a:path w="64855" h="328926" extrusionOk="0">
                  <a:moveTo>
                    <a:pt x="20787" y="103843"/>
                  </a:moveTo>
                  <a:lnTo>
                    <a:pt x="13853" y="108301"/>
                  </a:lnTo>
                  <a:lnTo>
                    <a:pt x="13853" y="0"/>
                  </a:lnTo>
                  <a:lnTo>
                    <a:pt x="6934" y="0"/>
                  </a:lnTo>
                  <a:lnTo>
                    <a:pt x="6934" y="112820"/>
                  </a:lnTo>
                  <a:lnTo>
                    <a:pt x="0" y="117279"/>
                  </a:lnTo>
                  <a:lnTo>
                    <a:pt x="0" y="328926"/>
                  </a:lnTo>
                  <a:lnTo>
                    <a:pt x="20787" y="309947"/>
                  </a:lnTo>
                  <a:lnTo>
                    <a:pt x="20787" y="103858"/>
                  </a:lnTo>
                  <a:close/>
                  <a:moveTo>
                    <a:pt x="64855" y="103737"/>
                  </a:moveTo>
                  <a:lnTo>
                    <a:pt x="50988" y="84322"/>
                  </a:lnTo>
                  <a:lnTo>
                    <a:pt x="44069" y="88780"/>
                  </a:lnTo>
                  <a:lnTo>
                    <a:pt x="44069" y="288693"/>
                  </a:lnTo>
                  <a:lnTo>
                    <a:pt x="64855" y="269714"/>
                  </a:lnTo>
                  <a:lnTo>
                    <a:pt x="64855" y="10373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288">
          <p15:clr>
            <a:srgbClr val="E46962"/>
          </p15:clr>
        </p15:guide>
        <p15:guide id="2" pos="7392">
          <p15:clr>
            <a:srgbClr val="E46962"/>
          </p15:clr>
        </p15:guide>
        <p15:guide id="3" orient="horz" pos="4143">
          <p15:clr>
            <a:srgbClr val="D9D9D9"/>
          </p15:clr>
        </p15:guide>
        <p15:guide id="4" orient="horz" pos="3683">
          <p15:clr>
            <a:srgbClr val="E46962"/>
          </p15:clr>
        </p15:guide>
        <p15:guide id="5" orient="horz" pos="173">
          <p15:clr>
            <a:srgbClr val="00FF00"/>
          </p15:clr>
        </p15:guide>
        <p15:guide id="6" orient="horz" pos="3398">
          <p15:clr>
            <a:srgbClr val="E46962"/>
          </p15:clr>
        </p15:guide>
        <p15:guide id="7" orient="horz" pos="3054">
          <p15:clr>
            <a:srgbClr val="E46962"/>
          </p15:clr>
        </p15:guide>
        <p15:guide id="8" orient="horz" pos="2768">
          <p15:clr>
            <a:srgbClr val="E46962"/>
          </p15:clr>
        </p15:guide>
        <p15:guide id="9" orient="horz" pos="2424">
          <p15:clr>
            <a:srgbClr val="E46962"/>
          </p15:clr>
        </p15:guide>
        <p15:guide id="10" orient="horz" pos="2138">
          <p15:clr>
            <a:srgbClr val="E46962"/>
          </p15:clr>
        </p15:guide>
        <p15:guide id="11" orient="horz" pos="1794">
          <p15:clr>
            <a:srgbClr val="E46962"/>
          </p15:clr>
        </p15:guide>
        <p15:guide id="12" orient="horz" pos="1508">
          <p15:clr>
            <a:srgbClr val="E46962"/>
          </p15:clr>
        </p15:guide>
        <p15:guide id="13" orient="horz" pos="1164">
          <p15:clr>
            <a:srgbClr val="E46962"/>
          </p15:clr>
        </p15:guide>
        <p15:guide id="14" orient="horz" pos="878">
          <p15:clr>
            <a:srgbClr val="E46962"/>
          </p15:clr>
        </p15:guide>
        <p15:guide id="15" orient="horz" pos="534">
          <p15:clr>
            <a:srgbClr val="E46962"/>
          </p15:clr>
        </p15:guide>
        <p15:guide id="16" orient="horz" pos="1049">
          <p15:clr>
            <a:srgbClr val="D9D9D9"/>
          </p15:clr>
        </p15:guide>
        <p15:guide id="17" orient="horz" pos="1679">
          <p15:clr>
            <a:srgbClr val="D9D9D9"/>
          </p15:clr>
        </p15:guide>
        <p15:guide id="18" orient="horz" pos="2308">
          <p15:clr>
            <a:srgbClr val="D9D9D9"/>
          </p15:clr>
        </p15:guide>
        <p15:guide id="19" orient="horz" pos="2938">
          <p15:clr>
            <a:srgbClr val="D9D9D9"/>
          </p15:clr>
        </p15:guide>
        <p15:guide id="20" orient="horz" pos="3568">
          <p15:clr>
            <a:srgbClr val="D9D9D9"/>
          </p15:clr>
        </p15:guide>
        <p15:guide id="21" pos="1352">
          <p15:clr>
            <a:srgbClr val="E46962"/>
          </p15:clr>
        </p15:guide>
        <p15:guide id="22" pos="1496">
          <p15:clr>
            <a:srgbClr val="E46962"/>
          </p15:clr>
        </p15:guide>
        <p15:guide id="23" pos="2560">
          <p15:clr>
            <a:srgbClr val="E46962"/>
          </p15:clr>
        </p15:guide>
        <p15:guide id="24" pos="2704">
          <p15:clr>
            <a:srgbClr val="E46962"/>
          </p15:clr>
        </p15:guide>
        <p15:guide id="25" pos="3768">
          <p15:clr>
            <a:srgbClr val="E46962"/>
          </p15:clr>
        </p15:guide>
        <p15:guide id="26" pos="3912">
          <p15:clr>
            <a:srgbClr val="E46962"/>
          </p15:clr>
        </p15:guide>
        <p15:guide id="27" pos="4976">
          <p15:clr>
            <a:srgbClr val="E46962"/>
          </p15:clr>
        </p15:guide>
        <p15:guide id="28" pos="5120">
          <p15:clr>
            <a:srgbClr val="E46962"/>
          </p15:clr>
        </p15:guide>
        <p15:guide id="29" pos="6184">
          <p15:clr>
            <a:srgbClr val="E46962"/>
          </p15:clr>
        </p15:guide>
        <p15:guide id="30" pos="6328">
          <p15:clr>
            <a:srgbClr val="E46962"/>
          </p15:clr>
        </p15:guide>
        <p15:guide id="31" orient="horz" pos="4028">
          <p15:clr>
            <a:srgbClr val="00FF00"/>
          </p15:clr>
        </p15:guide>
        <p15:guide id="32" pos="170">
          <p15:clr>
            <a:srgbClr val="00FF00"/>
          </p15:clr>
        </p15:guide>
        <p15:guide id="33" pos="7510">
          <p15:clr>
            <a:srgbClr val="00FF00"/>
          </p15:clr>
        </p15:guide>
        <p15:guide id="34" orient="horz" pos="419">
          <p15:clr>
            <a:srgbClr val="D9D9D9"/>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ver - Dark">
  <p:cSld name="BLANK_1_1_1_1_1_1_1_1_1_1">
    <p:bg>
      <p:bgPr>
        <a:solidFill>
          <a:schemeClr val="dk2"/>
        </a:solidFill>
        <a:effectLst/>
      </p:bgPr>
    </p:bg>
    <p:spTree>
      <p:nvGrpSpPr>
        <p:cNvPr id="1" name="Shape 136"/>
        <p:cNvGrpSpPr/>
        <p:nvPr/>
      </p:nvGrpSpPr>
      <p:grpSpPr>
        <a:xfrm>
          <a:off x="0" y="0"/>
          <a:ext cx="0" cy="0"/>
          <a:chOff x="0" y="0"/>
          <a:chExt cx="0" cy="0"/>
        </a:xfrm>
      </p:grpSpPr>
      <p:sp>
        <p:nvSpPr>
          <p:cNvPr id="137" name="Google Shape;137;p14"/>
          <p:cNvSpPr txBox="1">
            <a:spLocks noGrp="1"/>
          </p:cNvSpPr>
          <p:nvPr>
            <p:ph type="body" idx="1"/>
          </p:nvPr>
        </p:nvSpPr>
        <p:spPr>
          <a:xfrm>
            <a:off x="458203" y="3767738"/>
            <a:ext cx="4188300" cy="184800"/>
          </a:xfrm>
          <a:prstGeom prst="rect">
            <a:avLst/>
          </a:prstGeom>
        </p:spPr>
        <p:txBody>
          <a:bodyPr spcFirstLastPara="1" wrap="square" lIns="0" tIns="0" rIns="0" bIns="0" anchor="t" anchorCtr="0">
            <a:spAutoFit/>
          </a:bodyPr>
          <a:lstStyle>
            <a:lvl1pPr marL="457200" marR="0" lvl="0"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1pPr>
            <a:lvl2pPr marL="914400" marR="0" lvl="1"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2pPr>
            <a:lvl3pPr marL="1371600" marR="0" lvl="2"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3pPr>
            <a:lvl4pPr marL="1828800" marR="0" lvl="3"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4pPr>
            <a:lvl5pPr marL="2286000" marR="0" lvl="4"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5pPr>
            <a:lvl6pPr marL="2743200" marR="0" lvl="5"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6pPr>
            <a:lvl7pPr marL="3200400" marR="0" lvl="6"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7pPr>
            <a:lvl8pPr marL="3657600" marR="0" lvl="7"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8pPr>
            <a:lvl9pPr marL="4114800" marR="0" lvl="8"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9pPr>
          </a:lstStyle>
          <a:p>
            <a:endParaRPr/>
          </a:p>
        </p:txBody>
      </p:sp>
      <p:sp>
        <p:nvSpPr>
          <p:cNvPr id="138" name="Google Shape;138;p14"/>
          <p:cNvSpPr txBox="1">
            <a:spLocks noGrp="1"/>
          </p:cNvSpPr>
          <p:nvPr>
            <p:ph type="body" idx="2"/>
          </p:nvPr>
        </p:nvSpPr>
        <p:spPr>
          <a:xfrm>
            <a:off x="458203" y="3999045"/>
            <a:ext cx="4188300" cy="184800"/>
          </a:xfrm>
          <a:prstGeom prst="rect">
            <a:avLst/>
          </a:prstGeom>
        </p:spPr>
        <p:txBody>
          <a:bodyPr spcFirstLastPara="1" wrap="square" lIns="0" tIns="0" rIns="0" bIns="0" anchor="t" anchorCtr="0">
            <a:spAutoFit/>
          </a:bodyPr>
          <a:lstStyle>
            <a:lvl1pPr marL="457200" marR="0" lvl="0"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1pPr>
            <a:lvl2pPr marL="914400" marR="0" lvl="1"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2pPr>
            <a:lvl3pPr marL="1371600" marR="0" lvl="2"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3pPr>
            <a:lvl4pPr marL="1828800" marR="0" lvl="3"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4pPr>
            <a:lvl5pPr marL="2286000" marR="0" lvl="4"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5pPr>
            <a:lvl6pPr marL="2743200" marR="0" lvl="5"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6pPr>
            <a:lvl7pPr marL="3200400" marR="0" lvl="6"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7pPr>
            <a:lvl8pPr marL="3657600" marR="0" lvl="7"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8pPr>
            <a:lvl9pPr marL="4114800" marR="0" lvl="8" indent="-228600" algn="l">
              <a:lnSpc>
                <a:spcPct val="100000"/>
              </a:lnSpc>
              <a:spcBef>
                <a:spcPts val="0"/>
              </a:spcBef>
              <a:spcAft>
                <a:spcPts val="0"/>
              </a:spcAft>
              <a:buNone/>
              <a:defRPr sz="1200">
                <a:solidFill>
                  <a:srgbClr val="FFFFFF"/>
                </a:solidFill>
                <a:latin typeface="Space Mono"/>
                <a:ea typeface="Space Mono"/>
                <a:cs typeface="Space Mono"/>
                <a:sym typeface="Space Mono"/>
              </a:defRPr>
            </a:lvl9pPr>
          </a:lstStyle>
          <a:p>
            <a:endParaRPr/>
          </a:p>
        </p:txBody>
      </p:sp>
      <p:sp>
        <p:nvSpPr>
          <p:cNvPr id="139" name="Google Shape;139;p14"/>
          <p:cNvSpPr txBox="1">
            <a:spLocks noGrp="1"/>
          </p:cNvSpPr>
          <p:nvPr>
            <p:ph type="title"/>
          </p:nvPr>
        </p:nvSpPr>
        <p:spPr>
          <a:xfrm>
            <a:off x="414967" y="413169"/>
            <a:ext cx="9410400" cy="2193600"/>
          </a:xfrm>
          <a:prstGeom prst="rect">
            <a:avLst/>
          </a:prstGeom>
        </p:spPr>
        <p:txBody>
          <a:bodyPr spcFirstLastPara="1" wrap="square" lIns="0" tIns="0" rIns="0" bIns="0" anchor="b" anchorCtr="0">
            <a:noAutofit/>
          </a:bodyPr>
          <a:lstStyle>
            <a:lvl1pPr marL="0" marR="0" lvl="0" indent="0" algn="l">
              <a:lnSpc>
                <a:spcPct val="88000"/>
              </a:lnSpc>
              <a:spcBef>
                <a:spcPts val="0"/>
              </a:spcBef>
              <a:spcAft>
                <a:spcPts val="0"/>
              </a:spcAft>
              <a:buNone/>
              <a:defRPr sz="6000">
                <a:solidFill>
                  <a:schemeClr val="lt1"/>
                </a:solidFill>
              </a:defRPr>
            </a:lvl1pPr>
            <a:lvl2pPr lvl="1">
              <a:lnSpc>
                <a:spcPct val="88000"/>
              </a:lnSpc>
              <a:spcBef>
                <a:spcPts val="0"/>
              </a:spcBef>
              <a:spcAft>
                <a:spcPts val="0"/>
              </a:spcAft>
              <a:buClr>
                <a:schemeClr val="lt1"/>
              </a:buClr>
              <a:buSzPts val="6000"/>
              <a:buNone/>
              <a:defRPr sz="6000">
                <a:solidFill>
                  <a:schemeClr val="lt1"/>
                </a:solidFill>
              </a:defRPr>
            </a:lvl2pPr>
            <a:lvl3pPr lvl="2">
              <a:lnSpc>
                <a:spcPct val="88000"/>
              </a:lnSpc>
              <a:spcBef>
                <a:spcPts val="0"/>
              </a:spcBef>
              <a:spcAft>
                <a:spcPts val="0"/>
              </a:spcAft>
              <a:buClr>
                <a:schemeClr val="lt1"/>
              </a:buClr>
              <a:buSzPts val="6000"/>
              <a:buNone/>
              <a:defRPr sz="6000">
                <a:solidFill>
                  <a:schemeClr val="lt1"/>
                </a:solidFill>
              </a:defRPr>
            </a:lvl3pPr>
            <a:lvl4pPr lvl="3">
              <a:lnSpc>
                <a:spcPct val="88000"/>
              </a:lnSpc>
              <a:spcBef>
                <a:spcPts val="0"/>
              </a:spcBef>
              <a:spcAft>
                <a:spcPts val="0"/>
              </a:spcAft>
              <a:buClr>
                <a:schemeClr val="lt1"/>
              </a:buClr>
              <a:buSzPts val="6000"/>
              <a:buNone/>
              <a:defRPr sz="6000">
                <a:solidFill>
                  <a:schemeClr val="lt1"/>
                </a:solidFill>
              </a:defRPr>
            </a:lvl4pPr>
            <a:lvl5pPr lvl="4">
              <a:lnSpc>
                <a:spcPct val="88000"/>
              </a:lnSpc>
              <a:spcBef>
                <a:spcPts val="0"/>
              </a:spcBef>
              <a:spcAft>
                <a:spcPts val="0"/>
              </a:spcAft>
              <a:buClr>
                <a:schemeClr val="lt1"/>
              </a:buClr>
              <a:buSzPts val="6000"/>
              <a:buNone/>
              <a:defRPr sz="6000">
                <a:solidFill>
                  <a:schemeClr val="lt1"/>
                </a:solidFill>
              </a:defRPr>
            </a:lvl5pPr>
            <a:lvl6pPr lvl="5">
              <a:lnSpc>
                <a:spcPct val="88000"/>
              </a:lnSpc>
              <a:spcBef>
                <a:spcPts val="0"/>
              </a:spcBef>
              <a:spcAft>
                <a:spcPts val="0"/>
              </a:spcAft>
              <a:buClr>
                <a:schemeClr val="lt1"/>
              </a:buClr>
              <a:buSzPts val="6000"/>
              <a:buNone/>
              <a:defRPr sz="6000">
                <a:solidFill>
                  <a:schemeClr val="lt1"/>
                </a:solidFill>
              </a:defRPr>
            </a:lvl6pPr>
            <a:lvl7pPr lvl="6">
              <a:lnSpc>
                <a:spcPct val="88000"/>
              </a:lnSpc>
              <a:spcBef>
                <a:spcPts val="0"/>
              </a:spcBef>
              <a:spcAft>
                <a:spcPts val="0"/>
              </a:spcAft>
              <a:buClr>
                <a:schemeClr val="lt1"/>
              </a:buClr>
              <a:buSzPts val="6000"/>
              <a:buNone/>
              <a:defRPr sz="6000">
                <a:solidFill>
                  <a:schemeClr val="lt1"/>
                </a:solidFill>
              </a:defRPr>
            </a:lvl7pPr>
            <a:lvl8pPr lvl="7">
              <a:lnSpc>
                <a:spcPct val="88000"/>
              </a:lnSpc>
              <a:spcBef>
                <a:spcPts val="0"/>
              </a:spcBef>
              <a:spcAft>
                <a:spcPts val="0"/>
              </a:spcAft>
              <a:buClr>
                <a:schemeClr val="lt1"/>
              </a:buClr>
              <a:buSzPts val="6000"/>
              <a:buNone/>
              <a:defRPr sz="6000">
                <a:solidFill>
                  <a:schemeClr val="lt1"/>
                </a:solidFill>
              </a:defRPr>
            </a:lvl8pPr>
            <a:lvl9pPr lvl="8">
              <a:lnSpc>
                <a:spcPct val="88000"/>
              </a:lnSpc>
              <a:spcBef>
                <a:spcPts val="0"/>
              </a:spcBef>
              <a:spcAft>
                <a:spcPts val="0"/>
              </a:spcAft>
              <a:buClr>
                <a:schemeClr val="lt1"/>
              </a:buClr>
              <a:buSzPts val="6000"/>
              <a:buNone/>
              <a:defRPr sz="6000">
                <a:solidFill>
                  <a:schemeClr val="lt1"/>
                </a:solidFill>
              </a:defRPr>
            </a:lvl9pPr>
          </a:lstStyle>
          <a:p>
            <a:endParaRPr/>
          </a:p>
        </p:txBody>
      </p:sp>
      <p:sp>
        <p:nvSpPr>
          <p:cNvPr id="140" name="Google Shape;140;p14"/>
          <p:cNvSpPr txBox="1">
            <a:spLocks noGrp="1"/>
          </p:cNvSpPr>
          <p:nvPr>
            <p:ph type="subTitle" idx="3"/>
          </p:nvPr>
        </p:nvSpPr>
        <p:spPr>
          <a:xfrm>
            <a:off x="0" y="2926963"/>
            <a:ext cx="6176700" cy="413100"/>
          </a:xfrm>
          <a:prstGeom prst="rect">
            <a:avLst/>
          </a:prstGeom>
          <a:solidFill>
            <a:srgbClr val="BDB8A6"/>
          </a:solidFill>
        </p:spPr>
        <p:txBody>
          <a:bodyPr spcFirstLastPara="1" wrap="square" lIns="438900" tIns="0" rIns="0" bIns="0" anchor="ctr" anchorCtr="0">
            <a:noAutofit/>
          </a:bodyPr>
          <a:lstStyle>
            <a:lvl1pPr lvl="0">
              <a:spcBef>
                <a:spcPts val="0"/>
              </a:spcBef>
              <a:spcAft>
                <a:spcPts val="0"/>
              </a:spcAft>
              <a:buSzPts val="1400"/>
              <a:buFont typeface="Space Mono"/>
              <a:buNone/>
              <a:defRPr sz="1400">
                <a:latin typeface="Space Mono"/>
                <a:ea typeface="Space Mono"/>
                <a:cs typeface="Space Mono"/>
                <a:sym typeface="Space Mono"/>
              </a:defRPr>
            </a:lvl1pPr>
            <a:lvl2pPr lvl="1">
              <a:spcBef>
                <a:spcPts val="1000"/>
              </a:spcBef>
              <a:spcAft>
                <a:spcPts val="0"/>
              </a:spcAft>
              <a:buSzPts val="1400"/>
              <a:buFont typeface="Space Mono"/>
              <a:buNone/>
              <a:defRPr sz="1400">
                <a:latin typeface="Space Mono"/>
                <a:ea typeface="Space Mono"/>
                <a:cs typeface="Space Mono"/>
                <a:sym typeface="Space Mono"/>
              </a:defRPr>
            </a:lvl2pPr>
            <a:lvl3pPr lvl="2">
              <a:spcBef>
                <a:spcPts val="1000"/>
              </a:spcBef>
              <a:spcAft>
                <a:spcPts val="0"/>
              </a:spcAft>
              <a:buSzPts val="1400"/>
              <a:buFont typeface="Space Mono"/>
              <a:buNone/>
              <a:defRPr sz="1400">
                <a:latin typeface="Space Mono"/>
                <a:ea typeface="Space Mono"/>
                <a:cs typeface="Space Mono"/>
                <a:sym typeface="Space Mono"/>
              </a:defRPr>
            </a:lvl3pPr>
            <a:lvl4pPr lvl="3">
              <a:spcBef>
                <a:spcPts val="1000"/>
              </a:spcBef>
              <a:spcAft>
                <a:spcPts val="0"/>
              </a:spcAft>
              <a:buSzPts val="1400"/>
              <a:buFont typeface="Space Mono"/>
              <a:buNone/>
              <a:defRPr sz="1400">
                <a:latin typeface="Space Mono"/>
                <a:ea typeface="Space Mono"/>
                <a:cs typeface="Space Mono"/>
                <a:sym typeface="Space Mono"/>
              </a:defRPr>
            </a:lvl4pPr>
            <a:lvl5pPr lvl="4">
              <a:spcBef>
                <a:spcPts val="1000"/>
              </a:spcBef>
              <a:spcAft>
                <a:spcPts val="0"/>
              </a:spcAft>
              <a:buSzPts val="1400"/>
              <a:buFont typeface="Space Mono"/>
              <a:buNone/>
              <a:defRPr sz="1400">
                <a:latin typeface="Space Mono"/>
                <a:ea typeface="Space Mono"/>
                <a:cs typeface="Space Mono"/>
                <a:sym typeface="Space Mono"/>
              </a:defRPr>
            </a:lvl5pPr>
            <a:lvl6pPr lvl="5">
              <a:spcBef>
                <a:spcPts val="1000"/>
              </a:spcBef>
              <a:spcAft>
                <a:spcPts val="0"/>
              </a:spcAft>
              <a:buSzPts val="1400"/>
              <a:buFont typeface="Space Mono"/>
              <a:buNone/>
              <a:defRPr sz="1400">
                <a:latin typeface="Space Mono"/>
                <a:ea typeface="Space Mono"/>
                <a:cs typeface="Space Mono"/>
                <a:sym typeface="Space Mono"/>
              </a:defRPr>
            </a:lvl6pPr>
            <a:lvl7pPr lvl="6">
              <a:spcBef>
                <a:spcPts val="1000"/>
              </a:spcBef>
              <a:spcAft>
                <a:spcPts val="0"/>
              </a:spcAft>
              <a:buSzPts val="1400"/>
              <a:buFont typeface="Space Mono"/>
              <a:buNone/>
              <a:defRPr sz="1400">
                <a:latin typeface="Space Mono"/>
                <a:ea typeface="Space Mono"/>
                <a:cs typeface="Space Mono"/>
                <a:sym typeface="Space Mono"/>
              </a:defRPr>
            </a:lvl7pPr>
            <a:lvl8pPr lvl="7">
              <a:spcBef>
                <a:spcPts val="1000"/>
              </a:spcBef>
              <a:spcAft>
                <a:spcPts val="0"/>
              </a:spcAft>
              <a:buSzPts val="1400"/>
              <a:buFont typeface="Space Mono"/>
              <a:buNone/>
              <a:defRPr sz="1400">
                <a:latin typeface="Space Mono"/>
                <a:ea typeface="Space Mono"/>
                <a:cs typeface="Space Mono"/>
                <a:sym typeface="Space Mono"/>
              </a:defRPr>
            </a:lvl8pPr>
            <a:lvl9pPr lvl="8">
              <a:spcBef>
                <a:spcPts val="1000"/>
              </a:spcBef>
              <a:spcAft>
                <a:spcPts val="1000"/>
              </a:spcAft>
              <a:buSzPts val="1400"/>
              <a:buFont typeface="Space Mono"/>
              <a:buNone/>
              <a:defRPr sz="1400">
                <a:latin typeface="Space Mono"/>
                <a:ea typeface="Space Mono"/>
                <a:cs typeface="Space Mono"/>
                <a:sym typeface="Space Mono"/>
              </a:defRPr>
            </a:lvl9pPr>
          </a:lstStyle>
          <a:p>
            <a:endParaRPr/>
          </a:p>
        </p:txBody>
      </p:sp>
      <p:grpSp>
        <p:nvGrpSpPr>
          <p:cNvPr id="142" name="Google Shape;142;p14"/>
          <p:cNvGrpSpPr/>
          <p:nvPr/>
        </p:nvGrpSpPr>
        <p:grpSpPr>
          <a:xfrm>
            <a:off x="457075" y="4644664"/>
            <a:ext cx="11278653" cy="1468714"/>
            <a:chOff x="376836" y="4905561"/>
            <a:chExt cx="11424892" cy="1487757"/>
          </a:xfrm>
        </p:grpSpPr>
        <p:sp>
          <p:nvSpPr>
            <p:cNvPr id="143" name="Google Shape;143;p14"/>
            <p:cNvSpPr/>
            <p:nvPr/>
          </p:nvSpPr>
          <p:spPr>
            <a:xfrm>
              <a:off x="376836" y="5547510"/>
              <a:ext cx="40602" cy="845701"/>
            </a:xfrm>
            <a:custGeom>
              <a:avLst/>
              <a:gdLst/>
              <a:ahLst/>
              <a:cxnLst/>
              <a:rect l="l" t="t" r="r" b="b"/>
              <a:pathLst>
                <a:path w="27113" h="564742" extrusionOk="0">
                  <a:moveTo>
                    <a:pt x="27113" y="4495"/>
                  </a:moveTo>
                  <a:lnTo>
                    <a:pt x="27113" y="564742"/>
                  </a:lnTo>
                  <a:lnTo>
                    <a:pt x="0" y="564742"/>
                  </a:lnTo>
                  <a:lnTo>
                    <a:pt x="0" y="0"/>
                  </a:lnTo>
                  <a:lnTo>
                    <a:pt x="27113" y="4495"/>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14"/>
            <p:cNvSpPr/>
            <p:nvPr/>
          </p:nvSpPr>
          <p:spPr>
            <a:xfrm>
              <a:off x="503336" y="5568526"/>
              <a:ext cx="40602" cy="824700"/>
            </a:xfrm>
            <a:custGeom>
              <a:avLst/>
              <a:gdLst/>
              <a:ahLst/>
              <a:cxnLst/>
              <a:rect l="l" t="t" r="r" b="b"/>
              <a:pathLst>
                <a:path w="27113" h="550718" extrusionOk="0">
                  <a:moveTo>
                    <a:pt x="27113" y="4585"/>
                  </a:moveTo>
                  <a:lnTo>
                    <a:pt x="27113" y="550718"/>
                  </a:lnTo>
                  <a:lnTo>
                    <a:pt x="0" y="550718"/>
                  </a:lnTo>
                  <a:lnTo>
                    <a:pt x="0" y="0"/>
                  </a:lnTo>
                  <a:lnTo>
                    <a:pt x="27113" y="4585"/>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14"/>
            <p:cNvSpPr/>
            <p:nvPr/>
          </p:nvSpPr>
          <p:spPr>
            <a:xfrm>
              <a:off x="629834" y="5589678"/>
              <a:ext cx="40602" cy="803564"/>
            </a:xfrm>
            <a:custGeom>
              <a:avLst/>
              <a:gdLst/>
              <a:ahLst/>
              <a:cxnLst/>
              <a:rect l="l" t="t" r="r" b="b"/>
              <a:pathLst>
                <a:path w="27113" h="536604" extrusionOk="0">
                  <a:moveTo>
                    <a:pt x="27113" y="4495"/>
                  </a:moveTo>
                  <a:lnTo>
                    <a:pt x="27113" y="536604"/>
                  </a:lnTo>
                  <a:lnTo>
                    <a:pt x="0" y="536604"/>
                  </a:lnTo>
                  <a:lnTo>
                    <a:pt x="0" y="0"/>
                  </a:lnTo>
                  <a:lnTo>
                    <a:pt x="27113" y="4495"/>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 name="Google Shape;146;p14"/>
            <p:cNvSpPr/>
            <p:nvPr/>
          </p:nvSpPr>
          <p:spPr>
            <a:xfrm>
              <a:off x="756334" y="5610829"/>
              <a:ext cx="40602" cy="782429"/>
            </a:xfrm>
            <a:custGeom>
              <a:avLst/>
              <a:gdLst/>
              <a:ahLst/>
              <a:cxnLst/>
              <a:rect l="l" t="t" r="r" b="b"/>
              <a:pathLst>
                <a:path w="27113" h="522490" extrusionOk="0">
                  <a:moveTo>
                    <a:pt x="27113" y="4495"/>
                  </a:moveTo>
                  <a:lnTo>
                    <a:pt x="27113" y="522490"/>
                  </a:lnTo>
                  <a:lnTo>
                    <a:pt x="0" y="522490"/>
                  </a:lnTo>
                  <a:lnTo>
                    <a:pt x="0" y="0"/>
                  </a:lnTo>
                  <a:lnTo>
                    <a:pt x="27113" y="4495"/>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14"/>
            <p:cNvSpPr/>
            <p:nvPr/>
          </p:nvSpPr>
          <p:spPr>
            <a:xfrm>
              <a:off x="882834" y="5631847"/>
              <a:ext cx="40602" cy="761426"/>
            </a:xfrm>
            <a:custGeom>
              <a:avLst/>
              <a:gdLst/>
              <a:ahLst/>
              <a:cxnLst/>
              <a:rect l="l" t="t" r="r" b="b"/>
              <a:pathLst>
                <a:path w="27113" h="508465" extrusionOk="0">
                  <a:moveTo>
                    <a:pt x="27113" y="4585"/>
                  </a:moveTo>
                  <a:lnTo>
                    <a:pt x="27113" y="508466"/>
                  </a:lnTo>
                  <a:lnTo>
                    <a:pt x="0" y="508466"/>
                  </a:lnTo>
                  <a:lnTo>
                    <a:pt x="0" y="0"/>
                  </a:lnTo>
                  <a:lnTo>
                    <a:pt x="27113" y="4585"/>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14"/>
            <p:cNvSpPr/>
            <p:nvPr/>
          </p:nvSpPr>
          <p:spPr>
            <a:xfrm>
              <a:off x="1009333" y="5652998"/>
              <a:ext cx="40602" cy="740291"/>
            </a:xfrm>
            <a:custGeom>
              <a:avLst/>
              <a:gdLst/>
              <a:ahLst/>
              <a:cxnLst/>
              <a:rect l="l" t="t" r="r" b="b"/>
              <a:pathLst>
                <a:path w="27113" h="494351" extrusionOk="0">
                  <a:moveTo>
                    <a:pt x="27113" y="4495"/>
                  </a:moveTo>
                  <a:lnTo>
                    <a:pt x="27113" y="494352"/>
                  </a:lnTo>
                  <a:lnTo>
                    <a:pt x="0" y="494352"/>
                  </a:lnTo>
                  <a:lnTo>
                    <a:pt x="0" y="0"/>
                  </a:lnTo>
                  <a:lnTo>
                    <a:pt x="27113" y="4495"/>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14"/>
            <p:cNvSpPr/>
            <p:nvPr/>
          </p:nvSpPr>
          <p:spPr>
            <a:xfrm>
              <a:off x="1135833" y="5674149"/>
              <a:ext cx="40602" cy="719155"/>
            </a:xfrm>
            <a:custGeom>
              <a:avLst/>
              <a:gdLst/>
              <a:ahLst/>
              <a:cxnLst/>
              <a:rect l="l" t="t" r="r" b="b"/>
              <a:pathLst>
                <a:path w="27113" h="480237" extrusionOk="0">
                  <a:moveTo>
                    <a:pt x="27113" y="4495"/>
                  </a:moveTo>
                  <a:lnTo>
                    <a:pt x="27113" y="480238"/>
                  </a:lnTo>
                  <a:lnTo>
                    <a:pt x="0" y="480238"/>
                  </a:lnTo>
                  <a:lnTo>
                    <a:pt x="0" y="0"/>
                  </a:lnTo>
                  <a:lnTo>
                    <a:pt x="27113" y="4495"/>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14"/>
            <p:cNvSpPr/>
            <p:nvPr/>
          </p:nvSpPr>
          <p:spPr>
            <a:xfrm>
              <a:off x="1262333" y="5690451"/>
              <a:ext cx="40602" cy="702867"/>
            </a:xfrm>
            <a:custGeom>
              <a:avLst/>
              <a:gdLst/>
              <a:ahLst/>
              <a:cxnLst/>
              <a:rect l="l" t="t" r="r" b="b"/>
              <a:pathLst>
                <a:path w="27113" h="469360" extrusionOk="0">
                  <a:moveTo>
                    <a:pt x="27113" y="0"/>
                  </a:moveTo>
                  <a:lnTo>
                    <a:pt x="27113" y="469360"/>
                  </a:lnTo>
                  <a:lnTo>
                    <a:pt x="0" y="469360"/>
                  </a:lnTo>
                  <a:lnTo>
                    <a:pt x="0" y="3147"/>
                  </a:lnTo>
                  <a:lnTo>
                    <a:pt x="15906" y="5843"/>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14"/>
            <p:cNvSpPr/>
            <p:nvPr/>
          </p:nvSpPr>
          <p:spPr>
            <a:xfrm>
              <a:off x="1388833" y="5624436"/>
              <a:ext cx="40602" cy="768831"/>
            </a:xfrm>
            <a:custGeom>
              <a:avLst/>
              <a:gdLst/>
              <a:ahLst/>
              <a:cxnLst/>
              <a:rect l="l" t="t" r="r" b="b"/>
              <a:pathLst>
                <a:path w="27113" h="513410" extrusionOk="0">
                  <a:moveTo>
                    <a:pt x="27113" y="0"/>
                  </a:moveTo>
                  <a:lnTo>
                    <a:pt x="27113" y="513410"/>
                  </a:lnTo>
                  <a:lnTo>
                    <a:pt x="0" y="513410"/>
                  </a:lnTo>
                  <a:lnTo>
                    <a:pt x="0" y="14114"/>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14"/>
            <p:cNvSpPr/>
            <p:nvPr/>
          </p:nvSpPr>
          <p:spPr>
            <a:xfrm>
              <a:off x="1515333" y="5558423"/>
              <a:ext cx="40602" cy="834796"/>
            </a:xfrm>
            <a:custGeom>
              <a:avLst/>
              <a:gdLst/>
              <a:ahLst/>
              <a:cxnLst/>
              <a:rect l="l" t="t" r="r" b="b"/>
              <a:pathLst>
                <a:path w="27113" h="557460" extrusionOk="0">
                  <a:moveTo>
                    <a:pt x="27113" y="0"/>
                  </a:moveTo>
                  <a:lnTo>
                    <a:pt x="27113" y="557461"/>
                  </a:lnTo>
                  <a:lnTo>
                    <a:pt x="0" y="557461"/>
                  </a:lnTo>
                  <a:lnTo>
                    <a:pt x="0" y="14204"/>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14"/>
            <p:cNvSpPr/>
            <p:nvPr/>
          </p:nvSpPr>
          <p:spPr>
            <a:xfrm>
              <a:off x="1641831" y="5492409"/>
              <a:ext cx="40602" cy="900761"/>
            </a:xfrm>
            <a:custGeom>
              <a:avLst/>
              <a:gdLst/>
              <a:ahLst/>
              <a:cxnLst/>
              <a:rect l="l" t="t" r="r" b="b"/>
              <a:pathLst>
                <a:path w="27113" h="601510" extrusionOk="0">
                  <a:moveTo>
                    <a:pt x="27113" y="0"/>
                  </a:moveTo>
                  <a:lnTo>
                    <a:pt x="27113" y="601511"/>
                  </a:lnTo>
                  <a:lnTo>
                    <a:pt x="0" y="601511"/>
                  </a:lnTo>
                  <a:lnTo>
                    <a:pt x="0" y="14204"/>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14"/>
            <p:cNvSpPr/>
            <p:nvPr/>
          </p:nvSpPr>
          <p:spPr>
            <a:xfrm>
              <a:off x="1768331" y="5426529"/>
              <a:ext cx="40602" cy="966593"/>
            </a:xfrm>
            <a:custGeom>
              <a:avLst/>
              <a:gdLst/>
              <a:ahLst/>
              <a:cxnLst/>
              <a:rect l="l" t="t" r="r" b="b"/>
              <a:pathLst>
                <a:path w="27113" h="645471" extrusionOk="0">
                  <a:moveTo>
                    <a:pt x="27113" y="0"/>
                  </a:moveTo>
                  <a:lnTo>
                    <a:pt x="27113" y="645471"/>
                  </a:lnTo>
                  <a:lnTo>
                    <a:pt x="0" y="645471"/>
                  </a:lnTo>
                  <a:lnTo>
                    <a:pt x="0" y="14114"/>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14"/>
            <p:cNvSpPr/>
            <p:nvPr/>
          </p:nvSpPr>
          <p:spPr>
            <a:xfrm>
              <a:off x="1894831" y="5360516"/>
              <a:ext cx="40602" cy="1032558"/>
            </a:xfrm>
            <a:custGeom>
              <a:avLst/>
              <a:gdLst/>
              <a:ahLst/>
              <a:cxnLst/>
              <a:rect l="l" t="t" r="r" b="b"/>
              <a:pathLst>
                <a:path w="27113" h="689521" extrusionOk="0">
                  <a:moveTo>
                    <a:pt x="27113" y="0"/>
                  </a:moveTo>
                  <a:lnTo>
                    <a:pt x="27113" y="689522"/>
                  </a:lnTo>
                  <a:lnTo>
                    <a:pt x="0" y="689522"/>
                  </a:lnTo>
                  <a:lnTo>
                    <a:pt x="0" y="14114"/>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14"/>
            <p:cNvSpPr/>
            <p:nvPr/>
          </p:nvSpPr>
          <p:spPr>
            <a:xfrm>
              <a:off x="2021331" y="5294503"/>
              <a:ext cx="40602" cy="1098523"/>
            </a:xfrm>
            <a:custGeom>
              <a:avLst/>
              <a:gdLst/>
              <a:ahLst/>
              <a:cxnLst/>
              <a:rect l="l" t="t" r="r" b="b"/>
              <a:pathLst>
                <a:path w="27113" h="733571" extrusionOk="0">
                  <a:moveTo>
                    <a:pt x="27113" y="0"/>
                  </a:moveTo>
                  <a:lnTo>
                    <a:pt x="27113" y="733572"/>
                  </a:lnTo>
                  <a:lnTo>
                    <a:pt x="0" y="733572"/>
                  </a:lnTo>
                  <a:lnTo>
                    <a:pt x="0" y="14114"/>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14"/>
            <p:cNvSpPr/>
            <p:nvPr/>
          </p:nvSpPr>
          <p:spPr>
            <a:xfrm>
              <a:off x="2147830" y="5263381"/>
              <a:ext cx="40602" cy="1129621"/>
            </a:xfrm>
            <a:custGeom>
              <a:avLst/>
              <a:gdLst/>
              <a:ahLst/>
              <a:cxnLst/>
              <a:rect l="l" t="t" r="r" b="b"/>
              <a:pathLst>
                <a:path w="27113" h="754338" extrusionOk="0">
                  <a:moveTo>
                    <a:pt x="27113" y="4225"/>
                  </a:moveTo>
                  <a:lnTo>
                    <a:pt x="27113" y="754338"/>
                  </a:lnTo>
                  <a:lnTo>
                    <a:pt x="0" y="754338"/>
                  </a:lnTo>
                  <a:lnTo>
                    <a:pt x="0" y="0"/>
                  </a:lnTo>
                  <a:lnTo>
                    <a:pt x="27113" y="4225"/>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Google Shape;158;p14"/>
            <p:cNvSpPr/>
            <p:nvPr/>
          </p:nvSpPr>
          <p:spPr>
            <a:xfrm>
              <a:off x="2274194" y="5282917"/>
              <a:ext cx="40602" cy="1110101"/>
            </a:xfrm>
            <a:custGeom>
              <a:avLst/>
              <a:gdLst/>
              <a:ahLst/>
              <a:cxnLst/>
              <a:rect l="l" t="t" r="r" b="b"/>
              <a:pathLst>
                <a:path w="27113" h="741303" extrusionOk="0">
                  <a:moveTo>
                    <a:pt x="27113" y="4225"/>
                  </a:moveTo>
                  <a:lnTo>
                    <a:pt x="27113" y="741303"/>
                  </a:lnTo>
                  <a:lnTo>
                    <a:pt x="0" y="741303"/>
                  </a:lnTo>
                  <a:lnTo>
                    <a:pt x="0" y="0"/>
                  </a:lnTo>
                  <a:lnTo>
                    <a:pt x="27113" y="4225"/>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 name="Google Shape;159;p14"/>
            <p:cNvSpPr/>
            <p:nvPr/>
          </p:nvSpPr>
          <p:spPr>
            <a:xfrm>
              <a:off x="2400694" y="5302586"/>
              <a:ext cx="40602" cy="1090445"/>
            </a:xfrm>
            <a:custGeom>
              <a:avLst/>
              <a:gdLst/>
              <a:ahLst/>
              <a:cxnLst/>
              <a:rect l="l" t="t" r="r" b="b"/>
              <a:pathLst>
                <a:path w="27113" h="728177" extrusionOk="0">
                  <a:moveTo>
                    <a:pt x="27113" y="4135"/>
                  </a:moveTo>
                  <a:lnTo>
                    <a:pt x="27113" y="728178"/>
                  </a:lnTo>
                  <a:lnTo>
                    <a:pt x="0" y="728178"/>
                  </a:lnTo>
                  <a:lnTo>
                    <a:pt x="0" y="0"/>
                  </a:lnTo>
                  <a:lnTo>
                    <a:pt x="27113" y="4135"/>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14"/>
            <p:cNvSpPr/>
            <p:nvPr/>
          </p:nvSpPr>
          <p:spPr>
            <a:xfrm>
              <a:off x="2527193" y="5279683"/>
              <a:ext cx="40602" cy="1113331"/>
            </a:xfrm>
            <a:custGeom>
              <a:avLst/>
              <a:gdLst/>
              <a:ahLst/>
              <a:cxnLst/>
              <a:rect l="l" t="t" r="r" b="b"/>
              <a:pathLst>
                <a:path w="27113" h="743460" extrusionOk="0">
                  <a:moveTo>
                    <a:pt x="27113" y="0"/>
                  </a:moveTo>
                  <a:lnTo>
                    <a:pt x="27113" y="743461"/>
                  </a:lnTo>
                  <a:lnTo>
                    <a:pt x="0" y="743461"/>
                  </a:lnTo>
                  <a:lnTo>
                    <a:pt x="0" y="9529"/>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14"/>
            <p:cNvSpPr/>
            <p:nvPr/>
          </p:nvSpPr>
          <p:spPr>
            <a:xfrm>
              <a:off x="2653693" y="5235359"/>
              <a:ext cx="40602" cy="1157623"/>
            </a:xfrm>
            <a:custGeom>
              <a:avLst/>
              <a:gdLst/>
              <a:ahLst/>
              <a:cxnLst/>
              <a:rect l="l" t="t" r="r" b="b"/>
              <a:pathLst>
                <a:path w="27113" h="773037" extrusionOk="0">
                  <a:moveTo>
                    <a:pt x="27113" y="0"/>
                  </a:moveTo>
                  <a:lnTo>
                    <a:pt x="27113" y="773037"/>
                  </a:lnTo>
                  <a:lnTo>
                    <a:pt x="0" y="773037"/>
                  </a:lnTo>
                  <a:lnTo>
                    <a:pt x="0" y="9529"/>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14"/>
            <p:cNvSpPr/>
            <p:nvPr/>
          </p:nvSpPr>
          <p:spPr>
            <a:xfrm>
              <a:off x="2780193" y="5190902"/>
              <a:ext cx="40602" cy="1202048"/>
            </a:xfrm>
            <a:custGeom>
              <a:avLst/>
              <a:gdLst/>
              <a:ahLst/>
              <a:cxnLst/>
              <a:rect l="l" t="t" r="r" b="b"/>
              <a:pathLst>
                <a:path w="27113" h="802703" extrusionOk="0">
                  <a:moveTo>
                    <a:pt x="27113" y="0"/>
                  </a:moveTo>
                  <a:lnTo>
                    <a:pt x="27113" y="802704"/>
                  </a:lnTo>
                  <a:lnTo>
                    <a:pt x="0" y="802704"/>
                  </a:lnTo>
                  <a:lnTo>
                    <a:pt x="0" y="9529"/>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14"/>
            <p:cNvSpPr/>
            <p:nvPr/>
          </p:nvSpPr>
          <p:spPr>
            <a:xfrm>
              <a:off x="2906693" y="5146443"/>
              <a:ext cx="40602" cy="1246474"/>
            </a:xfrm>
            <a:custGeom>
              <a:avLst/>
              <a:gdLst/>
              <a:ahLst/>
              <a:cxnLst/>
              <a:rect l="l" t="t" r="r" b="b"/>
              <a:pathLst>
                <a:path w="27113" h="832370" extrusionOk="0">
                  <a:moveTo>
                    <a:pt x="27113" y="0"/>
                  </a:moveTo>
                  <a:lnTo>
                    <a:pt x="27113" y="832370"/>
                  </a:lnTo>
                  <a:lnTo>
                    <a:pt x="0" y="832370"/>
                  </a:lnTo>
                  <a:lnTo>
                    <a:pt x="0" y="9529"/>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14"/>
            <p:cNvSpPr/>
            <p:nvPr/>
          </p:nvSpPr>
          <p:spPr>
            <a:xfrm>
              <a:off x="3033193" y="5123674"/>
              <a:ext cx="40602" cy="1269226"/>
            </a:xfrm>
            <a:custGeom>
              <a:avLst/>
              <a:gdLst/>
              <a:ahLst/>
              <a:cxnLst/>
              <a:rect l="l" t="t" r="r" b="b"/>
              <a:pathLst>
                <a:path w="27113" h="847563" extrusionOk="0">
                  <a:moveTo>
                    <a:pt x="27113" y="12496"/>
                  </a:moveTo>
                  <a:lnTo>
                    <a:pt x="27113" y="847563"/>
                  </a:lnTo>
                  <a:lnTo>
                    <a:pt x="0" y="847563"/>
                  </a:lnTo>
                  <a:lnTo>
                    <a:pt x="0" y="0"/>
                  </a:lnTo>
                  <a:lnTo>
                    <a:pt x="27113" y="12496"/>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14"/>
            <p:cNvSpPr/>
            <p:nvPr/>
          </p:nvSpPr>
          <p:spPr>
            <a:xfrm>
              <a:off x="3159693" y="5182144"/>
              <a:ext cx="40602" cy="1210799"/>
            </a:xfrm>
            <a:custGeom>
              <a:avLst/>
              <a:gdLst/>
              <a:ahLst/>
              <a:cxnLst/>
              <a:rect l="l" t="t" r="r" b="b"/>
              <a:pathLst>
                <a:path w="27113" h="808547" extrusionOk="0">
                  <a:moveTo>
                    <a:pt x="27113" y="12586"/>
                  </a:moveTo>
                  <a:lnTo>
                    <a:pt x="27113" y="808547"/>
                  </a:lnTo>
                  <a:lnTo>
                    <a:pt x="0" y="808547"/>
                  </a:lnTo>
                  <a:lnTo>
                    <a:pt x="0" y="0"/>
                  </a:lnTo>
                  <a:lnTo>
                    <a:pt x="27113" y="12586"/>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14"/>
            <p:cNvSpPr/>
            <p:nvPr/>
          </p:nvSpPr>
          <p:spPr>
            <a:xfrm>
              <a:off x="3286191" y="5240748"/>
              <a:ext cx="40602" cy="1152238"/>
            </a:xfrm>
            <a:custGeom>
              <a:avLst/>
              <a:gdLst/>
              <a:ahLst/>
              <a:cxnLst/>
              <a:rect l="l" t="t" r="r" b="b"/>
              <a:pathLst>
                <a:path w="27113" h="769441" extrusionOk="0">
                  <a:moveTo>
                    <a:pt x="27113" y="12586"/>
                  </a:moveTo>
                  <a:lnTo>
                    <a:pt x="27113" y="769441"/>
                  </a:lnTo>
                  <a:lnTo>
                    <a:pt x="0" y="769441"/>
                  </a:lnTo>
                  <a:lnTo>
                    <a:pt x="0" y="0"/>
                  </a:lnTo>
                  <a:lnTo>
                    <a:pt x="27113" y="12586"/>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14"/>
            <p:cNvSpPr/>
            <p:nvPr/>
          </p:nvSpPr>
          <p:spPr>
            <a:xfrm>
              <a:off x="3412691" y="5299352"/>
              <a:ext cx="40602" cy="1093677"/>
            </a:xfrm>
            <a:custGeom>
              <a:avLst/>
              <a:gdLst/>
              <a:ahLst/>
              <a:cxnLst/>
              <a:rect l="l" t="t" r="r" b="b"/>
              <a:pathLst>
                <a:path w="27113" h="730335" extrusionOk="0">
                  <a:moveTo>
                    <a:pt x="27113" y="12496"/>
                  </a:moveTo>
                  <a:lnTo>
                    <a:pt x="27113" y="730336"/>
                  </a:lnTo>
                  <a:lnTo>
                    <a:pt x="0" y="730336"/>
                  </a:lnTo>
                  <a:lnTo>
                    <a:pt x="0" y="0"/>
                  </a:lnTo>
                  <a:lnTo>
                    <a:pt x="27113" y="12496"/>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14"/>
            <p:cNvSpPr/>
            <p:nvPr/>
          </p:nvSpPr>
          <p:spPr>
            <a:xfrm>
              <a:off x="3539191" y="5357956"/>
              <a:ext cx="40602" cy="1035115"/>
            </a:xfrm>
            <a:custGeom>
              <a:avLst/>
              <a:gdLst/>
              <a:ahLst/>
              <a:cxnLst/>
              <a:rect l="l" t="t" r="r" b="b"/>
              <a:pathLst>
                <a:path w="27113" h="691229" extrusionOk="0">
                  <a:moveTo>
                    <a:pt x="27113" y="12496"/>
                  </a:moveTo>
                  <a:lnTo>
                    <a:pt x="27113" y="691230"/>
                  </a:lnTo>
                  <a:lnTo>
                    <a:pt x="0" y="691230"/>
                  </a:lnTo>
                  <a:lnTo>
                    <a:pt x="0" y="0"/>
                  </a:lnTo>
                  <a:lnTo>
                    <a:pt x="27113" y="12496"/>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14"/>
            <p:cNvSpPr/>
            <p:nvPr/>
          </p:nvSpPr>
          <p:spPr>
            <a:xfrm>
              <a:off x="3665690" y="5373989"/>
              <a:ext cx="40602" cy="1019095"/>
            </a:xfrm>
            <a:custGeom>
              <a:avLst/>
              <a:gdLst/>
              <a:ahLst/>
              <a:cxnLst/>
              <a:rect l="l" t="t" r="r" b="b"/>
              <a:pathLst>
                <a:path w="27113" h="680531" extrusionOk="0">
                  <a:moveTo>
                    <a:pt x="27113" y="0"/>
                  </a:moveTo>
                  <a:lnTo>
                    <a:pt x="27113" y="680532"/>
                  </a:lnTo>
                  <a:lnTo>
                    <a:pt x="0" y="680532"/>
                  </a:lnTo>
                  <a:lnTo>
                    <a:pt x="0" y="4315"/>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14"/>
            <p:cNvSpPr/>
            <p:nvPr/>
          </p:nvSpPr>
          <p:spPr>
            <a:xfrm>
              <a:off x="3792190" y="5354050"/>
              <a:ext cx="40602" cy="1039019"/>
            </a:xfrm>
            <a:custGeom>
              <a:avLst/>
              <a:gdLst/>
              <a:ahLst/>
              <a:cxnLst/>
              <a:rect l="l" t="t" r="r" b="b"/>
              <a:pathLst>
                <a:path w="27113" h="693836" extrusionOk="0">
                  <a:moveTo>
                    <a:pt x="27113" y="0"/>
                  </a:moveTo>
                  <a:lnTo>
                    <a:pt x="27113" y="693837"/>
                  </a:lnTo>
                  <a:lnTo>
                    <a:pt x="0" y="693837"/>
                  </a:lnTo>
                  <a:lnTo>
                    <a:pt x="0" y="4225"/>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14"/>
            <p:cNvSpPr/>
            <p:nvPr/>
          </p:nvSpPr>
          <p:spPr>
            <a:xfrm>
              <a:off x="3918690" y="5333976"/>
              <a:ext cx="40602" cy="1059078"/>
            </a:xfrm>
            <a:custGeom>
              <a:avLst/>
              <a:gdLst/>
              <a:ahLst/>
              <a:cxnLst/>
              <a:rect l="l" t="t" r="r" b="b"/>
              <a:pathLst>
                <a:path w="27113" h="707231" extrusionOk="0">
                  <a:moveTo>
                    <a:pt x="27113" y="0"/>
                  </a:moveTo>
                  <a:lnTo>
                    <a:pt x="27113" y="707232"/>
                  </a:lnTo>
                  <a:lnTo>
                    <a:pt x="0" y="707232"/>
                  </a:lnTo>
                  <a:lnTo>
                    <a:pt x="0" y="4315"/>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14"/>
            <p:cNvSpPr/>
            <p:nvPr/>
          </p:nvSpPr>
          <p:spPr>
            <a:xfrm>
              <a:off x="4045190" y="5314037"/>
              <a:ext cx="40602" cy="1079003"/>
            </a:xfrm>
            <a:custGeom>
              <a:avLst/>
              <a:gdLst/>
              <a:ahLst/>
              <a:cxnLst/>
              <a:rect l="l" t="t" r="r" b="b"/>
              <a:pathLst>
                <a:path w="27113" h="720536" extrusionOk="0">
                  <a:moveTo>
                    <a:pt x="27113" y="0"/>
                  </a:moveTo>
                  <a:lnTo>
                    <a:pt x="27113" y="720537"/>
                  </a:lnTo>
                  <a:lnTo>
                    <a:pt x="0" y="720537"/>
                  </a:lnTo>
                  <a:lnTo>
                    <a:pt x="0" y="4225"/>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14"/>
            <p:cNvSpPr/>
            <p:nvPr/>
          </p:nvSpPr>
          <p:spPr>
            <a:xfrm>
              <a:off x="4171690" y="5293963"/>
              <a:ext cx="40602" cy="1099062"/>
            </a:xfrm>
            <a:custGeom>
              <a:avLst/>
              <a:gdLst/>
              <a:ahLst/>
              <a:cxnLst/>
              <a:rect l="l" t="t" r="r" b="b"/>
              <a:pathLst>
                <a:path w="27113" h="733931" extrusionOk="0">
                  <a:moveTo>
                    <a:pt x="27113" y="0"/>
                  </a:moveTo>
                  <a:lnTo>
                    <a:pt x="27113" y="733931"/>
                  </a:lnTo>
                  <a:lnTo>
                    <a:pt x="0" y="733931"/>
                  </a:lnTo>
                  <a:lnTo>
                    <a:pt x="0" y="4315"/>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p14"/>
            <p:cNvSpPr/>
            <p:nvPr/>
          </p:nvSpPr>
          <p:spPr>
            <a:xfrm>
              <a:off x="4298053" y="5304606"/>
              <a:ext cx="40602" cy="1088426"/>
            </a:xfrm>
            <a:custGeom>
              <a:avLst/>
              <a:gdLst/>
              <a:ahLst/>
              <a:cxnLst/>
              <a:rect l="l" t="t" r="r" b="b"/>
              <a:pathLst>
                <a:path w="27113" h="726829" extrusionOk="0">
                  <a:moveTo>
                    <a:pt x="27113" y="5753"/>
                  </a:moveTo>
                  <a:lnTo>
                    <a:pt x="27113" y="726829"/>
                  </a:lnTo>
                  <a:lnTo>
                    <a:pt x="0" y="726829"/>
                  </a:lnTo>
                  <a:lnTo>
                    <a:pt x="0" y="0"/>
                  </a:lnTo>
                  <a:lnTo>
                    <a:pt x="27113" y="5753"/>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 name="Google Shape;175;p14"/>
            <p:cNvSpPr/>
            <p:nvPr/>
          </p:nvSpPr>
          <p:spPr>
            <a:xfrm>
              <a:off x="4424553" y="5331551"/>
              <a:ext cx="40602" cy="1061501"/>
            </a:xfrm>
            <a:custGeom>
              <a:avLst/>
              <a:gdLst/>
              <a:ahLst/>
              <a:cxnLst/>
              <a:rect l="l" t="t" r="r" b="b"/>
              <a:pathLst>
                <a:path w="27113" h="708849" extrusionOk="0">
                  <a:moveTo>
                    <a:pt x="27113" y="5843"/>
                  </a:moveTo>
                  <a:lnTo>
                    <a:pt x="27113" y="708850"/>
                  </a:lnTo>
                  <a:lnTo>
                    <a:pt x="0" y="708850"/>
                  </a:lnTo>
                  <a:lnTo>
                    <a:pt x="0" y="0"/>
                  </a:lnTo>
                  <a:lnTo>
                    <a:pt x="27113" y="5843"/>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14"/>
            <p:cNvSpPr/>
            <p:nvPr/>
          </p:nvSpPr>
          <p:spPr>
            <a:xfrm>
              <a:off x="4551053" y="5358629"/>
              <a:ext cx="40602" cy="1034443"/>
            </a:xfrm>
            <a:custGeom>
              <a:avLst/>
              <a:gdLst/>
              <a:ahLst/>
              <a:cxnLst/>
              <a:rect l="l" t="t" r="r" b="b"/>
              <a:pathLst>
                <a:path w="27113" h="690780" extrusionOk="0">
                  <a:moveTo>
                    <a:pt x="27113" y="5754"/>
                  </a:moveTo>
                  <a:lnTo>
                    <a:pt x="27113" y="690780"/>
                  </a:lnTo>
                  <a:lnTo>
                    <a:pt x="0" y="690780"/>
                  </a:lnTo>
                  <a:lnTo>
                    <a:pt x="0" y="0"/>
                  </a:lnTo>
                  <a:lnTo>
                    <a:pt x="27113" y="5754"/>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14"/>
            <p:cNvSpPr/>
            <p:nvPr/>
          </p:nvSpPr>
          <p:spPr>
            <a:xfrm>
              <a:off x="4677553" y="5385574"/>
              <a:ext cx="40602" cy="1007518"/>
            </a:xfrm>
            <a:custGeom>
              <a:avLst/>
              <a:gdLst/>
              <a:ahLst/>
              <a:cxnLst/>
              <a:rect l="l" t="t" r="r" b="b"/>
              <a:pathLst>
                <a:path w="27113" h="672800" extrusionOk="0">
                  <a:moveTo>
                    <a:pt x="27113" y="5754"/>
                  </a:moveTo>
                  <a:lnTo>
                    <a:pt x="27113" y="672801"/>
                  </a:lnTo>
                  <a:lnTo>
                    <a:pt x="0" y="672801"/>
                  </a:lnTo>
                  <a:lnTo>
                    <a:pt x="0" y="0"/>
                  </a:lnTo>
                  <a:lnTo>
                    <a:pt x="27113" y="5754"/>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14"/>
            <p:cNvSpPr/>
            <p:nvPr/>
          </p:nvSpPr>
          <p:spPr>
            <a:xfrm>
              <a:off x="4804052" y="5412519"/>
              <a:ext cx="40602" cy="980593"/>
            </a:xfrm>
            <a:custGeom>
              <a:avLst/>
              <a:gdLst/>
              <a:ahLst/>
              <a:cxnLst/>
              <a:rect l="l" t="t" r="r" b="b"/>
              <a:pathLst>
                <a:path w="27113" h="654820" extrusionOk="0">
                  <a:moveTo>
                    <a:pt x="27113" y="5754"/>
                  </a:moveTo>
                  <a:lnTo>
                    <a:pt x="27113" y="654821"/>
                  </a:lnTo>
                  <a:lnTo>
                    <a:pt x="0" y="654821"/>
                  </a:lnTo>
                  <a:lnTo>
                    <a:pt x="0" y="0"/>
                  </a:lnTo>
                  <a:lnTo>
                    <a:pt x="27113" y="5754"/>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14"/>
            <p:cNvSpPr/>
            <p:nvPr/>
          </p:nvSpPr>
          <p:spPr>
            <a:xfrm>
              <a:off x="4930552" y="5439464"/>
              <a:ext cx="40602" cy="953669"/>
            </a:xfrm>
            <a:custGeom>
              <a:avLst/>
              <a:gdLst/>
              <a:ahLst/>
              <a:cxnLst/>
              <a:rect l="l" t="t" r="r" b="b"/>
              <a:pathLst>
                <a:path w="27113" h="636841" extrusionOk="0">
                  <a:moveTo>
                    <a:pt x="27113" y="5843"/>
                  </a:moveTo>
                  <a:lnTo>
                    <a:pt x="27113" y="636841"/>
                  </a:lnTo>
                  <a:lnTo>
                    <a:pt x="0" y="636841"/>
                  </a:lnTo>
                  <a:lnTo>
                    <a:pt x="0" y="0"/>
                  </a:lnTo>
                  <a:lnTo>
                    <a:pt x="27113" y="5843"/>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14"/>
            <p:cNvSpPr/>
            <p:nvPr/>
          </p:nvSpPr>
          <p:spPr>
            <a:xfrm>
              <a:off x="5057051" y="5466542"/>
              <a:ext cx="40602" cy="926610"/>
            </a:xfrm>
            <a:custGeom>
              <a:avLst/>
              <a:gdLst/>
              <a:ahLst/>
              <a:cxnLst/>
              <a:rect l="l" t="t" r="r" b="b"/>
              <a:pathLst>
                <a:path w="27113" h="618771" extrusionOk="0">
                  <a:moveTo>
                    <a:pt x="27113" y="5753"/>
                  </a:moveTo>
                  <a:lnTo>
                    <a:pt x="27113" y="618771"/>
                  </a:lnTo>
                  <a:lnTo>
                    <a:pt x="0" y="618771"/>
                  </a:lnTo>
                  <a:lnTo>
                    <a:pt x="0" y="0"/>
                  </a:lnTo>
                  <a:lnTo>
                    <a:pt x="27113" y="5753"/>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 name="Google Shape;181;p14"/>
            <p:cNvSpPr/>
            <p:nvPr/>
          </p:nvSpPr>
          <p:spPr>
            <a:xfrm>
              <a:off x="5183550" y="5493487"/>
              <a:ext cx="40602" cy="899685"/>
            </a:xfrm>
            <a:custGeom>
              <a:avLst/>
              <a:gdLst/>
              <a:ahLst/>
              <a:cxnLst/>
              <a:rect l="l" t="t" r="r" b="b"/>
              <a:pathLst>
                <a:path w="27113" h="600791" extrusionOk="0">
                  <a:moveTo>
                    <a:pt x="27113" y="5753"/>
                  </a:moveTo>
                  <a:lnTo>
                    <a:pt x="27113" y="600792"/>
                  </a:lnTo>
                  <a:lnTo>
                    <a:pt x="0" y="600792"/>
                  </a:lnTo>
                  <a:lnTo>
                    <a:pt x="0" y="0"/>
                  </a:lnTo>
                  <a:lnTo>
                    <a:pt x="27113" y="5753"/>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 name="Google Shape;182;p14"/>
            <p:cNvSpPr/>
            <p:nvPr/>
          </p:nvSpPr>
          <p:spPr>
            <a:xfrm>
              <a:off x="5310050" y="5520432"/>
              <a:ext cx="40602" cy="872761"/>
            </a:xfrm>
            <a:custGeom>
              <a:avLst/>
              <a:gdLst/>
              <a:ahLst/>
              <a:cxnLst/>
              <a:rect l="l" t="t" r="r" b="b"/>
              <a:pathLst>
                <a:path w="27113" h="582812" extrusionOk="0">
                  <a:moveTo>
                    <a:pt x="27113" y="5753"/>
                  </a:moveTo>
                  <a:lnTo>
                    <a:pt x="27113" y="582812"/>
                  </a:lnTo>
                  <a:lnTo>
                    <a:pt x="0" y="582812"/>
                  </a:lnTo>
                  <a:lnTo>
                    <a:pt x="0" y="0"/>
                  </a:lnTo>
                  <a:lnTo>
                    <a:pt x="27113" y="5753"/>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 name="Google Shape;183;p14"/>
            <p:cNvSpPr/>
            <p:nvPr/>
          </p:nvSpPr>
          <p:spPr>
            <a:xfrm>
              <a:off x="5436550" y="5547375"/>
              <a:ext cx="40602" cy="845836"/>
            </a:xfrm>
            <a:custGeom>
              <a:avLst/>
              <a:gdLst/>
              <a:ahLst/>
              <a:cxnLst/>
              <a:rect l="l" t="t" r="r" b="b"/>
              <a:pathLst>
                <a:path w="27113" h="564832" extrusionOk="0">
                  <a:moveTo>
                    <a:pt x="27113" y="5843"/>
                  </a:moveTo>
                  <a:lnTo>
                    <a:pt x="27113" y="564832"/>
                  </a:lnTo>
                  <a:lnTo>
                    <a:pt x="0" y="564832"/>
                  </a:lnTo>
                  <a:lnTo>
                    <a:pt x="0" y="0"/>
                  </a:lnTo>
                  <a:lnTo>
                    <a:pt x="27113" y="5843"/>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14"/>
            <p:cNvSpPr/>
            <p:nvPr/>
          </p:nvSpPr>
          <p:spPr>
            <a:xfrm>
              <a:off x="5563050" y="5514099"/>
              <a:ext cx="40602" cy="879088"/>
            </a:xfrm>
            <a:custGeom>
              <a:avLst/>
              <a:gdLst/>
              <a:ahLst/>
              <a:cxnLst/>
              <a:rect l="l" t="t" r="r" b="b"/>
              <a:pathLst>
                <a:path w="27113" h="587037" extrusionOk="0">
                  <a:moveTo>
                    <a:pt x="27113" y="0"/>
                  </a:moveTo>
                  <a:lnTo>
                    <a:pt x="27113" y="587037"/>
                  </a:lnTo>
                  <a:lnTo>
                    <a:pt x="0" y="587037"/>
                  </a:lnTo>
                  <a:lnTo>
                    <a:pt x="0" y="9529"/>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14"/>
            <p:cNvSpPr/>
            <p:nvPr/>
          </p:nvSpPr>
          <p:spPr>
            <a:xfrm>
              <a:off x="5689550" y="5469911"/>
              <a:ext cx="40602" cy="923243"/>
            </a:xfrm>
            <a:custGeom>
              <a:avLst/>
              <a:gdLst/>
              <a:ahLst/>
              <a:cxnLst/>
              <a:rect l="l" t="t" r="r" b="b"/>
              <a:pathLst>
                <a:path w="27113" h="616523" extrusionOk="0">
                  <a:moveTo>
                    <a:pt x="27113" y="0"/>
                  </a:moveTo>
                  <a:lnTo>
                    <a:pt x="27113" y="616524"/>
                  </a:lnTo>
                  <a:lnTo>
                    <a:pt x="0" y="616524"/>
                  </a:lnTo>
                  <a:lnTo>
                    <a:pt x="0" y="9529"/>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 name="Google Shape;186;p14"/>
            <p:cNvSpPr/>
            <p:nvPr/>
          </p:nvSpPr>
          <p:spPr>
            <a:xfrm>
              <a:off x="5816050" y="5425722"/>
              <a:ext cx="40602" cy="967400"/>
            </a:xfrm>
            <a:custGeom>
              <a:avLst/>
              <a:gdLst/>
              <a:ahLst/>
              <a:cxnLst/>
              <a:rect l="l" t="t" r="r" b="b"/>
              <a:pathLst>
                <a:path w="27113" h="646010" extrusionOk="0">
                  <a:moveTo>
                    <a:pt x="27113" y="0"/>
                  </a:moveTo>
                  <a:lnTo>
                    <a:pt x="27113" y="646011"/>
                  </a:lnTo>
                  <a:lnTo>
                    <a:pt x="0" y="646011"/>
                  </a:lnTo>
                  <a:lnTo>
                    <a:pt x="0" y="9529"/>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 name="Google Shape;187;p14"/>
            <p:cNvSpPr/>
            <p:nvPr/>
          </p:nvSpPr>
          <p:spPr>
            <a:xfrm>
              <a:off x="5942549" y="5381532"/>
              <a:ext cx="40602" cy="1011557"/>
            </a:xfrm>
            <a:custGeom>
              <a:avLst/>
              <a:gdLst/>
              <a:ahLst/>
              <a:cxnLst/>
              <a:rect l="l" t="t" r="r" b="b"/>
              <a:pathLst>
                <a:path w="27113" h="675497" extrusionOk="0">
                  <a:moveTo>
                    <a:pt x="27113" y="0"/>
                  </a:moveTo>
                  <a:lnTo>
                    <a:pt x="27113" y="675497"/>
                  </a:lnTo>
                  <a:lnTo>
                    <a:pt x="0" y="675497"/>
                  </a:lnTo>
                  <a:lnTo>
                    <a:pt x="0" y="9439"/>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14"/>
            <p:cNvSpPr/>
            <p:nvPr/>
          </p:nvSpPr>
          <p:spPr>
            <a:xfrm>
              <a:off x="6069048" y="5337345"/>
              <a:ext cx="40602" cy="1055714"/>
            </a:xfrm>
            <a:custGeom>
              <a:avLst/>
              <a:gdLst/>
              <a:ahLst/>
              <a:cxnLst/>
              <a:rect l="l" t="t" r="r" b="b"/>
              <a:pathLst>
                <a:path w="27113" h="704984" extrusionOk="0">
                  <a:moveTo>
                    <a:pt x="27113" y="0"/>
                  </a:moveTo>
                  <a:lnTo>
                    <a:pt x="27113" y="704984"/>
                  </a:lnTo>
                  <a:lnTo>
                    <a:pt x="0" y="704984"/>
                  </a:lnTo>
                  <a:lnTo>
                    <a:pt x="0" y="9439"/>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14"/>
            <p:cNvSpPr/>
            <p:nvPr/>
          </p:nvSpPr>
          <p:spPr>
            <a:xfrm>
              <a:off x="6195413" y="5293156"/>
              <a:ext cx="40602" cy="1099869"/>
            </a:xfrm>
            <a:custGeom>
              <a:avLst/>
              <a:gdLst/>
              <a:ahLst/>
              <a:cxnLst/>
              <a:rect l="l" t="t" r="r" b="b"/>
              <a:pathLst>
                <a:path w="27113" h="734470" extrusionOk="0">
                  <a:moveTo>
                    <a:pt x="27113" y="0"/>
                  </a:moveTo>
                  <a:lnTo>
                    <a:pt x="27113" y="734471"/>
                  </a:lnTo>
                  <a:lnTo>
                    <a:pt x="0" y="734471"/>
                  </a:lnTo>
                  <a:lnTo>
                    <a:pt x="0" y="9529"/>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14"/>
            <p:cNvSpPr/>
            <p:nvPr/>
          </p:nvSpPr>
          <p:spPr>
            <a:xfrm>
              <a:off x="6321912" y="5260284"/>
              <a:ext cx="40602" cy="1132718"/>
            </a:xfrm>
            <a:custGeom>
              <a:avLst/>
              <a:gdLst/>
              <a:ahLst/>
              <a:cxnLst/>
              <a:rect l="l" t="t" r="r" b="b"/>
              <a:pathLst>
                <a:path w="27113" h="756406" extrusionOk="0">
                  <a:moveTo>
                    <a:pt x="27113" y="4045"/>
                  </a:moveTo>
                  <a:lnTo>
                    <a:pt x="27113" y="756406"/>
                  </a:lnTo>
                  <a:lnTo>
                    <a:pt x="0" y="756406"/>
                  </a:lnTo>
                  <a:lnTo>
                    <a:pt x="0" y="1888"/>
                  </a:lnTo>
                  <a:lnTo>
                    <a:pt x="5513" y="0"/>
                  </a:lnTo>
                  <a:lnTo>
                    <a:pt x="27113" y="4045"/>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14"/>
            <p:cNvSpPr/>
            <p:nvPr/>
          </p:nvSpPr>
          <p:spPr>
            <a:xfrm>
              <a:off x="6448412" y="5282243"/>
              <a:ext cx="40602" cy="1110774"/>
            </a:xfrm>
            <a:custGeom>
              <a:avLst/>
              <a:gdLst/>
              <a:ahLst/>
              <a:cxnLst/>
              <a:rect l="l" t="t" r="r" b="b"/>
              <a:pathLst>
                <a:path w="27113" h="741752" extrusionOk="0">
                  <a:moveTo>
                    <a:pt x="27113" y="5034"/>
                  </a:moveTo>
                  <a:lnTo>
                    <a:pt x="27113" y="741753"/>
                  </a:lnTo>
                  <a:lnTo>
                    <a:pt x="0" y="741753"/>
                  </a:lnTo>
                  <a:lnTo>
                    <a:pt x="0" y="0"/>
                  </a:lnTo>
                  <a:lnTo>
                    <a:pt x="27113" y="5034"/>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 name="Google Shape;192;p14"/>
            <p:cNvSpPr/>
            <p:nvPr/>
          </p:nvSpPr>
          <p:spPr>
            <a:xfrm>
              <a:off x="6574912" y="5305684"/>
              <a:ext cx="40602" cy="1087350"/>
            </a:xfrm>
            <a:custGeom>
              <a:avLst/>
              <a:gdLst/>
              <a:ahLst/>
              <a:cxnLst/>
              <a:rect l="l" t="t" r="r" b="b"/>
              <a:pathLst>
                <a:path w="27113" h="726110" extrusionOk="0">
                  <a:moveTo>
                    <a:pt x="27113" y="5034"/>
                  </a:moveTo>
                  <a:lnTo>
                    <a:pt x="27113" y="726110"/>
                  </a:lnTo>
                  <a:lnTo>
                    <a:pt x="0" y="726110"/>
                  </a:lnTo>
                  <a:lnTo>
                    <a:pt x="0" y="0"/>
                  </a:lnTo>
                  <a:lnTo>
                    <a:pt x="27113" y="5034"/>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 name="Google Shape;193;p14"/>
            <p:cNvSpPr/>
            <p:nvPr/>
          </p:nvSpPr>
          <p:spPr>
            <a:xfrm>
              <a:off x="6701412" y="5294773"/>
              <a:ext cx="40602" cy="1098255"/>
            </a:xfrm>
            <a:custGeom>
              <a:avLst/>
              <a:gdLst/>
              <a:ahLst/>
              <a:cxnLst/>
              <a:rect l="l" t="t" r="r" b="b"/>
              <a:pathLst>
                <a:path w="27113" h="733392" extrusionOk="0">
                  <a:moveTo>
                    <a:pt x="27113" y="0"/>
                  </a:moveTo>
                  <a:lnTo>
                    <a:pt x="27113" y="733392"/>
                  </a:lnTo>
                  <a:lnTo>
                    <a:pt x="0" y="733392"/>
                  </a:lnTo>
                  <a:lnTo>
                    <a:pt x="0" y="10428"/>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 name="Google Shape;194;p14"/>
            <p:cNvSpPr/>
            <p:nvPr/>
          </p:nvSpPr>
          <p:spPr>
            <a:xfrm>
              <a:off x="6827910" y="5246137"/>
              <a:ext cx="40602" cy="1146853"/>
            </a:xfrm>
            <a:custGeom>
              <a:avLst/>
              <a:gdLst/>
              <a:ahLst/>
              <a:cxnLst/>
              <a:rect l="l" t="t" r="r" b="b"/>
              <a:pathLst>
                <a:path w="27113" h="765845" extrusionOk="0">
                  <a:moveTo>
                    <a:pt x="27113" y="0"/>
                  </a:moveTo>
                  <a:lnTo>
                    <a:pt x="27113" y="765845"/>
                  </a:lnTo>
                  <a:lnTo>
                    <a:pt x="0" y="765845"/>
                  </a:lnTo>
                  <a:lnTo>
                    <a:pt x="0" y="10428"/>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14"/>
            <p:cNvSpPr/>
            <p:nvPr/>
          </p:nvSpPr>
          <p:spPr>
            <a:xfrm>
              <a:off x="6954410" y="5197503"/>
              <a:ext cx="40602" cy="1195451"/>
            </a:xfrm>
            <a:custGeom>
              <a:avLst/>
              <a:gdLst/>
              <a:ahLst/>
              <a:cxnLst/>
              <a:rect l="l" t="t" r="r" b="b"/>
              <a:pathLst>
                <a:path w="27113" h="798298" extrusionOk="0">
                  <a:moveTo>
                    <a:pt x="27113" y="0"/>
                  </a:moveTo>
                  <a:lnTo>
                    <a:pt x="27113" y="798299"/>
                  </a:lnTo>
                  <a:lnTo>
                    <a:pt x="0" y="798299"/>
                  </a:lnTo>
                  <a:lnTo>
                    <a:pt x="0" y="10428"/>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14"/>
            <p:cNvSpPr/>
            <p:nvPr/>
          </p:nvSpPr>
          <p:spPr>
            <a:xfrm>
              <a:off x="7080910" y="5148867"/>
              <a:ext cx="40602" cy="1244051"/>
            </a:xfrm>
            <a:custGeom>
              <a:avLst/>
              <a:gdLst/>
              <a:ahLst/>
              <a:cxnLst/>
              <a:rect l="l" t="t" r="r" b="b"/>
              <a:pathLst>
                <a:path w="27113" h="830752" extrusionOk="0">
                  <a:moveTo>
                    <a:pt x="27113" y="0"/>
                  </a:moveTo>
                  <a:lnTo>
                    <a:pt x="27113" y="830752"/>
                  </a:lnTo>
                  <a:lnTo>
                    <a:pt x="0" y="830752"/>
                  </a:lnTo>
                  <a:lnTo>
                    <a:pt x="0" y="10428"/>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14"/>
            <p:cNvSpPr/>
            <p:nvPr/>
          </p:nvSpPr>
          <p:spPr>
            <a:xfrm>
              <a:off x="7207410" y="5100233"/>
              <a:ext cx="40602" cy="1292649"/>
            </a:xfrm>
            <a:custGeom>
              <a:avLst/>
              <a:gdLst/>
              <a:ahLst/>
              <a:cxnLst/>
              <a:rect l="l" t="t" r="r" b="b"/>
              <a:pathLst>
                <a:path w="27113" h="863205" extrusionOk="0">
                  <a:moveTo>
                    <a:pt x="27113" y="0"/>
                  </a:moveTo>
                  <a:lnTo>
                    <a:pt x="27113" y="863206"/>
                  </a:lnTo>
                  <a:lnTo>
                    <a:pt x="0" y="863206"/>
                  </a:lnTo>
                  <a:lnTo>
                    <a:pt x="0" y="10428"/>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14"/>
            <p:cNvSpPr/>
            <p:nvPr/>
          </p:nvSpPr>
          <p:spPr>
            <a:xfrm>
              <a:off x="7333910" y="5051599"/>
              <a:ext cx="40602" cy="1341248"/>
            </a:xfrm>
            <a:custGeom>
              <a:avLst/>
              <a:gdLst/>
              <a:ahLst/>
              <a:cxnLst/>
              <a:rect l="l" t="t" r="r" b="b"/>
              <a:pathLst>
                <a:path w="27113" h="895658" extrusionOk="0">
                  <a:moveTo>
                    <a:pt x="27113" y="0"/>
                  </a:moveTo>
                  <a:lnTo>
                    <a:pt x="27113" y="895659"/>
                  </a:lnTo>
                  <a:lnTo>
                    <a:pt x="0" y="895659"/>
                  </a:lnTo>
                  <a:lnTo>
                    <a:pt x="0" y="10428"/>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14"/>
            <p:cNvSpPr/>
            <p:nvPr/>
          </p:nvSpPr>
          <p:spPr>
            <a:xfrm>
              <a:off x="7460409" y="5002964"/>
              <a:ext cx="40602" cy="1389848"/>
            </a:xfrm>
            <a:custGeom>
              <a:avLst/>
              <a:gdLst/>
              <a:ahLst/>
              <a:cxnLst/>
              <a:rect l="l" t="t" r="r" b="b"/>
              <a:pathLst>
                <a:path w="27113" h="928112" extrusionOk="0">
                  <a:moveTo>
                    <a:pt x="27113" y="0"/>
                  </a:moveTo>
                  <a:lnTo>
                    <a:pt x="27113" y="928112"/>
                  </a:lnTo>
                  <a:lnTo>
                    <a:pt x="0" y="928112"/>
                  </a:lnTo>
                  <a:lnTo>
                    <a:pt x="0" y="10428"/>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14"/>
            <p:cNvSpPr/>
            <p:nvPr/>
          </p:nvSpPr>
          <p:spPr>
            <a:xfrm>
              <a:off x="7586909" y="4954330"/>
              <a:ext cx="40602" cy="1438446"/>
            </a:xfrm>
            <a:custGeom>
              <a:avLst/>
              <a:gdLst/>
              <a:ahLst/>
              <a:cxnLst/>
              <a:rect l="l" t="t" r="r" b="b"/>
              <a:pathLst>
                <a:path w="27113" h="960565" extrusionOk="0">
                  <a:moveTo>
                    <a:pt x="27113" y="0"/>
                  </a:moveTo>
                  <a:lnTo>
                    <a:pt x="27113" y="960566"/>
                  </a:lnTo>
                  <a:lnTo>
                    <a:pt x="0" y="960566"/>
                  </a:lnTo>
                  <a:lnTo>
                    <a:pt x="0" y="10428"/>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14"/>
            <p:cNvSpPr/>
            <p:nvPr/>
          </p:nvSpPr>
          <p:spPr>
            <a:xfrm>
              <a:off x="7713409" y="4905561"/>
              <a:ext cx="40602" cy="1487179"/>
            </a:xfrm>
            <a:custGeom>
              <a:avLst/>
              <a:gdLst/>
              <a:ahLst/>
              <a:cxnLst/>
              <a:rect l="l" t="t" r="r" b="b"/>
              <a:pathLst>
                <a:path w="27113" h="993108" extrusionOk="0">
                  <a:moveTo>
                    <a:pt x="27113" y="0"/>
                  </a:moveTo>
                  <a:lnTo>
                    <a:pt x="27113" y="993109"/>
                  </a:lnTo>
                  <a:lnTo>
                    <a:pt x="0" y="993109"/>
                  </a:lnTo>
                  <a:lnTo>
                    <a:pt x="0" y="10428"/>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14"/>
            <p:cNvSpPr/>
            <p:nvPr/>
          </p:nvSpPr>
          <p:spPr>
            <a:xfrm>
              <a:off x="7839907" y="4921188"/>
              <a:ext cx="40602" cy="1471563"/>
            </a:xfrm>
            <a:custGeom>
              <a:avLst/>
              <a:gdLst/>
              <a:ahLst/>
              <a:cxnLst/>
              <a:rect l="l" t="t" r="r" b="b"/>
              <a:pathLst>
                <a:path w="27113" h="982680" extrusionOk="0">
                  <a:moveTo>
                    <a:pt x="27113" y="12136"/>
                  </a:moveTo>
                  <a:lnTo>
                    <a:pt x="27113" y="982681"/>
                  </a:lnTo>
                  <a:lnTo>
                    <a:pt x="0" y="982681"/>
                  </a:lnTo>
                  <a:lnTo>
                    <a:pt x="0" y="0"/>
                  </a:lnTo>
                  <a:lnTo>
                    <a:pt x="27113" y="12136"/>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14"/>
            <p:cNvSpPr/>
            <p:nvPr/>
          </p:nvSpPr>
          <p:spPr>
            <a:xfrm>
              <a:off x="7966409" y="4977906"/>
              <a:ext cx="40602" cy="1414887"/>
            </a:xfrm>
            <a:custGeom>
              <a:avLst/>
              <a:gdLst/>
              <a:ahLst/>
              <a:cxnLst/>
              <a:rect l="l" t="t" r="r" b="b"/>
              <a:pathLst>
                <a:path w="27113" h="944833" extrusionOk="0">
                  <a:moveTo>
                    <a:pt x="27113" y="12136"/>
                  </a:moveTo>
                  <a:lnTo>
                    <a:pt x="27113" y="944833"/>
                  </a:lnTo>
                  <a:lnTo>
                    <a:pt x="0" y="944833"/>
                  </a:lnTo>
                  <a:lnTo>
                    <a:pt x="0" y="0"/>
                  </a:lnTo>
                  <a:lnTo>
                    <a:pt x="27113" y="12136"/>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 name="Google Shape;204;p14"/>
            <p:cNvSpPr/>
            <p:nvPr/>
          </p:nvSpPr>
          <p:spPr>
            <a:xfrm>
              <a:off x="8092907" y="5034490"/>
              <a:ext cx="40602" cy="1358345"/>
            </a:xfrm>
            <a:custGeom>
              <a:avLst/>
              <a:gdLst/>
              <a:ahLst/>
              <a:cxnLst/>
              <a:rect l="l" t="t" r="r" b="b"/>
              <a:pathLst>
                <a:path w="27113" h="907075" extrusionOk="0">
                  <a:moveTo>
                    <a:pt x="27113" y="12136"/>
                  </a:moveTo>
                  <a:lnTo>
                    <a:pt x="27113" y="907076"/>
                  </a:lnTo>
                  <a:lnTo>
                    <a:pt x="0" y="907076"/>
                  </a:lnTo>
                  <a:lnTo>
                    <a:pt x="0" y="0"/>
                  </a:lnTo>
                  <a:lnTo>
                    <a:pt x="27113" y="12136"/>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 name="Google Shape;205;p14"/>
            <p:cNvSpPr/>
            <p:nvPr/>
          </p:nvSpPr>
          <p:spPr>
            <a:xfrm>
              <a:off x="8219407" y="5091207"/>
              <a:ext cx="40602" cy="1301669"/>
            </a:xfrm>
            <a:custGeom>
              <a:avLst/>
              <a:gdLst/>
              <a:ahLst/>
              <a:cxnLst/>
              <a:rect l="l" t="t" r="r" b="b"/>
              <a:pathLst>
                <a:path w="27113" h="869228" extrusionOk="0">
                  <a:moveTo>
                    <a:pt x="27113" y="12136"/>
                  </a:moveTo>
                  <a:lnTo>
                    <a:pt x="27113" y="869229"/>
                  </a:lnTo>
                  <a:lnTo>
                    <a:pt x="0" y="869229"/>
                  </a:lnTo>
                  <a:lnTo>
                    <a:pt x="0" y="0"/>
                  </a:lnTo>
                  <a:lnTo>
                    <a:pt x="27113" y="12136"/>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14"/>
            <p:cNvSpPr/>
            <p:nvPr/>
          </p:nvSpPr>
          <p:spPr>
            <a:xfrm>
              <a:off x="8345770" y="5147790"/>
              <a:ext cx="40602" cy="1245128"/>
            </a:xfrm>
            <a:custGeom>
              <a:avLst/>
              <a:gdLst/>
              <a:ahLst/>
              <a:cxnLst/>
              <a:rect l="l" t="t" r="r" b="b"/>
              <a:pathLst>
                <a:path w="27113" h="831471" extrusionOk="0">
                  <a:moveTo>
                    <a:pt x="27113" y="12136"/>
                  </a:moveTo>
                  <a:lnTo>
                    <a:pt x="27113" y="831471"/>
                  </a:lnTo>
                  <a:lnTo>
                    <a:pt x="0" y="831471"/>
                  </a:lnTo>
                  <a:lnTo>
                    <a:pt x="0" y="0"/>
                  </a:lnTo>
                  <a:lnTo>
                    <a:pt x="27113" y="12136"/>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14"/>
            <p:cNvSpPr/>
            <p:nvPr/>
          </p:nvSpPr>
          <p:spPr>
            <a:xfrm>
              <a:off x="8472270" y="5164361"/>
              <a:ext cx="40602" cy="1228568"/>
            </a:xfrm>
            <a:custGeom>
              <a:avLst/>
              <a:gdLst/>
              <a:ahLst/>
              <a:cxnLst/>
              <a:rect l="l" t="t" r="r" b="b"/>
              <a:pathLst>
                <a:path w="27113" h="820413" extrusionOk="0">
                  <a:moveTo>
                    <a:pt x="27113" y="0"/>
                  </a:moveTo>
                  <a:lnTo>
                    <a:pt x="27113" y="820414"/>
                  </a:lnTo>
                  <a:lnTo>
                    <a:pt x="0" y="820414"/>
                  </a:lnTo>
                  <a:lnTo>
                    <a:pt x="0" y="1528"/>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14"/>
            <p:cNvSpPr/>
            <p:nvPr/>
          </p:nvSpPr>
          <p:spPr>
            <a:xfrm>
              <a:off x="8598771" y="5157490"/>
              <a:ext cx="40602" cy="1235435"/>
            </a:xfrm>
            <a:custGeom>
              <a:avLst/>
              <a:gdLst/>
              <a:ahLst/>
              <a:cxnLst/>
              <a:rect l="l" t="t" r="r" b="b"/>
              <a:pathLst>
                <a:path w="27113" h="824998" extrusionOk="0">
                  <a:moveTo>
                    <a:pt x="27113" y="3596"/>
                  </a:moveTo>
                  <a:lnTo>
                    <a:pt x="27113" y="824999"/>
                  </a:lnTo>
                  <a:lnTo>
                    <a:pt x="0" y="824999"/>
                  </a:lnTo>
                  <a:lnTo>
                    <a:pt x="0" y="1348"/>
                  </a:lnTo>
                  <a:lnTo>
                    <a:pt x="23679" y="0"/>
                  </a:lnTo>
                  <a:lnTo>
                    <a:pt x="27113" y="3596"/>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14"/>
            <p:cNvSpPr/>
            <p:nvPr/>
          </p:nvSpPr>
          <p:spPr>
            <a:xfrm>
              <a:off x="8725270" y="5252603"/>
              <a:ext cx="40602" cy="1140391"/>
            </a:xfrm>
            <a:custGeom>
              <a:avLst/>
              <a:gdLst/>
              <a:ahLst/>
              <a:cxnLst/>
              <a:rect l="l" t="t" r="r" b="b"/>
              <a:pathLst>
                <a:path w="27113" h="761530" extrusionOk="0">
                  <a:moveTo>
                    <a:pt x="27113" y="19688"/>
                  </a:moveTo>
                  <a:lnTo>
                    <a:pt x="27113" y="761530"/>
                  </a:lnTo>
                  <a:lnTo>
                    <a:pt x="0" y="761530"/>
                  </a:lnTo>
                  <a:lnTo>
                    <a:pt x="0" y="0"/>
                  </a:lnTo>
                  <a:lnTo>
                    <a:pt x="15816" y="16541"/>
                  </a:lnTo>
                  <a:lnTo>
                    <a:pt x="27113" y="19688"/>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14"/>
            <p:cNvSpPr/>
            <p:nvPr/>
          </p:nvSpPr>
          <p:spPr>
            <a:xfrm>
              <a:off x="8851770" y="5305819"/>
              <a:ext cx="40602" cy="1087215"/>
            </a:xfrm>
            <a:custGeom>
              <a:avLst/>
              <a:gdLst/>
              <a:ahLst/>
              <a:cxnLst/>
              <a:rect l="l" t="t" r="r" b="b"/>
              <a:pathLst>
                <a:path w="27113" h="726020" extrusionOk="0">
                  <a:moveTo>
                    <a:pt x="27113" y="7552"/>
                  </a:moveTo>
                  <a:lnTo>
                    <a:pt x="27113" y="726020"/>
                  </a:lnTo>
                  <a:lnTo>
                    <a:pt x="0" y="726020"/>
                  </a:lnTo>
                  <a:lnTo>
                    <a:pt x="0" y="0"/>
                  </a:lnTo>
                  <a:lnTo>
                    <a:pt x="27113" y="7552"/>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14"/>
            <p:cNvSpPr/>
            <p:nvPr/>
          </p:nvSpPr>
          <p:spPr>
            <a:xfrm>
              <a:off x="8978269" y="5340982"/>
              <a:ext cx="40602" cy="1052078"/>
            </a:xfrm>
            <a:custGeom>
              <a:avLst/>
              <a:gdLst/>
              <a:ahLst/>
              <a:cxnLst/>
              <a:rect l="l" t="t" r="r" b="b"/>
              <a:pathLst>
                <a:path w="27113" h="702556" extrusionOk="0">
                  <a:moveTo>
                    <a:pt x="27113" y="7462"/>
                  </a:moveTo>
                  <a:lnTo>
                    <a:pt x="27113" y="702557"/>
                  </a:lnTo>
                  <a:lnTo>
                    <a:pt x="0" y="702557"/>
                  </a:lnTo>
                  <a:lnTo>
                    <a:pt x="0" y="0"/>
                  </a:lnTo>
                  <a:lnTo>
                    <a:pt x="27113" y="7462"/>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 name="Google Shape;212;p14"/>
            <p:cNvSpPr/>
            <p:nvPr/>
          </p:nvSpPr>
          <p:spPr>
            <a:xfrm>
              <a:off x="9104769" y="5376009"/>
              <a:ext cx="40602" cy="1017077"/>
            </a:xfrm>
            <a:custGeom>
              <a:avLst/>
              <a:gdLst/>
              <a:ahLst/>
              <a:cxnLst/>
              <a:rect l="l" t="t" r="r" b="b"/>
              <a:pathLst>
                <a:path w="27113" h="679183" extrusionOk="0">
                  <a:moveTo>
                    <a:pt x="27113" y="7552"/>
                  </a:moveTo>
                  <a:lnTo>
                    <a:pt x="27113" y="679183"/>
                  </a:lnTo>
                  <a:lnTo>
                    <a:pt x="0" y="679183"/>
                  </a:lnTo>
                  <a:lnTo>
                    <a:pt x="0" y="0"/>
                  </a:lnTo>
                  <a:lnTo>
                    <a:pt x="27113" y="7552"/>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 name="Google Shape;213;p14"/>
            <p:cNvSpPr/>
            <p:nvPr/>
          </p:nvSpPr>
          <p:spPr>
            <a:xfrm>
              <a:off x="9231269" y="5411037"/>
              <a:ext cx="40602" cy="982074"/>
            </a:xfrm>
            <a:custGeom>
              <a:avLst/>
              <a:gdLst/>
              <a:ahLst/>
              <a:cxnLst/>
              <a:rect l="l" t="t" r="r" b="b"/>
              <a:pathLst>
                <a:path w="27113" h="655809" extrusionOk="0">
                  <a:moveTo>
                    <a:pt x="27113" y="7551"/>
                  </a:moveTo>
                  <a:lnTo>
                    <a:pt x="27113" y="655810"/>
                  </a:lnTo>
                  <a:lnTo>
                    <a:pt x="0" y="655810"/>
                  </a:lnTo>
                  <a:lnTo>
                    <a:pt x="0" y="0"/>
                  </a:lnTo>
                  <a:lnTo>
                    <a:pt x="27113" y="7551"/>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14"/>
            <p:cNvSpPr/>
            <p:nvPr/>
          </p:nvSpPr>
          <p:spPr>
            <a:xfrm>
              <a:off x="9357769" y="5446065"/>
              <a:ext cx="40602" cy="947071"/>
            </a:xfrm>
            <a:custGeom>
              <a:avLst/>
              <a:gdLst/>
              <a:ahLst/>
              <a:cxnLst/>
              <a:rect l="l" t="t" r="r" b="b"/>
              <a:pathLst>
                <a:path w="27113" h="632435" extrusionOk="0">
                  <a:moveTo>
                    <a:pt x="27113" y="7551"/>
                  </a:moveTo>
                  <a:lnTo>
                    <a:pt x="27113" y="632436"/>
                  </a:lnTo>
                  <a:lnTo>
                    <a:pt x="0" y="632436"/>
                  </a:lnTo>
                  <a:lnTo>
                    <a:pt x="0" y="0"/>
                  </a:lnTo>
                  <a:lnTo>
                    <a:pt x="27113" y="7551"/>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 name="Google Shape;215;p14"/>
            <p:cNvSpPr/>
            <p:nvPr/>
          </p:nvSpPr>
          <p:spPr>
            <a:xfrm>
              <a:off x="9484269" y="5481227"/>
              <a:ext cx="40602" cy="911936"/>
            </a:xfrm>
            <a:custGeom>
              <a:avLst/>
              <a:gdLst/>
              <a:ahLst/>
              <a:cxnLst/>
              <a:rect l="l" t="t" r="r" b="b"/>
              <a:pathLst>
                <a:path w="27113" h="608972" extrusionOk="0">
                  <a:moveTo>
                    <a:pt x="27113" y="7462"/>
                  </a:moveTo>
                  <a:lnTo>
                    <a:pt x="27113" y="608973"/>
                  </a:lnTo>
                  <a:lnTo>
                    <a:pt x="0" y="608973"/>
                  </a:lnTo>
                  <a:lnTo>
                    <a:pt x="0" y="0"/>
                  </a:lnTo>
                  <a:lnTo>
                    <a:pt x="27113" y="7462"/>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 name="Google Shape;216;p14"/>
            <p:cNvSpPr/>
            <p:nvPr/>
          </p:nvSpPr>
          <p:spPr>
            <a:xfrm>
              <a:off x="9610767" y="5516255"/>
              <a:ext cx="40602" cy="876933"/>
            </a:xfrm>
            <a:custGeom>
              <a:avLst/>
              <a:gdLst/>
              <a:ahLst/>
              <a:cxnLst/>
              <a:rect l="l" t="t" r="r" b="b"/>
              <a:pathLst>
                <a:path w="27113" h="585598" extrusionOk="0">
                  <a:moveTo>
                    <a:pt x="27113" y="7551"/>
                  </a:moveTo>
                  <a:lnTo>
                    <a:pt x="27113" y="585599"/>
                  </a:lnTo>
                  <a:lnTo>
                    <a:pt x="0" y="585599"/>
                  </a:lnTo>
                  <a:lnTo>
                    <a:pt x="0" y="0"/>
                  </a:lnTo>
                  <a:lnTo>
                    <a:pt x="27113" y="7551"/>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 name="Google Shape;217;p14"/>
            <p:cNvSpPr/>
            <p:nvPr/>
          </p:nvSpPr>
          <p:spPr>
            <a:xfrm>
              <a:off x="9737267" y="5551282"/>
              <a:ext cx="40602" cy="841932"/>
            </a:xfrm>
            <a:custGeom>
              <a:avLst/>
              <a:gdLst/>
              <a:ahLst/>
              <a:cxnLst/>
              <a:rect l="l" t="t" r="r" b="b"/>
              <a:pathLst>
                <a:path w="27113" h="562225" extrusionOk="0">
                  <a:moveTo>
                    <a:pt x="27113" y="809"/>
                  </a:moveTo>
                  <a:lnTo>
                    <a:pt x="27113" y="562225"/>
                  </a:lnTo>
                  <a:lnTo>
                    <a:pt x="0" y="562225"/>
                  </a:lnTo>
                  <a:lnTo>
                    <a:pt x="0" y="0"/>
                  </a:lnTo>
                  <a:lnTo>
                    <a:pt x="13557" y="3776"/>
                  </a:lnTo>
                  <a:lnTo>
                    <a:pt x="27113" y="809"/>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14"/>
            <p:cNvSpPr/>
            <p:nvPr/>
          </p:nvSpPr>
          <p:spPr>
            <a:xfrm>
              <a:off x="9863767" y="5524877"/>
              <a:ext cx="40602" cy="868318"/>
            </a:xfrm>
            <a:custGeom>
              <a:avLst/>
              <a:gdLst/>
              <a:ahLst/>
              <a:cxnLst/>
              <a:rect l="l" t="t" r="r" b="b"/>
              <a:pathLst>
                <a:path w="27113" h="579845" extrusionOk="0">
                  <a:moveTo>
                    <a:pt x="27113" y="0"/>
                  </a:moveTo>
                  <a:lnTo>
                    <a:pt x="27113" y="579845"/>
                  </a:lnTo>
                  <a:lnTo>
                    <a:pt x="0" y="579845"/>
                  </a:lnTo>
                  <a:lnTo>
                    <a:pt x="0" y="5933"/>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 name="Google Shape;219;p14"/>
            <p:cNvSpPr/>
            <p:nvPr/>
          </p:nvSpPr>
          <p:spPr>
            <a:xfrm>
              <a:off x="9990266" y="5497394"/>
              <a:ext cx="40602" cy="895781"/>
            </a:xfrm>
            <a:custGeom>
              <a:avLst/>
              <a:gdLst/>
              <a:ahLst/>
              <a:cxnLst/>
              <a:rect l="l" t="t" r="r" b="b"/>
              <a:pathLst>
                <a:path w="27113" h="598184" extrusionOk="0">
                  <a:moveTo>
                    <a:pt x="27113" y="0"/>
                  </a:moveTo>
                  <a:lnTo>
                    <a:pt x="27113" y="598185"/>
                  </a:lnTo>
                  <a:lnTo>
                    <a:pt x="0" y="598185"/>
                  </a:lnTo>
                  <a:lnTo>
                    <a:pt x="0" y="5933"/>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 name="Google Shape;220;p14"/>
            <p:cNvSpPr/>
            <p:nvPr/>
          </p:nvSpPr>
          <p:spPr>
            <a:xfrm>
              <a:off x="10116766" y="5469776"/>
              <a:ext cx="40602" cy="923378"/>
            </a:xfrm>
            <a:custGeom>
              <a:avLst/>
              <a:gdLst/>
              <a:ahLst/>
              <a:cxnLst/>
              <a:rect l="l" t="t" r="r" b="b"/>
              <a:pathLst>
                <a:path w="27113" h="616613" extrusionOk="0">
                  <a:moveTo>
                    <a:pt x="27113" y="0"/>
                  </a:moveTo>
                  <a:lnTo>
                    <a:pt x="27113" y="616614"/>
                  </a:lnTo>
                  <a:lnTo>
                    <a:pt x="0" y="616614"/>
                  </a:lnTo>
                  <a:lnTo>
                    <a:pt x="0" y="5933"/>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 name="Google Shape;221;p14"/>
            <p:cNvSpPr/>
            <p:nvPr/>
          </p:nvSpPr>
          <p:spPr>
            <a:xfrm>
              <a:off x="10243130" y="5442292"/>
              <a:ext cx="40602" cy="950842"/>
            </a:xfrm>
            <a:custGeom>
              <a:avLst/>
              <a:gdLst/>
              <a:ahLst/>
              <a:cxnLst/>
              <a:rect l="l" t="t" r="r" b="b"/>
              <a:pathLst>
                <a:path w="27113" h="634953" extrusionOk="0">
                  <a:moveTo>
                    <a:pt x="27113" y="0"/>
                  </a:moveTo>
                  <a:lnTo>
                    <a:pt x="27113" y="634953"/>
                  </a:lnTo>
                  <a:lnTo>
                    <a:pt x="0" y="634953"/>
                  </a:lnTo>
                  <a:lnTo>
                    <a:pt x="0" y="5843"/>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14"/>
            <p:cNvSpPr/>
            <p:nvPr/>
          </p:nvSpPr>
          <p:spPr>
            <a:xfrm>
              <a:off x="10369630" y="5414674"/>
              <a:ext cx="40602" cy="978440"/>
            </a:xfrm>
            <a:custGeom>
              <a:avLst/>
              <a:gdLst/>
              <a:ahLst/>
              <a:cxnLst/>
              <a:rect l="l" t="t" r="r" b="b"/>
              <a:pathLst>
                <a:path w="27113" h="653382" extrusionOk="0">
                  <a:moveTo>
                    <a:pt x="27113" y="0"/>
                  </a:moveTo>
                  <a:lnTo>
                    <a:pt x="27113" y="653382"/>
                  </a:lnTo>
                  <a:lnTo>
                    <a:pt x="0" y="653382"/>
                  </a:lnTo>
                  <a:lnTo>
                    <a:pt x="0" y="5933"/>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14"/>
            <p:cNvSpPr/>
            <p:nvPr/>
          </p:nvSpPr>
          <p:spPr>
            <a:xfrm>
              <a:off x="10496129" y="5389616"/>
              <a:ext cx="40602" cy="1003479"/>
            </a:xfrm>
            <a:custGeom>
              <a:avLst/>
              <a:gdLst/>
              <a:ahLst/>
              <a:cxnLst/>
              <a:rect l="l" t="t" r="r" b="b"/>
              <a:pathLst>
                <a:path w="27113" h="670103" extrusionOk="0">
                  <a:moveTo>
                    <a:pt x="27113" y="1798"/>
                  </a:moveTo>
                  <a:lnTo>
                    <a:pt x="27113" y="670104"/>
                  </a:lnTo>
                  <a:lnTo>
                    <a:pt x="0" y="670104"/>
                  </a:lnTo>
                  <a:lnTo>
                    <a:pt x="0" y="4225"/>
                  </a:lnTo>
                  <a:lnTo>
                    <a:pt x="19431" y="0"/>
                  </a:lnTo>
                  <a:lnTo>
                    <a:pt x="27113" y="1798"/>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14"/>
            <p:cNvSpPr/>
            <p:nvPr/>
          </p:nvSpPr>
          <p:spPr>
            <a:xfrm>
              <a:off x="10622629" y="5411980"/>
              <a:ext cx="40602" cy="981132"/>
            </a:xfrm>
            <a:custGeom>
              <a:avLst/>
              <a:gdLst/>
              <a:ahLst/>
              <a:cxnLst/>
              <a:rect l="l" t="t" r="r" b="b"/>
              <a:pathLst>
                <a:path w="27113" h="655180" extrusionOk="0">
                  <a:moveTo>
                    <a:pt x="27113" y="6203"/>
                  </a:moveTo>
                  <a:lnTo>
                    <a:pt x="27113" y="655180"/>
                  </a:lnTo>
                  <a:lnTo>
                    <a:pt x="0" y="655180"/>
                  </a:lnTo>
                  <a:lnTo>
                    <a:pt x="0" y="0"/>
                  </a:lnTo>
                  <a:lnTo>
                    <a:pt x="27113" y="6203"/>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14"/>
            <p:cNvSpPr/>
            <p:nvPr/>
          </p:nvSpPr>
          <p:spPr>
            <a:xfrm>
              <a:off x="10749129" y="5440944"/>
              <a:ext cx="40602" cy="952188"/>
            </a:xfrm>
            <a:custGeom>
              <a:avLst/>
              <a:gdLst/>
              <a:ahLst/>
              <a:cxnLst/>
              <a:rect l="l" t="t" r="r" b="b"/>
              <a:pathLst>
                <a:path w="27113" h="635852" extrusionOk="0">
                  <a:moveTo>
                    <a:pt x="27113" y="6203"/>
                  </a:moveTo>
                  <a:lnTo>
                    <a:pt x="27113" y="635852"/>
                  </a:lnTo>
                  <a:lnTo>
                    <a:pt x="0" y="635852"/>
                  </a:lnTo>
                  <a:lnTo>
                    <a:pt x="0" y="0"/>
                  </a:lnTo>
                  <a:lnTo>
                    <a:pt x="27113" y="6203"/>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14"/>
            <p:cNvSpPr/>
            <p:nvPr/>
          </p:nvSpPr>
          <p:spPr>
            <a:xfrm>
              <a:off x="10875629" y="5469911"/>
              <a:ext cx="40602" cy="923243"/>
            </a:xfrm>
            <a:custGeom>
              <a:avLst/>
              <a:gdLst/>
              <a:ahLst/>
              <a:cxnLst/>
              <a:rect l="l" t="t" r="r" b="b"/>
              <a:pathLst>
                <a:path w="27113" h="616523" extrusionOk="0">
                  <a:moveTo>
                    <a:pt x="27113" y="6203"/>
                  </a:moveTo>
                  <a:lnTo>
                    <a:pt x="27113" y="616524"/>
                  </a:lnTo>
                  <a:lnTo>
                    <a:pt x="0" y="616524"/>
                  </a:lnTo>
                  <a:lnTo>
                    <a:pt x="0" y="0"/>
                  </a:lnTo>
                  <a:lnTo>
                    <a:pt x="27113" y="6203"/>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14"/>
            <p:cNvSpPr/>
            <p:nvPr/>
          </p:nvSpPr>
          <p:spPr>
            <a:xfrm>
              <a:off x="11002127" y="5436904"/>
              <a:ext cx="40602" cy="956227"/>
            </a:xfrm>
            <a:custGeom>
              <a:avLst/>
              <a:gdLst/>
              <a:ahLst/>
              <a:cxnLst/>
              <a:rect l="l" t="t" r="r" b="b"/>
              <a:pathLst>
                <a:path w="27113" h="638549" extrusionOk="0">
                  <a:moveTo>
                    <a:pt x="27113" y="0"/>
                  </a:moveTo>
                  <a:lnTo>
                    <a:pt x="27113" y="638549"/>
                  </a:lnTo>
                  <a:lnTo>
                    <a:pt x="0" y="638549"/>
                  </a:lnTo>
                  <a:lnTo>
                    <a:pt x="0" y="9979"/>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 name="Google Shape;228;p14"/>
            <p:cNvSpPr/>
            <p:nvPr/>
          </p:nvSpPr>
          <p:spPr>
            <a:xfrm>
              <a:off x="11128628" y="5390559"/>
              <a:ext cx="40602" cy="1002537"/>
            </a:xfrm>
            <a:custGeom>
              <a:avLst/>
              <a:gdLst/>
              <a:ahLst/>
              <a:cxnLst/>
              <a:rect l="l" t="t" r="r" b="b"/>
              <a:pathLst>
                <a:path w="27113" h="669474" extrusionOk="0">
                  <a:moveTo>
                    <a:pt x="27113" y="0"/>
                  </a:moveTo>
                  <a:lnTo>
                    <a:pt x="27113" y="669474"/>
                  </a:lnTo>
                  <a:lnTo>
                    <a:pt x="0" y="669474"/>
                  </a:lnTo>
                  <a:lnTo>
                    <a:pt x="0" y="9889"/>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 name="Google Shape;229;p14"/>
            <p:cNvSpPr/>
            <p:nvPr/>
          </p:nvSpPr>
          <p:spPr>
            <a:xfrm>
              <a:off x="11255128" y="5344079"/>
              <a:ext cx="40602" cy="1048982"/>
            </a:xfrm>
            <a:custGeom>
              <a:avLst/>
              <a:gdLst/>
              <a:ahLst/>
              <a:cxnLst/>
              <a:rect l="l" t="t" r="r" b="b"/>
              <a:pathLst>
                <a:path w="27113" h="700489" extrusionOk="0">
                  <a:moveTo>
                    <a:pt x="27113" y="0"/>
                  </a:moveTo>
                  <a:lnTo>
                    <a:pt x="27113" y="700489"/>
                  </a:lnTo>
                  <a:lnTo>
                    <a:pt x="0" y="700489"/>
                  </a:lnTo>
                  <a:lnTo>
                    <a:pt x="0" y="9979"/>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14"/>
            <p:cNvSpPr/>
            <p:nvPr/>
          </p:nvSpPr>
          <p:spPr>
            <a:xfrm>
              <a:off x="11381627" y="5297735"/>
              <a:ext cx="40602" cy="1095292"/>
            </a:xfrm>
            <a:custGeom>
              <a:avLst/>
              <a:gdLst/>
              <a:ahLst/>
              <a:cxnLst/>
              <a:rect l="l" t="t" r="r" b="b"/>
              <a:pathLst>
                <a:path w="27113" h="731414" extrusionOk="0">
                  <a:moveTo>
                    <a:pt x="27113" y="0"/>
                  </a:moveTo>
                  <a:lnTo>
                    <a:pt x="27113" y="731414"/>
                  </a:lnTo>
                  <a:lnTo>
                    <a:pt x="0" y="731414"/>
                  </a:lnTo>
                  <a:lnTo>
                    <a:pt x="0" y="9889"/>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14"/>
            <p:cNvSpPr/>
            <p:nvPr/>
          </p:nvSpPr>
          <p:spPr>
            <a:xfrm>
              <a:off x="11508126" y="5251256"/>
              <a:ext cx="40602" cy="1141737"/>
            </a:xfrm>
            <a:custGeom>
              <a:avLst/>
              <a:gdLst/>
              <a:ahLst/>
              <a:cxnLst/>
              <a:rect l="l" t="t" r="r" b="b"/>
              <a:pathLst>
                <a:path w="27113" h="762429" extrusionOk="0">
                  <a:moveTo>
                    <a:pt x="27113" y="0"/>
                  </a:moveTo>
                  <a:lnTo>
                    <a:pt x="27113" y="762429"/>
                  </a:lnTo>
                  <a:lnTo>
                    <a:pt x="0" y="762429"/>
                  </a:lnTo>
                  <a:lnTo>
                    <a:pt x="0" y="9979"/>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14"/>
            <p:cNvSpPr/>
            <p:nvPr/>
          </p:nvSpPr>
          <p:spPr>
            <a:xfrm>
              <a:off x="11634626" y="5204912"/>
              <a:ext cx="40602" cy="1188048"/>
            </a:xfrm>
            <a:custGeom>
              <a:avLst/>
              <a:gdLst/>
              <a:ahLst/>
              <a:cxnLst/>
              <a:rect l="l" t="t" r="r" b="b"/>
              <a:pathLst>
                <a:path w="27113" h="793354" extrusionOk="0">
                  <a:moveTo>
                    <a:pt x="27113" y="0"/>
                  </a:moveTo>
                  <a:lnTo>
                    <a:pt x="27113" y="793354"/>
                  </a:lnTo>
                  <a:lnTo>
                    <a:pt x="0" y="793354"/>
                  </a:lnTo>
                  <a:lnTo>
                    <a:pt x="0" y="9889"/>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14"/>
            <p:cNvSpPr/>
            <p:nvPr/>
          </p:nvSpPr>
          <p:spPr>
            <a:xfrm>
              <a:off x="11761126" y="5158433"/>
              <a:ext cx="40602" cy="1234493"/>
            </a:xfrm>
            <a:custGeom>
              <a:avLst/>
              <a:gdLst/>
              <a:ahLst/>
              <a:cxnLst/>
              <a:rect l="l" t="t" r="r" b="b"/>
              <a:pathLst>
                <a:path w="27113" h="824369" extrusionOk="0">
                  <a:moveTo>
                    <a:pt x="27113" y="0"/>
                  </a:moveTo>
                  <a:lnTo>
                    <a:pt x="27113" y="824369"/>
                  </a:lnTo>
                  <a:lnTo>
                    <a:pt x="0" y="824369"/>
                  </a:lnTo>
                  <a:lnTo>
                    <a:pt x="0" y="9979"/>
                  </a:lnTo>
                  <a:lnTo>
                    <a:pt x="27113" y="0"/>
                  </a:lnTo>
                  <a:close/>
                </a:path>
              </a:pathLst>
            </a:custGeom>
            <a:solidFill>
              <a:srgbClr val="6666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4" name="Google Shape;234;p14"/>
          <p:cNvGrpSpPr/>
          <p:nvPr/>
        </p:nvGrpSpPr>
        <p:grpSpPr>
          <a:xfrm>
            <a:off x="477127" y="4439533"/>
            <a:ext cx="11251798" cy="1672992"/>
            <a:chOff x="397151" y="3845165"/>
            <a:chExt cx="11397688" cy="2546798"/>
          </a:xfrm>
        </p:grpSpPr>
        <p:sp>
          <p:nvSpPr>
            <p:cNvPr id="235" name="Google Shape;235;p14"/>
            <p:cNvSpPr/>
            <p:nvPr/>
          </p:nvSpPr>
          <p:spPr>
            <a:xfrm>
              <a:off x="397151"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 name="Google Shape;236;p14"/>
            <p:cNvSpPr/>
            <p:nvPr/>
          </p:nvSpPr>
          <p:spPr>
            <a:xfrm>
              <a:off x="523651"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14"/>
            <p:cNvSpPr/>
            <p:nvPr/>
          </p:nvSpPr>
          <p:spPr>
            <a:xfrm>
              <a:off x="650151"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14"/>
            <p:cNvSpPr/>
            <p:nvPr/>
          </p:nvSpPr>
          <p:spPr>
            <a:xfrm>
              <a:off x="776650"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 name="Google Shape;239;p14"/>
            <p:cNvSpPr/>
            <p:nvPr/>
          </p:nvSpPr>
          <p:spPr>
            <a:xfrm>
              <a:off x="903150"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 name="Google Shape;240;p14"/>
            <p:cNvSpPr/>
            <p:nvPr/>
          </p:nvSpPr>
          <p:spPr>
            <a:xfrm>
              <a:off x="1029650"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14"/>
            <p:cNvSpPr/>
            <p:nvPr/>
          </p:nvSpPr>
          <p:spPr>
            <a:xfrm>
              <a:off x="1156148"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14"/>
            <p:cNvSpPr/>
            <p:nvPr/>
          </p:nvSpPr>
          <p:spPr>
            <a:xfrm>
              <a:off x="1282513"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14"/>
            <p:cNvSpPr/>
            <p:nvPr/>
          </p:nvSpPr>
          <p:spPr>
            <a:xfrm>
              <a:off x="1409013"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14"/>
            <p:cNvSpPr/>
            <p:nvPr/>
          </p:nvSpPr>
          <p:spPr>
            <a:xfrm>
              <a:off x="1535513"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14"/>
            <p:cNvSpPr/>
            <p:nvPr/>
          </p:nvSpPr>
          <p:spPr>
            <a:xfrm>
              <a:off x="1662013"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 name="Google Shape;246;p14"/>
            <p:cNvSpPr/>
            <p:nvPr/>
          </p:nvSpPr>
          <p:spPr>
            <a:xfrm>
              <a:off x="1788513"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247;p14"/>
            <p:cNvSpPr/>
            <p:nvPr/>
          </p:nvSpPr>
          <p:spPr>
            <a:xfrm>
              <a:off x="1915011"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14"/>
            <p:cNvSpPr/>
            <p:nvPr/>
          </p:nvSpPr>
          <p:spPr>
            <a:xfrm>
              <a:off x="2041511"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14"/>
            <p:cNvSpPr/>
            <p:nvPr/>
          </p:nvSpPr>
          <p:spPr>
            <a:xfrm>
              <a:off x="2168011"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14"/>
            <p:cNvSpPr/>
            <p:nvPr/>
          </p:nvSpPr>
          <p:spPr>
            <a:xfrm>
              <a:off x="2294510"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14"/>
            <p:cNvSpPr/>
            <p:nvPr/>
          </p:nvSpPr>
          <p:spPr>
            <a:xfrm>
              <a:off x="2421010"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14"/>
            <p:cNvSpPr/>
            <p:nvPr/>
          </p:nvSpPr>
          <p:spPr>
            <a:xfrm>
              <a:off x="2547510"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14"/>
            <p:cNvSpPr/>
            <p:nvPr/>
          </p:nvSpPr>
          <p:spPr>
            <a:xfrm>
              <a:off x="2674010"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4" name="Google Shape;254;p14"/>
            <p:cNvSpPr/>
            <p:nvPr/>
          </p:nvSpPr>
          <p:spPr>
            <a:xfrm>
              <a:off x="2800510"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5" name="Google Shape;255;p14"/>
            <p:cNvSpPr/>
            <p:nvPr/>
          </p:nvSpPr>
          <p:spPr>
            <a:xfrm>
              <a:off x="2927008"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14"/>
            <p:cNvSpPr/>
            <p:nvPr/>
          </p:nvSpPr>
          <p:spPr>
            <a:xfrm>
              <a:off x="3053508"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14"/>
            <p:cNvSpPr/>
            <p:nvPr/>
          </p:nvSpPr>
          <p:spPr>
            <a:xfrm>
              <a:off x="3180008"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14"/>
            <p:cNvSpPr/>
            <p:nvPr/>
          </p:nvSpPr>
          <p:spPr>
            <a:xfrm>
              <a:off x="3306373"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14"/>
            <p:cNvSpPr/>
            <p:nvPr/>
          </p:nvSpPr>
          <p:spPr>
            <a:xfrm>
              <a:off x="3432872"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 name="Google Shape;260;p14"/>
            <p:cNvSpPr/>
            <p:nvPr/>
          </p:nvSpPr>
          <p:spPr>
            <a:xfrm>
              <a:off x="3559371"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14"/>
            <p:cNvSpPr/>
            <p:nvPr/>
          </p:nvSpPr>
          <p:spPr>
            <a:xfrm>
              <a:off x="3685871"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14"/>
            <p:cNvSpPr/>
            <p:nvPr/>
          </p:nvSpPr>
          <p:spPr>
            <a:xfrm>
              <a:off x="3812370"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14"/>
            <p:cNvSpPr/>
            <p:nvPr/>
          </p:nvSpPr>
          <p:spPr>
            <a:xfrm>
              <a:off x="3938870"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14"/>
            <p:cNvSpPr/>
            <p:nvPr/>
          </p:nvSpPr>
          <p:spPr>
            <a:xfrm>
              <a:off x="4065370"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14"/>
            <p:cNvSpPr/>
            <p:nvPr/>
          </p:nvSpPr>
          <p:spPr>
            <a:xfrm>
              <a:off x="4191870"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14"/>
            <p:cNvSpPr/>
            <p:nvPr/>
          </p:nvSpPr>
          <p:spPr>
            <a:xfrm>
              <a:off x="4318370"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14"/>
            <p:cNvSpPr/>
            <p:nvPr/>
          </p:nvSpPr>
          <p:spPr>
            <a:xfrm>
              <a:off x="4444869"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14"/>
            <p:cNvSpPr/>
            <p:nvPr/>
          </p:nvSpPr>
          <p:spPr>
            <a:xfrm>
              <a:off x="4571368"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14"/>
            <p:cNvSpPr/>
            <p:nvPr/>
          </p:nvSpPr>
          <p:spPr>
            <a:xfrm>
              <a:off x="4697868"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14"/>
            <p:cNvSpPr/>
            <p:nvPr/>
          </p:nvSpPr>
          <p:spPr>
            <a:xfrm>
              <a:off x="4824367"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14"/>
            <p:cNvSpPr/>
            <p:nvPr/>
          </p:nvSpPr>
          <p:spPr>
            <a:xfrm>
              <a:off x="4950867"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14"/>
            <p:cNvSpPr/>
            <p:nvPr/>
          </p:nvSpPr>
          <p:spPr>
            <a:xfrm>
              <a:off x="5077367"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14"/>
            <p:cNvSpPr/>
            <p:nvPr/>
          </p:nvSpPr>
          <p:spPr>
            <a:xfrm>
              <a:off x="5203867"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14"/>
            <p:cNvSpPr/>
            <p:nvPr/>
          </p:nvSpPr>
          <p:spPr>
            <a:xfrm>
              <a:off x="5330230"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 name="Google Shape;275;p14"/>
            <p:cNvSpPr/>
            <p:nvPr/>
          </p:nvSpPr>
          <p:spPr>
            <a:xfrm>
              <a:off x="5456730"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 name="Google Shape;276;p14"/>
            <p:cNvSpPr/>
            <p:nvPr/>
          </p:nvSpPr>
          <p:spPr>
            <a:xfrm>
              <a:off x="5583230"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14"/>
            <p:cNvSpPr/>
            <p:nvPr/>
          </p:nvSpPr>
          <p:spPr>
            <a:xfrm>
              <a:off x="5709730"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14"/>
            <p:cNvSpPr/>
            <p:nvPr/>
          </p:nvSpPr>
          <p:spPr>
            <a:xfrm>
              <a:off x="5836230"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14"/>
            <p:cNvSpPr/>
            <p:nvPr/>
          </p:nvSpPr>
          <p:spPr>
            <a:xfrm>
              <a:off x="5962730"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14"/>
            <p:cNvSpPr/>
            <p:nvPr/>
          </p:nvSpPr>
          <p:spPr>
            <a:xfrm>
              <a:off x="6089229"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14"/>
            <p:cNvSpPr/>
            <p:nvPr/>
          </p:nvSpPr>
          <p:spPr>
            <a:xfrm>
              <a:off x="6215729"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 name="Google Shape;282;p14"/>
            <p:cNvSpPr/>
            <p:nvPr/>
          </p:nvSpPr>
          <p:spPr>
            <a:xfrm>
              <a:off x="6342227"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14"/>
            <p:cNvSpPr/>
            <p:nvPr/>
          </p:nvSpPr>
          <p:spPr>
            <a:xfrm>
              <a:off x="6468727"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14"/>
            <p:cNvSpPr/>
            <p:nvPr/>
          </p:nvSpPr>
          <p:spPr>
            <a:xfrm>
              <a:off x="6595227"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14"/>
            <p:cNvSpPr/>
            <p:nvPr/>
          </p:nvSpPr>
          <p:spPr>
            <a:xfrm>
              <a:off x="6721727"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14"/>
            <p:cNvSpPr/>
            <p:nvPr/>
          </p:nvSpPr>
          <p:spPr>
            <a:xfrm>
              <a:off x="6848227"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 name="Google Shape;287;p14"/>
            <p:cNvSpPr/>
            <p:nvPr/>
          </p:nvSpPr>
          <p:spPr>
            <a:xfrm>
              <a:off x="6974727"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 name="Google Shape;288;p14"/>
            <p:cNvSpPr/>
            <p:nvPr/>
          </p:nvSpPr>
          <p:spPr>
            <a:xfrm>
              <a:off x="7101226"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14"/>
            <p:cNvSpPr/>
            <p:nvPr/>
          </p:nvSpPr>
          <p:spPr>
            <a:xfrm>
              <a:off x="7227726"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14"/>
            <p:cNvSpPr/>
            <p:nvPr/>
          </p:nvSpPr>
          <p:spPr>
            <a:xfrm>
              <a:off x="7354090"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14"/>
            <p:cNvSpPr/>
            <p:nvPr/>
          </p:nvSpPr>
          <p:spPr>
            <a:xfrm>
              <a:off x="7480590"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14"/>
            <p:cNvSpPr/>
            <p:nvPr/>
          </p:nvSpPr>
          <p:spPr>
            <a:xfrm>
              <a:off x="7607089"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 name="Google Shape;293;p14"/>
            <p:cNvSpPr/>
            <p:nvPr/>
          </p:nvSpPr>
          <p:spPr>
            <a:xfrm>
              <a:off x="7733589"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 name="Google Shape;294;p14"/>
            <p:cNvSpPr/>
            <p:nvPr/>
          </p:nvSpPr>
          <p:spPr>
            <a:xfrm>
              <a:off x="7860089"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14"/>
            <p:cNvSpPr/>
            <p:nvPr/>
          </p:nvSpPr>
          <p:spPr>
            <a:xfrm>
              <a:off x="7986587"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14"/>
            <p:cNvSpPr/>
            <p:nvPr/>
          </p:nvSpPr>
          <p:spPr>
            <a:xfrm>
              <a:off x="8113087"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14"/>
            <p:cNvSpPr/>
            <p:nvPr/>
          </p:nvSpPr>
          <p:spPr>
            <a:xfrm>
              <a:off x="8239587"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 name="Google Shape;298;p14"/>
            <p:cNvSpPr/>
            <p:nvPr/>
          </p:nvSpPr>
          <p:spPr>
            <a:xfrm>
              <a:off x="8366087"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14"/>
            <p:cNvSpPr/>
            <p:nvPr/>
          </p:nvSpPr>
          <p:spPr>
            <a:xfrm>
              <a:off x="8492587"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14"/>
            <p:cNvSpPr/>
            <p:nvPr/>
          </p:nvSpPr>
          <p:spPr>
            <a:xfrm>
              <a:off x="8619086"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14"/>
            <p:cNvSpPr/>
            <p:nvPr/>
          </p:nvSpPr>
          <p:spPr>
            <a:xfrm>
              <a:off x="8745586"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14"/>
            <p:cNvSpPr/>
            <p:nvPr/>
          </p:nvSpPr>
          <p:spPr>
            <a:xfrm>
              <a:off x="8872086"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14"/>
            <p:cNvSpPr/>
            <p:nvPr/>
          </p:nvSpPr>
          <p:spPr>
            <a:xfrm>
              <a:off x="8998584"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14"/>
            <p:cNvSpPr/>
            <p:nvPr/>
          </p:nvSpPr>
          <p:spPr>
            <a:xfrm>
              <a:off x="9125084"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 name="Google Shape;305;p14"/>
            <p:cNvSpPr/>
            <p:nvPr/>
          </p:nvSpPr>
          <p:spPr>
            <a:xfrm>
              <a:off x="9251584"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 name="Google Shape;306;p14"/>
            <p:cNvSpPr/>
            <p:nvPr/>
          </p:nvSpPr>
          <p:spPr>
            <a:xfrm>
              <a:off x="9377949"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14"/>
            <p:cNvSpPr/>
            <p:nvPr/>
          </p:nvSpPr>
          <p:spPr>
            <a:xfrm>
              <a:off x="9504449"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14"/>
            <p:cNvSpPr/>
            <p:nvPr/>
          </p:nvSpPr>
          <p:spPr>
            <a:xfrm>
              <a:off x="9630949"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14"/>
            <p:cNvSpPr/>
            <p:nvPr/>
          </p:nvSpPr>
          <p:spPr>
            <a:xfrm>
              <a:off x="9757447"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14"/>
            <p:cNvSpPr/>
            <p:nvPr/>
          </p:nvSpPr>
          <p:spPr>
            <a:xfrm>
              <a:off x="9883947"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 name="Google Shape;311;p14"/>
            <p:cNvSpPr/>
            <p:nvPr/>
          </p:nvSpPr>
          <p:spPr>
            <a:xfrm>
              <a:off x="10010447"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 name="Google Shape;312;p14"/>
            <p:cNvSpPr/>
            <p:nvPr/>
          </p:nvSpPr>
          <p:spPr>
            <a:xfrm>
              <a:off x="10136946"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14"/>
            <p:cNvSpPr/>
            <p:nvPr/>
          </p:nvSpPr>
          <p:spPr>
            <a:xfrm>
              <a:off x="10263446"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14"/>
            <p:cNvSpPr/>
            <p:nvPr/>
          </p:nvSpPr>
          <p:spPr>
            <a:xfrm>
              <a:off x="10389946"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 name="Google Shape;315;p14"/>
            <p:cNvSpPr/>
            <p:nvPr/>
          </p:nvSpPr>
          <p:spPr>
            <a:xfrm>
              <a:off x="10516446"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 name="Google Shape;316;p14"/>
            <p:cNvSpPr/>
            <p:nvPr/>
          </p:nvSpPr>
          <p:spPr>
            <a:xfrm>
              <a:off x="10642946"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14"/>
            <p:cNvSpPr/>
            <p:nvPr/>
          </p:nvSpPr>
          <p:spPr>
            <a:xfrm>
              <a:off x="10769444"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14"/>
            <p:cNvSpPr/>
            <p:nvPr/>
          </p:nvSpPr>
          <p:spPr>
            <a:xfrm>
              <a:off x="10895944"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 name="Google Shape;319;p14"/>
            <p:cNvSpPr/>
            <p:nvPr/>
          </p:nvSpPr>
          <p:spPr>
            <a:xfrm>
              <a:off x="11022444"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 name="Google Shape;320;p14"/>
            <p:cNvSpPr/>
            <p:nvPr/>
          </p:nvSpPr>
          <p:spPr>
            <a:xfrm>
              <a:off x="11148944"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14"/>
            <p:cNvSpPr/>
            <p:nvPr/>
          </p:nvSpPr>
          <p:spPr>
            <a:xfrm>
              <a:off x="11275308"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14"/>
            <p:cNvSpPr/>
            <p:nvPr/>
          </p:nvSpPr>
          <p:spPr>
            <a:xfrm>
              <a:off x="11401807"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14"/>
            <p:cNvSpPr/>
            <p:nvPr/>
          </p:nvSpPr>
          <p:spPr>
            <a:xfrm>
              <a:off x="11528307"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14"/>
            <p:cNvSpPr/>
            <p:nvPr/>
          </p:nvSpPr>
          <p:spPr>
            <a:xfrm>
              <a:off x="11654806"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14"/>
            <p:cNvSpPr/>
            <p:nvPr/>
          </p:nvSpPr>
          <p:spPr>
            <a:xfrm>
              <a:off x="11781306" y="3845165"/>
              <a:ext cx="13533" cy="2546798"/>
            </a:xfrm>
            <a:custGeom>
              <a:avLst/>
              <a:gdLst/>
              <a:ahLst/>
              <a:cxnLst/>
              <a:rect l="l" t="t" r="r" b="b"/>
              <a:pathLst>
                <a:path w="9037" h="1700700" extrusionOk="0">
                  <a:moveTo>
                    <a:pt x="0" y="0"/>
                  </a:moveTo>
                  <a:lnTo>
                    <a:pt x="0" y="1700700"/>
                  </a:lnTo>
                </a:path>
              </a:pathLst>
            </a:custGeom>
            <a:solidFill>
              <a:srgbClr val="666666"/>
            </a:solidFill>
            <a:ln w="9525" cap="flat" cmpd="sng">
              <a:solidFill>
                <a:srgbClr val="66666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26" name="Google Shape;326;p14"/>
          <p:cNvGrpSpPr/>
          <p:nvPr/>
        </p:nvGrpSpPr>
        <p:grpSpPr>
          <a:xfrm>
            <a:off x="457038" y="6418315"/>
            <a:ext cx="1023772" cy="158476"/>
            <a:chOff x="3854450" y="3112681"/>
            <a:chExt cx="4086913" cy="632637"/>
          </a:xfrm>
        </p:grpSpPr>
        <p:sp>
          <p:nvSpPr>
            <p:cNvPr id="327" name="Google Shape;327;p14"/>
            <p:cNvSpPr/>
            <p:nvPr/>
          </p:nvSpPr>
          <p:spPr>
            <a:xfrm>
              <a:off x="4118803" y="3112681"/>
              <a:ext cx="3822560" cy="581318"/>
            </a:xfrm>
            <a:custGeom>
              <a:avLst/>
              <a:gdLst/>
              <a:ahLst/>
              <a:cxnLst/>
              <a:rect l="l" t="t" r="r" b="b"/>
              <a:pathLst>
                <a:path w="3822560" h="581318" extrusionOk="0">
                  <a:moveTo>
                    <a:pt x="1918304" y="159078"/>
                  </a:moveTo>
                  <a:cubicBezTo>
                    <a:pt x="1896426" y="136785"/>
                    <a:pt x="1867301" y="125594"/>
                    <a:pt x="1830823" y="125594"/>
                  </a:cubicBezTo>
                  <a:lnTo>
                    <a:pt x="1714367" y="125594"/>
                  </a:lnTo>
                  <a:lnTo>
                    <a:pt x="1714367" y="576197"/>
                  </a:lnTo>
                  <a:lnTo>
                    <a:pt x="1830823" y="576197"/>
                  </a:lnTo>
                  <a:cubicBezTo>
                    <a:pt x="1867301" y="576197"/>
                    <a:pt x="1896426" y="565051"/>
                    <a:pt x="1918304" y="542712"/>
                  </a:cubicBezTo>
                  <a:cubicBezTo>
                    <a:pt x="1940121" y="520419"/>
                    <a:pt x="1951090" y="490565"/>
                    <a:pt x="1951090" y="453224"/>
                  </a:cubicBezTo>
                  <a:lnTo>
                    <a:pt x="1951090" y="248521"/>
                  </a:lnTo>
                  <a:cubicBezTo>
                    <a:pt x="1951090" y="211165"/>
                    <a:pt x="1940181" y="181371"/>
                    <a:pt x="1918304" y="159033"/>
                  </a:cubicBezTo>
                  <a:lnTo>
                    <a:pt x="1918304" y="159078"/>
                  </a:lnTo>
                  <a:close/>
                  <a:moveTo>
                    <a:pt x="1877253" y="448766"/>
                  </a:moveTo>
                  <a:cubicBezTo>
                    <a:pt x="1876820" y="467624"/>
                    <a:pt x="1872247" y="482808"/>
                    <a:pt x="1863550" y="494165"/>
                  </a:cubicBezTo>
                  <a:cubicBezTo>
                    <a:pt x="1854838" y="505522"/>
                    <a:pt x="1843496" y="511231"/>
                    <a:pt x="1829523" y="511231"/>
                  </a:cubicBezTo>
                  <a:lnTo>
                    <a:pt x="1788144" y="511939"/>
                  </a:lnTo>
                  <a:lnTo>
                    <a:pt x="1788144" y="190077"/>
                  </a:lnTo>
                  <a:lnTo>
                    <a:pt x="1828836" y="190077"/>
                  </a:lnTo>
                  <a:cubicBezTo>
                    <a:pt x="1843660" y="190077"/>
                    <a:pt x="1855436" y="195786"/>
                    <a:pt x="1864133" y="207144"/>
                  </a:cubicBezTo>
                  <a:cubicBezTo>
                    <a:pt x="1872845" y="218516"/>
                    <a:pt x="1877194" y="233835"/>
                    <a:pt x="1877194" y="253145"/>
                  </a:cubicBezTo>
                  <a:lnTo>
                    <a:pt x="1877194" y="448811"/>
                  </a:lnTo>
                  <a:lnTo>
                    <a:pt x="1877253" y="448766"/>
                  </a:lnTo>
                  <a:close/>
                  <a:moveTo>
                    <a:pt x="2742073" y="408202"/>
                  </a:moveTo>
                  <a:cubicBezTo>
                    <a:pt x="2734870" y="393636"/>
                    <a:pt x="2724664" y="380200"/>
                    <a:pt x="2711543" y="367969"/>
                  </a:cubicBezTo>
                  <a:cubicBezTo>
                    <a:pt x="2698378" y="355738"/>
                    <a:pt x="2678877" y="339967"/>
                    <a:pt x="2653024" y="320672"/>
                  </a:cubicBezTo>
                  <a:cubicBezTo>
                    <a:pt x="2627545" y="301798"/>
                    <a:pt x="2610524" y="286961"/>
                    <a:pt x="2601812" y="276237"/>
                  </a:cubicBezTo>
                  <a:cubicBezTo>
                    <a:pt x="2593100" y="265542"/>
                    <a:pt x="2588751" y="252437"/>
                    <a:pt x="2588751" y="236998"/>
                  </a:cubicBezTo>
                  <a:cubicBezTo>
                    <a:pt x="2588751" y="220685"/>
                    <a:pt x="2592786" y="207912"/>
                    <a:pt x="2600841" y="198723"/>
                  </a:cubicBezTo>
                  <a:cubicBezTo>
                    <a:pt x="2608910" y="189475"/>
                    <a:pt x="2619281" y="184866"/>
                    <a:pt x="2632013" y="184866"/>
                  </a:cubicBezTo>
                  <a:cubicBezTo>
                    <a:pt x="2645612" y="184866"/>
                    <a:pt x="2656521" y="189912"/>
                    <a:pt x="2664800" y="199974"/>
                  </a:cubicBezTo>
                  <a:cubicBezTo>
                    <a:pt x="2673063" y="210081"/>
                    <a:pt x="2677203" y="223457"/>
                    <a:pt x="2677203" y="240191"/>
                  </a:cubicBezTo>
                  <a:lnTo>
                    <a:pt x="2677203" y="264834"/>
                  </a:lnTo>
                  <a:lnTo>
                    <a:pt x="2749695" y="264834"/>
                  </a:lnTo>
                  <a:lnTo>
                    <a:pt x="2749695" y="241502"/>
                  </a:lnTo>
                  <a:cubicBezTo>
                    <a:pt x="2749695" y="205020"/>
                    <a:pt x="2738905" y="175768"/>
                    <a:pt x="2717297" y="153640"/>
                  </a:cubicBezTo>
                  <a:cubicBezTo>
                    <a:pt x="2695643" y="131573"/>
                    <a:pt x="2667265" y="120487"/>
                    <a:pt x="2632013" y="120487"/>
                  </a:cubicBezTo>
                  <a:cubicBezTo>
                    <a:pt x="2596761" y="120487"/>
                    <a:pt x="2569250" y="130971"/>
                    <a:pt x="2548015" y="152014"/>
                  </a:cubicBezTo>
                  <a:cubicBezTo>
                    <a:pt x="2526795" y="173056"/>
                    <a:pt x="2516200" y="201374"/>
                    <a:pt x="2516200" y="236998"/>
                  </a:cubicBezTo>
                  <a:cubicBezTo>
                    <a:pt x="2516200" y="259291"/>
                    <a:pt x="2520563" y="278963"/>
                    <a:pt x="2529260" y="295878"/>
                  </a:cubicBezTo>
                  <a:cubicBezTo>
                    <a:pt x="2537973" y="312839"/>
                    <a:pt x="2548777" y="327299"/>
                    <a:pt x="2561718" y="339320"/>
                  </a:cubicBezTo>
                  <a:cubicBezTo>
                    <a:pt x="2574674" y="351325"/>
                    <a:pt x="2591710" y="365077"/>
                    <a:pt x="2612930" y="380531"/>
                  </a:cubicBezTo>
                  <a:cubicBezTo>
                    <a:pt x="2631580" y="394284"/>
                    <a:pt x="2645179" y="404782"/>
                    <a:pt x="2653667" y="412058"/>
                  </a:cubicBezTo>
                  <a:cubicBezTo>
                    <a:pt x="2662155" y="419348"/>
                    <a:pt x="2668715" y="427060"/>
                    <a:pt x="2673392" y="435224"/>
                  </a:cubicBezTo>
                  <a:cubicBezTo>
                    <a:pt x="2678070" y="443373"/>
                    <a:pt x="2680371" y="453059"/>
                    <a:pt x="2680371" y="464205"/>
                  </a:cubicBezTo>
                  <a:cubicBezTo>
                    <a:pt x="2680371" y="480081"/>
                    <a:pt x="2676127" y="492855"/>
                    <a:pt x="2667639" y="502465"/>
                  </a:cubicBezTo>
                  <a:cubicBezTo>
                    <a:pt x="2659151" y="512150"/>
                    <a:pt x="2648347" y="516925"/>
                    <a:pt x="2635181" y="516925"/>
                  </a:cubicBezTo>
                  <a:cubicBezTo>
                    <a:pt x="2622016" y="516925"/>
                    <a:pt x="2611316" y="511773"/>
                    <a:pt x="2603052" y="501501"/>
                  </a:cubicBezTo>
                  <a:cubicBezTo>
                    <a:pt x="2594774" y="491228"/>
                    <a:pt x="2590634" y="477686"/>
                    <a:pt x="2590634" y="460936"/>
                  </a:cubicBezTo>
                  <a:lnTo>
                    <a:pt x="2590634" y="439803"/>
                  </a:lnTo>
                  <a:lnTo>
                    <a:pt x="2517500" y="439803"/>
                  </a:lnTo>
                  <a:lnTo>
                    <a:pt x="2517500" y="464808"/>
                  </a:lnTo>
                  <a:cubicBezTo>
                    <a:pt x="2517500" y="499542"/>
                    <a:pt x="2528289" y="527650"/>
                    <a:pt x="2549958" y="549129"/>
                  </a:cubicBezTo>
                  <a:cubicBezTo>
                    <a:pt x="2571611" y="570594"/>
                    <a:pt x="2599989" y="581318"/>
                    <a:pt x="2635181" y="581318"/>
                  </a:cubicBezTo>
                  <a:cubicBezTo>
                    <a:pt x="2670388" y="581318"/>
                    <a:pt x="2698811" y="570277"/>
                    <a:pt x="2720465" y="548150"/>
                  </a:cubicBezTo>
                  <a:cubicBezTo>
                    <a:pt x="2742118" y="526068"/>
                    <a:pt x="2752922" y="496771"/>
                    <a:pt x="2752922" y="460289"/>
                  </a:cubicBezTo>
                  <a:cubicBezTo>
                    <a:pt x="2752922" y="440105"/>
                    <a:pt x="2749321" y="422722"/>
                    <a:pt x="2742118" y="408141"/>
                  </a:cubicBezTo>
                  <a:lnTo>
                    <a:pt x="2742073" y="408202"/>
                  </a:lnTo>
                  <a:close/>
                  <a:moveTo>
                    <a:pt x="2981800" y="125639"/>
                  </a:moveTo>
                  <a:lnTo>
                    <a:pt x="2929407" y="125639"/>
                  </a:lnTo>
                  <a:lnTo>
                    <a:pt x="2929407" y="552970"/>
                  </a:lnTo>
                  <a:lnTo>
                    <a:pt x="2930005" y="552970"/>
                  </a:lnTo>
                  <a:lnTo>
                    <a:pt x="2955364" y="576197"/>
                  </a:lnTo>
                  <a:lnTo>
                    <a:pt x="3003244" y="576197"/>
                  </a:lnTo>
                  <a:lnTo>
                    <a:pt x="3003244" y="145220"/>
                  </a:lnTo>
                  <a:lnTo>
                    <a:pt x="2981800" y="125639"/>
                  </a:lnTo>
                  <a:close/>
                  <a:moveTo>
                    <a:pt x="3428212" y="165118"/>
                  </a:moveTo>
                  <a:lnTo>
                    <a:pt x="3428212" y="125654"/>
                  </a:lnTo>
                  <a:lnTo>
                    <a:pt x="3175649" y="125654"/>
                  </a:lnTo>
                  <a:lnTo>
                    <a:pt x="3175649" y="164576"/>
                  </a:lnTo>
                  <a:lnTo>
                    <a:pt x="3198378" y="190017"/>
                  </a:lnTo>
                  <a:lnTo>
                    <a:pt x="3262800" y="190017"/>
                  </a:lnTo>
                  <a:lnTo>
                    <a:pt x="3262800" y="576197"/>
                  </a:lnTo>
                  <a:lnTo>
                    <a:pt x="3336592" y="576197"/>
                  </a:lnTo>
                  <a:lnTo>
                    <a:pt x="3336592" y="190017"/>
                  </a:lnTo>
                  <a:lnTo>
                    <a:pt x="3405916" y="190017"/>
                  </a:lnTo>
                  <a:lnTo>
                    <a:pt x="3428212" y="165118"/>
                  </a:lnTo>
                  <a:close/>
                  <a:moveTo>
                    <a:pt x="2331451" y="511834"/>
                  </a:moveTo>
                  <a:lnTo>
                    <a:pt x="2206567" y="511834"/>
                  </a:lnTo>
                  <a:lnTo>
                    <a:pt x="2206567" y="383077"/>
                  </a:lnTo>
                  <a:lnTo>
                    <a:pt x="2298769" y="383077"/>
                  </a:lnTo>
                  <a:lnTo>
                    <a:pt x="2298769" y="317840"/>
                  </a:lnTo>
                  <a:lnTo>
                    <a:pt x="2206567" y="318111"/>
                  </a:lnTo>
                  <a:lnTo>
                    <a:pt x="2206567" y="190017"/>
                  </a:lnTo>
                  <a:lnTo>
                    <a:pt x="2332467" y="189957"/>
                  </a:lnTo>
                  <a:lnTo>
                    <a:pt x="2354778" y="165058"/>
                  </a:lnTo>
                  <a:lnTo>
                    <a:pt x="2354778" y="125639"/>
                  </a:lnTo>
                  <a:lnTo>
                    <a:pt x="2132715" y="125639"/>
                  </a:lnTo>
                  <a:lnTo>
                    <a:pt x="2132715" y="576197"/>
                  </a:lnTo>
                  <a:lnTo>
                    <a:pt x="2354778" y="576197"/>
                  </a:lnTo>
                  <a:lnTo>
                    <a:pt x="2354778" y="537937"/>
                  </a:lnTo>
                  <a:lnTo>
                    <a:pt x="2331451" y="511834"/>
                  </a:lnTo>
                  <a:close/>
                  <a:moveTo>
                    <a:pt x="3674289" y="511834"/>
                  </a:moveTo>
                  <a:lnTo>
                    <a:pt x="3674289" y="383077"/>
                  </a:lnTo>
                  <a:lnTo>
                    <a:pt x="3766551" y="383077"/>
                  </a:lnTo>
                  <a:lnTo>
                    <a:pt x="3766551" y="317795"/>
                  </a:lnTo>
                  <a:lnTo>
                    <a:pt x="3674334" y="318066"/>
                  </a:lnTo>
                  <a:lnTo>
                    <a:pt x="3674334" y="189942"/>
                  </a:lnTo>
                  <a:lnTo>
                    <a:pt x="3800682" y="189942"/>
                  </a:lnTo>
                  <a:lnTo>
                    <a:pt x="3822560" y="165480"/>
                  </a:lnTo>
                  <a:lnTo>
                    <a:pt x="3822560" y="125563"/>
                  </a:lnTo>
                  <a:lnTo>
                    <a:pt x="3600497" y="125563"/>
                  </a:lnTo>
                  <a:lnTo>
                    <a:pt x="3600497" y="576182"/>
                  </a:lnTo>
                  <a:lnTo>
                    <a:pt x="3822560" y="576182"/>
                  </a:lnTo>
                  <a:lnTo>
                    <a:pt x="3822560" y="537440"/>
                  </a:lnTo>
                  <a:lnTo>
                    <a:pt x="3799607" y="511834"/>
                  </a:lnTo>
                  <a:lnTo>
                    <a:pt x="3674289" y="511834"/>
                  </a:lnTo>
                  <a:close/>
                  <a:moveTo>
                    <a:pt x="1061703" y="576197"/>
                  </a:moveTo>
                  <a:lnTo>
                    <a:pt x="1115605" y="576197"/>
                  </a:lnTo>
                  <a:lnTo>
                    <a:pt x="1018067" y="125594"/>
                  </a:lnTo>
                  <a:lnTo>
                    <a:pt x="937192" y="125594"/>
                  </a:lnTo>
                  <a:lnTo>
                    <a:pt x="839759" y="576197"/>
                  </a:lnTo>
                  <a:lnTo>
                    <a:pt x="891778" y="576197"/>
                  </a:lnTo>
                  <a:lnTo>
                    <a:pt x="917526" y="552609"/>
                  </a:lnTo>
                  <a:lnTo>
                    <a:pt x="917631" y="552609"/>
                  </a:lnTo>
                  <a:cubicBezTo>
                    <a:pt x="921606" y="530527"/>
                    <a:pt x="926986" y="500943"/>
                    <a:pt x="927045" y="500793"/>
                  </a:cubicBezTo>
                  <a:lnTo>
                    <a:pt x="1026929" y="500793"/>
                  </a:lnTo>
                  <a:cubicBezTo>
                    <a:pt x="1026929" y="500793"/>
                    <a:pt x="1032249" y="530798"/>
                    <a:pt x="1036119" y="552880"/>
                  </a:cubicBezTo>
                  <a:lnTo>
                    <a:pt x="1061598" y="576197"/>
                  </a:lnTo>
                  <a:lnTo>
                    <a:pt x="1061703" y="576197"/>
                  </a:lnTo>
                  <a:close/>
                  <a:moveTo>
                    <a:pt x="1015228" y="436535"/>
                  </a:moveTo>
                  <a:lnTo>
                    <a:pt x="938268" y="436535"/>
                  </a:lnTo>
                  <a:lnTo>
                    <a:pt x="974536" y="233127"/>
                  </a:lnTo>
                  <a:cubicBezTo>
                    <a:pt x="974985" y="231831"/>
                    <a:pt x="975612" y="231229"/>
                    <a:pt x="976419" y="231229"/>
                  </a:cubicBezTo>
                  <a:cubicBezTo>
                    <a:pt x="977226" y="231229"/>
                    <a:pt x="977914" y="231877"/>
                    <a:pt x="978362" y="233127"/>
                  </a:cubicBezTo>
                  <a:lnTo>
                    <a:pt x="1015273" y="436535"/>
                  </a:lnTo>
                  <a:lnTo>
                    <a:pt x="1015228" y="436535"/>
                  </a:lnTo>
                  <a:close/>
                  <a:moveTo>
                    <a:pt x="1478018" y="125639"/>
                  </a:moveTo>
                  <a:lnTo>
                    <a:pt x="1452330" y="149182"/>
                  </a:lnTo>
                  <a:lnTo>
                    <a:pt x="1452330" y="402433"/>
                  </a:lnTo>
                  <a:cubicBezTo>
                    <a:pt x="1452330" y="403743"/>
                    <a:pt x="1451792" y="404511"/>
                    <a:pt x="1450776" y="404662"/>
                  </a:cubicBezTo>
                  <a:cubicBezTo>
                    <a:pt x="1449700" y="404888"/>
                    <a:pt x="1448953" y="404346"/>
                    <a:pt x="1448579" y="403035"/>
                  </a:cubicBezTo>
                  <a:lnTo>
                    <a:pt x="1351087" y="125578"/>
                  </a:lnTo>
                  <a:lnTo>
                    <a:pt x="1271661" y="125578"/>
                  </a:lnTo>
                  <a:lnTo>
                    <a:pt x="1271661" y="576197"/>
                  </a:lnTo>
                  <a:lnTo>
                    <a:pt x="1319063" y="576197"/>
                  </a:lnTo>
                  <a:lnTo>
                    <a:pt x="1344796" y="552609"/>
                  </a:lnTo>
                  <a:lnTo>
                    <a:pt x="1344213" y="297505"/>
                  </a:lnTo>
                  <a:cubicBezTo>
                    <a:pt x="1344213" y="296195"/>
                    <a:pt x="1344751" y="295487"/>
                    <a:pt x="1345827" y="295276"/>
                  </a:cubicBezTo>
                  <a:cubicBezTo>
                    <a:pt x="1346903" y="295065"/>
                    <a:pt x="1347590" y="295607"/>
                    <a:pt x="1348023" y="296903"/>
                  </a:cubicBezTo>
                  <a:lnTo>
                    <a:pt x="1445247" y="576257"/>
                  </a:lnTo>
                  <a:lnTo>
                    <a:pt x="1525524" y="576257"/>
                  </a:lnTo>
                  <a:lnTo>
                    <a:pt x="1525524" y="125654"/>
                  </a:lnTo>
                  <a:lnTo>
                    <a:pt x="1478018" y="125654"/>
                  </a:lnTo>
                  <a:close/>
                  <a:moveTo>
                    <a:pt x="234018" y="0"/>
                  </a:moveTo>
                  <a:lnTo>
                    <a:pt x="227084" y="0"/>
                  </a:lnTo>
                  <a:lnTo>
                    <a:pt x="227084" y="84322"/>
                  </a:lnTo>
                  <a:lnTo>
                    <a:pt x="234018" y="94007"/>
                  </a:lnTo>
                  <a:lnTo>
                    <a:pt x="234018" y="0"/>
                  </a:lnTo>
                  <a:close/>
                  <a:moveTo>
                    <a:pt x="20727" y="200034"/>
                  </a:moveTo>
                  <a:lnTo>
                    <a:pt x="13793" y="198603"/>
                  </a:lnTo>
                  <a:lnTo>
                    <a:pt x="13793" y="0"/>
                  </a:lnTo>
                  <a:lnTo>
                    <a:pt x="6874" y="0"/>
                  </a:lnTo>
                  <a:lnTo>
                    <a:pt x="6874" y="197202"/>
                  </a:lnTo>
                  <a:lnTo>
                    <a:pt x="0" y="195726"/>
                  </a:lnTo>
                  <a:lnTo>
                    <a:pt x="0" y="359971"/>
                  </a:lnTo>
                  <a:lnTo>
                    <a:pt x="20727" y="374009"/>
                  </a:lnTo>
                  <a:lnTo>
                    <a:pt x="20727" y="200034"/>
                  </a:lnTo>
                  <a:close/>
                  <a:moveTo>
                    <a:pt x="108805" y="160825"/>
                  </a:moveTo>
                  <a:lnTo>
                    <a:pt x="101871" y="165284"/>
                  </a:lnTo>
                  <a:lnTo>
                    <a:pt x="101871" y="0"/>
                  </a:lnTo>
                  <a:lnTo>
                    <a:pt x="94952" y="0"/>
                  </a:lnTo>
                  <a:lnTo>
                    <a:pt x="94952" y="169788"/>
                  </a:lnTo>
                  <a:lnTo>
                    <a:pt x="88018" y="174246"/>
                  </a:lnTo>
                  <a:lnTo>
                    <a:pt x="88018" y="409407"/>
                  </a:lnTo>
                  <a:lnTo>
                    <a:pt x="108805" y="390382"/>
                  </a:lnTo>
                  <a:lnTo>
                    <a:pt x="108805" y="160825"/>
                  </a:lnTo>
                  <a:close/>
                  <a:moveTo>
                    <a:pt x="64796" y="189309"/>
                  </a:moveTo>
                  <a:lnTo>
                    <a:pt x="57862" y="193768"/>
                  </a:lnTo>
                  <a:lnTo>
                    <a:pt x="57862" y="0"/>
                  </a:lnTo>
                  <a:lnTo>
                    <a:pt x="50928" y="0"/>
                  </a:lnTo>
                  <a:lnTo>
                    <a:pt x="50928" y="198226"/>
                  </a:lnTo>
                  <a:lnTo>
                    <a:pt x="44009" y="202745"/>
                  </a:lnTo>
                  <a:lnTo>
                    <a:pt x="44009" y="389720"/>
                  </a:lnTo>
                  <a:lnTo>
                    <a:pt x="64796" y="403743"/>
                  </a:lnTo>
                  <a:lnTo>
                    <a:pt x="64796" y="18930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 name="Google Shape;328;p14"/>
            <p:cNvSpPr/>
            <p:nvPr/>
          </p:nvSpPr>
          <p:spPr>
            <a:xfrm>
              <a:off x="3854450" y="3112681"/>
              <a:ext cx="725470" cy="632637"/>
            </a:xfrm>
            <a:custGeom>
              <a:avLst/>
              <a:gdLst/>
              <a:ahLst/>
              <a:cxnLst/>
              <a:rect l="l" t="t" r="r" b="b"/>
              <a:pathLst>
                <a:path w="725470" h="632637" extrusionOk="0">
                  <a:moveTo>
                    <a:pt x="725470" y="412931"/>
                  </a:moveTo>
                  <a:lnTo>
                    <a:pt x="714950" y="398140"/>
                  </a:lnTo>
                  <a:lnTo>
                    <a:pt x="718536" y="403201"/>
                  </a:lnTo>
                  <a:lnTo>
                    <a:pt x="718536" y="0"/>
                  </a:lnTo>
                  <a:lnTo>
                    <a:pt x="711617" y="0"/>
                  </a:lnTo>
                  <a:lnTo>
                    <a:pt x="711617" y="393470"/>
                  </a:lnTo>
                  <a:lnTo>
                    <a:pt x="704684" y="383740"/>
                  </a:lnTo>
                  <a:lnTo>
                    <a:pt x="704684" y="484751"/>
                  </a:lnTo>
                  <a:lnTo>
                    <a:pt x="681416" y="452290"/>
                  </a:lnTo>
                  <a:lnTo>
                    <a:pt x="681416" y="351114"/>
                  </a:lnTo>
                  <a:lnTo>
                    <a:pt x="670821" y="336217"/>
                  </a:lnTo>
                  <a:lnTo>
                    <a:pt x="674482" y="341383"/>
                  </a:lnTo>
                  <a:lnTo>
                    <a:pt x="674482" y="0"/>
                  </a:lnTo>
                  <a:lnTo>
                    <a:pt x="667608" y="0"/>
                  </a:lnTo>
                  <a:lnTo>
                    <a:pt x="667608" y="331653"/>
                  </a:lnTo>
                  <a:lnTo>
                    <a:pt x="660674" y="321922"/>
                  </a:lnTo>
                  <a:lnTo>
                    <a:pt x="660674" y="423264"/>
                  </a:lnTo>
                  <a:lnTo>
                    <a:pt x="637407" y="390804"/>
                  </a:lnTo>
                  <a:lnTo>
                    <a:pt x="637407" y="289251"/>
                  </a:lnTo>
                  <a:lnTo>
                    <a:pt x="627141" y="274896"/>
                  </a:lnTo>
                  <a:lnTo>
                    <a:pt x="630473" y="279505"/>
                  </a:lnTo>
                  <a:lnTo>
                    <a:pt x="630473" y="0"/>
                  </a:lnTo>
                  <a:lnTo>
                    <a:pt x="623539" y="0"/>
                  </a:lnTo>
                  <a:lnTo>
                    <a:pt x="623539" y="269835"/>
                  </a:lnTo>
                  <a:lnTo>
                    <a:pt x="616606" y="260104"/>
                  </a:lnTo>
                  <a:lnTo>
                    <a:pt x="616606" y="361778"/>
                  </a:lnTo>
                  <a:lnTo>
                    <a:pt x="593383" y="329318"/>
                  </a:lnTo>
                  <a:lnTo>
                    <a:pt x="593383" y="227433"/>
                  </a:lnTo>
                  <a:lnTo>
                    <a:pt x="582967" y="212852"/>
                  </a:lnTo>
                  <a:lnTo>
                    <a:pt x="586449" y="217687"/>
                  </a:lnTo>
                  <a:lnTo>
                    <a:pt x="586449" y="0"/>
                  </a:lnTo>
                  <a:lnTo>
                    <a:pt x="579530" y="0"/>
                  </a:lnTo>
                  <a:lnTo>
                    <a:pt x="579530" y="207957"/>
                  </a:lnTo>
                  <a:lnTo>
                    <a:pt x="572597" y="198226"/>
                  </a:lnTo>
                  <a:lnTo>
                    <a:pt x="572597" y="300277"/>
                  </a:lnTo>
                  <a:lnTo>
                    <a:pt x="549329" y="267816"/>
                  </a:lnTo>
                  <a:lnTo>
                    <a:pt x="549329" y="165600"/>
                  </a:lnTo>
                  <a:lnTo>
                    <a:pt x="538943" y="150989"/>
                  </a:lnTo>
                  <a:lnTo>
                    <a:pt x="542380" y="155870"/>
                  </a:lnTo>
                  <a:lnTo>
                    <a:pt x="542380" y="0"/>
                  </a:lnTo>
                  <a:lnTo>
                    <a:pt x="535462" y="0"/>
                  </a:lnTo>
                  <a:lnTo>
                    <a:pt x="535462" y="146139"/>
                  </a:lnTo>
                  <a:lnTo>
                    <a:pt x="528528" y="136409"/>
                  </a:lnTo>
                  <a:lnTo>
                    <a:pt x="528528" y="248476"/>
                  </a:lnTo>
                  <a:lnTo>
                    <a:pt x="532712" y="244665"/>
                  </a:lnTo>
                  <a:lnTo>
                    <a:pt x="417227" y="350195"/>
                  </a:lnTo>
                  <a:lnTo>
                    <a:pt x="417227" y="132327"/>
                  </a:lnTo>
                  <a:lnTo>
                    <a:pt x="410293" y="136785"/>
                  </a:lnTo>
                  <a:lnTo>
                    <a:pt x="410293" y="0"/>
                  </a:lnTo>
                  <a:lnTo>
                    <a:pt x="403359" y="0"/>
                  </a:lnTo>
                  <a:lnTo>
                    <a:pt x="403359" y="141304"/>
                  </a:lnTo>
                  <a:lnTo>
                    <a:pt x="396441" y="145763"/>
                  </a:lnTo>
                  <a:lnTo>
                    <a:pt x="396441" y="369159"/>
                  </a:lnTo>
                  <a:lnTo>
                    <a:pt x="346080" y="415161"/>
                  </a:lnTo>
                  <a:lnTo>
                    <a:pt x="249679" y="350135"/>
                  </a:lnTo>
                  <a:lnTo>
                    <a:pt x="241071" y="356115"/>
                  </a:lnTo>
                  <a:lnTo>
                    <a:pt x="241071" y="190951"/>
                  </a:lnTo>
                  <a:lnTo>
                    <a:pt x="238755" y="190454"/>
                  </a:lnTo>
                  <a:lnTo>
                    <a:pt x="234137" y="195078"/>
                  </a:lnTo>
                  <a:lnTo>
                    <a:pt x="234137" y="0"/>
                  </a:lnTo>
                  <a:lnTo>
                    <a:pt x="227204" y="0"/>
                  </a:lnTo>
                  <a:lnTo>
                    <a:pt x="227204" y="201932"/>
                  </a:lnTo>
                  <a:lnTo>
                    <a:pt x="220285" y="208770"/>
                  </a:lnTo>
                  <a:lnTo>
                    <a:pt x="220285" y="370409"/>
                  </a:lnTo>
                  <a:lnTo>
                    <a:pt x="197002" y="386511"/>
                  </a:lnTo>
                  <a:lnTo>
                    <a:pt x="197002" y="231726"/>
                  </a:lnTo>
                  <a:lnTo>
                    <a:pt x="190069" y="238564"/>
                  </a:lnTo>
                  <a:lnTo>
                    <a:pt x="190069" y="0"/>
                  </a:lnTo>
                  <a:lnTo>
                    <a:pt x="183194" y="0"/>
                  </a:lnTo>
                  <a:lnTo>
                    <a:pt x="183194" y="245418"/>
                  </a:lnTo>
                  <a:lnTo>
                    <a:pt x="176261" y="252272"/>
                  </a:lnTo>
                  <a:lnTo>
                    <a:pt x="176261" y="400806"/>
                  </a:lnTo>
                  <a:lnTo>
                    <a:pt x="152993" y="416848"/>
                  </a:lnTo>
                  <a:lnTo>
                    <a:pt x="152993" y="275257"/>
                  </a:lnTo>
                  <a:lnTo>
                    <a:pt x="146059" y="282126"/>
                  </a:lnTo>
                  <a:lnTo>
                    <a:pt x="146059" y="0"/>
                  </a:lnTo>
                  <a:lnTo>
                    <a:pt x="139126" y="0"/>
                  </a:lnTo>
                  <a:lnTo>
                    <a:pt x="139126" y="288965"/>
                  </a:lnTo>
                  <a:lnTo>
                    <a:pt x="132192" y="295818"/>
                  </a:lnTo>
                  <a:lnTo>
                    <a:pt x="132192" y="431203"/>
                  </a:lnTo>
                  <a:lnTo>
                    <a:pt x="108939" y="447244"/>
                  </a:lnTo>
                  <a:lnTo>
                    <a:pt x="108939" y="318819"/>
                  </a:lnTo>
                  <a:lnTo>
                    <a:pt x="102005" y="325673"/>
                  </a:lnTo>
                  <a:lnTo>
                    <a:pt x="102005" y="0"/>
                  </a:lnTo>
                  <a:lnTo>
                    <a:pt x="95131" y="0"/>
                  </a:lnTo>
                  <a:lnTo>
                    <a:pt x="95131" y="332526"/>
                  </a:lnTo>
                  <a:lnTo>
                    <a:pt x="88198" y="339365"/>
                  </a:lnTo>
                  <a:lnTo>
                    <a:pt x="88198" y="461599"/>
                  </a:lnTo>
                  <a:lnTo>
                    <a:pt x="64930" y="477626"/>
                  </a:lnTo>
                  <a:lnTo>
                    <a:pt x="64930" y="362366"/>
                  </a:lnTo>
                  <a:lnTo>
                    <a:pt x="57996" y="369219"/>
                  </a:lnTo>
                  <a:lnTo>
                    <a:pt x="57996" y="0"/>
                  </a:lnTo>
                  <a:lnTo>
                    <a:pt x="51063" y="0"/>
                  </a:lnTo>
                  <a:lnTo>
                    <a:pt x="51063" y="376073"/>
                  </a:lnTo>
                  <a:lnTo>
                    <a:pt x="44129" y="382926"/>
                  </a:lnTo>
                  <a:lnTo>
                    <a:pt x="44129" y="491981"/>
                  </a:lnTo>
                  <a:lnTo>
                    <a:pt x="20921" y="508023"/>
                  </a:lnTo>
                  <a:lnTo>
                    <a:pt x="20921" y="405912"/>
                  </a:lnTo>
                  <a:lnTo>
                    <a:pt x="10490" y="416200"/>
                  </a:lnTo>
                  <a:lnTo>
                    <a:pt x="13987" y="412766"/>
                  </a:lnTo>
                  <a:lnTo>
                    <a:pt x="13987" y="0"/>
                  </a:lnTo>
                  <a:lnTo>
                    <a:pt x="7038" y="0"/>
                  </a:lnTo>
                  <a:lnTo>
                    <a:pt x="7038" y="415372"/>
                  </a:lnTo>
                  <a:lnTo>
                    <a:pt x="105" y="413700"/>
                  </a:lnTo>
                  <a:lnTo>
                    <a:pt x="105" y="522378"/>
                  </a:lnTo>
                  <a:lnTo>
                    <a:pt x="0" y="522438"/>
                  </a:lnTo>
                  <a:lnTo>
                    <a:pt x="0" y="632472"/>
                  </a:lnTo>
                  <a:lnTo>
                    <a:pt x="725261" y="632637"/>
                  </a:lnTo>
                  <a:lnTo>
                    <a:pt x="725261" y="513792"/>
                  </a:lnTo>
                  <a:lnTo>
                    <a:pt x="725470" y="514063"/>
                  </a:lnTo>
                  <a:lnTo>
                    <a:pt x="725470" y="41293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14"/>
            <p:cNvSpPr/>
            <p:nvPr/>
          </p:nvSpPr>
          <p:spPr>
            <a:xfrm>
              <a:off x="4294899" y="3112681"/>
              <a:ext cx="64855" cy="328926"/>
            </a:xfrm>
            <a:custGeom>
              <a:avLst/>
              <a:gdLst/>
              <a:ahLst/>
              <a:cxnLst/>
              <a:rect l="l" t="t" r="r" b="b"/>
              <a:pathLst>
                <a:path w="64855" h="328926" extrusionOk="0">
                  <a:moveTo>
                    <a:pt x="20787" y="103843"/>
                  </a:moveTo>
                  <a:lnTo>
                    <a:pt x="13853" y="108301"/>
                  </a:lnTo>
                  <a:lnTo>
                    <a:pt x="13853" y="0"/>
                  </a:lnTo>
                  <a:lnTo>
                    <a:pt x="6934" y="0"/>
                  </a:lnTo>
                  <a:lnTo>
                    <a:pt x="6934" y="112820"/>
                  </a:lnTo>
                  <a:lnTo>
                    <a:pt x="0" y="117279"/>
                  </a:lnTo>
                  <a:lnTo>
                    <a:pt x="0" y="328926"/>
                  </a:lnTo>
                  <a:lnTo>
                    <a:pt x="20787" y="309947"/>
                  </a:lnTo>
                  <a:lnTo>
                    <a:pt x="20787" y="103858"/>
                  </a:lnTo>
                  <a:close/>
                  <a:moveTo>
                    <a:pt x="64855" y="103737"/>
                  </a:moveTo>
                  <a:lnTo>
                    <a:pt x="50988" y="84322"/>
                  </a:lnTo>
                  <a:lnTo>
                    <a:pt x="44069" y="88780"/>
                  </a:lnTo>
                  <a:lnTo>
                    <a:pt x="44069" y="288693"/>
                  </a:lnTo>
                  <a:lnTo>
                    <a:pt x="64855" y="269714"/>
                  </a:lnTo>
                  <a:lnTo>
                    <a:pt x="64855" y="10373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288">
          <p15:clr>
            <a:srgbClr val="E46962"/>
          </p15:clr>
        </p15:guide>
        <p15:guide id="2" pos="7392">
          <p15:clr>
            <a:srgbClr val="E46962"/>
          </p15:clr>
        </p15:guide>
        <p15:guide id="3" orient="horz" pos="4143">
          <p15:clr>
            <a:srgbClr val="D9D9D9"/>
          </p15:clr>
        </p15:guide>
        <p15:guide id="4" orient="horz" pos="3683">
          <p15:clr>
            <a:srgbClr val="E46962"/>
          </p15:clr>
        </p15:guide>
        <p15:guide id="5" orient="horz" pos="173">
          <p15:clr>
            <a:srgbClr val="00FF00"/>
          </p15:clr>
        </p15:guide>
        <p15:guide id="6" orient="horz" pos="3398">
          <p15:clr>
            <a:srgbClr val="E46962"/>
          </p15:clr>
        </p15:guide>
        <p15:guide id="7" orient="horz" pos="3054">
          <p15:clr>
            <a:srgbClr val="E46962"/>
          </p15:clr>
        </p15:guide>
        <p15:guide id="8" orient="horz" pos="2768">
          <p15:clr>
            <a:srgbClr val="E46962"/>
          </p15:clr>
        </p15:guide>
        <p15:guide id="9" orient="horz" pos="2424">
          <p15:clr>
            <a:srgbClr val="E46962"/>
          </p15:clr>
        </p15:guide>
        <p15:guide id="10" orient="horz" pos="2138">
          <p15:clr>
            <a:srgbClr val="E46962"/>
          </p15:clr>
        </p15:guide>
        <p15:guide id="11" orient="horz" pos="1794">
          <p15:clr>
            <a:srgbClr val="E46962"/>
          </p15:clr>
        </p15:guide>
        <p15:guide id="12" orient="horz" pos="1508">
          <p15:clr>
            <a:srgbClr val="E46962"/>
          </p15:clr>
        </p15:guide>
        <p15:guide id="13" orient="horz" pos="1164">
          <p15:clr>
            <a:srgbClr val="E46962"/>
          </p15:clr>
        </p15:guide>
        <p15:guide id="14" orient="horz" pos="878">
          <p15:clr>
            <a:srgbClr val="E46962"/>
          </p15:clr>
        </p15:guide>
        <p15:guide id="15" orient="horz" pos="534">
          <p15:clr>
            <a:srgbClr val="E46962"/>
          </p15:clr>
        </p15:guide>
        <p15:guide id="16" orient="horz" pos="1049">
          <p15:clr>
            <a:srgbClr val="D9D9D9"/>
          </p15:clr>
        </p15:guide>
        <p15:guide id="17" orient="horz" pos="1679">
          <p15:clr>
            <a:srgbClr val="D9D9D9"/>
          </p15:clr>
        </p15:guide>
        <p15:guide id="18" orient="horz" pos="2308">
          <p15:clr>
            <a:srgbClr val="D9D9D9"/>
          </p15:clr>
        </p15:guide>
        <p15:guide id="19" orient="horz" pos="2938">
          <p15:clr>
            <a:srgbClr val="D9D9D9"/>
          </p15:clr>
        </p15:guide>
        <p15:guide id="20" orient="horz" pos="3568">
          <p15:clr>
            <a:srgbClr val="D9D9D9"/>
          </p15:clr>
        </p15:guide>
        <p15:guide id="21" pos="1352">
          <p15:clr>
            <a:srgbClr val="E46962"/>
          </p15:clr>
        </p15:guide>
        <p15:guide id="22" pos="1496">
          <p15:clr>
            <a:srgbClr val="E46962"/>
          </p15:clr>
        </p15:guide>
        <p15:guide id="23" pos="2560">
          <p15:clr>
            <a:srgbClr val="E46962"/>
          </p15:clr>
        </p15:guide>
        <p15:guide id="24" pos="2704">
          <p15:clr>
            <a:srgbClr val="E46962"/>
          </p15:clr>
        </p15:guide>
        <p15:guide id="25" pos="3768">
          <p15:clr>
            <a:srgbClr val="E46962"/>
          </p15:clr>
        </p15:guide>
        <p15:guide id="26" pos="3912">
          <p15:clr>
            <a:srgbClr val="E46962"/>
          </p15:clr>
        </p15:guide>
        <p15:guide id="27" pos="4976">
          <p15:clr>
            <a:srgbClr val="E46962"/>
          </p15:clr>
        </p15:guide>
        <p15:guide id="28" pos="5120">
          <p15:clr>
            <a:srgbClr val="E46962"/>
          </p15:clr>
        </p15:guide>
        <p15:guide id="29" pos="6184">
          <p15:clr>
            <a:srgbClr val="E46962"/>
          </p15:clr>
        </p15:guide>
        <p15:guide id="30" pos="6328">
          <p15:clr>
            <a:srgbClr val="E46962"/>
          </p15:clr>
        </p15:guide>
        <p15:guide id="31" orient="horz" pos="4028">
          <p15:clr>
            <a:srgbClr val="00FF00"/>
          </p15:clr>
        </p15:guide>
        <p15:guide id="32" pos="170">
          <p15:clr>
            <a:srgbClr val="00FF00"/>
          </p15:clr>
        </p15:guide>
        <p15:guide id="33" pos="7510">
          <p15:clr>
            <a:srgbClr val="00FF00"/>
          </p15:clr>
        </p15:guide>
        <p15:guide id="34" orient="horz" pos="419">
          <p15:clr>
            <a:srgbClr val="D9D9D9"/>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ver - Light">
  <p:cSld name="BLANK_1_1_1_1_1_1_1_1_1_1_1">
    <p:bg>
      <p:bgPr>
        <a:solidFill>
          <a:schemeClr val="lt2"/>
        </a:solidFill>
        <a:effectLst/>
      </p:bgPr>
    </p:bg>
    <p:spTree>
      <p:nvGrpSpPr>
        <p:cNvPr id="1" name="Shape 330"/>
        <p:cNvGrpSpPr/>
        <p:nvPr/>
      </p:nvGrpSpPr>
      <p:grpSpPr>
        <a:xfrm>
          <a:off x="0" y="0"/>
          <a:ext cx="0" cy="0"/>
          <a:chOff x="0" y="0"/>
          <a:chExt cx="0" cy="0"/>
        </a:xfrm>
      </p:grpSpPr>
      <p:grpSp>
        <p:nvGrpSpPr>
          <p:cNvPr id="332" name="Google Shape;332;p15"/>
          <p:cNvGrpSpPr/>
          <p:nvPr/>
        </p:nvGrpSpPr>
        <p:grpSpPr>
          <a:xfrm flipH="1">
            <a:off x="457062" y="4439474"/>
            <a:ext cx="11278269" cy="1673688"/>
            <a:chOff x="270448" y="4383787"/>
            <a:chExt cx="11651105" cy="1729017"/>
          </a:xfrm>
        </p:grpSpPr>
        <p:grpSp>
          <p:nvGrpSpPr>
            <p:cNvPr id="333" name="Google Shape;333;p15"/>
            <p:cNvGrpSpPr/>
            <p:nvPr/>
          </p:nvGrpSpPr>
          <p:grpSpPr>
            <a:xfrm flipH="1">
              <a:off x="270448" y="4595589"/>
              <a:ext cx="11651105" cy="1517214"/>
              <a:chOff x="376836" y="4905561"/>
              <a:chExt cx="11424892" cy="1487757"/>
            </a:xfrm>
          </p:grpSpPr>
          <p:sp>
            <p:nvSpPr>
              <p:cNvPr id="334" name="Google Shape;334;p15"/>
              <p:cNvSpPr/>
              <p:nvPr/>
            </p:nvSpPr>
            <p:spPr>
              <a:xfrm>
                <a:off x="376836" y="5547510"/>
                <a:ext cx="40602" cy="845701"/>
              </a:xfrm>
              <a:custGeom>
                <a:avLst/>
                <a:gdLst/>
                <a:ahLst/>
                <a:cxnLst/>
                <a:rect l="l" t="t" r="r" b="b"/>
                <a:pathLst>
                  <a:path w="27113" h="564742" extrusionOk="0">
                    <a:moveTo>
                      <a:pt x="27113" y="4495"/>
                    </a:moveTo>
                    <a:lnTo>
                      <a:pt x="27113" y="564742"/>
                    </a:lnTo>
                    <a:lnTo>
                      <a:pt x="0" y="564742"/>
                    </a:lnTo>
                    <a:lnTo>
                      <a:pt x="0" y="0"/>
                    </a:lnTo>
                    <a:lnTo>
                      <a:pt x="27113" y="4495"/>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15"/>
              <p:cNvSpPr/>
              <p:nvPr/>
            </p:nvSpPr>
            <p:spPr>
              <a:xfrm>
                <a:off x="503336" y="5568526"/>
                <a:ext cx="40602" cy="824700"/>
              </a:xfrm>
              <a:custGeom>
                <a:avLst/>
                <a:gdLst/>
                <a:ahLst/>
                <a:cxnLst/>
                <a:rect l="l" t="t" r="r" b="b"/>
                <a:pathLst>
                  <a:path w="27113" h="550718" extrusionOk="0">
                    <a:moveTo>
                      <a:pt x="27113" y="4585"/>
                    </a:moveTo>
                    <a:lnTo>
                      <a:pt x="27113" y="550718"/>
                    </a:lnTo>
                    <a:lnTo>
                      <a:pt x="0" y="550718"/>
                    </a:lnTo>
                    <a:lnTo>
                      <a:pt x="0" y="0"/>
                    </a:lnTo>
                    <a:lnTo>
                      <a:pt x="27113" y="4585"/>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15"/>
              <p:cNvSpPr/>
              <p:nvPr/>
            </p:nvSpPr>
            <p:spPr>
              <a:xfrm>
                <a:off x="629834" y="5589678"/>
                <a:ext cx="40602" cy="803564"/>
              </a:xfrm>
              <a:custGeom>
                <a:avLst/>
                <a:gdLst/>
                <a:ahLst/>
                <a:cxnLst/>
                <a:rect l="l" t="t" r="r" b="b"/>
                <a:pathLst>
                  <a:path w="27113" h="536604" extrusionOk="0">
                    <a:moveTo>
                      <a:pt x="27113" y="4495"/>
                    </a:moveTo>
                    <a:lnTo>
                      <a:pt x="27113" y="536604"/>
                    </a:lnTo>
                    <a:lnTo>
                      <a:pt x="0" y="536604"/>
                    </a:lnTo>
                    <a:lnTo>
                      <a:pt x="0" y="0"/>
                    </a:lnTo>
                    <a:lnTo>
                      <a:pt x="27113" y="4495"/>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15"/>
              <p:cNvSpPr/>
              <p:nvPr/>
            </p:nvSpPr>
            <p:spPr>
              <a:xfrm>
                <a:off x="756334" y="5610829"/>
                <a:ext cx="40602" cy="782429"/>
              </a:xfrm>
              <a:custGeom>
                <a:avLst/>
                <a:gdLst/>
                <a:ahLst/>
                <a:cxnLst/>
                <a:rect l="l" t="t" r="r" b="b"/>
                <a:pathLst>
                  <a:path w="27113" h="522490" extrusionOk="0">
                    <a:moveTo>
                      <a:pt x="27113" y="4495"/>
                    </a:moveTo>
                    <a:lnTo>
                      <a:pt x="27113" y="522490"/>
                    </a:lnTo>
                    <a:lnTo>
                      <a:pt x="0" y="522490"/>
                    </a:lnTo>
                    <a:lnTo>
                      <a:pt x="0" y="0"/>
                    </a:lnTo>
                    <a:lnTo>
                      <a:pt x="27113" y="4495"/>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 name="Google Shape;338;p15"/>
              <p:cNvSpPr/>
              <p:nvPr/>
            </p:nvSpPr>
            <p:spPr>
              <a:xfrm>
                <a:off x="882834" y="5631847"/>
                <a:ext cx="40602" cy="761426"/>
              </a:xfrm>
              <a:custGeom>
                <a:avLst/>
                <a:gdLst/>
                <a:ahLst/>
                <a:cxnLst/>
                <a:rect l="l" t="t" r="r" b="b"/>
                <a:pathLst>
                  <a:path w="27113" h="508465" extrusionOk="0">
                    <a:moveTo>
                      <a:pt x="27113" y="4585"/>
                    </a:moveTo>
                    <a:lnTo>
                      <a:pt x="27113" y="508466"/>
                    </a:lnTo>
                    <a:lnTo>
                      <a:pt x="0" y="508466"/>
                    </a:lnTo>
                    <a:lnTo>
                      <a:pt x="0" y="0"/>
                    </a:lnTo>
                    <a:lnTo>
                      <a:pt x="27113" y="4585"/>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 name="Google Shape;339;p15"/>
              <p:cNvSpPr/>
              <p:nvPr/>
            </p:nvSpPr>
            <p:spPr>
              <a:xfrm>
                <a:off x="1009333" y="5652998"/>
                <a:ext cx="40602" cy="740291"/>
              </a:xfrm>
              <a:custGeom>
                <a:avLst/>
                <a:gdLst/>
                <a:ahLst/>
                <a:cxnLst/>
                <a:rect l="l" t="t" r="r" b="b"/>
                <a:pathLst>
                  <a:path w="27113" h="494351" extrusionOk="0">
                    <a:moveTo>
                      <a:pt x="27113" y="4495"/>
                    </a:moveTo>
                    <a:lnTo>
                      <a:pt x="27113" y="494352"/>
                    </a:lnTo>
                    <a:lnTo>
                      <a:pt x="0" y="494352"/>
                    </a:lnTo>
                    <a:lnTo>
                      <a:pt x="0" y="0"/>
                    </a:lnTo>
                    <a:lnTo>
                      <a:pt x="27113" y="4495"/>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15"/>
              <p:cNvSpPr/>
              <p:nvPr/>
            </p:nvSpPr>
            <p:spPr>
              <a:xfrm>
                <a:off x="1135833" y="5674149"/>
                <a:ext cx="40602" cy="719155"/>
              </a:xfrm>
              <a:custGeom>
                <a:avLst/>
                <a:gdLst/>
                <a:ahLst/>
                <a:cxnLst/>
                <a:rect l="l" t="t" r="r" b="b"/>
                <a:pathLst>
                  <a:path w="27113" h="480237" extrusionOk="0">
                    <a:moveTo>
                      <a:pt x="27113" y="4495"/>
                    </a:moveTo>
                    <a:lnTo>
                      <a:pt x="27113" y="480238"/>
                    </a:lnTo>
                    <a:lnTo>
                      <a:pt x="0" y="480238"/>
                    </a:lnTo>
                    <a:lnTo>
                      <a:pt x="0" y="0"/>
                    </a:lnTo>
                    <a:lnTo>
                      <a:pt x="27113" y="4495"/>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15"/>
              <p:cNvSpPr/>
              <p:nvPr/>
            </p:nvSpPr>
            <p:spPr>
              <a:xfrm>
                <a:off x="1262333" y="5690451"/>
                <a:ext cx="40602" cy="702867"/>
              </a:xfrm>
              <a:custGeom>
                <a:avLst/>
                <a:gdLst/>
                <a:ahLst/>
                <a:cxnLst/>
                <a:rect l="l" t="t" r="r" b="b"/>
                <a:pathLst>
                  <a:path w="27113" h="469360" extrusionOk="0">
                    <a:moveTo>
                      <a:pt x="27113" y="0"/>
                    </a:moveTo>
                    <a:lnTo>
                      <a:pt x="27113" y="469360"/>
                    </a:lnTo>
                    <a:lnTo>
                      <a:pt x="0" y="469360"/>
                    </a:lnTo>
                    <a:lnTo>
                      <a:pt x="0" y="3147"/>
                    </a:lnTo>
                    <a:lnTo>
                      <a:pt x="15906" y="5843"/>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15"/>
              <p:cNvSpPr/>
              <p:nvPr/>
            </p:nvSpPr>
            <p:spPr>
              <a:xfrm>
                <a:off x="1388833" y="5624436"/>
                <a:ext cx="40602" cy="768831"/>
              </a:xfrm>
              <a:custGeom>
                <a:avLst/>
                <a:gdLst/>
                <a:ahLst/>
                <a:cxnLst/>
                <a:rect l="l" t="t" r="r" b="b"/>
                <a:pathLst>
                  <a:path w="27113" h="513410" extrusionOk="0">
                    <a:moveTo>
                      <a:pt x="27113" y="0"/>
                    </a:moveTo>
                    <a:lnTo>
                      <a:pt x="27113" y="513410"/>
                    </a:lnTo>
                    <a:lnTo>
                      <a:pt x="0" y="513410"/>
                    </a:lnTo>
                    <a:lnTo>
                      <a:pt x="0" y="14114"/>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15"/>
              <p:cNvSpPr/>
              <p:nvPr/>
            </p:nvSpPr>
            <p:spPr>
              <a:xfrm>
                <a:off x="1515333" y="5558423"/>
                <a:ext cx="40602" cy="834796"/>
              </a:xfrm>
              <a:custGeom>
                <a:avLst/>
                <a:gdLst/>
                <a:ahLst/>
                <a:cxnLst/>
                <a:rect l="l" t="t" r="r" b="b"/>
                <a:pathLst>
                  <a:path w="27113" h="557460" extrusionOk="0">
                    <a:moveTo>
                      <a:pt x="27113" y="0"/>
                    </a:moveTo>
                    <a:lnTo>
                      <a:pt x="27113" y="557461"/>
                    </a:lnTo>
                    <a:lnTo>
                      <a:pt x="0" y="557461"/>
                    </a:lnTo>
                    <a:lnTo>
                      <a:pt x="0" y="14204"/>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15"/>
              <p:cNvSpPr/>
              <p:nvPr/>
            </p:nvSpPr>
            <p:spPr>
              <a:xfrm>
                <a:off x="1641831" y="5492409"/>
                <a:ext cx="40602" cy="900761"/>
              </a:xfrm>
              <a:custGeom>
                <a:avLst/>
                <a:gdLst/>
                <a:ahLst/>
                <a:cxnLst/>
                <a:rect l="l" t="t" r="r" b="b"/>
                <a:pathLst>
                  <a:path w="27113" h="601510" extrusionOk="0">
                    <a:moveTo>
                      <a:pt x="27113" y="0"/>
                    </a:moveTo>
                    <a:lnTo>
                      <a:pt x="27113" y="601511"/>
                    </a:lnTo>
                    <a:lnTo>
                      <a:pt x="0" y="601511"/>
                    </a:lnTo>
                    <a:lnTo>
                      <a:pt x="0" y="14204"/>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15"/>
              <p:cNvSpPr/>
              <p:nvPr/>
            </p:nvSpPr>
            <p:spPr>
              <a:xfrm>
                <a:off x="1768331" y="5426529"/>
                <a:ext cx="40602" cy="966593"/>
              </a:xfrm>
              <a:custGeom>
                <a:avLst/>
                <a:gdLst/>
                <a:ahLst/>
                <a:cxnLst/>
                <a:rect l="l" t="t" r="r" b="b"/>
                <a:pathLst>
                  <a:path w="27113" h="645471" extrusionOk="0">
                    <a:moveTo>
                      <a:pt x="27113" y="0"/>
                    </a:moveTo>
                    <a:lnTo>
                      <a:pt x="27113" y="645471"/>
                    </a:lnTo>
                    <a:lnTo>
                      <a:pt x="0" y="645471"/>
                    </a:lnTo>
                    <a:lnTo>
                      <a:pt x="0" y="14114"/>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15"/>
              <p:cNvSpPr/>
              <p:nvPr/>
            </p:nvSpPr>
            <p:spPr>
              <a:xfrm>
                <a:off x="1894831" y="5360516"/>
                <a:ext cx="40602" cy="1032558"/>
              </a:xfrm>
              <a:custGeom>
                <a:avLst/>
                <a:gdLst/>
                <a:ahLst/>
                <a:cxnLst/>
                <a:rect l="l" t="t" r="r" b="b"/>
                <a:pathLst>
                  <a:path w="27113" h="689521" extrusionOk="0">
                    <a:moveTo>
                      <a:pt x="27113" y="0"/>
                    </a:moveTo>
                    <a:lnTo>
                      <a:pt x="27113" y="689522"/>
                    </a:lnTo>
                    <a:lnTo>
                      <a:pt x="0" y="689522"/>
                    </a:lnTo>
                    <a:lnTo>
                      <a:pt x="0" y="14114"/>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15"/>
              <p:cNvSpPr/>
              <p:nvPr/>
            </p:nvSpPr>
            <p:spPr>
              <a:xfrm>
                <a:off x="2021331" y="5294503"/>
                <a:ext cx="40602" cy="1098523"/>
              </a:xfrm>
              <a:custGeom>
                <a:avLst/>
                <a:gdLst/>
                <a:ahLst/>
                <a:cxnLst/>
                <a:rect l="l" t="t" r="r" b="b"/>
                <a:pathLst>
                  <a:path w="27113" h="733571" extrusionOk="0">
                    <a:moveTo>
                      <a:pt x="27113" y="0"/>
                    </a:moveTo>
                    <a:lnTo>
                      <a:pt x="27113" y="733572"/>
                    </a:lnTo>
                    <a:lnTo>
                      <a:pt x="0" y="733572"/>
                    </a:lnTo>
                    <a:lnTo>
                      <a:pt x="0" y="14114"/>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15"/>
              <p:cNvSpPr/>
              <p:nvPr/>
            </p:nvSpPr>
            <p:spPr>
              <a:xfrm>
                <a:off x="2147830" y="5263381"/>
                <a:ext cx="40602" cy="1129621"/>
              </a:xfrm>
              <a:custGeom>
                <a:avLst/>
                <a:gdLst/>
                <a:ahLst/>
                <a:cxnLst/>
                <a:rect l="l" t="t" r="r" b="b"/>
                <a:pathLst>
                  <a:path w="27113" h="754338" extrusionOk="0">
                    <a:moveTo>
                      <a:pt x="27113" y="4225"/>
                    </a:moveTo>
                    <a:lnTo>
                      <a:pt x="27113" y="754338"/>
                    </a:lnTo>
                    <a:lnTo>
                      <a:pt x="0" y="754338"/>
                    </a:lnTo>
                    <a:lnTo>
                      <a:pt x="0" y="0"/>
                    </a:lnTo>
                    <a:lnTo>
                      <a:pt x="27113" y="4225"/>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15"/>
              <p:cNvSpPr/>
              <p:nvPr/>
            </p:nvSpPr>
            <p:spPr>
              <a:xfrm>
                <a:off x="2274194" y="5282917"/>
                <a:ext cx="40602" cy="1110101"/>
              </a:xfrm>
              <a:custGeom>
                <a:avLst/>
                <a:gdLst/>
                <a:ahLst/>
                <a:cxnLst/>
                <a:rect l="l" t="t" r="r" b="b"/>
                <a:pathLst>
                  <a:path w="27113" h="741303" extrusionOk="0">
                    <a:moveTo>
                      <a:pt x="27113" y="4225"/>
                    </a:moveTo>
                    <a:lnTo>
                      <a:pt x="27113" y="741303"/>
                    </a:lnTo>
                    <a:lnTo>
                      <a:pt x="0" y="741303"/>
                    </a:lnTo>
                    <a:lnTo>
                      <a:pt x="0" y="0"/>
                    </a:lnTo>
                    <a:lnTo>
                      <a:pt x="27113" y="4225"/>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15"/>
              <p:cNvSpPr/>
              <p:nvPr/>
            </p:nvSpPr>
            <p:spPr>
              <a:xfrm>
                <a:off x="2400694" y="5302586"/>
                <a:ext cx="40602" cy="1090445"/>
              </a:xfrm>
              <a:custGeom>
                <a:avLst/>
                <a:gdLst/>
                <a:ahLst/>
                <a:cxnLst/>
                <a:rect l="l" t="t" r="r" b="b"/>
                <a:pathLst>
                  <a:path w="27113" h="728177" extrusionOk="0">
                    <a:moveTo>
                      <a:pt x="27113" y="4135"/>
                    </a:moveTo>
                    <a:lnTo>
                      <a:pt x="27113" y="728178"/>
                    </a:lnTo>
                    <a:lnTo>
                      <a:pt x="0" y="728178"/>
                    </a:lnTo>
                    <a:lnTo>
                      <a:pt x="0" y="0"/>
                    </a:lnTo>
                    <a:lnTo>
                      <a:pt x="27113" y="4135"/>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15"/>
              <p:cNvSpPr/>
              <p:nvPr/>
            </p:nvSpPr>
            <p:spPr>
              <a:xfrm>
                <a:off x="2527193" y="5279683"/>
                <a:ext cx="40602" cy="1113331"/>
              </a:xfrm>
              <a:custGeom>
                <a:avLst/>
                <a:gdLst/>
                <a:ahLst/>
                <a:cxnLst/>
                <a:rect l="l" t="t" r="r" b="b"/>
                <a:pathLst>
                  <a:path w="27113" h="743460" extrusionOk="0">
                    <a:moveTo>
                      <a:pt x="27113" y="0"/>
                    </a:moveTo>
                    <a:lnTo>
                      <a:pt x="27113" y="743461"/>
                    </a:lnTo>
                    <a:lnTo>
                      <a:pt x="0" y="743461"/>
                    </a:lnTo>
                    <a:lnTo>
                      <a:pt x="0" y="9529"/>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15"/>
              <p:cNvSpPr/>
              <p:nvPr/>
            </p:nvSpPr>
            <p:spPr>
              <a:xfrm>
                <a:off x="2653693" y="5235359"/>
                <a:ext cx="40602" cy="1157623"/>
              </a:xfrm>
              <a:custGeom>
                <a:avLst/>
                <a:gdLst/>
                <a:ahLst/>
                <a:cxnLst/>
                <a:rect l="l" t="t" r="r" b="b"/>
                <a:pathLst>
                  <a:path w="27113" h="773037" extrusionOk="0">
                    <a:moveTo>
                      <a:pt x="27113" y="0"/>
                    </a:moveTo>
                    <a:lnTo>
                      <a:pt x="27113" y="773037"/>
                    </a:lnTo>
                    <a:lnTo>
                      <a:pt x="0" y="773037"/>
                    </a:lnTo>
                    <a:lnTo>
                      <a:pt x="0" y="9529"/>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15"/>
              <p:cNvSpPr/>
              <p:nvPr/>
            </p:nvSpPr>
            <p:spPr>
              <a:xfrm>
                <a:off x="2780193" y="5190902"/>
                <a:ext cx="40602" cy="1202048"/>
              </a:xfrm>
              <a:custGeom>
                <a:avLst/>
                <a:gdLst/>
                <a:ahLst/>
                <a:cxnLst/>
                <a:rect l="l" t="t" r="r" b="b"/>
                <a:pathLst>
                  <a:path w="27113" h="802703" extrusionOk="0">
                    <a:moveTo>
                      <a:pt x="27113" y="0"/>
                    </a:moveTo>
                    <a:lnTo>
                      <a:pt x="27113" y="802704"/>
                    </a:lnTo>
                    <a:lnTo>
                      <a:pt x="0" y="802704"/>
                    </a:lnTo>
                    <a:lnTo>
                      <a:pt x="0" y="9529"/>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15"/>
              <p:cNvSpPr/>
              <p:nvPr/>
            </p:nvSpPr>
            <p:spPr>
              <a:xfrm>
                <a:off x="2906693" y="5146443"/>
                <a:ext cx="40602" cy="1246474"/>
              </a:xfrm>
              <a:custGeom>
                <a:avLst/>
                <a:gdLst/>
                <a:ahLst/>
                <a:cxnLst/>
                <a:rect l="l" t="t" r="r" b="b"/>
                <a:pathLst>
                  <a:path w="27113" h="832370" extrusionOk="0">
                    <a:moveTo>
                      <a:pt x="27113" y="0"/>
                    </a:moveTo>
                    <a:lnTo>
                      <a:pt x="27113" y="832370"/>
                    </a:lnTo>
                    <a:lnTo>
                      <a:pt x="0" y="832370"/>
                    </a:lnTo>
                    <a:lnTo>
                      <a:pt x="0" y="9529"/>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15"/>
              <p:cNvSpPr/>
              <p:nvPr/>
            </p:nvSpPr>
            <p:spPr>
              <a:xfrm>
                <a:off x="3033193" y="5123674"/>
                <a:ext cx="40602" cy="1269226"/>
              </a:xfrm>
              <a:custGeom>
                <a:avLst/>
                <a:gdLst/>
                <a:ahLst/>
                <a:cxnLst/>
                <a:rect l="l" t="t" r="r" b="b"/>
                <a:pathLst>
                  <a:path w="27113" h="847563" extrusionOk="0">
                    <a:moveTo>
                      <a:pt x="27113" y="12496"/>
                    </a:moveTo>
                    <a:lnTo>
                      <a:pt x="27113" y="847563"/>
                    </a:lnTo>
                    <a:lnTo>
                      <a:pt x="0" y="847563"/>
                    </a:lnTo>
                    <a:lnTo>
                      <a:pt x="0" y="0"/>
                    </a:lnTo>
                    <a:lnTo>
                      <a:pt x="27113" y="12496"/>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15"/>
              <p:cNvSpPr/>
              <p:nvPr/>
            </p:nvSpPr>
            <p:spPr>
              <a:xfrm>
                <a:off x="3159693" y="5182144"/>
                <a:ext cx="40602" cy="1210799"/>
              </a:xfrm>
              <a:custGeom>
                <a:avLst/>
                <a:gdLst/>
                <a:ahLst/>
                <a:cxnLst/>
                <a:rect l="l" t="t" r="r" b="b"/>
                <a:pathLst>
                  <a:path w="27113" h="808547" extrusionOk="0">
                    <a:moveTo>
                      <a:pt x="27113" y="12586"/>
                    </a:moveTo>
                    <a:lnTo>
                      <a:pt x="27113" y="808547"/>
                    </a:lnTo>
                    <a:lnTo>
                      <a:pt x="0" y="808547"/>
                    </a:lnTo>
                    <a:lnTo>
                      <a:pt x="0" y="0"/>
                    </a:lnTo>
                    <a:lnTo>
                      <a:pt x="27113" y="12586"/>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15"/>
              <p:cNvSpPr/>
              <p:nvPr/>
            </p:nvSpPr>
            <p:spPr>
              <a:xfrm>
                <a:off x="3286191" y="5240748"/>
                <a:ext cx="40602" cy="1152238"/>
              </a:xfrm>
              <a:custGeom>
                <a:avLst/>
                <a:gdLst/>
                <a:ahLst/>
                <a:cxnLst/>
                <a:rect l="l" t="t" r="r" b="b"/>
                <a:pathLst>
                  <a:path w="27113" h="769441" extrusionOk="0">
                    <a:moveTo>
                      <a:pt x="27113" y="12586"/>
                    </a:moveTo>
                    <a:lnTo>
                      <a:pt x="27113" y="769441"/>
                    </a:lnTo>
                    <a:lnTo>
                      <a:pt x="0" y="769441"/>
                    </a:lnTo>
                    <a:lnTo>
                      <a:pt x="0" y="0"/>
                    </a:lnTo>
                    <a:lnTo>
                      <a:pt x="27113" y="12586"/>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15"/>
              <p:cNvSpPr/>
              <p:nvPr/>
            </p:nvSpPr>
            <p:spPr>
              <a:xfrm>
                <a:off x="3412691" y="5299352"/>
                <a:ext cx="40602" cy="1093677"/>
              </a:xfrm>
              <a:custGeom>
                <a:avLst/>
                <a:gdLst/>
                <a:ahLst/>
                <a:cxnLst/>
                <a:rect l="l" t="t" r="r" b="b"/>
                <a:pathLst>
                  <a:path w="27113" h="730335" extrusionOk="0">
                    <a:moveTo>
                      <a:pt x="27113" y="12496"/>
                    </a:moveTo>
                    <a:lnTo>
                      <a:pt x="27113" y="730336"/>
                    </a:lnTo>
                    <a:lnTo>
                      <a:pt x="0" y="730336"/>
                    </a:lnTo>
                    <a:lnTo>
                      <a:pt x="0" y="0"/>
                    </a:lnTo>
                    <a:lnTo>
                      <a:pt x="27113" y="12496"/>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 name="Google Shape;359;p15"/>
              <p:cNvSpPr/>
              <p:nvPr/>
            </p:nvSpPr>
            <p:spPr>
              <a:xfrm>
                <a:off x="3539191" y="5357956"/>
                <a:ext cx="40602" cy="1035115"/>
              </a:xfrm>
              <a:custGeom>
                <a:avLst/>
                <a:gdLst/>
                <a:ahLst/>
                <a:cxnLst/>
                <a:rect l="l" t="t" r="r" b="b"/>
                <a:pathLst>
                  <a:path w="27113" h="691229" extrusionOk="0">
                    <a:moveTo>
                      <a:pt x="27113" y="12496"/>
                    </a:moveTo>
                    <a:lnTo>
                      <a:pt x="27113" y="691230"/>
                    </a:lnTo>
                    <a:lnTo>
                      <a:pt x="0" y="691230"/>
                    </a:lnTo>
                    <a:lnTo>
                      <a:pt x="0" y="0"/>
                    </a:lnTo>
                    <a:lnTo>
                      <a:pt x="27113" y="12496"/>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15"/>
              <p:cNvSpPr/>
              <p:nvPr/>
            </p:nvSpPr>
            <p:spPr>
              <a:xfrm>
                <a:off x="3665690" y="5373989"/>
                <a:ext cx="40602" cy="1019095"/>
              </a:xfrm>
              <a:custGeom>
                <a:avLst/>
                <a:gdLst/>
                <a:ahLst/>
                <a:cxnLst/>
                <a:rect l="l" t="t" r="r" b="b"/>
                <a:pathLst>
                  <a:path w="27113" h="680531" extrusionOk="0">
                    <a:moveTo>
                      <a:pt x="27113" y="0"/>
                    </a:moveTo>
                    <a:lnTo>
                      <a:pt x="27113" y="680532"/>
                    </a:lnTo>
                    <a:lnTo>
                      <a:pt x="0" y="680532"/>
                    </a:lnTo>
                    <a:lnTo>
                      <a:pt x="0" y="4315"/>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15"/>
              <p:cNvSpPr/>
              <p:nvPr/>
            </p:nvSpPr>
            <p:spPr>
              <a:xfrm>
                <a:off x="3792190" y="5354050"/>
                <a:ext cx="40602" cy="1039019"/>
              </a:xfrm>
              <a:custGeom>
                <a:avLst/>
                <a:gdLst/>
                <a:ahLst/>
                <a:cxnLst/>
                <a:rect l="l" t="t" r="r" b="b"/>
                <a:pathLst>
                  <a:path w="27113" h="693836" extrusionOk="0">
                    <a:moveTo>
                      <a:pt x="27113" y="0"/>
                    </a:moveTo>
                    <a:lnTo>
                      <a:pt x="27113" y="693837"/>
                    </a:lnTo>
                    <a:lnTo>
                      <a:pt x="0" y="693837"/>
                    </a:lnTo>
                    <a:lnTo>
                      <a:pt x="0" y="4225"/>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15"/>
              <p:cNvSpPr/>
              <p:nvPr/>
            </p:nvSpPr>
            <p:spPr>
              <a:xfrm>
                <a:off x="3918690" y="5333976"/>
                <a:ext cx="40602" cy="1059078"/>
              </a:xfrm>
              <a:custGeom>
                <a:avLst/>
                <a:gdLst/>
                <a:ahLst/>
                <a:cxnLst/>
                <a:rect l="l" t="t" r="r" b="b"/>
                <a:pathLst>
                  <a:path w="27113" h="707231" extrusionOk="0">
                    <a:moveTo>
                      <a:pt x="27113" y="0"/>
                    </a:moveTo>
                    <a:lnTo>
                      <a:pt x="27113" y="707232"/>
                    </a:lnTo>
                    <a:lnTo>
                      <a:pt x="0" y="707232"/>
                    </a:lnTo>
                    <a:lnTo>
                      <a:pt x="0" y="4315"/>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15"/>
              <p:cNvSpPr/>
              <p:nvPr/>
            </p:nvSpPr>
            <p:spPr>
              <a:xfrm>
                <a:off x="4045190" y="5314037"/>
                <a:ext cx="40602" cy="1079003"/>
              </a:xfrm>
              <a:custGeom>
                <a:avLst/>
                <a:gdLst/>
                <a:ahLst/>
                <a:cxnLst/>
                <a:rect l="l" t="t" r="r" b="b"/>
                <a:pathLst>
                  <a:path w="27113" h="720536" extrusionOk="0">
                    <a:moveTo>
                      <a:pt x="27113" y="0"/>
                    </a:moveTo>
                    <a:lnTo>
                      <a:pt x="27113" y="720537"/>
                    </a:lnTo>
                    <a:lnTo>
                      <a:pt x="0" y="720537"/>
                    </a:lnTo>
                    <a:lnTo>
                      <a:pt x="0" y="4225"/>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15"/>
              <p:cNvSpPr/>
              <p:nvPr/>
            </p:nvSpPr>
            <p:spPr>
              <a:xfrm>
                <a:off x="4171690" y="5293963"/>
                <a:ext cx="40602" cy="1099062"/>
              </a:xfrm>
              <a:custGeom>
                <a:avLst/>
                <a:gdLst/>
                <a:ahLst/>
                <a:cxnLst/>
                <a:rect l="l" t="t" r="r" b="b"/>
                <a:pathLst>
                  <a:path w="27113" h="733931" extrusionOk="0">
                    <a:moveTo>
                      <a:pt x="27113" y="0"/>
                    </a:moveTo>
                    <a:lnTo>
                      <a:pt x="27113" y="733931"/>
                    </a:lnTo>
                    <a:lnTo>
                      <a:pt x="0" y="733931"/>
                    </a:lnTo>
                    <a:lnTo>
                      <a:pt x="0" y="4315"/>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15"/>
              <p:cNvSpPr/>
              <p:nvPr/>
            </p:nvSpPr>
            <p:spPr>
              <a:xfrm>
                <a:off x="4298053" y="5304606"/>
                <a:ext cx="40602" cy="1088426"/>
              </a:xfrm>
              <a:custGeom>
                <a:avLst/>
                <a:gdLst/>
                <a:ahLst/>
                <a:cxnLst/>
                <a:rect l="l" t="t" r="r" b="b"/>
                <a:pathLst>
                  <a:path w="27113" h="726829" extrusionOk="0">
                    <a:moveTo>
                      <a:pt x="27113" y="5753"/>
                    </a:moveTo>
                    <a:lnTo>
                      <a:pt x="27113" y="726829"/>
                    </a:lnTo>
                    <a:lnTo>
                      <a:pt x="0" y="726829"/>
                    </a:lnTo>
                    <a:lnTo>
                      <a:pt x="0" y="0"/>
                    </a:lnTo>
                    <a:lnTo>
                      <a:pt x="27113" y="5753"/>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15"/>
              <p:cNvSpPr/>
              <p:nvPr/>
            </p:nvSpPr>
            <p:spPr>
              <a:xfrm>
                <a:off x="4424553" y="5331551"/>
                <a:ext cx="40602" cy="1061501"/>
              </a:xfrm>
              <a:custGeom>
                <a:avLst/>
                <a:gdLst/>
                <a:ahLst/>
                <a:cxnLst/>
                <a:rect l="l" t="t" r="r" b="b"/>
                <a:pathLst>
                  <a:path w="27113" h="708849" extrusionOk="0">
                    <a:moveTo>
                      <a:pt x="27113" y="5843"/>
                    </a:moveTo>
                    <a:lnTo>
                      <a:pt x="27113" y="708850"/>
                    </a:lnTo>
                    <a:lnTo>
                      <a:pt x="0" y="708850"/>
                    </a:lnTo>
                    <a:lnTo>
                      <a:pt x="0" y="0"/>
                    </a:lnTo>
                    <a:lnTo>
                      <a:pt x="27113" y="5843"/>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15"/>
              <p:cNvSpPr/>
              <p:nvPr/>
            </p:nvSpPr>
            <p:spPr>
              <a:xfrm>
                <a:off x="4551053" y="5358629"/>
                <a:ext cx="40602" cy="1034443"/>
              </a:xfrm>
              <a:custGeom>
                <a:avLst/>
                <a:gdLst/>
                <a:ahLst/>
                <a:cxnLst/>
                <a:rect l="l" t="t" r="r" b="b"/>
                <a:pathLst>
                  <a:path w="27113" h="690780" extrusionOk="0">
                    <a:moveTo>
                      <a:pt x="27113" y="5754"/>
                    </a:moveTo>
                    <a:lnTo>
                      <a:pt x="27113" y="690780"/>
                    </a:lnTo>
                    <a:lnTo>
                      <a:pt x="0" y="690780"/>
                    </a:lnTo>
                    <a:lnTo>
                      <a:pt x="0" y="0"/>
                    </a:lnTo>
                    <a:lnTo>
                      <a:pt x="27113" y="5754"/>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15"/>
              <p:cNvSpPr/>
              <p:nvPr/>
            </p:nvSpPr>
            <p:spPr>
              <a:xfrm>
                <a:off x="4677553" y="5385574"/>
                <a:ext cx="40602" cy="1007518"/>
              </a:xfrm>
              <a:custGeom>
                <a:avLst/>
                <a:gdLst/>
                <a:ahLst/>
                <a:cxnLst/>
                <a:rect l="l" t="t" r="r" b="b"/>
                <a:pathLst>
                  <a:path w="27113" h="672800" extrusionOk="0">
                    <a:moveTo>
                      <a:pt x="27113" y="5754"/>
                    </a:moveTo>
                    <a:lnTo>
                      <a:pt x="27113" y="672801"/>
                    </a:lnTo>
                    <a:lnTo>
                      <a:pt x="0" y="672801"/>
                    </a:lnTo>
                    <a:lnTo>
                      <a:pt x="0" y="0"/>
                    </a:lnTo>
                    <a:lnTo>
                      <a:pt x="27113" y="5754"/>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15"/>
              <p:cNvSpPr/>
              <p:nvPr/>
            </p:nvSpPr>
            <p:spPr>
              <a:xfrm>
                <a:off x="4804052" y="5412519"/>
                <a:ext cx="40602" cy="980593"/>
              </a:xfrm>
              <a:custGeom>
                <a:avLst/>
                <a:gdLst/>
                <a:ahLst/>
                <a:cxnLst/>
                <a:rect l="l" t="t" r="r" b="b"/>
                <a:pathLst>
                  <a:path w="27113" h="654820" extrusionOk="0">
                    <a:moveTo>
                      <a:pt x="27113" y="5754"/>
                    </a:moveTo>
                    <a:lnTo>
                      <a:pt x="27113" y="654821"/>
                    </a:lnTo>
                    <a:lnTo>
                      <a:pt x="0" y="654821"/>
                    </a:lnTo>
                    <a:lnTo>
                      <a:pt x="0" y="0"/>
                    </a:lnTo>
                    <a:lnTo>
                      <a:pt x="27113" y="5754"/>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15"/>
              <p:cNvSpPr/>
              <p:nvPr/>
            </p:nvSpPr>
            <p:spPr>
              <a:xfrm>
                <a:off x="4930552" y="5439464"/>
                <a:ext cx="40602" cy="953669"/>
              </a:xfrm>
              <a:custGeom>
                <a:avLst/>
                <a:gdLst/>
                <a:ahLst/>
                <a:cxnLst/>
                <a:rect l="l" t="t" r="r" b="b"/>
                <a:pathLst>
                  <a:path w="27113" h="636841" extrusionOk="0">
                    <a:moveTo>
                      <a:pt x="27113" y="5843"/>
                    </a:moveTo>
                    <a:lnTo>
                      <a:pt x="27113" y="636841"/>
                    </a:lnTo>
                    <a:lnTo>
                      <a:pt x="0" y="636841"/>
                    </a:lnTo>
                    <a:lnTo>
                      <a:pt x="0" y="0"/>
                    </a:lnTo>
                    <a:lnTo>
                      <a:pt x="27113" y="5843"/>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15"/>
              <p:cNvSpPr/>
              <p:nvPr/>
            </p:nvSpPr>
            <p:spPr>
              <a:xfrm>
                <a:off x="5057051" y="5466542"/>
                <a:ext cx="40602" cy="926610"/>
              </a:xfrm>
              <a:custGeom>
                <a:avLst/>
                <a:gdLst/>
                <a:ahLst/>
                <a:cxnLst/>
                <a:rect l="l" t="t" r="r" b="b"/>
                <a:pathLst>
                  <a:path w="27113" h="618771" extrusionOk="0">
                    <a:moveTo>
                      <a:pt x="27113" y="5753"/>
                    </a:moveTo>
                    <a:lnTo>
                      <a:pt x="27113" y="618771"/>
                    </a:lnTo>
                    <a:lnTo>
                      <a:pt x="0" y="618771"/>
                    </a:lnTo>
                    <a:lnTo>
                      <a:pt x="0" y="0"/>
                    </a:lnTo>
                    <a:lnTo>
                      <a:pt x="27113" y="5753"/>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15"/>
              <p:cNvSpPr/>
              <p:nvPr/>
            </p:nvSpPr>
            <p:spPr>
              <a:xfrm>
                <a:off x="5183550" y="5493487"/>
                <a:ext cx="40602" cy="899685"/>
              </a:xfrm>
              <a:custGeom>
                <a:avLst/>
                <a:gdLst/>
                <a:ahLst/>
                <a:cxnLst/>
                <a:rect l="l" t="t" r="r" b="b"/>
                <a:pathLst>
                  <a:path w="27113" h="600791" extrusionOk="0">
                    <a:moveTo>
                      <a:pt x="27113" y="5753"/>
                    </a:moveTo>
                    <a:lnTo>
                      <a:pt x="27113" y="600792"/>
                    </a:lnTo>
                    <a:lnTo>
                      <a:pt x="0" y="600792"/>
                    </a:lnTo>
                    <a:lnTo>
                      <a:pt x="0" y="0"/>
                    </a:lnTo>
                    <a:lnTo>
                      <a:pt x="27113" y="5753"/>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15"/>
              <p:cNvSpPr/>
              <p:nvPr/>
            </p:nvSpPr>
            <p:spPr>
              <a:xfrm>
                <a:off x="5310050" y="5520432"/>
                <a:ext cx="40602" cy="872761"/>
              </a:xfrm>
              <a:custGeom>
                <a:avLst/>
                <a:gdLst/>
                <a:ahLst/>
                <a:cxnLst/>
                <a:rect l="l" t="t" r="r" b="b"/>
                <a:pathLst>
                  <a:path w="27113" h="582812" extrusionOk="0">
                    <a:moveTo>
                      <a:pt x="27113" y="5753"/>
                    </a:moveTo>
                    <a:lnTo>
                      <a:pt x="27113" y="582812"/>
                    </a:lnTo>
                    <a:lnTo>
                      <a:pt x="0" y="582812"/>
                    </a:lnTo>
                    <a:lnTo>
                      <a:pt x="0" y="0"/>
                    </a:lnTo>
                    <a:lnTo>
                      <a:pt x="27113" y="5753"/>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15"/>
              <p:cNvSpPr/>
              <p:nvPr/>
            </p:nvSpPr>
            <p:spPr>
              <a:xfrm>
                <a:off x="5436550" y="5547375"/>
                <a:ext cx="40602" cy="845836"/>
              </a:xfrm>
              <a:custGeom>
                <a:avLst/>
                <a:gdLst/>
                <a:ahLst/>
                <a:cxnLst/>
                <a:rect l="l" t="t" r="r" b="b"/>
                <a:pathLst>
                  <a:path w="27113" h="564832" extrusionOk="0">
                    <a:moveTo>
                      <a:pt x="27113" y="5843"/>
                    </a:moveTo>
                    <a:lnTo>
                      <a:pt x="27113" y="564832"/>
                    </a:lnTo>
                    <a:lnTo>
                      <a:pt x="0" y="564832"/>
                    </a:lnTo>
                    <a:lnTo>
                      <a:pt x="0" y="0"/>
                    </a:lnTo>
                    <a:lnTo>
                      <a:pt x="27113" y="5843"/>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15"/>
              <p:cNvSpPr/>
              <p:nvPr/>
            </p:nvSpPr>
            <p:spPr>
              <a:xfrm>
                <a:off x="5563050" y="5514099"/>
                <a:ext cx="40602" cy="879088"/>
              </a:xfrm>
              <a:custGeom>
                <a:avLst/>
                <a:gdLst/>
                <a:ahLst/>
                <a:cxnLst/>
                <a:rect l="l" t="t" r="r" b="b"/>
                <a:pathLst>
                  <a:path w="27113" h="587037" extrusionOk="0">
                    <a:moveTo>
                      <a:pt x="27113" y="0"/>
                    </a:moveTo>
                    <a:lnTo>
                      <a:pt x="27113" y="587037"/>
                    </a:lnTo>
                    <a:lnTo>
                      <a:pt x="0" y="587037"/>
                    </a:lnTo>
                    <a:lnTo>
                      <a:pt x="0" y="9529"/>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15"/>
              <p:cNvSpPr/>
              <p:nvPr/>
            </p:nvSpPr>
            <p:spPr>
              <a:xfrm>
                <a:off x="5689550" y="5469911"/>
                <a:ext cx="40602" cy="923243"/>
              </a:xfrm>
              <a:custGeom>
                <a:avLst/>
                <a:gdLst/>
                <a:ahLst/>
                <a:cxnLst/>
                <a:rect l="l" t="t" r="r" b="b"/>
                <a:pathLst>
                  <a:path w="27113" h="616523" extrusionOk="0">
                    <a:moveTo>
                      <a:pt x="27113" y="0"/>
                    </a:moveTo>
                    <a:lnTo>
                      <a:pt x="27113" y="616524"/>
                    </a:lnTo>
                    <a:lnTo>
                      <a:pt x="0" y="616524"/>
                    </a:lnTo>
                    <a:lnTo>
                      <a:pt x="0" y="9529"/>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15"/>
              <p:cNvSpPr/>
              <p:nvPr/>
            </p:nvSpPr>
            <p:spPr>
              <a:xfrm>
                <a:off x="5816050" y="5425722"/>
                <a:ext cx="40602" cy="967400"/>
              </a:xfrm>
              <a:custGeom>
                <a:avLst/>
                <a:gdLst/>
                <a:ahLst/>
                <a:cxnLst/>
                <a:rect l="l" t="t" r="r" b="b"/>
                <a:pathLst>
                  <a:path w="27113" h="646010" extrusionOk="0">
                    <a:moveTo>
                      <a:pt x="27113" y="0"/>
                    </a:moveTo>
                    <a:lnTo>
                      <a:pt x="27113" y="646011"/>
                    </a:lnTo>
                    <a:lnTo>
                      <a:pt x="0" y="646011"/>
                    </a:lnTo>
                    <a:lnTo>
                      <a:pt x="0" y="9529"/>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15"/>
              <p:cNvSpPr/>
              <p:nvPr/>
            </p:nvSpPr>
            <p:spPr>
              <a:xfrm>
                <a:off x="5942549" y="5381532"/>
                <a:ext cx="40602" cy="1011557"/>
              </a:xfrm>
              <a:custGeom>
                <a:avLst/>
                <a:gdLst/>
                <a:ahLst/>
                <a:cxnLst/>
                <a:rect l="l" t="t" r="r" b="b"/>
                <a:pathLst>
                  <a:path w="27113" h="675497" extrusionOk="0">
                    <a:moveTo>
                      <a:pt x="27113" y="0"/>
                    </a:moveTo>
                    <a:lnTo>
                      <a:pt x="27113" y="675497"/>
                    </a:lnTo>
                    <a:lnTo>
                      <a:pt x="0" y="675497"/>
                    </a:lnTo>
                    <a:lnTo>
                      <a:pt x="0" y="9439"/>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15"/>
              <p:cNvSpPr/>
              <p:nvPr/>
            </p:nvSpPr>
            <p:spPr>
              <a:xfrm>
                <a:off x="6069048" y="5337345"/>
                <a:ext cx="40602" cy="1055714"/>
              </a:xfrm>
              <a:custGeom>
                <a:avLst/>
                <a:gdLst/>
                <a:ahLst/>
                <a:cxnLst/>
                <a:rect l="l" t="t" r="r" b="b"/>
                <a:pathLst>
                  <a:path w="27113" h="704984" extrusionOk="0">
                    <a:moveTo>
                      <a:pt x="27113" y="0"/>
                    </a:moveTo>
                    <a:lnTo>
                      <a:pt x="27113" y="704984"/>
                    </a:lnTo>
                    <a:lnTo>
                      <a:pt x="0" y="704984"/>
                    </a:lnTo>
                    <a:lnTo>
                      <a:pt x="0" y="9439"/>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15"/>
              <p:cNvSpPr/>
              <p:nvPr/>
            </p:nvSpPr>
            <p:spPr>
              <a:xfrm>
                <a:off x="6195413" y="5293156"/>
                <a:ext cx="40602" cy="1099869"/>
              </a:xfrm>
              <a:custGeom>
                <a:avLst/>
                <a:gdLst/>
                <a:ahLst/>
                <a:cxnLst/>
                <a:rect l="l" t="t" r="r" b="b"/>
                <a:pathLst>
                  <a:path w="27113" h="734470" extrusionOk="0">
                    <a:moveTo>
                      <a:pt x="27113" y="0"/>
                    </a:moveTo>
                    <a:lnTo>
                      <a:pt x="27113" y="734471"/>
                    </a:lnTo>
                    <a:lnTo>
                      <a:pt x="0" y="734471"/>
                    </a:lnTo>
                    <a:lnTo>
                      <a:pt x="0" y="9529"/>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15"/>
              <p:cNvSpPr/>
              <p:nvPr/>
            </p:nvSpPr>
            <p:spPr>
              <a:xfrm>
                <a:off x="6321912" y="5260284"/>
                <a:ext cx="40602" cy="1132718"/>
              </a:xfrm>
              <a:custGeom>
                <a:avLst/>
                <a:gdLst/>
                <a:ahLst/>
                <a:cxnLst/>
                <a:rect l="l" t="t" r="r" b="b"/>
                <a:pathLst>
                  <a:path w="27113" h="756406" extrusionOk="0">
                    <a:moveTo>
                      <a:pt x="27113" y="4045"/>
                    </a:moveTo>
                    <a:lnTo>
                      <a:pt x="27113" y="756406"/>
                    </a:lnTo>
                    <a:lnTo>
                      <a:pt x="0" y="756406"/>
                    </a:lnTo>
                    <a:lnTo>
                      <a:pt x="0" y="1888"/>
                    </a:lnTo>
                    <a:lnTo>
                      <a:pt x="5513" y="0"/>
                    </a:lnTo>
                    <a:lnTo>
                      <a:pt x="27113" y="4045"/>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15"/>
              <p:cNvSpPr/>
              <p:nvPr/>
            </p:nvSpPr>
            <p:spPr>
              <a:xfrm>
                <a:off x="6448412" y="5282243"/>
                <a:ext cx="40602" cy="1110774"/>
              </a:xfrm>
              <a:custGeom>
                <a:avLst/>
                <a:gdLst/>
                <a:ahLst/>
                <a:cxnLst/>
                <a:rect l="l" t="t" r="r" b="b"/>
                <a:pathLst>
                  <a:path w="27113" h="741752" extrusionOk="0">
                    <a:moveTo>
                      <a:pt x="27113" y="5034"/>
                    </a:moveTo>
                    <a:lnTo>
                      <a:pt x="27113" y="741753"/>
                    </a:lnTo>
                    <a:lnTo>
                      <a:pt x="0" y="741753"/>
                    </a:lnTo>
                    <a:lnTo>
                      <a:pt x="0" y="0"/>
                    </a:lnTo>
                    <a:lnTo>
                      <a:pt x="27113" y="5034"/>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15"/>
              <p:cNvSpPr/>
              <p:nvPr/>
            </p:nvSpPr>
            <p:spPr>
              <a:xfrm>
                <a:off x="6574912" y="5305684"/>
                <a:ext cx="40602" cy="1087350"/>
              </a:xfrm>
              <a:custGeom>
                <a:avLst/>
                <a:gdLst/>
                <a:ahLst/>
                <a:cxnLst/>
                <a:rect l="l" t="t" r="r" b="b"/>
                <a:pathLst>
                  <a:path w="27113" h="726110" extrusionOk="0">
                    <a:moveTo>
                      <a:pt x="27113" y="5034"/>
                    </a:moveTo>
                    <a:lnTo>
                      <a:pt x="27113" y="726110"/>
                    </a:lnTo>
                    <a:lnTo>
                      <a:pt x="0" y="726110"/>
                    </a:lnTo>
                    <a:lnTo>
                      <a:pt x="0" y="0"/>
                    </a:lnTo>
                    <a:lnTo>
                      <a:pt x="27113" y="5034"/>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15"/>
              <p:cNvSpPr/>
              <p:nvPr/>
            </p:nvSpPr>
            <p:spPr>
              <a:xfrm>
                <a:off x="6701412" y="5294773"/>
                <a:ext cx="40602" cy="1098255"/>
              </a:xfrm>
              <a:custGeom>
                <a:avLst/>
                <a:gdLst/>
                <a:ahLst/>
                <a:cxnLst/>
                <a:rect l="l" t="t" r="r" b="b"/>
                <a:pathLst>
                  <a:path w="27113" h="733392" extrusionOk="0">
                    <a:moveTo>
                      <a:pt x="27113" y="0"/>
                    </a:moveTo>
                    <a:lnTo>
                      <a:pt x="27113" y="733392"/>
                    </a:lnTo>
                    <a:lnTo>
                      <a:pt x="0" y="733392"/>
                    </a:lnTo>
                    <a:lnTo>
                      <a:pt x="0" y="10428"/>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15"/>
              <p:cNvSpPr/>
              <p:nvPr/>
            </p:nvSpPr>
            <p:spPr>
              <a:xfrm>
                <a:off x="6827910" y="5246137"/>
                <a:ext cx="40602" cy="1146853"/>
              </a:xfrm>
              <a:custGeom>
                <a:avLst/>
                <a:gdLst/>
                <a:ahLst/>
                <a:cxnLst/>
                <a:rect l="l" t="t" r="r" b="b"/>
                <a:pathLst>
                  <a:path w="27113" h="765845" extrusionOk="0">
                    <a:moveTo>
                      <a:pt x="27113" y="0"/>
                    </a:moveTo>
                    <a:lnTo>
                      <a:pt x="27113" y="765845"/>
                    </a:lnTo>
                    <a:lnTo>
                      <a:pt x="0" y="765845"/>
                    </a:lnTo>
                    <a:lnTo>
                      <a:pt x="0" y="10428"/>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15"/>
              <p:cNvSpPr/>
              <p:nvPr/>
            </p:nvSpPr>
            <p:spPr>
              <a:xfrm>
                <a:off x="6954410" y="5197503"/>
                <a:ext cx="40602" cy="1195451"/>
              </a:xfrm>
              <a:custGeom>
                <a:avLst/>
                <a:gdLst/>
                <a:ahLst/>
                <a:cxnLst/>
                <a:rect l="l" t="t" r="r" b="b"/>
                <a:pathLst>
                  <a:path w="27113" h="798298" extrusionOk="0">
                    <a:moveTo>
                      <a:pt x="27113" y="0"/>
                    </a:moveTo>
                    <a:lnTo>
                      <a:pt x="27113" y="798299"/>
                    </a:lnTo>
                    <a:lnTo>
                      <a:pt x="0" y="798299"/>
                    </a:lnTo>
                    <a:lnTo>
                      <a:pt x="0" y="10428"/>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15"/>
              <p:cNvSpPr/>
              <p:nvPr/>
            </p:nvSpPr>
            <p:spPr>
              <a:xfrm>
                <a:off x="7080910" y="5148867"/>
                <a:ext cx="40602" cy="1244051"/>
              </a:xfrm>
              <a:custGeom>
                <a:avLst/>
                <a:gdLst/>
                <a:ahLst/>
                <a:cxnLst/>
                <a:rect l="l" t="t" r="r" b="b"/>
                <a:pathLst>
                  <a:path w="27113" h="830752" extrusionOk="0">
                    <a:moveTo>
                      <a:pt x="27113" y="0"/>
                    </a:moveTo>
                    <a:lnTo>
                      <a:pt x="27113" y="830752"/>
                    </a:lnTo>
                    <a:lnTo>
                      <a:pt x="0" y="830752"/>
                    </a:lnTo>
                    <a:lnTo>
                      <a:pt x="0" y="10428"/>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15"/>
              <p:cNvSpPr/>
              <p:nvPr/>
            </p:nvSpPr>
            <p:spPr>
              <a:xfrm>
                <a:off x="7207410" y="5100233"/>
                <a:ext cx="40602" cy="1292649"/>
              </a:xfrm>
              <a:custGeom>
                <a:avLst/>
                <a:gdLst/>
                <a:ahLst/>
                <a:cxnLst/>
                <a:rect l="l" t="t" r="r" b="b"/>
                <a:pathLst>
                  <a:path w="27113" h="863205" extrusionOk="0">
                    <a:moveTo>
                      <a:pt x="27113" y="0"/>
                    </a:moveTo>
                    <a:lnTo>
                      <a:pt x="27113" y="863206"/>
                    </a:lnTo>
                    <a:lnTo>
                      <a:pt x="0" y="863206"/>
                    </a:lnTo>
                    <a:lnTo>
                      <a:pt x="0" y="10428"/>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15"/>
              <p:cNvSpPr/>
              <p:nvPr/>
            </p:nvSpPr>
            <p:spPr>
              <a:xfrm>
                <a:off x="7333910" y="5051599"/>
                <a:ext cx="40602" cy="1341248"/>
              </a:xfrm>
              <a:custGeom>
                <a:avLst/>
                <a:gdLst/>
                <a:ahLst/>
                <a:cxnLst/>
                <a:rect l="l" t="t" r="r" b="b"/>
                <a:pathLst>
                  <a:path w="27113" h="895658" extrusionOk="0">
                    <a:moveTo>
                      <a:pt x="27113" y="0"/>
                    </a:moveTo>
                    <a:lnTo>
                      <a:pt x="27113" y="895659"/>
                    </a:lnTo>
                    <a:lnTo>
                      <a:pt x="0" y="895659"/>
                    </a:lnTo>
                    <a:lnTo>
                      <a:pt x="0" y="10428"/>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 name="Google Shape;390;p15"/>
              <p:cNvSpPr/>
              <p:nvPr/>
            </p:nvSpPr>
            <p:spPr>
              <a:xfrm>
                <a:off x="7460409" y="5002964"/>
                <a:ext cx="40602" cy="1389848"/>
              </a:xfrm>
              <a:custGeom>
                <a:avLst/>
                <a:gdLst/>
                <a:ahLst/>
                <a:cxnLst/>
                <a:rect l="l" t="t" r="r" b="b"/>
                <a:pathLst>
                  <a:path w="27113" h="928112" extrusionOk="0">
                    <a:moveTo>
                      <a:pt x="27113" y="0"/>
                    </a:moveTo>
                    <a:lnTo>
                      <a:pt x="27113" y="928112"/>
                    </a:lnTo>
                    <a:lnTo>
                      <a:pt x="0" y="928112"/>
                    </a:lnTo>
                    <a:lnTo>
                      <a:pt x="0" y="10428"/>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 name="Google Shape;391;p15"/>
              <p:cNvSpPr/>
              <p:nvPr/>
            </p:nvSpPr>
            <p:spPr>
              <a:xfrm>
                <a:off x="7586909" y="4954330"/>
                <a:ext cx="40602" cy="1438446"/>
              </a:xfrm>
              <a:custGeom>
                <a:avLst/>
                <a:gdLst/>
                <a:ahLst/>
                <a:cxnLst/>
                <a:rect l="l" t="t" r="r" b="b"/>
                <a:pathLst>
                  <a:path w="27113" h="960565" extrusionOk="0">
                    <a:moveTo>
                      <a:pt x="27113" y="0"/>
                    </a:moveTo>
                    <a:lnTo>
                      <a:pt x="27113" y="960566"/>
                    </a:lnTo>
                    <a:lnTo>
                      <a:pt x="0" y="960566"/>
                    </a:lnTo>
                    <a:lnTo>
                      <a:pt x="0" y="10428"/>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15"/>
              <p:cNvSpPr/>
              <p:nvPr/>
            </p:nvSpPr>
            <p:spPr>
              <a:xfrm>
                <a:off x="7713409" y="4905561"/>
                <a:ext cx="40602" cy="1487179"/>
              </a:xfrm>
              <a:custGeom>
                <a:avLst/>
                <a:gdLst/>
                <a:ahLst/>
                <a:cxnLst/>
                <a:rect l="l" t="t" r="r" b="b"/>
                <a:pathLst>
                  <a:path w="27113" h="993108" extrusionOk="0">
                    <a:moveTo>
                      <a:pt x="27113" y="0"/>
                    </a:moveTo>
                    <a:lnTo>
                      <a:pt x="27113" y="993109"/>
                    </a:lnTo>
                    <a:lnTo>
                      <a:pt x="0" y="993109"/>
                    </a:lnTo>
                    <a:lnTo>
                      <a:pt x="0" y="10428"/>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15"/>
              <p:cNvSpPr/>
              <p:nvPr/>
            </p:nvSpPr>
            <p:spPr>
              <a:xfrm>
                <a:off x="7839907" y="4921188"/>
                <a:ext cx="40602" cy="1471563"/>
              </a:xfrm>
              <a:custGeom>
                <a:avLst/>
                <a:gdLst/>
                <a:ahLst/>
                <a:cxnLst/>
                <a:rect l="l" t="t" r="r" b="b"/>
                <a:pathLst>
                  <a:path w="27113" h="982680" extrusionOk="0">
                    <a:moveTo>
                      <a:pt x="27113" y="12136"/>
                    </a:moveTo>
                    <a:lnTo>
                      <a:pt x="27113" y="982681"/>
                    </a:lnTo>
                    <a:lnTo>
                      <a:pt x="0" y="982681"/>
                    </a:lnTo>
                    <a:lnTo>
                      <a:pt x="0" y="0"/>
                    </a:lnTo>
                    <a:lnTo>
                      <a:pt x="27113" y="12136"/>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15"/>
              <p:cNvSpPr/>
              <p:nvPr/>
            </p:nvSpPr>
            <p:spPr>
              <a:xfrm>
                <a:off x="7966409" y="4977906"/>
                <a:ext cx="40602" cy="1414887"/>
              </a:xfrm>
              <a:custGeom>
                <a:avLst/>
                <a:gdLst/>
                <a:ahLst/>
                <a:cxnLst/>
                <a:rect l="l" t="t" r="r" b="b"/>
                <a:pathLst>
                  <a:path w="27113" h="944833" extrusionOk="0">
                    <a:moveTo>
                      <a:pt x="27113" y="12136"/>
                    </a:moveTo>
                    <a:lnTo>
                      <a:pt x="27113" y="944833"/>
                    </a:lnTo>
                    <a:lnTo>
                      <a:pt x="0" y="944833"/>
                    </a:lnTo>
                    <a:lnTo>
                      <a:pt x="0" y="0"/>
                    </a:lnTo>
                    <a:lnTo>
                      <a:pt x="27113" y="12136"/>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15"/>
              <p:cNvSpPr/>
              <p:nvPr/>
            </p:nvSpPr>
            <p:spPr>
              <a:xfrm>
                <a:off x="8092907" y="5034490"/>
                <a:ext cx="40602" cy="1358345"/>
              </a:xfrm>
              <a:custGeom>
                <a:avLst/>
                <a:gdLst/>
                <a:ahLst/>
                <a:cxnLst/>
                <a:rect l="l" t="t" r="r" b="b"/>
                <a:pathLst>
                  <a:path w="27113" h="907075" extrusionOk="0">
                    <a:moveTo>
                      <a:pt x="27113" y="12136"/>
                    </a:moveTo>
                    <a:lnTo>
                      <a:pt x="27113" y="907076"/>
                    </a:lnTo>
                    <a:lnTo>
                      <a:pt x="0" y="907076"/>
                    </a:lnTo>
                    <a:lnTo>
                      <a:pt x="0" y="0"/>
                    </a:lnTo>
                    <a:lnTo>
                      <a:pt x="27113" y="12136"/>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6" name="Google Shape;396;p15"/>
              <p:cNvSpPr/>
              <p:nvPr/>
            </p:nvSpPr>
            <p:spPr>
              <a:xfrm>
                <a:off x="8219407" y="5091207"/>
                <a:ext cx="40602" cy="1301669"/>
              </a:xfrm>
              <a:custGeom>
                <a:avLst/>
                <a:gdLst/>
                <a:ahLst/>
                <a:cxnLst/>
                <a:rect l="l" t="t" r="r" b="b"/>
                <a:pathLst>
                  <a:path w="27113" h="869228" extrusionOk="0">
                    <a:moveTo>
                      <a:pt x="27113" y="12136"/>
                    </a:moveTo>
                    <a:lnTo>
                      <a:pt x="27113" y="869229"/>
                    </a:lnTo>
                    <a:lnTo>
                      <a:pt x="0" y="869229"/>
                    </a:lnTo>
                    <a:lnTo>
                      <a:pt x="0" y="0"/>
                    </a:lnTo>
                    <a:lnTo>
                      <a:pt x="27113" y="12136"/>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7" name="Google Shape;397;p15"/>
              <p:cNvSpPr/>
              <p:nvPr/>
            </p:nvSpPr>
            <p:spPr>
              <a:xfrm>
                <a:off x="8345770" y="5147790"/>
                <a:ext cx="40602" cy="1245128"/>
              </a:xfrm>
              <a:custGeom>
                <a:avLst/>
                <a:gdLst/>
                <a:ahLst/>
                <a:cxnLst/>
                <a:rect l="l" t="t" r="r" b="b"/>
                <a:pathLst>
                  <a:path w="27113" h="831471" extrusionOk="0">
                    <a:moveTo>
                      <a:pt x="27113" y="12136"/>
                    </a:moveTo>
                    <a:lnTo>
                      <a:pt x="27113" y="831471"/>
                    </a:lnTo>
                    <a:lnTo>
                      <a:pt x="0" y="831471"/>
                    </a:lnTo>
                    <a:lnTo>
                      <a:pt x="0" y="0"/>
                    </a:lnTo>
                    <a:lnTo>
                      <a:pt x="27113" y="12136"/>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 name="Google Shape;398;p15"/>
              <p:cNvSpPr/>
              <p:nvPr/>
            </p:nvSpPr>
            <p:spPr>
              <a:xfrm>
                <a:off x="8472270" y="5164361"/>
                <a:ext cx="40602" cy="1228568"/>
              </a:xfrm>
              <a:custGeom>
                <a:avLst/>
                <a:gdLst/>
                <a:ahLst/>
                <a:cxnLst/>
                <a:rect l="l" t="t" r="r" b="b"/>
                <a:pathLst>
                  <a:path w="27113" h="820413" extrusionOk="0">
                    <a:moveTo>
                      <a:pt x="27113" y="0"/>
                    </a:moveTo>
                    <a:lnTo>
                      <a:pt x="27113" y="820414"/>
                    </a:lnTo>
                    <a:lnTo>
                      <a:pt x="0" y="820414"/>
                    </a:lnTo>
                    <a:lnTo>
                      <a:pt x="0" y="1528"/>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15"/>
              <p:cNvSpPr/>
              <p:nvPr/>
            </p:nvSpPr>
            <p:spPr>
              <a:xfrm>
                <a:off x="8598771" y="5157490"/>
                <a:ext cx="40602" cy="1235435"/>
              </a:xfrm>
              <a:custGeom>
                <a:avLst/>
                <a:gdLst/>
                <a:ahLst/>
                <a:cxnLst/>
                <a:rect l="l" t="t" r="r" b="b"/>
                <a:pathLst>
                  <a:path w="27113" h="824998" extrusionOk="0">
                    <a:moveTo>
                      <a:pt x="27113" y="3596"/>
                    </a:moveTo>
                    <a:lnTo>
                      <a:pt x="27113" y="824999"/>
                    </a:lnTo>
                    <a:lnTo>
                      <a:pt x="0" y="824999"/>
                    </a:lnTo>
                    <a:lnTo>
                      <a:pt x="0" y="1348"/>
                    </a:lnTo>
                    <a:lnTo>
                      <a:pt x="23679" y="0"/>
                    </a:lnTo>
                    <a:lnTo>
                      <a:pt x="27113" y="3596"/>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15"/>
              <p:cNvSpPr/>
              <p:nvPr/>
            </p:nvSpPr>
            <p:spPr>
              <a:xfrm>
                <a:off x="8725270" y="5252603"/>
                <a:ext cx="40602" cy="1140391"/>
              </a:xfrm>
              <a:custGeom>
                <a:avLst/>
                <a:gdLst/>
                <a:ahLst/>
                <a:cxnLst/>
                <a:rect l="l" t="t" r="r" b="b"/>
                <a:pathLst>
                  <a:path w="27113" h="761530" extrusionOk="0">
                    <a:moveTo>
                      <a:pt x="27113" y="19688"/>
                    </a:moveTo>
                    <a:lnTo>
                      <a:pt x="27113" y="761530"/>
                    </a:lnTo>
                    <a:lnTo>
                      <a:pt x="0" y="761530"/>
                    </a:lnTo>
                    <a:lnTo>
                      <a:pt x="0" y="0"/>
                    </a:lnTo>
                    <a:lnTo>
                      <a:pt x="15816" y="16541"/>
                    </a:lnTo>
                    <a:lnTo>
                      <a:pt x="27113" y="19688"/>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15"/>
              <p:cNvSpPr/>
              <p:nvPr/>
            </p:nvSpPr>
            <p:spPr>
              <a:xfrm>
                <a:off x="8851770" y="5305819"/>
                <a:ext cx="40602" cy="1087215"/>
              </a:xfrm>
              <a:custGeom>
                <a:avLst/>
                <a:gdLst/>
                <a:ahLst/>
                <a:cxnLst/>
                <a:rect l="l" t="t" r="r" b="b"/>
                <a:pathLst>
                  <a:path w="27113" h="726020" extrusionOk="0">
                    <a:moveTo>
                      <a:pt x="27113" y="7552"/>
                    </a:moveTo>
                    <a:lnTo>
                      <a:pt x="27113" y="726020"/>
                    </a:lnTo>
                    <a:lnTo>
                      <a:pt x="0" y="726020"/>
                    </a:lnTo>
                    <a:lnTo>
                      <a:pt x="0" y="0"/>
                    </a:lnTo>
                    <a:lnTo>
                      <a:pt x="27113" y="7552"/>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15"/>
              <p:cNvSpPr/>
              <p:nvPr/>
            </p:nvSpPr>
            <p:spPr>
              <a:xfrm>
                <a:off x="8978269" y="5340982"/>
                <a:ext cx="40602" cy="1052078"/>
              </a:xfrm>
              <a:custGeom>
                <a:avLst/>
                <a:gdLst/>
                <a:ahLst/>
                <a:cxnLst/>
                <a:rect l="l" t="t" r="r" b="b"/>
                <a:pathLst>
                  <a:path w="27113" h="702556" extrusionOk="0">
                    <a:moveTo>
                      <a:pt x="27113" y="7462"/>
                    </a:moveTo>
                    <a:lnTo>
                      <a:pt x="27113" y="702557"/>
                    </a:lnTo>
                    <a:lnTo>
                      <a:pt x="0" y="702557"/>
                    </a:lnTo>
                    <a:lnTo>
                      <a:pt x="0" y="0"/>
                    </a:lnTo>
                    <a:lnTo>
                      <a:pt x="27113" y="7462"/>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3" name="Google Shape;403;p15"/>
              <p:cNvSpPr/>
              <p:nvPr/>
            </p:nvSpPr>
            <p:spPr>
              <a:xfrm>
                <a:off x="9104769" y="5376009"/>
                <a:ext cx="40602" cy="1017077"/>
              </a:xfrm>
              <a:custGeom>
                <a:avLst/>
                <a:gdLst/>
                <a:ahLst/>
                <a:cxnLst/>
                <a:rect l="l" t="t" r="r" b="b"/>
                <a:pathLst>
                  <a:path w="27113" h="679183" extrusionOk="0">
                    <a:moveTo>
                      <a:pt x="27113" y="7552"/>
                    </a:moveTo>
                    <a:lnTo>
                      <a:pt x="27113" y="679183"/>
                    </a:lnTo>
                    <a:lnTo>
                      <a:pt x="0" y="679183"/>
                    </a:lnTo>
                    <a:lnTo>
                      <a:pt x="0" y="0"/>
                    </a:lnTo>
                    <a:lnTo>
                      <a:pt x="27113" y="7552"/>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 name="Google Shape;404;p15"/>
              <p:cNvSpPr/>
              <p:nvPr/>
            </p:nvSpPr>
            <p:spPr>
              <a:xfrm>
                <a:off x="9231269" y="5411037"/>
                <a:ext cx="40602" cy="982074"/>
              </a:xfrm>
              <a:custGeom>
                <a:avLst/>
                <a:gdLst/>
                <a:ahLst/>
                <a:cxnLst/>
                <a:rect l="l" t="t" r="r" b="b"/>
                <a:pathLst>
                  <a:path w="27113" h="655809" extrusionOk="0">
                    <a:moveTo>
                      <a:pt x="27113" y="7551"/>
                    </a:moveTo>
                    <a:lnTo>
                      <a:pt x="27113" y="655810"/>
                    </a:lnTo>
                    <a:lnTo>
                      <a:pt x="0" y="655810"/>
                    </a:lnTo>
                    <a:lnTo>
                      <a:pt x="0" y="0"/>
                    </a:lnTo>
                    <a:lnTo>
                      <a:pt x="27113" y="7551"/>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15"/>
              <p:cNvSpPr/>
              <p:nvPr/>
            </p:nvSpPr>
            <p:spPr>
              <a:xfrm>
                <a:off x="9357769" y="5446065"/>
                <a:ext cx="40602" cy="947071"/>
              </a:xfrm>
              <a:custGeom>
                <a:avLst/>
                <a:gdLst/>
                <a:ahLst/>
                <a:cxnLst/>
                <a:rect l="l" t="t" r="r" b="b"/>
                <a:pathLst>
                  <a:path w="27113" h="632435" extrusionOk="0">
                    <a:moveTo>
                      <a:pt x="27113" y="7551"/>
                    </a:moveTo>
                    <a:lnTo>
                      <a:pt x="27113" y="632436"/>
                    </a:lnTo>
                    <a:lnTo>
                      <a:pt x="0" y="632436"/>
                    </a:lnTo>
                    <a:lnTo>
                      <a:pt x="0" y="0"/>
                    </a:lnTo>
                    <a:lnTo>
                      <a:pt x="27113" y="7551"/>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15"/>
              <p:cNvSpPr/>
              <p:nvPr/>
            </p:nvSpPr>
            <p:spPr>
              <a:xfrm>
                <a:off x="9484269" y="5481227"/>
                <a:ext cx="40602" cy="911936"/>
              </a:xfrm>
              <a:custGeom>
                <a:avLst/>
                <a:gdLst/>
                <a:ahLst/>
                <a:cxnLst/>
                <a:rect l="l" t="t" r="r" b="b"/>
                <a:pathLst>
                  <a:path w="27113" h="608972" extrusionOk="0">
                    <a:moveTo>
                      <a:pt x="27113" y="7462"/>
                    </a:moveTo>
                    <a:lnTo>
                      <a:pt x="27113" y="608973"/>
                    </a:lnTo>
                    <a:lnTo>
                      <a:pt x="0" y="608973"/>
                    </a:lnTo>
                    <a:lnTo>
                      <a:pt x="0" y="0"/>
                    </a:lnTo>
                    <a:lnTo>
                      <a:pt x="27113" y="7462"/>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15"/>
              <p:cNvSpPr/>
              <p:nvPr/>
            </p:nvSpPr>
            <p:spPr>
              <a:xfrm>
                <a:off x="9610767" y="5516255"/>
                <a:ext cx="40602" cy="876933"/>
              </a:xfrm>
              <a:custGeom>
                <a:avLst/>
                <a:gdLst/>
                <a:ahLst/>
                <a:cxnLst/>
                <a:rect l="l" t="t" r="r" b="b"/>
                <a:pathLst>
                  <a:path w="27113" h="585598" extrusionOk="0">
                    <a:moveTo>
                      <a:pt x="27113" y="7551"/>
                    </a:moveTo>
                    <a:lnTo>
                      <a:pt x="27113" y="585599"/>
                    </a:lnTo>
                    <a:lnTo>
                      <a:pt x="0" y="585599"/>
                    </a:lnTo>
                    <a:lnTo>
                      <a:pt x="0" y="0"/>
                    </a:lnTo>
                    <a:lnTo>
                      <a:pt x="27113" y="7551"/>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 name="Google Shape;408;p15"/>
              <p:cNvSpPr/>
              <p:nvPr/>
            </p:nvSpPr>
            <p:spPr>
              <a:xfrm>
                <a:off x="9737267" y="5551282"/>
                <a:ext cx="40602" cy="841932"/>
              </a:xfrm>
              <a:custGeom>
                <a:avLst/>
                <a:gdLst/>
                <a:ahLst/>
                <a:cxnLst/>
                <a:rect l="l" t="t" r="r" b="b"/>
                <a:pathLst>
                  <a:path w="27113" h="562225" extrusionOk="0">
                    <a:moveTo>
                      <a:pt x="27113" y="809"/>
                    </a:moveTo>
                    <a:lnTo>
                      <a:pt x="27113" y="562225"/>
                    </a:lnTo>
                    <a:lnTo>
                      <a:pt x="0" y="562225"/>
                    </a:lnTo>
                    <a:lnTo>
                      <a:pt x="0" y="0"/>
                    </a:lnTo>
                    <a:lnTo>
                      <a:pt x="13557" y="3776"/>
                    </a:lnTo>
                    <a:lnTo>
                      <a:pt x="27113" y="809"/>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15"/>
              <p:cNvSpPr/>
              <p:nvPr/>
            </p:nvSpPr>
            <p:spPr>
              <a:xfrm>
                <a:off x="9863767" y="5524877"/>
                <a:ext cx="40602" cy="868318"/>
              </a:xfrm>
              <a:custGeom>
                <a:avLst/>
                <a:gdLst/>
                <a:ahLst/>
                <a:cxnLst/>
                <a:rect l="l" t="t" r="r" b="b"/>
                <a:pathLst>
                  <a:path w="27113" h="579845" extrusionOk="0">
                    <a:moveTo>
                      <a:pt x="27113" y="0"/>
                    </a:moveTo>
                    <a:lnTo>
                      <a:pt x="27113" y="579845"/>
                    </a:lnTo>
                    <a:lnTo>
                      <a:pt x="0" y="579845"/>
                    </a:lnTo>
                    <a:lnTo>
                      <a:pt x="0" y="5933"/>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15"/>
              <p:cNvSpPr/>
              <p:nvPr/>
            </p:nvSpPr>
            <p:spPr>
              <a:xfrm>
                <a:off x="9990266" y="5497394"/>
                <a:ext cx="40602" cy="895781"/>
              </a:xfrm>
              <a:custGeom>
                <a:avLst/>
                <a:gdLst/>
                <a:ahLst/>
                <a:cxnLst/>
                <a:rect l="l" t="t" r="r" b="b"/>
                <a:pathLst>
                  <a:path w="27113" h="598184" extrusionOk="0">
                    <a:moveTo>
                      <a:pt x="27113" y="0"/>
                    </a:moveTo>
                    <a:lnTo>
                      <a:pt x="27113" y="598185"/>
                    </a:lnTo>
                    <a:lnTo>
                      <a:pt x="0" y="598185"/>
                    </a:lnTo>
                    <a:lnTo>
                      <a:pt x="0" y="5933"/>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15"/>
              <p:cNvSpPr/>
              <p:nvPr/>
            </p:nvSpPr>
            <p:spPr>
              <a:xfrm>
                <a:off x="10116766" y="5469776"/>
                <a:ext cx="40602" cy="923378"/>
              </a:xfrm>
              <a:custGeom>
                <a:avLst/>
                <a:gdLst/>
                <a:ahLst/>
                <a:cxnLst/>
                <a:rect l="l" t="t" r="r" b="b"/>
                <a:pathLst>
                  <a:path w="27113" h="616613" extrusionOk="0">
                    <a:moveTo>
                      <a:pt x="27113" y="0"/>
                    </a:moveTo>
                    <a:lnTo>
                      <a:pt x="27113" y="616614"/>
                    </a:lnTo>
                    <a:lnTo>
                      <a:pt x="0" y="616614"/>
                    </a:lnTo>
                    <a:lnTo>
                      <a:pt x="0" y="5933"/>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15"/>
              <p:cNvSpPr/>
              <p:nvPr/>
            </p:nvSpPr>
            <p:spPr>
              <a:xfrm>
                <a:off x="10243130" y="5442292"/>
                <a:ext cx="40602" cy="950842"/>
              </a:xfrm>
              <a:custGeom>
                <a:avLst/>
                <a:gdLst/>
                <a:ahLst/>
                <a:cxnLst/>
                <a:rect l="l" t="t" r="r" b="b"/>
                <a:pathLst>
                  <a:path w="27113" h="634953" extrusionOk="0">
                    <a:moveTo>
                      <a:pt x="27113" y="0"/>
                    </a:moveTo>
                    <a:lnTo>
                      <a:pt x="27113" y="634953"/>
                    </a:lnTo>
                    <a:lnTo>
                      <a:pt x="0" y="634953"/>
                    </a:lnTo>
                    <a:lnTo>
                      <a:pt x="0" y="5843"/>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 name="Google Shape;413;p15"/>
              <p:cNvSpPr/>
              <p:nvPr/>
            </p:nvSpPr>
            <p:spPr>
              <a:xfrm>
                <a:off x="10369630" y="5414674"/>
                <a:ext cx="40602" cy="978440"/>
              </a:xfrm>
              <a:custGeom>
                <a:avLst/>
                <a:gdLst/>
                <a:ahLst/>
                <a:cxnLst/>
                <a:rect l="l" t="t" r="r" b="b"/>
                <a:pathLst>
                  <a:path w="27113" h="653382" extrusionOk="0">
                    <a:moveTo>
                      <a:pt x="27113" y="0"/>
                    </a:moveTo>
                    <a:lnTo>
                      <a:pt x="27113" y="653382"/>
                    </a:lnTo>
                    <a:lnTo>
                      <a:pt x="0" y="653382"/>
                    </a:lnTo>
                    <a:lnTo>
                      <a:pt x="0" y="5933"/>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15"/>
              <p:cNvSpPr/>
              <p:nvPr/>
            </p:nvSpPr>
            <p:spPr>
              <a:xfrm>
                <a:off x="10496129" y="5389616"/>
                <a:ext cx="40602" cy="1003479"/>
              </a:xfrm>
              <a:custGeom>
                <a:avLst/>
                <a:gdLst/>
                <a:ahLst/>
                <a:cxnLst/>
                <a:rect l="l" t="t" r="r" b="b"/>
                <a:pathLst>
                  <a:path w="27113" h="670103" extrusionOk="0">
                    <a:moveTo>
                      <a:pt x="27113" y="1798"/>
                    </a:moveTo>
                    <a:lnTo>
                      <a:pt x="27113" y="670104"/>
                    </a:lnTo>
                    <a:lnTo>
                      <a:pt x="0" y="670104"/>
                    </a:lnTo>
                    <a:lnTo>
                      <a:pt x="0" y="4225"/>
                    </a:lnTo>
                    <a:lnTo>
                      <a:pt x="19431" y="0"/>
                    </a:lnTo>
                    <a:lnTo>
                      <a:pt x="27113" y="1798"/>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15"/>
              <p:cNvSpPr/>
              <p:nvPr/>
            </p:nvSpPr>
            <p:spPr>
              <a:xfrm>
                <a:off x="10622629" y="5411980"/>
                <a:ext cx="40602" cy="981132"/>
              </a:xfrm>
              <a:custGeom>
                <a:avLst/>
                <a:gdLst/>
                <a:ahLst/>
                <a:cxnLst/>
                <a:rect l="l" t="t" r="r" b="b"/>
                <a:pathLst>
                  <a:path w="27113" h="655180" extrusionOk="0">
                    <a:moveTo>
                      <a:pt x="27113" y="6203"/>
                    </a:moveTo>
                    <a:lnTo>
                      <a:pt x="27113" y="655180"/>
                    </a:lnTo>
                    <a:lnTo>
                      <a:pt x="0" y="655180"/>
                    </a:lnTo>
                    <a:lnTo>
                      <a:pt x="0" y="0"/>
                    </a:lnTo>
                    <a:lnTo>
                      <a:pt x="27113" y="6203"/>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6" name="Google Shape;416;p15"/>
              <p:cNvSpPr/>
              <p:nvPr/>
            </p:nvSpPr>
            <p:spPr>
              <a:xfrm>
                <a:off x="10749129" y="5440944"/>
                <a:ext cx="40602" cy="952188"/>
              </a:xfrm>
              <a:custGeom>
                <a:avLst/>
                <a:gdLst/>
                <a:ahLst/>
                <a:cxnLst/>
                <a:rect l="l" t="t" r="r" b="b"/>
                <a:pathLst>
                  <a:path w="27113" h="635852" extrusionOk="0">
                    <a:moveTo>
                      <a:pt x="27113" y="6203"/>
                    </a:moveTo>
                    <a:lnTo>
                      <a:pt x="27113" y="635852"/>
                    </a:lnTo>
                    <a:lnTo>
                      <a:pt x="0" y="635852"/>
                    </a:lnTo>
                    <a:lnTo>
                      <a:pt x="0" y="0"/>
                    </a:lnTo>
                    <a:lnTo>
                      <a:pt x="27113" y="6203"/>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7" name="Google Shape;417;p15"/>
              <p:cNvSpPr/>
              <p:nvPr/>
            </p:nvSpPr>
            <p:spPr>
              <a:xfrm>
                <a:off x="10875629" y="5469911"/>
                <a:ext cx="40602" cy="923243"/>
              </a:xfrm>
              <a:custGeom>
                <a:avLst/>
                <a:gdLst/>
                <a:ahLst/>
                <a:cxnLst/>
                <a:rect l="l" t="t" r="r" b="b"/>
                <a:pathLst>
                  <a:path w="27113" h="616523" extrusionOk="0">
                    <a:moveTo>
                      <a:pt x="27113" y="6203"/>
                    </a:moveTo>
                    <a:lnTo>
                      <a:pt x="27113" y="616524"/>
                    </a:lnTo>
                    <a:lnTo>
                      <a:pt x="0" y="616524"/>
                    </a:lnTo>
                    <a:lnTo>
                      <a:pt x="0" y="0"/>
                    </a:lnTo>
                    <a:lnTo>
                      <a:pt x="27113" y="6203"/>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15"/>
              <p:cNvSpPr/>
              <p:nvPr/>
            </p:nvSpPr>
            <p:spPr>
              <a:xfrm>
                <a:off x="11002127" y="5436904"/>
                <a:ext cx="40602" cy="956227"/>
              </a:xfrm>
              <a:custGeom>
                <a:avLst/>
                <a:gdLst/>
                <a:ahLst/>
                <a:cxnLst/>
                <a:rect l="l" t="t" r="r" b="b"/>
                <a:pathLst>
                  <a:path w="27113" h="638549" extrusionOk="0">
                    <a:moveTo>
                      <a:pt x="27113" y="0"/>
                    </a:moveTo>
                    <a:lnTo>
                      <a:pt x="27113" y="638549"/>
                    </a:lnTo>
                    <a:lnTo>
                      <a:pt x="0" y="638549"/>
                    </a:lnTo>
                    <a:lnTo>
                      <a:pt x="0" y="9979"/>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15"/>
              <p:cNvSpPr/>
              <p:nvPr/>
            </p:nvSpPr>
            <p:spPr>
              <a:xfrm>
                <a:off x="11128628" y="5390559"/>
                <a:ext cx="40602" cy="1002537"/>
              </a:xfrm>
              <a:custGeom>
                <a:avLst/>
                <a:gdLst/>
                <a:ahLst/>
                <a:cxnLst/>
                <a:rect l="l" t="t" r="r" b="b"/>
                <a:pathLst>
                  <a:path w="27113" h="669474" extrusionOk="0">
                    <a:moveTo>
                      <a:pt x="27113" y="0"/>
                    </a:moveTo>
                    <a:lnTo>
                      <a:pt x="27113" y="669474"/>
                    </a:lnTo>
                    <a:lnTo>
                      <a:pt x="0" y="669474"/>
                    </a:lnTo>
                    <a:lnTo>
                      <a:pt x="0" y="9889"/>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15"/>
              <p:cNvSpPr/>
              <p:nvPr/>
            </p:nvSpPr>
            <p:spPr>
              <a:xfrm>
                <a:off x="11255128" y="5344079"/>
                <a:ext cx="40602" cy="1048982"/>
              </a:xfrm>
              <a:custGeom>
                <a:avLst/>
                <a:gdLst/>
                <a:ahLst/>
                <a:cxnLst/>
                <a:rect l="l" t="t" r="r" b="b"/>
                <a:pathLst>
                  <a:path w="27113" h="700489" extrusionOk="0">
                    <a:moveTo>
                      <a:pt x="27113" y="0"/>
                    </a:moveTo>
                    <a:lnTo>
                      <a:pt x="27113" y="700489"/>
                    </a:lnTo>
                    <a:lnTo>
                      <a:pt x="0" y="700489"/>
                    </a:lnTo>
                    <a:lnTo>
                      <a:pt x="0" y="9979"/>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15"/>
              <p:cNvSpPr/>
              <p:nvPr/>
            </p:nvSpPr>
            <p:spPr>
              <a:xfrm>
                <a:off x="11381627" y="5297735"/>
                <a:ext cx="40602" cy="1095292"/>
              </a:xfrm>
              <a:custGeom>
                <a:avLst/>
                <a:gdLst/>
                <a:ahLst/>
                <a:cxnLst/>
                <a:rect l="l" t="t" r="r" b="b"/>
                <a:pathLst>
                  <a:path w="27113" h="731414" extrusionOk="0">
                    <a:moveTo>
                      <a:pt x="27113" y="0"/>
                    </a:moveTo>
                    <a:lnTo>
                      <a:pt x="27113" y="731414"/>
                    </a:lnTo>
                    <a:lnTo>
                      <a:pt x="0" y="731414"/>
                    </a:lnTo>
                    <a:lnTo>
                      <a:pt x="0" y="9889"/>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15"/>
              <p:cNvSpPr/>
              <p:nvPr/>
            </p:nvSpPr>
            <p:spPr>
              <a:xfrm>
                <a:off x="11508126" y="5251256"/>
                <a:ext cx="40602" cy="1141737"/>
              </a:xfrm>
              <a:custGeom>
                <a:avLst/>
                <a:gdLst/>
                <a:ahLst/>
                <a:cxnLst/>
                <a:rect l="l" t="t" r="r" b="b"/>
                <a:pathLst>
                  <a:path w="27113" h="762429" extrusionOk="0">
                    <a:moveTo>
                      <a:pt x="27113" y="0"/>
                    </a:moveTo>
                    <a:lnTo>
                      <a:pt x="27113" y="762429"/>
                    </a:lnTo>
                    <a:lnTo>
                      <a:pt x="0" y="762429"/>
                    </a:lnTo>
                    <a:lnTo>
                      <a:pt x="0" y="9979"/>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15"/>
              <p:cNvSpPr/>
              <p:nvPr/>
            </p:nvSpPr>
            <p:spPr>
              <a:xfrm>
                <a:off x="11634626" y="5204912"/>
                <a:ext cx="40602" cy="1188048"/>
              </a:xfrm>
              <a:custGeom>
                <a:avLst/>
                <a:gdLst/>
                <a:ahLst/>
                <a:cxnLst/>
                <a:rect l="l" t="t" r="r" b="b"/>
                <a:pathLst>
                  <a:path w="27113" h="793354" extrusionOk="0">
                    <a:moveTo>
                      <a:pt x="27113" y="0"/>
                    </a:moveTo>
                    <a:lnTo>
                      <a:pt x="27113" y="793354"/>
                    </a:lnTo>
                    <a:lnTo>
                      <a:pt x="0" y="793354"/>
                    </a:lnTo>
                    <a:lnTo>
                      <a:pt x="0" y="9889"/>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 name="Google Shape;424;p15"/>
              <p:cNvSpPr/>
              <p:nvPr/>
            </p:nvSpPr>
            <p:spPr>
              <a:xfrm>
                <a:off x="11761126" y="5158433"/>
                <a:ext cx="40602" cy="1234493"/>
              </a:xfrm>
              <a:custGeom>
                <a:avLst/>
                <a:gdLst/>
                <a:ahLst/>
                <a:cxnLst/>
                <a:rect l="l" t="t" r="r" b="b"/>
                <a:pathLst>
                  <a:path w="27113" h="824369" extrusionOk="0">
                    <a:moveTo>
                      <a:pt x="27113" y="0"/>
                    </a:moveTo>
                    <a:lnTo>
                      <a:pt x="27113" y="824369"/>
                    </a:lnTo>
                    <a:lnTo>
                      <a:pt x="0" y="824369"/>
                    </a:lnTo>
                    <a:lnTo>
                      <a:pt x="0" y="9979"/>
                    </a:lnTo>
                    <a:lnTo>
                      <a:pt x="27113" y="0"/>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5" name="Google Shape;425;p15"/>
            <p:cNvGrpSpPr/>
            <p:nvPr/>
          </p:nvGrpSpPr>
          <p:grpSpPr>
            <a:xfrm flipH="1">
              <a:off x="277476" y="4383787"/>
              <a:ext cx="11623362" cy="1728257"/>
              <a:chOff x="397151" y="3845165"/>
              <a:chExt cx="11397688" cy="2546798"/>
            </a:xfrm>
          </p:grpSpPr>
          <p:sp>
            <p:nvSpPr>
              <p:cNvPr id="426" name="Google Shape;426;p15"/>
              <p:cNvSpPr/>
              <p:nvPr/>
            </p:nvSpPr>
            <p:spPr>
              <a:xfrm>
                <a:off x="397151"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15"/>
              <p:cNvSpPr/>
              <p:nvPr/>
            </p:nvSpPr>
            <p:spPr>
              <a:xfrm>
                <a:off x="523651"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15"/>
              <p:cNvSpPr/>
              <p:nvPr/>
            </p:nvSpPr>
            <p:spPr>
              <a:xfrm>
                <a:off x="650151"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15"/>
              <p:cNvSpPr/>
              <p:nvPr/>
            </p:nvSpPr>
            <p:spPr>
              <a:xfrm>
                <a:off x="776650"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15"/>
              <p:cNvSpPr/>
              <p:nvPr/>
            </p:nvSpPr>
            <p:spPr>
              <a:xfrm>
                <a:off x="903150"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15"/>
              <p:cNvSpPr/>
              <p:nvPr/>
            </p:nvSpPr>
            <p:spPr>
              <a:xfrm>
                <a:off x="1029650"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15"/>
              <p:cNvSpPr/>
              <p:nvPr/>
            </p:nvSpPr>
            <p:spPr>
              <a:xfrm>
                <a:off x="1156148"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15"/>
              <p:cNvSpPr/>
              <p:nvPr/>
            </p:nvSpPr>
            <p:spPr>
              <a:xfrm>
                <a:off x="1282513"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4" name="Google Shape;434;p15"/>
              <p:cNvSpPr/>
              <p:nvPr/>
            </p:nvSpPr>
            <p:spPr>
              <a:xfrm>
                <a:off x="1409013"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5" name="Google Shape;435;p15"/>
              <p:cNvSpPr/>
              <p:nvPr/>
            </p:nvSpPr>
            <p:spPr>
              <a:xfrm>
                <a:off x="1535513"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 name="Google Shape;436;p15"/>
              <p:cNvSpPr/>
              <p:nvPr/>
            </p:nvSpPr>
            <p:spPr>
              <a:xfrm>
                <a:off x="1662013"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15"/>
              <p:cNvSpPr/>
              <p:nvPr/>
            </p:nvSpPr>
            <p:spPr>
              <a:xfrm>
                <a:off x="1788513"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15"/>
              <p:cNvSpPr/>
              <p:nvPr/>
            </p:nvSpPr>
            <p:spPr>
              <a:xfrm>
                <a:off x="1915011"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15"/>
              <p:cNvSpPr/>
              <p:nvPr/>
            </p:nvSpPr>
            <p:spPr>
              <a:xfrm>
                <a:off x="2041511"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15"/>
              <p:cNvSpPr/>
              <p:nvPr/>
            </p:nvSpPr>
            <p:spPr>
              <a:xfrm>
                <a:off x="2168011"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15"/>
              <p:cNvSpPr/>
              <p:nvPr/>
            </p:nvSpPr>
            <p:spPr>
              <a:xfrm>
                <a:off x="2294510"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15"/>
              <p:cNvSpPr/>
              <p:nvPr/>
            </p:nvSpPr>
            <p:spPr>
              <a:xfrm>
                <a:off x="2421010"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15"/>
              <p:cNvSpPr/>
              <p:nvPr/>
            </p:nvSpPr>
            <p:spPr>
              <a:xfrm>
                <a:off x="2547510"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15"/>
              <p:cNvSpPr/>
              <p:nvPr/>
            </p:nvSpPr>
            <p:spPr>
              <a:xfrm>
                <a:off x="2674010"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5" name="Google Shape;445;p15"/>
              <p:cNvSpPr/>
              <p:nvPr/>
            </p:nvSpPr>
            <p:spPr>
              <a:xfrm>
                <a:off x="2800510"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6" name="Google Shape;446;p15"/>
              <p:cNvSpPr/>
              <p:nvPr/>
            </p:nvSpPr>
            <p:spPr>
              <a:xfrm>
                <a:off x="2927008"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15"/>
              <p:cNvSpPr/>
              <p:nvPr/>
            </p:nvSpPr>
            <p:spPr>
              <a:xfrm>
                <a:off x="3053508"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 name="Google Shape;448;p15"/>
              <p:cNvSpPr/>
              <p:nvPr/>
            </p:nvSpPr>
            <p:spPr>
              <a:xfrm>
                <a:off x="3180008"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15"/>
              <p:cNvSpPr/>
              <p:nvPr/>
            </p:nvSpPr>
            <p:spPr>
              <a:xfrm>
                <a:off x="3306373"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15"/>
              <p:cNvSpPr/>
              <p:nvPr/>
            </p:nvSpPr>
            <p:spPr>
              <a:xfrm>
                <a:off x="3432872"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15"/>
              <p:cNvSpPr/>
              <p:nvPr/>
            </p:nvSpPr>
            <p:spPr>
              <a:xfrm>
                <a:off x="3559371"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15"/>
              <p:cNvSpPr/>
              <p:nvPr/>
            </p:nvSpPr>
            <p:spPr>
              <a:xfrm>
                <a:off x="3685871"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15"/>
              <p:cNvSpPr/>
              <p:nvPr/>
            </p:nvSpPr>
            <p:spPr>
              <a:xfrm>
                <a:off x="3812370"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15"/>
              <p:cNvSpPr/>
              <p:nvPr/>
            </p:nvSpPr>
            <p:spPr>
              <a:xfrm>
                <a:off x="3938870"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15"/>
              <p:cNvSpPr/>
              <p:nvPr/>
            </p:nvSpPr>
            <p:spPr>
              <a:xfrm>
                <a:off x="4065370"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6" name="Google Shape;456;p15"/>
              <p:cNvSpPr/>
              <p:nvPr/>
            </p:nvSpPr>
            <p:spPr>
              <a:xfrm>
                <a:off x="4191870"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7" name="Google Shape;457;p15"/>
              <p:cNvSpPr/>
              <p:nvPr/>
            </p:nvSpPr>
            <p:spPr>
              <a:xfrm>
                <a:off x="4318370"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15"/>
              <p:cNvSpPr/>
              <p:nvPr/>
            </p:nvSpPr>
            <p:spPr>
              <a:xfrm>
                <a:off x="4444869"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15"/>
              <p:cNvSpPr/>
              <p:nvPr/>
            </p:nvSpPr>
            <p:spPr>
              <a:xfrm>
                <a:off x="4571368"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15"/>
              <p:cNvSpPr/>
              <p:nvPr/>
            </p:nvSpPr>
            <p:spPr>
              <a:xfrm>
                <a:off x="4697868"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15"/>
              <p:cNvSpPr/>
              <p:nvPr/>
            </p:nvSpPr>
            <p:spPr>
              <a:xfrm>
                <a:off x="4824367"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 name="Google Shape;462;p15"/>
              <p:cNvSpPr/>
              <p:nvPr/>
            </p:nvSpPr>
            <p:spPr>
              <a:xfrm>
                <a:off x="4950867"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15"/>
              <p:cNvSpPr/>
              <p:nvPr/>
            </p:nvSpPr>
            <p:spPr>
              <a:xfrm>
                <a:off x="5077367"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15"/>
              <p:cNvSpPr/>
              <p:nvPr/>
            </p:nvSpPr>
            <p:spPr>
              <a:xfrm>
                <a:off x="5203867"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15"/>
              <p:cNvSpPr/>
              <p:nvPr/>
            </p:nvSpPr>
            <p:spPr>
              <a:xfrm>
                <a:off x="5330230"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15"/>
              <p:cNvSpPr/>
              <p:nvPr/>
            </p:nvSpPr>
            <p:spPr>
              <a:xfrm>
                <a:off x="5456730"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15"/>
              <p:cNvSpPr/>
              <p:nvPr/>
            </p:nvSpPr>
            <p:spPr>
              <a:xfrm>
                <a:off x="5583230"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p15"/>
              <p:cNvSpPr/>
              <p:nvPr/>
            </p:nvSpPr>
            <p:spPr>
              <a:xfrm>
                <a:off x="5709730"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15"/>
              <p:cNvSpPr/>
              <p:nvPr/>
            </p:nvSpPr>
            <p:spPr>
              <a:xfrm>
                <a:off x="5836230"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 name="Google Shape;470;p15"/>
              <p:cNvSpPr/>
              <p:nvPr/>
            </p:nvSpPr>
            <p:spPr>
              <a:xfrm>
                <a:off x="5962730"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1" name="Google Shape;471;p15"/>
              <p:cNvSpPr/>
              <p:nvPr/>
            </p:nvSpPr>
            <p:spPr>
              <a:xfrm>
                <a:off x="6089229"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2" name="Google Shape;472;p15"/>
              <p:cNvSpPr/>
              <p:nvPr/>
            </p:nvSpPr>
            <p:spPr>
              <a:xfrm>
                <a:off x="6215729"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3" name="Google Shape;473;p15"/>
              <p:cNvSpPr/>
              <p:nvPr/>
            </p:nvSpPr>
            <p:spPr>
              <a:xfrm>
                <a:off x="6342227"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15"/>
              <p:cNvSpPr/>
              <p:nvPr/>
            </p:nvSpPr>
            <p:spPr>
              <a:xfrm>
                <a:off x="6468727"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15"/>
              <p:cNvSpPr/>
              <p:nvPr/>
            </p:nvSpPr>
            <p:spPr>
              <a:xfrm>
                <a:off x="6595227"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15"/>
              <p:cNvSpPr/>
              <p:nvPr/>
            </p:nvSpPr>
            <p:spPr>
              <a:xfrm>
                <a:off x="6721727"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 name="Google Shape;477;p15"/>
              <p:cNvSpPr/>
              <p:nvPr/>
            </p:nvSpPr>
            <p:spPr>
              <a:xfrm>
                <a:off x="6848227"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 name="Google Shape;478;p15"/>
              <p:cNvSpPr/>
              <p:nvPr/>
            </p:nvSpPr>
            <p:spPr>
              <a:xfrm>
                <a:off x="6974727"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15"/>
              <p:cNvSpPr/>
              <p:nvPr/>
            </p:nvSpPr>
            <p:spPr>
              <a:xfrm>
                <a:off x="7101226"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15"/>
              <p:cNvSpPr/>
              <p:nvPr/>
            </p:nvSpPr>
            <p:spPr>
              <a:xfrm>
                <a:off x="7227726"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1" name="Google Shape;481;p15"/>
              <p:cNvSpPr/>
              <p:nvPr/>
            </p:nvSpPr>
            <p:spPr>
              <a:xfrm>
                <a:off x="7354090"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2" name="Google Shape;482;p15"/>
              <p:cNvSpPr/>
              <p:nvPr/>
            </p:nvSpPr>
            <p:spPr>
              <a:xfrm>
                <a:off x="7480590"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 name="Google Shape;483;p15"/>
              <p:cNvSpPr/>
              <p:nvPr/>
            </p:nvSpPr>
            <p:spPr>
              <a:xfrm>
                <a:off x="7607089"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 name="Google Shape;484;p15"/>
              <p:cNvSpPr/>
              <p:nvPr/>
            </p:nvSpPr>
            <p:spPr>
              <a:xfrm>
                <a:off x="7733589"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15"/>
              <p:cNvSpPr/>
              <p:nvPr/>
            </p:nvSpPr>
            <p:spPr>
              <a:xfrm>
                <a:off x="7860089"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15"/>
              <p:cNvSpPr/>
              <p:nvPr/>
            </p:nvSpPr>
            <p:spPr>
              <a:xfrm>
                <a:off x="7986587"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15"/>
              <p:cNvSpPr/>
              <p:nvPr/>
            </p:nvSpPr>
            <p:spPr>
              <a:xfrm>
                <a:off x="8113087"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15"/>
              <p:cNvSpPr/>
              <p:nvPr/>
            </p:nvSpPr>
            <p:spPr>
              <a:xfrm>
                <a:off x="8239587"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15"/>
              <p:cNvSpPr/>
              <p:nvPr/>
            </p:nvSpPr>
            <p:spPr>
              <a:xfrm>
                <a:off x="8366087"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15"/>
              <p:cNvSpPr/>
              <p:nvPr/>
            </p:nvSpPr>
            <p:spPr>
              <a:xfrm>
                <a:off x="8492587"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15"/>
              <p:cNvSpPr/>
              <p:nvPr/>
            </p:nvSpPr>
            <p:spPr>
              <a:xfrm>
                <a:off x="8619086"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15"/>
              <p:cNvSpPr/>
              <p:nvPr/>
            </p:nvSpPr>
            <p:spPr>
              <a:xfrm>
                <a:off x="8745586"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3" name="Google Shape;493;p15"/>
              <p:cNvSpPr/>
              <p:nvPr/>
            </p:nvSpPr>
            <p:spPr>
              <a:xfrm>
                <a:off x="8872086"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4" name="Google Shape;494;p15"/>
              <p:cNvSpPr/>
              <p:nvPr/>
            </p:nvSpPr>
            <p:spPr>
              <a:xfrm>
                <a:off x="8998584"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5" name="Google Shape;495;p15"/>
              <p:cNvSpPr/>
              <p:nvPr/>
            </p:nvSpPr>
            <p:spPr>
              <a:xfrm>
                <a:off x="9125084"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6" name="Google Shape;496;p15"/>
              <p:cNvSpPr/>
              <p:nvPr/>
            </p:nvSpPr>
            <p:spPr>
              <a:xfrm>
                <a:off x="9251584"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7" name="Google Shape;497;p15"/>
              <p:cNvSpPr/>
              <p:nvPr/>
            </p:nvSpPr>
            <p:spPr>
              <a:xfrm>
                <a:off x="9377949"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15"/>
              <p:cNvSpPr/>
              <p:nvPr/>
            </p:nvSpPr>
            <p:spPr>
              <a:xfrm>
                <a:off x="9504449"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15"/>
              <p:cNvSpPr/>
              <p:nvPr/>
            </p:nvSpPr>
            <p:spPr>
              <a:xfrm>
                <a:off x="9630949"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15"/>
              <p:cNvSpPr/>
              <p:nvPr/>
            </p:nvSpPr>
            <p:spPr>
              <a:xfrm>
                <a:off x="9757447"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15"/>
              <p:cNvSpPr/>
              <p:nvPr/>
            </p:nvSpPr>
            <p:spPr>
              <a:xfrm>
                <a:off x="9883947"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15"/>
              <p:cNvSpPr/>
              <p:nvPr/>
            </p:nvSpPr>
            <p:spPr>
              <a:xfrm>
                <a:off x="10010447"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15"/>
              <p:cNvSpPr/>
              <p:nvPr/>
            </p:nvSpPr>
            <p:spPr>
              <a:xfrm>
                <a:off x="10136946"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15"/>
              <p:cNvSpPr/>
              <p:nvPr/>
            </p:nvSpPr>
            <p:spPr>
              <a:xfrm>
                <a:off x="10263446"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 name="Google Shape;505;p15"/>
              <p:cNvSpPr/>
              <p:nvPr/>
            </p:nvSpPr>
            <p:spPr>
              <a:xfrm>
                <a:off x="10389946"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15"/>
              <p:cNvSpPr/>
              <p:nvPr/>
            </p:nvSpPr>
            <p:spPr>
              <a:xfrm>
                <a:off x="10516446"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15"/>
              <p:cNvSpPr/>
              <p:nvPr/>
            </p:nvSpPr>
            <p:spPr>
              <a:xfrm>
                <a:off x="10642946"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15"/>
              <p:cNvSpPr/>
              <p:nvPr/>
            </p:nvSpPr>
            <p:spPr>
              <a:xfrm>
                <a:off x="10769444"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15"/>
              <p:cNvSpPr/>
              <p:nvPr/>
            </p:nvSpPr>
            <p:spPr>
              <a:xfrm>
                <a:off x="10895944"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15"/>
              <p:cNvSpPr/>
              <p:nvPr/>
            </p:nvSpPr>
            <p:spPr>
              <a:xfrm>
                <a:off x="11022444"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15"/>
              <p:cNvSpPr/>
              <p:nvPr/>
            </p:nvSpPr>
            <p:spPr>
              <a:xfrm>
                <a:off x="11148944"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15"/>
              <p:cNvSpPr/>
              <p:nvPr/>
            </p:nvSpPr>
            <p:spPr>
              <a:xfrm>
                <a:off x="11275308"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15"/>
              <p:cNvSpPr/>
              <p:nvPr/>
            </p:nvSpPr>
            <p:spPr>
              <a:xfrm>
                <a:off x="11401807"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15"/>
              <p:cNvSpPr/>
              <p:nvPr/>
            </p:nvSpPr>
            <p:spPr>
              <a:xfrm>
                <a:off x="11528307"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15"/>
              <p:cNvSpPr/>
              <p:nvPr/>
            </p:nvSpPr>
            <p:spPr>
              <a:xfrm>
                <a:off x="11654806"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15"/>
              <p:cNvSpPr/>
              <p:nvPr/>
            </p:nvSpPr>
            <p:spPr>
              <a:xfrm>
                <a:off x="11781306" y="3845165"/>
                <a:ext cx="13533" cy="2546798"/>
              </a:xfrm>
              <a:custGeom>
                <a:avLst/>
                <a:gdLst/>
                <a:ahLst/>
                <a:cxnLst/>
                <a:rect l="l" t="t" r="r" b="b"/>
                <a:pathLst>
                  <a:path w="9037" h="1700700" extrusionOk="0">
                    <a:moveTo>
                      <a:pt x="0" y="0"/>
                    </a:moveTo>
                    <a:lnTo>
                      <a:pt x="0" y="1700700"/>
                    </a:lnTo>
                  </a:path>
                </a:pathLst>
              </a:custGeom>
              <a:noFill/>
              <a:ln w="9525"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517" name="Google Shape;517;p15"/>
          <p:cNvGrpSpPr/>
          <p:nvPr/>
        </p:nvGrpSpPr>
        <p:grpSpPr>
          <a:xfrm>
            <a:off x="457038" y="6418315"/>
            <a:ext cx="1023772" cy="158476"/>
            <a:chOff x="3854450" y="3112681"/>
            <a:chExt cx="4086913" cy="632637"/>
          </a:xfrm>
        </p:grpSpPr>
        <p:sp>
          <p:nvSpPr>
            <p:cNvPr id="518" name="Google Shape;518;p15"/>
            <p:cNvSpPr/>
            <p:nvPr/>
          </p:nvSpPr>
          <p:spPr>
            <a:xfrm>
              <a:off x="4118803" y="3112681"/>
              <a:ext cx="3822560" cy="581318"/>
            </a:xfrm>
            <a:custGeom>
              <a:avLst/>
              <a:gdLst/>
              <a:ahLst/>
              <a:cxnLst/>
              <a:rect l="l" t="t" r="r" b="b"/>
              <a:pathLst>
                <a:path w="3822560" h="581318" extrusionOk="0">
                  <a:moveTo>
                    <a:pt x="1918304" y="159078"/>
                  </a:moveTo>
                  <a:cubicBezTo>
                    <a:pt x="1896426" y="136785"/>
                    <a:pt x="1867301" y="125594"/>
                    <a:pt x="1830823" y="125594"/>
                  </a:cubicBezTo>
                  <a:lnTo>
                    <a:pt x="1714367" y="125594"/>
                  </a:lnTo>
                  <a:lnTo>
                    <a:pt x="1714367" y="576197"/>
                  </a:lnTo>
                  <a:lnTo>
                    <a:pt x="1830823" y="576197"/>
                  </a:lnTo>
                  <a:cubicBezTo>
                    <a:pt x="1867301" y="576197"/>
                    <a:pt x="1896426" y="565051"/>
                    <a:pt x="1918304" y="542712"/>
                  </a:cubicBezTo>
                  <a:cubicBezTo>
                    <a:pt x="1940121" y="520419"/>
                    <a:pt x="1951090" y="490565"/>
                    <a:pt x="1951090" y="453224"/>
                  </a:cubicBezTo>
                  <a:lnTo>
                    <a:pt x="1951090" y="248521"/>
                  </a:lnTo>
                  <a:cubicBezTo>
                    <a:pt x="1951090" y="211165"/>
                    <a:pt x="1940181" y="181371"/>
                    <a:pt x="1918304" y="159033"/>
                  </a:cubicBezTo>
                  <a:lnTo>
                    <a:pt x="1918304" y="159078"/>
                  </a:lnTo>
                  <a:close/>
                  <a:moveTo>
                    <a:pt x="1877253" y="448766"/>
                  </a:moveTo>
                  <a:cubicBezTo>
                    <a:pt x="1876820" y="467624"/>
                    <a:pt x="1872247" y="482808"/>
                    <a:pt x="1863550" y="494165"/>
                  </a:cubicBezTo>
                  <a:cubicBezTo>
                    <a:pt x="1854838" y="505522"/>
                    <a:pt x="1843496" y="511231"/>
                    <a:pt x="1829523" y="511231"/>
                  </a:cubicBezTo>
                  <a:lnTo>
                    <a:pt x="1788144" y="511939"/>
                  </a:lnTo>
                  <a:lnTo>
                    <a:pt x="1788144" y="190077"/>
                  </a:lnTo>
                  <a:lnTo>
                    <a:pt x="1828836" y="190077"/>
                  </a:lnTo>
                  <a:cubicBezTo>
                    <a:pt x="1843660" y="190077"/>
                    <a:pt x="1855436" y="195786"/>
                    <a:pt x="1864133" y="207144"/>
                  </a:cubicBezTo>
                  <a:cubicBezTo>
                    <a:pt x="1872845" y="218516"/>
                    <a:pt x="1877194" y="233835"/>
                    <a:pt x="1877194" y="253145"/>
                  </a:cubicBezTo>
                  <a:lnTo>
                    <a:pt x="1877194" y="448811"/>
                  </a:lnTo>
                  <a:lnTo>
                    <a:pt x="1877253" y="448766"/>
                  </a:lnTo>
                  <a:close/>
                  <a:moveTo>
                    <a:pt x="2742073" y="408202"/>
                  </a:moveTo>
                  <a:cubicBezTo>
                    <a:pt x="2734870" y="393636"/>
                    <a:pt x="2724664" y="380200"/>
                    <a:pt x="2711543" y="367969"/>
                  </a:cubicBezTo>
                  <a:cubicBezTo>
                    <a:pt x="2698378" y="355738"/>
                    <a:pt x="2678877" y="339967"/>
                    <a:pt x="2653024" y="320672"/>
                  </a:cubicBezTo>
                  <a:cubicBezTo>
                    <a:pt x="2627545" y="301798"/>
                    <a:pt x="2610524" y="286961"/>
                    <a:pt x="2601812" y="276237"/>
                  </a:cubicBezTo>
                  <a:cubicBezTo>
                    <a:pt x="2593100" y="265542"/>
                    <a:pt x="2588751" y="252437"/>
                    <a:pt x="2588751" y="236998"/>
                  </a:cubicBezTo>
                  <a:cubicBezTo>
                    <a:pt x="2588751" y="220685"/>
                    <a:pt x="2592786" y="207912"/>
                    <a:pt x="2600841" y="198723"/>
                  </a:cubicBezTo>
                  <a:cubicBezTo>
                    <a:pt x="2608910" y="189475"/>
                    <a:pt x="2619281" y="184866"/>
                    <a:pt x="2632013" y="184866"/>
                  </a:cubicBezTo>
                  <a:cubicBezTo>
                    <a:pt x="2645612" y="184866"/>
                    <a:pt x="2656521" y="189912"/>
                    <a:pt x="2664800" y="199974"/>
                  </a:cubicBezTo>
                  <a:cubicBezTo>
                    <a:pt x="2673063" y="210081"/>
                    <a:pt x="2677203" y="223457"/>
                    <a:pt x="2677203" y="240191"/>
                  </a:cubicBezTo>
                  <a:lnTo>
                    <a:pt x="2677203" y="264834"/>
                  </a:lnTo>
                  <a:lnTo>
                    <a:pt x="2749695" y="264834"/>
                  </a:lnTo>
                  <a:lnTo>
                    <a:pt x="2749695" y="241502"/>
                  </a:lnTo>
                  <a:cubicBezTo>
                    <a:pt x="2749695" y="205020"/>
                    <a:pt x="2738905" y="175768"/>
                    <a:pt x="2717297" y="153640"/>
                  </a:cubicBezTo>
                  <a:cubicBezTo>
                    <a:pt x="2695643" y="131573"/>
                    <a:pt x="2667265" y="120487"/>
                    <a:pt x="2632013" y="120487"/>
                  </a:cubicBezTo>
                  <a:cubicBezTo>
                    <a:pt x="2596761" y="120487"/>
                    <a:pt x="2569250" y="130971"/>
                    <a:pt x="2548015" y="152014"/>
                  </a:cubicBezTo>
                  <a:cubicBezTo>
                    <a:pt x="2526795" y="173056"/>
                    <a:pt x="2516200" y="201374"/>
                    <a:pt x="2516200" y="236998"/>
                  </a:cubicBezTo>
                  <a:cubicBezTo>
                    <a:pt x="2516200" y="259291"/>
                    <a:pt x="2520563" y="278963"/>
                    <a:pt x="2529260" y="295878"/>
                  </a:cubicBezTo>
                  <a:cubicBezTo>
                    <a:pt x="2537973" y="312839"/>
                    <a:pt x="2548777" y="327299"/>
                    <a:pt x="2561718" y="339320"/>
                  </a:cubicBezTo>
                  <a:cubicBezTo>
                    <a:pt x="2574674" y="351325"/>
                    <a:pt x="2591710" y="365077"/>
                    <a:pt x="2612930" y="380531"/>
                  </a:cubicBezTo>
                  <a:cubicBezTo>
                    <a:pt x="2631580" y="394284"/>
                    <a:pt x="2645179" y="404782"/>
                    <a:pt x="2653667" y="412058"/>
                  </a:cubicBezTo>
                  <a:cubicBezTo>
                    <a:pt x="2662155" y="419348"/>
                    <a:pt x="2668715" y="427060"/>
                    <a:pt x="2673392" y="435224"/>
                  </a:cubicBezTo>
                  <a:cubicBezTo>
                    <a:pt x="2678070" y="443373"/>
                    <a:pt x="2680371" y="453059"/>
                    <a:pt x="2680371" y="464205"/>
                  </a:cubicBezTo>
                  <a:cubicBezTo>
                    <a:pt x="2680371" y="480081"/>
                    <a:pt x="2676127" y="492855"/>
                    <a:pt x="2667639" y="502465"/>
                  </a:cubicBezTo>
                  <a:cubicBezTo>
                    <a:pt x="2659151" y="512150"/>
                    <a:pt x="2648347" y="516925"/>
                    <a:pt x="2635181" y="516925"/>
                  </a:cubicBezTo>
                  <a:cubicBezTo>
                    <a:pt x="2622016" y="516925"/>
                    <a:pt x="2611316" y="511773"/>
                    <a:pt x="2603052" y="501501"/>
                  </a:cubicBezTo>
                  <a:cubicBezTo>
                    <a:pt x="2594774" y="491228"/>
                    <a:pt x="2590634" y="477686"/>
                    <a:pt x="2590634" y="460936"/>
                  </a:cubicBezTo>
                  <a:lnTo>
                    <a:pt x="2590634" y="439803"/>
                  </a:lnTo>
                  <a:lnTo>
                    <a:pt x="2517500" y="439803"/>
                  </a:lnTo>
                  <a:lnTo>
                    <a:pt x="2517500" y="464808"/>
                  </a:lnTo>
                  <a:cubicBezTo>
                    <a:pt x="2517500" y="499542"/>
                    <a:pt x="2528289" y="527650"/>
                    <a:pt x="2549958" y="549129"/>
                  </a:cubicBezTo>
                  <a:cubicBezTo>
                    <a:pt x="2571611" y="570594"/>
                    <a:pt x="2599989" y="581318"/>
                    <a:pt x="2635181" y="581318"/>
                  </a:cubicBezTo>
                  <a:cubicBezTo>
                    <a:pt x="2670388" y="581318"/>
                    <a:pt x="2698811" y="570277"/>
                    <a:pt x="2720465" y="548150"/>
                  </a:cubicBezTo>
                  <a:cubicBezTo>
                    <a:pt x="2742118" y="526068"/>
                    <a:pt x="2752922" y="496771"/>
                    <a:pt x="2752922" y="460289"/>
                  </a:cubicBezTo>
                  <a:cubicBezTo>
                    <a:pt x="2752922" y="440105"/>
                    <a:pt x="2749321" y="422722"/>
                    <a:pt x="2742118" y="408141"/>
                  </a:cubicBezTo>
                  <a:lnTo>
                    <a:pt x="2742073" y="408202"/>
                  </a:lnTo>
                  <a:close/>
                  <a:moveTo>
                    <a:pt x="2981800" y="125639"/>
                  </a:moveTo>
                  <a:lnTo>
                    <a:pt x="2929407" y="125639"/>
                  </a:lnTo>
                  <a:lnTo>
                    <a:pt x="2929407" y="552970"/>
                  </a:lnTo>
                  <a:lnTo>
                    <a:pt x="2930005" y="552970"/>
                  </a:lnTo>
                  <a:lnTo>
                    <a:pt x="2955364" y="576197"/>
                  </a:lnTo>
                  <a:lnTo>
                    <a:pt x="3003244" y="576197"/>
                  </a:lnTo>
                  <a:lnTo>
                    <a:pt x="3003244" y="145220"/>
                  </a:lnTo>
                  <a:lnTo>
                    <a:pt x="2981800" y="125639"/>
                  </a:lnTo>
                  <a:close/>
                  <a:moveTo>
                    <a:pt x="3428212" y="165118"/>
                  </a:moveTo>
                  <a:lnTo>
                    <a:pt x="3428212" y="125654"/>
                  </a:lnTo>
                  <a:lnTo>
                    <a:pt x="3175649" y="125654"/>
                  </a:lnTo>
                  <a:lnTo>
                    <a:pt x="3175649" y="164576"/>
                  </a:lnTo>
                  <a:lnTo>
                    <a:pt x="3198378" y="190017"/>
                  </a:lnTo>
                  <a:lnTo>
                    <a:pt x="3262800" y="190017"/>
                  </a:lnTo>
                  <a:lnTo>
                    <a:pt x="3262800" y="576197"/>
                  </a:lnTo>
                  <a:lnTo>
                    <a:pt x="3336592" y="576197"/>
                  </a:lnTo>
                  <a:lnTo>
                    <a:pt x="3336592" y="190017"/>
                  </a:lnTo>
                  <a:lnTo>
                    <a:pt x="3405916" y="190017"/>
                  </a:lnTo>
                  <a:lnTo>
                    <a:pt x="3428212" y="165118"/>
                  </a:lnTo>
                  <a:close/>
                  <a:moveTo>
                    <a:pt x="2331451" y="511834"/>
                  </a:moveTo>
                  <a:lnTo>
                    <a:pt x="2206567" y="511834"/>
                  </a:lnTo>
                  <a:lnTo>
                    <a:pt x="2206567" y="383077"/>
                  </a:lnTo>
                  <a:lnTo>
                    <a:pt x="2298769" y="383077"/>
                  </a:lnTo>
                  <a:lnTo>
                    <a:pt x="2298769" y="317840"/>
                  </a:lnTo>
                  <a:lnTo>
                    <a:pt x="2206567" y="318111"/>
                  </a:lnTo>
                  <a:lnTo>
                    <a:pt x="2206567" y="190017"/>
                  </a:lnTo>
                  <a:lnTo>
                    <a:pt x="2332467" y="189957"/>
                  </a:lnTo>
                  <a:lnTo>
                    <a:pt x="2354778" y="165058"/>
                  </a:lnTo>
                  <a:lnTo>
                    <a:pt x="2354778" y="125639"/>
                  </a:lnTo>
                  <a:lnTo>
                    <a:pt x="2132715" y="125639"/>
                  </a:lnTo>
                  <a:lnTo>
                    <a:pt x="2132715" y="576197"/>
                  </a:lnTo>
                  <a:lnTo>
                    <a:pt x="2354778" y="576197"/>
                  </a:lnTo>
                  <a:lnTo>
                    <a:pt x="2354778" y="537937"/>
                  </a:lnTo>
                  <a:lnTo>
                    <a:pt x="2331451" y="511834"/>
                  </a:lnTo>
                  <a:close/>
                  <a:moveTo>
                    <a:pt x="3674289" y="511834"/>
                  </a:moveTo>
                  <a:lnTo>
                    <a:pt x="3674289" y="383077"/>
                  </a:lnTo>
                  <a:lnTo>
                    <a:pt x="3766551" y="383077"/>
                  </a:lnTo>
                  <a:lnTo>
                    <a:pt x="3766551" y="317795"/>
                  </a:lnTo>
                  <a:lnTo>
                    <a:pt x="3674334" y="318066"/>
                  </a:lnTo>
                  <a:lnTo>
                    <a:pt x="3674334" y="189942"/>
                  </a:lnTo>
                  <a:lnTo>
                    <a:pt x="3800682" y="189942"/>
                  </a:lnTo>
                  <a:lnTo>
                    <a:pt x="3822560" y="165480"/>
                  </a:lnTo>
                  <a:lnTo>
                    <a:pt x="3822560" y="125563"/>
                  </a:lnTo>
                  <a:lnTo>
                    <a:pt x="3600497" y="125563"/>
                  </a:lnTo>
                  <a:lnTo>
                    <a:pt x="3600497" y="576182"/>
                  </a:lnTo>
                  <a:lnTo>
                    <a:pt x="3822560" y="576182"/>
                  </a:lnTo>
                  <a:lnTo>
                    <a:pt x="3822560" y="537440"/>
                  </a:lnTo>
                  <a:lnTo>
                    <a:pt x="3799607" y="511834"/>
                  </a:lnTo>
                  <a:lnTo>
                    <a:pt x="3674289" y="511834"/>
                  </a:lnTo>
                  <a:close/>
                  <a:moveTo>
                    <a:pt x="1061703" y="576197"/>
                  </a:moveTo>
                  <a:lnTo>
                    <a:pt x="1115605" y="576197"/>
                  </a:lnTo>
                  <a:lnTo>
                    <a:pt x="1018067" y="125594"/>
                  </a:lnTo>
                  <a:lnTo>
                    <a:pt x="937192" y="125594"/>
                  </a:lnTo>
                  <a:lnTo>
                    <a:pt x="839759" y="576197"/>
                  </a:lnTo>
                  <a:lnTo>
                    <a:pt x="891778" y="576197"/>
                  </a:lnTo>
                  <a:lnTo>
                    <a:pt x="917526" y="552609"/>
                  </a:lnTo>
                  <a:lnTo>
                    <a:pt x="917631" y="552609"/>
                  </a:lnTo>
                  <a:cubicBezTo>
                    <a:pt x="921606" y="530527"/>
                    <a:pt x="926986" y="500943"/>
                    <a:pt x="927045" y="500793"/>
                  </a:cubicBezTo>
                  <a:lnTo>
                    <a:pt x="1026929" y="500793"/>
                  </a:lnTo>
                  <a:cubicBezTo>
                    <a:pt x="1026929" y="500793"/>
                    <a:pt x="1032249" y="530798"/>
                    <a:pt x="1036119" y="552880"/>
                  </a:cubicBezTo>
                  <a:lnTo>
                    <a:pt x="1061598" y="576197"/>
                  </a:lnTo>
                  <a:lnTo>
                    <a:pt x="1061703" y="576197"/>
                  </a:lnTo>
                  <a:close/>
                  <a:moveTo>
                    <a:pt x="1015228" y="436535"/>
                  </a:moveTo>
                  <a:lnTo>
                    <a:pt x="938268" y="436535"/>
                  </a:lnTo>
                  <a:lnTo>
                    <a:pt x="974536" y="233127"/>
                  </a:lnTo>
                  <a:cubicBezTo>
                    <a:pt x="974985" y="231831"/>
                    <a:pt x="975612" y="231229"/>
                    <a:pt x="976419" y="231229"/>
                  </a:cubicBezTo>
                  <a:cubicBezTo>
                    <a:pt x="977226" y="231229"/>
                    <a:pt x="977914" y="231877"/>
                    <a:pt x="978362" y="233127"/>
                  </a:cubicBezTo>
                  <a:lnTo>
                    <a:pt x="1015273" y="436535"/>
                  </a:lnTo>
                  <a:lnTo>
                    <a:pt x="1015228" y="436535"/>
                  </a:lnTo>
                  <a:close/>
                  <a:moveTo>
                    <a:pt x="1478018" y="125639"/>
                  </a:moveTo>
                  <a:lnTo>
                    <a:pt x="1452330" y="149182"/>
                  </a:lnTo>
                  <a:lnTo>
                    <a:pt x="1452330" y="402433"/>
                  </a:lnTo>
                  <a:cubicBezTo>
                    <a:pt x="1452330" y="403743"/>
                    <a:pt x="1451792" y="404511"/>
                    <a:pt x="1450776" y="404662"/>
                  </a:cubicBezTo>
                  <a:cubicBezTo>
                    <a:pt x="1449700" y="404888"/>
                    <a:pt x="1448953" y="404346"/>
                    <a:pt x="1448579" y="403035"/>
                  </a:cubicBezTo>
                  <a:lnTo>
                    <a:pt x="1351087" y="125578"/>
                  </a:lnTo>
                  <a:lnTo>
                    <a:pt x="1271661" y="125578"/>
                  </a:lnTo>
                  <a:lnTo>
                    <a:pt x="1271661" y="576197"/>
                  </a:lnTo>
                  <a:lnTo>
                    <a:pt x="1319063" y="576197"/>
                  </a:lnTo>
                  <a:lnTo>
                    <a:pt x="1344796" y="552609"/>
                  </a:lnTo>
                  <a:lnTo>
                    <a:pt x="1344213" y="297505"/>
                  </a:lnTo>
                  <a:cubicBezTo>
                    <a:pt x="1344213" y="296195"/>
                    <a:pt x="1344751" y="295487"/>
                    <a:pt x="1345827" y="295276"/>
                  </a:cubicBezTo>
                  <a:cubicBezTo>
                    <a:pt x="1346903" y="295065"/>
                    <a:pt x="1347590" y="295607"/>
                    <a:pt x="1348023" y="296903"/>
                  </a:cubicBezTo>
                  <a:lnTo>
                    <a:pt x="1445247" y="576257"/>
                  </a:lnTo>
                  <a:lnTo>
                    <a:pt x="1525524" y="576257"/>
                  </a:lnTo>
                  <a:lnTo>
                    <a:pt x="1525524" y="125654"/>
                  </a:lnTo>
                  <a:lnTo>
                    <a:pt x="1478018" y="125654"/>
                  </a:lnTo>
                  <a:close/>
                  <a:moveTo>
                    <a:pt x="234018" y="0"/>
                  </a:moveTo>
                  <a:lnTo>
                    <a:pt x="227084" y="0"/>
                  </a:lnTo>
                  <a:lnTo>
                    <a:pt x="227084" y="84322"/>
                  </a:lnTo>
                  <a:lnTo>
                    <a:pt x="234018" y="94007"/>
                  </a:lnTo>
                  <a:lnTo>
                    <a:pt x="234018" y="0"/>
                  </a:lnTo>
                  <a:close/>
                  <a:moveTo>
                    <a:pt x="20727" y="200034"/>
                  </a:moveTo>
                  <a:lnTo>
                    <a:pt x="13793" y="198603"/>
                  </a:lnTo>
                  <a:lnTo>
                    <a:pt x="13793" y="0"/>
                  </a:lnTo>
                  <a:lnTo>
                    <a:pt x="6874" y="0"/>
                  </a:lnTo>
                  <a:lnTo>
                    <a:pt x="6874" y="197202"/>
                  </a:lnTo>
                  <a:lnTo>
                    <a:pt x="0" y="195726"/>
                  </a:lnTo>
                  <a:lnTo>
                    <a:pt x="0" y="359971"/>
                  </a:lnTo>
                  <a:lnTo>
                    <a:pt x="20727" y="374009"/>
                  </a:lnTo>
                  <a:lnTo>
                    <a:pt x="20727" y="200034"/>
                  </a:lnTo>
                  <a:close/>
                  <a:moveTo>
                    <a:pt x="108805" y="160825"/>
                  </a:moveTo>
                  <a:lnTo>
                    <a:pt x="101871" y="165284"/>
                  </a:lnTo>
                  <a:lnTo>
                    <a:pt x="101871" y="0"/>
                  </a:lnTo>
                  <a:lnTo>
                    <a:pt x="94952" y="0"/>
                  </a:lnTo>
                  <a:lnTo>
                    <a:pt x="94952" y="169788"/>
                  </a:lnTo>
                  <a:lnTo>
                    <a:pt x="88018" y="174246"/>
                  </a:lnTo>
                  <a:lnTo>
                    <a:pt x="88018" y="409407"/>
                  </a:lnTo>
                  <a:lnTo>
                    <a:pt x="108805" y="390382"/>
                  </a:lnTo>
                  <a:lnTo>
                    <a:pt x="108805" y="160825"/>
                  </a:lnTo>
                  <a:close/>
                  <a:moveTo>
                    <a:pt x="64796" y="189309"/>
                  </a:moveTo>
                  <a:lnTo>
                    <a:pt x="57862" y="193768"/>
                  </a:lnTo>
                  <a:lnTo>
                    <a:pt x="57862" y="0"/>
                  </a:lnTo>
                  <a:lnTo>
                    <a:pt x="50928" y="0"/>
                  </a:lnTo>
                  <a:lnTo>
                    <a:pt x="50928" y="198226"/>
                  </a:lnTo>
                  <a:lnTo>
                    <a:pt x="44009" y="202745"/>
                  </a:lnTo>
                  <a:lnTo>
                    <a:pt x="44009" y="389720"/>
                  </a:lnTo>
                  <a:lnTo>
                    <a:pt x="64796" y="403743"/>
                  </a:lnTo>
                  <a:lnTo>
                    <a:pt x="64796" y="18930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15"/>
            <p:cNvSpPr/>
            <p:nvPr/>
          </p:nvSpPr>
          <p:spPr>
            <a:xfrm>
              <a:off x="3854450" y="3112681"/>
              <a:ext cx="725470" cy="632637"/>
            </a:xfrm>
            <a:custGeom>
              <a:avLst/>
              <a:gdLst/>
              <a:ahLst/>
              <a:cxnLst/>
              <a:rect l="l" t="t" r="r" b="b"/>
              <a:pathLst>
                <a:path w="725470" h="632637" extrusionOk="0">
                  <a:moveTo>
                    <a:pt x="725470" y="412931"/>
                  </a:moveTo>
                  <a:lnTo>
                    <a:pt x="714950" y="398140"/>
                  </a:lnTo>
                  <a:lnTo>
                    <a:pt x="718536" y="403201"/>
                  </a:lnTo>
                  <a:lnTo>
                    <a:pt x="718536" y="0"/>
                  </a:lnTo>
                  <a:lnTo>
                    <a:pt x="711617" y="0"/>
                  </a:lnTo>
                  <a:lnTo>
                    <a:pt x="711617" y="393470"/>
                  </a:lnTo>
                  <a:lnTo>
                    <a:pt x="704684" y="383740"/>
                  </a:lnTo>
                  <a:lnTo>
                    <a:pt x="704684" y="484751"/>
                  </a:lnTo>
                  <a:lnTo>
                    <a:pt x="681416" y="452290"/>
                  </a:lnTo>
                  <a:lnTo>
                    <a:pt x="681416" y="351114"/>
                  </a:lnTo>
                  <a:lnTo>
                    <a:pt x="670821" y="336217"/>
                  </a:lnTo>
                  <a:lnTo>
                    <a:pt x="674482" y="341383"/>
                  </a:lnTo>
                  <a:lnTo>
                    <a:pt x="674482" y="0"/>
                  </a:lnTo>
                  <a:lnTo>
                    <a:pt x="667608" y="0"/>
                  </a:lnTo>
                  <a:lnTo>
                    <a:pt x="667608" y="331653"/>
                  </a:lnTo>
                  <a:lnTo>
                    <a:pt x="660674" y="321922"/>
                  </a:lnTo>
                  <a:lnTo>
                    <a:pt x="660674" y="423264"/>
                  </a:lnTo>
                  <a:lnTo>
                    <a:pt x="637407" y="390804"/>
                  </a:lnTo>
                  <a:lnTo>
                    <a:pt x="637407" y="289251"/>
                  </a:lnTo>
                  <a:lnTo>
                    <a:pt x="627141" y="274896"/>
                  </a:lnTo>
                  <a:lnTo>
                    <a:pt x="630473" y="279505"/>
                  </a:lnTo>
                  <a:lnTo>
                    <a:pt x="630473" y="0"/>
                  </a:lnTo>
                  <a:lnTo>
                    <a:pt x="623539" y="0"/>
                  </a:lnTo>
                  <a:lnTo>
                    <a:pt x="623539" y="269835"/>
                  </a:lnTo>
                  <a:lnTo>
                    <a:pt x="616606" y="260104"/>
                  </a:lnTo>
                  <a:lnTo>
                    <a:pt x="616606" y="361778"/>
                  </a:lnTo>
                  <a:lnTo>
                    <a:pt x="593383" y="329318"/>
                  </a:lnTo>
                  <a:lnTo>
                    <a:pt x="593383" y="227433"/>
                  </a:lnTo>
                  <a:lnTo>
                    <a:pt x="582967" y="212852"/>
                  </a:lnTo>
                  <a:lnTo>
                    <a:pt x="586449" y="217687"/>
                  </a:lnTo>
                  <a:lnTo>
                    <a:pt x="586449" y="0"/>
                  </a:lnTo>
                  <a:lnTo>
                    <a:pt x="579530" y="0"/>
                  </a:lnTo>
                  <a:lnTo>
                    <a:pt x="579530" y="207957"/>
                  </a:lnTo>
                  <a:lnTo>
                    <a:pt x="572597" y="198226"/>
                  </a:lnTo>
                  <a:lnTo>
                    <a:pt x="572597" y="300277"/>
                  </a:lnTo>
                  <a:lnTo>
                    <a:pt x="549329" y="267816"/>
                  </a:lnTo>
                  <a:lnTo>
                    <a:pt x="549329" y="165600"/>
                  </a:lnTo>
                  <a:lnTo>
                    <a:pt x="538943" y="150989"/>
                  </a:lnTo>
                  <a:lnTo>
                    <a:pt x="542380" y="155870"/>
                  </a:lnTo>
                  <a:lnTo>
                    <a:pt x="542380" y="0"/>
                  </a:lnTo>
                  <a:lnTo>
                    <a:pt x="535462" y="0"/>
                  </a:lnTo>
                  <a:lnTo>
                    <a:pt x="535462" y="146139"/>
                  </a:lnTo>
                  <a:lnTo>
                    <a:pt x="528528" y="136409"/>
                  </a:lnTo>
                  <a:lnTo>
                    <a:pt x="528528" y="248476"/>
                  </a:lnTo>
                  <a:lnTo>
                    <a:pt x="532712" y="244665"/>
                  </a:lnTo>
                  <a:lnTo>
                    <a:pt x="417227" y="350195"/>
                  </a:lnTo>
                  <a:lnTo>
                    <a:pt x="417227" y="132327"/>
                  </a:lnTo>
                  <a:lnTo>
                    <a:pt x="410293" y="136785"/>
                  </a:lnTo>
                  <a:lnTo>
                    <a:pt x="410293" y="0"/>
                  </a:lnTo>
                  <a:lnTo>
                    <a:pt x="403359" y="0"/>
                  </a:lnTo>
                  <a:lnTo>
                    <a:pt x="403359" y="141304"/>
                  </a:lnTo>
                  <a:lnTo>
                    <a:pt x="396441" y="145763"/>
                  </a:lnTo>
                  <a:lnTo>
                    <a:pt x="396441" y="369159"/>
                  </a:lnTo>
                  <a:lnTo>
                    <a:pt x="346080" y="415161"/>
                  </a:lnTo>
                  <a:lnTo>
                    <a:pt x="249679" y="350135"/>
                  </a:lnTo>
                  <a:lnTo>
                    <a:pt x="241071" y="356115"/>
                  </a:lnTo>
                  <a:lnTo>
                    <a:pt x="241071" y="190951"/>
                  </a:lnTo>
                  <a:lnTo>
                    <a:pt x="238755" y="190454"/>
                  </a:lnTo>
                  <a:lnTo>
                    <a:pt x="234137" y="195078"/>
                  </a:lnTo>
                  <a:lnTo>
                    <a:pt x="234137" y="0"/>
                  </a:lnTo>
                  <a:lnTo>
                    <a:pt x="227204" y="0"/>
                  </a:lnTo>
                  <a:lnTo>
                    <a:pt x="227204" y="201932"/>
                  </a:lnTo>
                  <a:lnTo>
                    <a:pt x="220285" y="208770"/>
                  </a:lnTo>
                  <a:lnTo>
                    <a:pt x="220285" y="370409"/>
                  </a:lnTo>
                  <a:lnTo>
                    <a:pt x="197002" y="386511"/>
                  </a:lnTo>
                  <a:lnTo>
                    <a:pt x="197002" y="231726"/>
                  </a:lnTo>
                  <a:lnTo>
                    <a:pt x="190069" y="238564"/>
                  </a:lnTo>
                  <a:lnTo>
                    <a:pt x="190069" y="0"/>
                  </a:lnTo>
                  <a:lnTo>
                    <a:pt x="183194" y="0"/>
                  </a:lnTo>
                  <a:lnTo>
                    <a:pt x="183194" y="245418"/>
                  </a:lnTo>
                  <a:lnTo>
                    <a:pt x="176261" y="252272"/>
                  </a:lnTo>
                  <a:lnTo>
                    <a:pt x="176261" y="400806"/>
                  </a:lnTo>
                  <a:lnTo>
                    <a:pt x="152993" y="416848"/>
                  </a:lnTo>
                  <a:lnTo>
                    <a:pt x="152993" y="275257"/>
                  </a:lnTo>
                  <a:lnTo>
                    <a:pt x="146059" y="282126"/>
                  </a:lnTo>
                  <a:lnTo>
                    <a:pt x="146059" y="0"/>
                  </a:lnTo>
                  <a:lnTo>
                    <a:pt x="139126" y="0"/>
                  </a:lnTo>
                  <a:lnTo>
                    <a:pt x="139126" y="288965"/>
                  </a:lnTo>
                  <a:lnTo>
                    <a:pt x="132192" y="295818"/>
                  </a:lnTo>
                  <a:lnTo>
                    <a:pt x="132192" y="431203"/>
                  </a:lnTo>
                  <a:lnTo>
                    <a:pt x="108939" y="447244"/>
                  </a:lnTo>
                  <a:lnTo>
                    <a:pt x="108939" y="318819"/>
                  </a:lnTo>
                  <a:lnTo>
                    <a:pt x="102005" y="325673"/>
                  </a:lnTo>
                  <a:lnTo>
                    <a:pt x="102005" y="0"/>
                  </a:lnTo>
                  <a:lnTo>
                    <a:pt x="95131" y="0"/>
                  </a:lnTo>
                  <a:lnTo>
                    <a:pt x="95131" y="332526"/>
                  </a:lnTo>
                  <a:lnTo>
                    <a:pt x="88198" y="339365"/>
                  </a:lnTo>
                  <a:lnTo>
                    <a:pt x="88198" y="461599"/>
                  </a:lnTo>
                  <a:lnTo>
                    <a:pt x="64930" y="477626"/>
                  </a:lnTo>
                  <a:lnTo>
                    <a:pt x="64930" y="362366"/>
                  </a:lnTo>
                  <a:lnTo>
                    <a:pt x="57996" y="369219"/>
                  </a:lnTo>
                  <a:lnTo>
                    <a:pt x="57996" y="0"/>
                  </a:lnTo>
                  <a:lnTo>
                    <a:pt x="51063" y="0"/>
                  </a:lnTo>
                  <a:lnTo>
                    <a:pt x="51063" y="376073"/>
                  </a:lnTo>
                  <a:lnTo>
                    <a:pt x="44129" y="382926"/>
                  </a:lnTo>
                  <a:lnTo>
                    <a:pt x="44129" y="491981"/>
                  </a:lnTo>
                  <a:lnTo>
                    <a:pt x="20921" y="508023"/>
                  </a:lnTo>
                  <a:lnTo>
                    <a:pt x="20921" y="405912"/>
                  </a:lnTo>
                  <a:lnTo>
                    <a:pt x="10490" y="416200"/>
                  </a:lnTo>
                  <a:lnTo>
                    <a:pt x="13987" y="412766"/>
                  </a:lnTo>
                  <a:lnTo>
                    <a:pt x="13987" y="0"/>
                  </a:lnTo>
                  <a:lnTo>
                    <a:pt x="7038" y="0"/>
                  </a:lnTo>
                  <a:lnTo>
                    <a:pt x="7038" y="415372"/>
                  </a:lnTo>
                  <a:lnTo>
                    <a:pt x="105" y="413700"/>
                  </a:lnTo>
                  <a:lnTo>
                    <a:pt x="105" y="522378"/>
                  </a:lnTo>
                  <a:lnTo>
                    <a:pt x="0" y="522438"/>
                  </a:lnTo>
                  <a:lnTo>
                    <a:pt x="0" y="632472"/>
                  </a:lnTo>
                  <a:lnTo>
                    <a:pt x="725261" y="632637"/>
                  </a:lnTo>
                  <a:lnTo>
                    <a:pt x="725261" y="513792"/>
                  </a:lnTo>
                  <a:lnTo>
                    <a:pt x="725470" y="514063"/>
                  </a:lnTo>
                  <a:lnTo>
                    <a:pt x="725470" y="41293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15"/>
            <p:cNvSpPr/>
            <p:nvPr/>
          </p:nvSpPr>
          <p:spPr>
            <a:xfrm>
              <a:off x="4294899" y="3112681"/>
              <a:ext cx="64855" cy="328926"/>
            </a:xfrm>
            <a:custGeom>
              <a:avLst/>
              <a:gdLst/>
              <a:ahLst/>
              <a:cxnLst/>
              <a:rect l="l" t="t" r="r" b="b"/>
              <a:pathLst>
                <a:path w="64855" h="328926" extrusionOk="0">
                  <a:moveTo>
                    <a:pt x="20787" y="103843"/>
                  </a:moveTo>
                  <a:lnTo>
                    <a:pt x="13853" y="108301"/>
                  </a:lnTo>
                  <a:lnTo>
                    <a:pt x="13853" y="0"/>
                  </a:lnTo>
                  <a:lnTo>
                    <a:pt x="6934" y="0"/>
                  </a:lnTo>
                  <a:lnTo>
                    <a:pt x="6934" y="112820"/>
                  </a:lnTo>
                  <a:lnTo>
                    <a:pt x="0" y="117279"/>
                  </a:lnTo>
                  <a:lnTo>
                    <a:pt x="0" y="328926"/>
                  </a:lnTo>
                  <a:lnTo>
                    <a:pt x="20787" y="309947"/>
                  </a:lnTo>
                  <a:lnTo>
                    <a:pt x="20787" y="103858"/>
                  </a:lnTo>
                  <a:close/>
                  <a:moveTo>
                    <a:pt x="64855" y="103737"/>
                  </a:moveTo>
                  <a:lnTo>
                    <a:pt x="50988" y="84322"/>
                  </a:lnTo>
                  <a:lnTo>
                    <a:pt x="44069" y="88780"/>
                  </a:lnTo>
                  <a:lnTo>
                    <a:pt x="44069" y="288693"/>
                  </a:lnTo>
                  <a:lnTo>
                    <a:pt x="64855" y="269714"/>
                  </a:lnTo>
                  <a:lnTo>
                    <a:pt x="64855" y="10373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21" name="Google Shape;521;p15"/>
          <p:cNvSpPr txBox="1">
            <a:spLocks noGrp="1"/>
          </p:cNvSpPr>
          <p:nvPr>
            <p:ph type="body" idx="1"/>
          </p:nvPr>
        </p:nvSpPr>
        <p:spPr>
          <a:xfrm>
            <a:off x="458203" y="3767738"/>
            <a:ext cx="4188300" cy="184800"/>
          </a:xfrm>
          <a:prstGeom prst="rect">
            <a:avLst/>
          </a:prstGeom>
        </p:spPr>
        <p:txBody>
          <a:bodyPr spcFirstLastPara="1" wrap="square" lIns="0" tIns="0" rIns="0" bIns="0" anchor="t" anchorCtr="0">
            <a:spAutoFit/>
          </a:bodyPr>
          <a:lstStyle>
            <a:lvl1pPr marL="457200" marR="0" lvl="0" indent="-228600" algn="l">
              <a:lnSpc>
                <a:spcPct val="100000"/>
              </a:lnSpc>
              <a:spcBef>
                <a:spcPts val="0"/>
              </a:spcBef>
              <a:spcAft>
                <a:spcPts val="0"/>
              </a:spcAft>
              <a:buNone/>
              <a:defRPr sz="1200">
                <a:latin typeface="Space Mono"/>
                <a:ea typeface="Space Mono"/>
                <a:cs typeface="Space Mono"/>
                <a:sym typeface="Space Mono"/>
              </a:defRPr>
            </a:lvl1pPr>
            <a:lvl2pPr marL="914400" marR="0" lvl="1" indent="-228600" algn="l">
              <a:lnSpc>
                <a:spcPct val="100000"/>
              </a:lnSpc>
              <a:spcBef>
                <a:spcPts val="0"/>
              </a:spcBef>
              <a:spcAft>
                <a:spcPts val="0"/>
              </a:spcAft>
              <a:buNone/>
              <a:defRPr sz="1200">
                <a:latin typeface="Space Mono"/>
                <a:ea typeface="Space Mono"/>
                <a:cs typeface="Space Mono"/>
                <a:sym typeface="Space Mono"/>
              </a:defRPr>
            </a:lvl2pPr>
            <a:lvl3pPr marL="1371600" marR="0" lvl="2" indent="-228600" algn="l">
              <a:lnSpc>
                <a:spcPct val="100000"/>
              </a:lnSpc>
              <a:spcBef>
                <a:spcPts val="0"/>
              </a:spcBef>
              <a:spcAft>
                <a:spcPts val="0"/>
              </a:spcAft>
              <a:buNone/>
              <a:defRPr sz="1200">
                <a:latin typeface="Space Mono"/>
                <a:ea typeface="Space Mono"/>
                <a:cs typeface="Space Mono"/>
                <a:sym typeface="Space Mono"/>
              </a:defRPr>
            </a:lvl3pPr>
            <a:lvl4pPr marL="1828800" marR="0" lvl="3" indent="-228600" algn="l">
              <a:lnSpc>
                <a:spcPct val="100000"/>
              </a:lnSpc>
              <a:spcBef>
                <a:spcPts val="0"/>
              </a:spcBef>
              <a:spcAft>
                <a:spcPts val="0"/>
              </a:spcAft>
              <a:buNone/>
              <a:defRPr sz="1200">
                <a:latin typeface="Space Mono"/>
                <a:ea typeface="Space Mono"/>
                <a:cs typeface="Space Mono"/>
                <a:sym typeface="Space Mono"/>
              </a:defRPr>
            </a:lvl4pPr>
            <a:lvl5pPr marL="2286000" marR="0" lvl="4" indent="-228600" algn="l">
              <a:lnSpc>
                <a:spcPct val="100000"/>
              </a:lnSpc>
              <a:spcBef>
                <a:spcPts val="0"/>
              </a:spcBef>
              <a:spcAft>
                <a:spcPts val="0"/>
              </a:spcAft>
              <a:buNone/>
              <a:defRPr sz="1200">
                <a:latin typeface="Space Mono"/>
                <a:ea typeface="Space Mono"/>
                <a:cs typeface="Space Mono"/>
                <a:sym typeface="Space Mono"/>
              </a:defRPr>
            </a:lvl5pPr>
            <a:lvl6pPr marL="2743200" marR="0" lvl="5" indent="-228600" algn="l">
              <a:lnSpc>
                <a:spcPct val="100000"/>
              </a:lnSpc>
              <a:spcBef>
                <a:spcPts val="0"/>
              </a:spcBef>
              <a:spcAft>
                <a:spcPts val="0"/>
              </a:spcAft>
              <a:buNone/>
              <a:defRPr sz="1200">
                <a:latin typeface="Space Mono"/>
                <a:ea typeface="Space Mono"/>
                <a:cs typeface="Space Mono"/>
                <a:sym typeface="Space Mono"/>
              </a:defRPr>
            </a:lvl6pPr>
            <a:lvl7pPr marL="3200400" marR="0" lvl="6" indent="-228600" algn="l">
              <a:lnSpc>
                <a:spcPct val="100000"/>
              </a:lnSpc>
              <a:spcBef>
                <a:spcPts val="0"/>
              </a:spcBef>
              <a:spcAft>
                <a:spcPts val="0"/>
              </a:spcAft>
              <a:buNone/>
              <a:defRPr sz="1200">
                <a:latin typeface="Space Mono"/>
                <a:ea typeface="Space Mono"/>
                <a:cs typeface="Space Mono"/>
                <a:sym typeface="Space Mono"/>
              </a:defRPr>
            </a:lvl7pPr>
            <a:lvl8pPr marL="3657600" marR="0" lvl="7" indent="-228600" algn="l">
              <a:lnSpc>
                <a:spcPct val="100000"/>
              </a:lnSpc>
              <a:spcBef>
                <a:spcPts val="0"/>
              </a:spcBef>
              <a:spcAft>
                <a:spcPts val="0"/>
              </a:spcAft>
              <a:buNone/>
              <a:defRPr sz="1200">
                <a:latin typeface="Space Mono"/>
                <a:ea typeface="Space Mono"/>
                <a:cs typeface="Space Mono"/>
                <a:sym typeface="Space Mono"/>
              </a:defRPr>
            </a:lvl8pPr>
            <a:lvl9pPr marL="4114800" marR="0" lvl="8" indent="-228600" algn="l">
              <a:lnSpc>
                <a:spcPct val="100000"/>
              </a:lnSpc>
              <a:spcBef>
                <a:spcPts val="0"/>
              </a:spcBef>
              <a:spcAft>
                <a:spcPts val="0"/>
              </a:spcAft>
              <a:buNone/>
              <a:defRPr sz="1200">
                <a:latin typeface="Space Mono"/>
                <a:ea typeface="Space Mono"/>
                <a:cs typeface="Space Mono"/>
                <a:sym typeface="Space Mono"/>
              </a:defRPr>
            </a:lvl9pPr>
          </a:lstStyle>
          <a:p>
            <a:endParaRPr/>
          </a:p>
        </p:txBody>
      </p:sp>
      <p:sp>
        <p:nvSpPr>
          <p:cNvPr id="522" name="Google Shape;522;p15"/>
          <p:cNvSpPr txBox="1">
            <a:spLocks noGrp="1"/>
          </p:cNvSpPr>
          <p:nvPr>
            <p:ph type="body" idx="2"/>
          </p:nvPr>
        </p:nvSpPr>
        <p:spPr>
          <a:xfrm>
            <a:off x="458203" y="3999045"/>
            <a:ext cx="4188300" cy="184800"/>
          </a:xfrm>
          <a:prstGeom prst="rect">
            <a:avLst/>
          </a:prstGeom>
        </p:spPr>
        <p:txBody>
          <a:bodyPr spcFirstLastPara="1" wrap="square" lIns="0" tIns="0" rIns="0" bIns="0" anchor="t" anchorCtr="0">
            <a:spAutoFit/>
          </a:bodyPr>
          <a:lstStyle>
            <a:lvl1pPr marL="457200" marR="0" lvl="0" indent="-228600" algn="l">
              <a:lnSpc>
                <a:spcPct val="100000"/>
              </a:lnSpc>
              <a:spcBef>
                <a:spcPts val="0"/>
              </a:spcBef>
              <a:spcAft>
                <a:spcPts val="0"/>
              </a:spcAft>
              <a:buNone/>
              <a:defRPr sz="1200">
                <a:latin typeface="Space Mono"/>
                <a:ea typeface="Space Mono"/>
                <a:cs typeface="Space Mono"/>
                <a:sym typeface="Space Mono"/>
              </a:defRPr>
            </a:lvl1pPr>
            <a:lvl2pPr marL="914400" marR="0" lvl="1" indent="-228600" algn="l">
              <a:lnSpc>
                <a:spcPct val="100000"/>
              </a:lnSpc>
              <a:spcBef>
                <a:spcPts val="0"/>
              </a:spcBef>
              <a:spcAft>
                <a:spcPts val="0"/>
              </a:spcAft>
              <a:buNone/>
              <a:defRPr sz="1200">
                <a:latin typeface="Space Mono"/>
                <a:ea typeface="Space Mono"/>
                <a:cs typeface="Space Mono"/>
                <a:sym typeface="Space Mono"/>
              </a:defRPr>
            </a:lvl2pPr>
            <a:lvl3pPr marL="1371600" marR="0" lvl="2" indent="-228600" algn="l">
              <a:lnSpc>
                <a:spcPct val="100000"/>
              </a:lnSpc>
              <a:spcBef>
                <a:spcPts val="0"/>
              </a:spcBef>
              <a:spcAft>
                <a:spcPts val="0"/>
              </a:spcAft>
              <a:buNone/>
              <a:defRPr sz="1200">
                <a:latin typeface="Space Mono"/>
                <a:ea typeface="Space Mono"/>
                <a:cs typeface="Space Mono"/>
                <a:sym typeface="Space Mono"/>
              </a:defRPr>
            </a:lvl3pPr>
            <a:lvl4pPr marL="1828800" marR="0" lvl="3" indent="-228600" algn="l">
              <a:lnSpc>
                <a:spcPct val="100000"/>
              </a:lnSpc>
              <a:spcBef>
                <a:spcPts val="0"/>
              </a:spcBef>
              <a:spcAft>
                <a:spcPts val="0"/>
              </a:spcAft>
              <a:buNone/>
              <a:defRPr sz="1200">
                <a:latin typeface="Space Mono"/>
                <a:ea typeface="Space Mono"/>
                <a:cs typeface="Space Mono"/>
                <a:sym typeface="Space Mono"/>
              </a:defRPr>
            </a:lvl4pPr>
            <a:lvl5pPr marL="2286000" marR="0" lvl="4" indent="-228600" algn="l">
              <a:lnSpc>
                <a:spcPct val="100000"/>
              </a:lnSpc>
              <a:spcBef>
                <a:spcPts val="0"/>
              </a:spcBef>
              <a:spcAft>
                <a:spcPts val="0"/>
              </a:spcAft>
              <a:buNone/>
              <a:defRPr sz="1200">
                <a:latin typeface="Space Mono"/>
                <a:ea typeface="Space Mono"/>
                <a:cs typeface="Space Mono"/>
                <a:sym typeface="Space Mono"/>
              </a:defRPr>
            </a:lvl5pPr>
            <a:lvl6pPr marL="2743200" marR="0" lvl="5" indent="-228600" algn="l">
              <a:lnSpc>
                <a:spcPct val="100000"/>
              </a:lnSpc>
              <a:spcBef>
                <a:spcPts val="0"/>
              </a:spcBef>
              <a:spcAft>
                <a:spcPts val="0"/>
              </a:spcAft>
              <a:buNone/>
              <a:defRPr sz="1200">
                <a:latin typeface="Space Mono"/>
                <a:ea typeface="Space Mono"/>
                <a:cs typeface="Space Mono"/>
                <a:sym typeface="Space Mono"/>
              </a:defRPr>
            </a:lvl6pPr>
            <a:lvl7pPr marL="3200400" marR="0" lvl="6" indent="-228600" algn="l">
              <a:lnSpc>
                <a:spcPct val="100000"/>
              </a:lnSpc>
              <a:spcBef>
                <a:spcPts val="0"/>
              </a:spcBef>
              <a:spcAft>
                <a:spcPts val="0"/>
              </a:spcAft>
              <a:buNone/>
              <a:defRPr sz="1200">
                <a:latin typeface="Space Mono"/>
                <a:ea typeface="Space Mono"/>
                <a:cs typeface="Space Mono"/>
                <a:sym typeface="Space Mono"/>
              </a:defRPr>
            </a:lvl7pPr>
            <a:lvl8pPr marL="3657600" marR="0" lvl="7" indent="-228600" algn="l">
              <a:lnSpc>
                <a:spcPct val="100000"/>
              </a:lnSpc>
              <a:spcBef>
                <a:spcPts val="0"/>
              </a:spcBef>
              <a:spcAft>
                <a:spcPts val="0"/>
              </a:spcAft>
              <a:buNone/>
              <a:defRPr sz="1200">
                <a:latin typeface="Space Mono"/>
                <a:ea typeface="Space Mono"/>
                <a:cs typeface="Space Mono"/>
                <a:sym typeface="Space Mono"/>
              </a:defRPr>
            </a:lvl8pPr>
            <a:lvl9pPr marL="4114800" marR="0" lvl="8" indent="-228600" algn="l">
              <a:lnSpc>
                <a:spcPct val="100000"/>
              </a:lnSpc>
              <a:spcBef>
                <a:spcPts val="0"/>
              </a:spcBef>
              <a:spcAft>
                <a:spcPts val="0"/>
              </a:spcAft>
              <a:buNone/>
              <a:defRPr sz="1200">
                <a:latin typeface="Space Mono"/>
                <a:ea typeface="Space Mono"/>
                <a:cs typeface="Space Mono"/>
                <a:sym typeface="Space Mono"/>
              </a:defRPr>
            </a:lvl9pPr>
          </a:lstStyle>
          <a:p>
            <a:endParaRPr/>
          </a:p>
        </p:txBody>
      </p:sp>
      <p:sp>
        <p:nvSpPr>
          <p:cNvPr id="523" name="Google Shape;523;p15"/>
          <p:cNvSpPr txBox="1">
            <a:spLocks noGrp="1"/>
          </p:cNvSpPr>
          <p:nvPr>
            <p:ph type="title"/>
          </p:nvPr>
        </p:nvSpPr>
        <p:spPr>
          <a:xfrm>
            <a:off x="414967" y="413169"/>
            <a:ext cx="9410400" cy="2193600"/>
          </a:xfrm>
          <a:prstGeom prst="rect">
            <a:avLst/>
          </a:prstGeom>
        </p:spPr>
        <p:txBody>
          <a:bodyPr spcFirstLastPara="1" wrap="square" lIns="0" tIns="0" rIns="0" bIns="0" anchor="b" anchorCtr="0">
            <a:noAutofit/>
          </a:bodyPr>
          <a:lstStyle>
            <a:lvl1pPr marL="0" marR="0" lvl="0" indent="0" algn="l">
              <a:lnSpc>
                <a:spcPct val="88000"/>
              </a:lnSpc>
              <a:spcBef>
                <a:spcPts val="0"/>
              </a:spcBef>
              <a:spcAft>
                <a:spcPts val="0"/>
              </a:spcAft>
              <a:buNone/>
              <a:defRPr sz="6000"/>
            </a:lvl1pPr>
            <a:lvl2pPr lvl="1">
              <a:lnSpc>
                <a:spcPct val="88000"/>
              </a:lnSpc>
              <a:spcBef>
                <a:spcPts val="0"/>
              </a:spcBef>
              <a:spcAft>
                <a:spcPts val="0"/>
              </a:spcAft>
              <a:buSzPts val="6000"/>
              <a:buNone/>
              <a:defRPr sz="6000"/>
            </a:lvl2pPr>
            <a:lvl3pPr lvl="2">
              <a:lnSpc>
                <a:spcPct val="88000"/>
              </a:lnSpc>
              <a:spcBef>
                <a:spcPts val="0"/>
              </a:spcBef>
              <a:spcAft>
                <a:spcPts val="0"/>
              </a:spcAft>
              <a:buSzPts val="6000"/>
              <a:buNone/>
              <a:defRPr sz="6000"/>
            </a:lvl3pPr>
            <a:lvl4pPr lvl="3">
              <a:lnSpc>
                <a:spcPct val="88000"/>
              </a:lnSpc>
              <a:spcBef>
                <a:spcPts val="0"/>
              </a:spcBef>
              <a:spcAft>
                <a:spcPts val="0"/>
              </a:spcAft>
              <a:buSzPts val="6000"/>
              <a:buNone/>
              <a:defRPr sz="6000"/>
            </a:lvl4pPr>
            <a:lvl5pPr lvl="4">
              <a:lnSpc>
                <a:spcPct val="88000"/>
              </a:lnSpc>
              <a:spcBef>
                <a:spcPts val="0"/>
              </a:spcBef>
              <a:spcAft>
                <a:spcPts val="0"/>
              </a:spcAft>
              <a:buSzPts val="6000"/>
              <a:buNone/>
              <a:defRPr sz="6000"/>
            </a:lvl5pPr>
            <a:lvl6pPr lvl="5">
              <a:lnSpc>
                <a:spcPct val="88000"/>
              </a:lnSpc>
              <a:spcBef>
                <a:spcPts val="0"/>
              </a:spcBef>
              <a:spcAft>
                <a:spcPts val="0"/>
              </a:spcAft>
              <a:buSzPts val="6000"/>
              <a:buNone/>
              <a:defRPr sz="6000"/>
            </a:lvl6pPr>
            <a:lvl7pPr lvl="6">
              <a:lnSpc>
                <a:spcPct val="88000"/>
              </a:lnSpc>
              <a:spcBef>
                <a:spcPts val="0"/>
              </a:spcBef>
              <a:spcAft>
                <a:spcPts val="0"/>
              </a:spcAft>
              <a:buSzPts val="6000"/>
              <a:buNone/>
              <a:defRPr sz="6000"/>
            </a:lvl7pPr>
            <a:lvl8pPr lvl="7">
              <a:lnSpc>
                <a:spcPct val="88000"/>
              </a:lnSpc>
              <a:spcBef>
                <a:spcPts val="0"/>
              </a:spcBef>
              <a:spcAft>
                <a:spcPts val="0"/>
              </a:spcAft>
              <a:buSzPts val="6000"/>
              <a:buNone/>
              <a:defRPr sz="6000"/>
            </a:lvl8pPr>
            <a:lvl9pPr lvl="8">
              <a:lnSpc>
                <a:spcPct val="88000"/>
              </a:lnSpc>
              <a:spcBef>
                <a:spcPts val="0"/>
              </a:spcBef>
              <a:spcAft>
                <a:spcPts val="0"/>
              </a:spcAft>
              <a:buSzPts val="6000"/>
              <a:buNone/>
              <a:defRPr sz="6000"/>
            </a:lvl9pPr>
          </a:lstStyle>
          <a:p>
            <a:endParaRPr/>
          </a:p>
        </p:txBody>
      </p:sp>
      <p:sp>
        <p:nvSpPr>
          <p:cNvPr id="524" name="Google Shape;524;p15"/>
          <p:cNvSpPr txBox="1">
            <a:spLocks noGrp="1"/>
          </p:cNvSpPr>
          <p:nvPr>
            <p:ph type="subTitle" idx="3"/>
          </p:nvPr>
        </p:nvSpPr>
        <p:spPr>
          <a:xfrm>
            <a:off x="0" y="2926963"/>
            <a:ext cx="6176700" cy="413100"/>
          </a:xfrm>
          <a:prstGeom prst="rect">
            <a:avLst/>
          </a:prstGeom>
          <a:solidFill>
            <a:schemeClr val="accent4"/>
          </a:solidFill>
        </p:spPr>
        <p:txBody>
          <a:bodyPr spcFirstLastPara="1" wrap="square" lIns="438900" tIns="0" rIns="0" bIns="0" anchor="ctr" anchorCtr="0">
            <a:noAutofit/>
          </a:bodyPr>
          <a:lstStyle>
            <a:lvl1pPr lvl="0">
              <a:spcBef>
                <a:spcPts val="0"/>
              </a:spcBef>
              <a:spcAft>
                <a:spcPts val="0"/>
              </a:spcAft>
              <a:buSzPts val="1400"/>
              <a:buFont typeface="Space Mono"/>
              <a:buNone/>
              <a:defRPr sz="1400">
                <a:latin typeface="Space Mono"/>
                <a:ea typeface="Space Mono"/>
                <a:cs typeface="Space Mono"/>
                <a:sym typeface="Space Mono"/>
              </a:defRPr>
            </a:lvl1pPr>
            <a:lvl2pPr lvl="1">
              <a:spcBef>
                <a:spcPts val="1000"/>
              </a:spcBef>
              <a:spcAft>
                <a:spcPts val="0"/>
              </a:spcAft>
              <a:buSzPts val="1400"/>
              <a:buFont typeface="Space Mono"/>
              <a:buNone/>
              <a:defRPr sz="1400">
                <a:latin typeface="Space Mono"/>
                <a:ea typeface="Space Mono"/>
                <a:cs typeface="Space Mono"/>
                <a:sym typeface="Space Mono"/>
              </a:defRPr>
            </a:lvl2pPr>
            <a:lvl3pPr lvl="2">
              <a:spcBef>
                <a:spcPts val="1000"/>
              </a:spcBef>
              <a:spcAft>
                <a:spcPts val="0"/>
              </a:spcAft>
              <a:buSzPts val="1400"/>
              <a:buFont typeface="Space Mono"/>
              <a:buNone/>
              <a:defRPr sz="1400">
                <a:latin typeface="Space Mono"/>
                <a:ea typeface="Space Mono"/>
                <a:cs typeface="Space Mono"/>
                <a:sym typeface="Space Mono"/>
              </a:defRPr>
            </a:lvl3pPr>
            <a:lvl4pPr lvl="3">
              <a:spcBef>
                <a:spcPts val="1000"/>
              </a:spcBef>
              <a:spcAft>
                <a:spcPts val="0"/>
              </a:spcAft>
              <a:buSzPts val="1400"/>
              <a:buFont typeface="Space Mono"/>
              <a:buNone/>
              <a:defRPr sz="1400">
                <a:latin typeface="Space Mono"/>
                <a:ea typeface="Space Mono"/>
                <a:cs typeface="Space Mono"/>
                <a:sym typeface="Space Mono"/>
              </a:defRPr>
            </a:lvl4pPr>
            <a:lvl5pPr lvl="4">
              <a:spcBef>
                <a:spcPts val="1000"/>
              </a:spcBef>
              <a:spcAft>
                <a:spcPts val="0"/>
              </a:spcAft>
              <a:buSzPts val="1400"/>
              <a:buFont typeface="Space Mono"/>
              <a:buNone/>
              <a:defRPr sz="1400">
                <a:latin typeface="Space Mono"/>
                <a:ea typeface="Space Mono"/>
                <a:cs typeface="Space Mono"/>
                <a:sym typeface="Space Mono"/>
              </a:defRPr>
            </a:lvl5pPr>
            <a:lvl6pPr lvl="5">
              <a:spcBef>
                <a:spcPts val="1000"/>
              </a:spcBef>
              <a:spcAft>
                <a:spcPts val="0"/>
              </a:spcAft>
              <a:buSzPts val="1400"/>
              <a:buFont typeface="Space Mono"/>
              <a:buNone/>
              <a:defRPr sz="1400">
                <a:latin typeface="Space Mono"/>
                <a:ea typeface="Space Mono"/>
                <a:cs typeface="Space Mono"/>
                <a:sym typeface="Space Mono"/>
              </a:defRPr>
            </a:lvl6pPr>
            <a:lvl7pPr lvl="6">
              <a:spcBef>
                <a:spcPts val="1000"/>
              </a:spcBef>
              <a:spcAft>
                <a:spcPts val="0"/>
              </a:spcAft>
              <a:buSzPts val="1400"/>
              <a:buFont typeface="Space Mono"/>
              <a:buNone/>
              <a:defRPr sz="1400">
                <a:latin typeface="Space Mono"/>
                <a:ea typeface="Space Mono"/>
                <a:cs typeface="Space Mono"/>
                <a:sym typeface="Space Mono"/>
              </a:defRPr>
            </a:lvl7pPr>
            <a:lvl8pPr lvl="7">
              <a:spcBef>
                <a:spcPts val="1000"/>
              </a:spcBef>
              <a:spcAft>
                <a:spcPts val="0"/>
              </a:spcAft>
              <a:buSzPts val="1400"/>
              <a:buFont typeface="Space Mono"/>
              <a:buNone/>
              <a:defRPr sz="1400">
                <a:latin typeface="Space Mono"/>
                <a:ea typeface="Space Mono"/>
                <a:cs typeface="Space Mono"/>
                <a:sym typeface="Space Mono"/>
              </a:defRPr>
            </a:lvl8pPr>
            <a:lvl9pPr lvl="8">
              <a:spcBef>
                <a:spcPts val="1000"/>
              </a:spcBef>
              <a:spcAft>
                <a:spcPts val="1000"/>
              </a:spcAft>
              <a:buSzPts val="1400"/>
              <a:buFont typeface="Space Mono"/>
              <a:buNone/>
              <a:defRPr sz="1400">
                <a:latin typeface="Space Mono"/>
                <a:ea typeface="Space Mono"/>
                <a:cs typeface="Space Mono"/>
                <a:sym typeface="Space Mono"/>
              </a:defRPr>
            </a:lvl9pPr>
          </a:lstStyle>
          <a:p>
            <a:endParaRPr/>
          </a:p>
        </p:txBody>
      </p:sp>
    </p:spTree>
  </p:cSld>
  <p:clrMapOvr>
    <a:masterClrMapping/>
  </p:clrMapOvr>
  <p:extLst>
    <p:ext uri="{DCECCB84-F9BA-43D5-87BE-67443E8EF086}">
      <p15:sldGuideLst xmlns:p15="http://schemas.microsoft.com/office/powerpoint/2012/main">
        <p15:guide id="1" pos="288">
          <p15:clr>
            <a:srgbClr val="E46962"/>
          </p15:clr>
        </p15:guide>
        <p15:guide id="2" pos="7392">
          <p15:clr>
            <a:srgbClr val="E46962"/>
          </p15:clr>
        </p15:guide>
        <p15:guide id="3" orient="horz" pos="4143">
          <p15:clr>
            <a:srgbClr val="D9D9D9"/>
          </p15:clr>
        </p15:guide>
        <p15:guide id="4" orient="horz" pos="3683">
          <p15:clr>
            <a:srgbClr val="E46962"/>
          </p15:clr>
        </p15:guide>
        <p15:guide id="5" orient="horz" pos="173">
          <p15:clr>
            <a:srgbClr val="00FF00"/>
          </p15:clr>
        </p15:guide>
        <p15:guide id="6" orient="horz" pos="3398">
          <p15:clr>
            <a:srgbClr val="E46962"/>
          </p15:clr>
        </p15:guide>
        <p15:guide id="7" orient="horz" pos="3054">
          <p15:clr>
            <a:srgbClr val="E46962"/>
          </p15:clr>
        </p15:guide>
        <p15:guide id="8" orient="horz" pos="2768">
          <p15:clr>
            <a:srgbClr val="E46962"/>
          </p15:clr>
        </p15:guide>
        <p15:guide id="9" orient="horz" pos="2424">
          <p15:clr>
            <a:srgbClr val="E46962"/>
          </p15:clr>
        </p15:guide>
        <p15:guide id="10" orient="horz" pos="2138">
          <p15:clr>
            <a:srgbClr val="E46962"/>
          </p15:clr>
        </p15:guide>
        <p15:guide id="11" orient="horz" pos="1794">
          <p15:clr>
            <a:srgbClr val="E46962"/>
          </p15:clr>
        </p15:guide>
        <p15:guide id="12" orient="horz" pos="1508">
          <p15:clr>
            <a:srgbClr val="E46962"/>
          </p15:clr>
        </p15:guide>
        <p15:guide id="13" orient="horz" pos="1164">
          <p15:clr>
            <a:srgbClr val="E46962"/>
          </p15:clr>
        </p15:guide>
        <p15:guide id="14" orient="horz" pos="878">
          <p15:clr>
            <a:srgbClr val="E46962"/>
          </p15:clr>
        </p15:guide>
        <p15:guide id="15" orient="horz" pos="534">
          <p15:clr>
            <a:srgbClr val="E46962"/>
          </p15:clr>
        </p15:guide>
        <p15:guide id="16" orient="horz" pos="1049">
          <p15:clr>
            <a:srgbClr val="D9D9D9"/>
          </p15:clr>
        </p15:guide>
        <p15:guide id="17" orient="horz" pos="1679">
          <p15:clr>
            <a:srgbClr val="D9D9D9"/>
          </p15:clr>
        </p15:guide>
        <p15:guide id="18" orient="horz" pos="2308">
          <p15:clr>
            <a:srgbClr val="D9D9D9"/>
          </p15:clr>
        </p15:guide>
        <p15:guide id="19" orient="horz" pos="2938">
          <p15:clr>
            <a:srgbClr val="D9D9D9"/>
          </p15:clr>
        </p15:guide>
        <p15:guide id="20" orient="horz" pos="3568">
          <p15:clr>
            <a:srgbClr val="D9D9D9"/>
          </p15:clr>
        </p15:guide>
        <p15:guide id="21" pos="1352">
          <p15:clr>
            <a:srgbClr val="E46962"/>
          </p15:clr>
        </p15:guide>
        <p15:guide id="22" pos="1496">
          <p15:clr>
            <a:srgbClr val="E46962"/>
          </p15:clr>
        </p15:guide>
        <p15:guide id="23" pos="2560">
          <p15:clr>
            <a:srgbClr val="E46962"/>
          </p15:clr>
        </p15:guide>
        <p15:guide id="24" pos="2704">
          <p15:clr>
            <a:srgbClr val="E46962"/>
          </p15:clr>
        </p15:guide>
        <p15:guide id="25" pos="3768">
          <p15:clr>
            <a:srgbClr val="E46962"/>
          </p15:clr>
        </p15:guide>
        <p15:guide id="26" pos="3912">
          <p15:clr>
            <a:srgbClr val="E46962"/>
          </p15:clr>
        </p15:guide>
        <p15:guide id="27" pos="4976">
          <p15:clr>
            <a:srgbClr val="E46962"/>
          </p15:clr>
        </p15:guide>
        <p15:guide id="28" pos="5120">
          <p15:clr>
            <a:srgbClr val="E46962"/>
          </p15:clr>
        </p15:guide>
        <p15:guide id="29" pos="6184">
          <p15:clr>
            <a:srgbClr val="E46962"/>
          </p15:clr>
        </p15:guide>
        <p15:guide id="30" pos="6328">
          <p15:clr>
            <a:srgbClr val="E46962"/>
          </p15:clr>
        </p15:guide>
        <p15:guide id="31" orient="horz" pos="4028">
          <p15:clr>
            <a:srgbClr val="00FF00"/>
          </p15:clr>
        </p15:guide>
        <p15:guide id="32" pos="170">
          <p15:clr>
            <a:srgbClr val="00FF00"/>
          </p15:clr>
        </p15:guide>
        <p15:guide id="33" pos="7510">
          <p15:clr>
            <a:srgbClr val="00FF00"/>
          </p15:clr>
        </p15:guide>
        <p15:guide id="34" orient="horz" pos="419">
          <p15:clr>
            <a:srgbClr val="D9D9D9"/>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Photo - Light A">
  <p:cSld name="BLANK_1_1_1_1_1_1_1_1_1_1_1_1">
    <p:bg>
      <p:bgPr>
        <a:solidFill>
          <a:schemeClr val="lt1"/>
        </a:solidFill>
        <a:effectLst/>
      </p:bgPr>
    </p:bg>
    <p:spTree>
      <p:nvGrpSpPr>
        <p:cNvPr id="1" name="Shape 525"/>
        <p:cNvGrpSpPr/>
        <p:nvPr/>
      </p:nvGrpSpPr>
      <p:grpSpPr>
        <a:xfrm>
          <a:off x="0" y="0"/>
          <a:ext cx="0" cy="0"/>
          <a:chOff x="0" y="0"/>
          <a:chExt cx="0" cy="0"/>
        </a:xfrm>
      </p:grpSpPr>
      <p:pic>
        <p:nvPicPr>
          <p:cNvPr id="526" name="Google Shape;526;p16"/>
          <p:cNvPicPr preferRelativeResize="0"/>
          <p:nvPr/>
        </p:nvPicPr>
        <p:blipFill rotWithShape="1">
          <a:blip r:embed="rId2">
            <a:alphaModFix/>
          </a:blip>
          <a:srcRect l="59" t="98" b="17467"/>
          <a:stretch/>
        </p:blipFill>
        <p:spPr>
          <a:xfrm>
            <a:off x="183000" y="182075"/>
            <a:ext cx="11821199" cy="6493851"/>
          </a:xfrm>
          <a:prstGeom prst="rect">
            <a:avLst/>
          </a:prstGeom>
          <a:noFill/>
          <a:ln>
            <a:noFill/>
          </a:ln>
        </p:spPr>
      </p:pic>
      <p:sp>
        <p:nvSpPr>
          <p:cNvPr id="527" name="Google Shape;527;p16"/>
          <p:cNvSpPr/>
          <p:nvPr/>
        </p:nvSpPr>
        <p:spPr>
          <a:xfrm flipH="1">
            <a:off x="183000" y="182050"/>
            <a:ext cx="4947300" cy="6493800"/>
          </a:xfrm>
          <a:prstGeom prst="rect">
            <a:avLst/>
          </a:prstGeom>
          <a:gradFill>
            <a:gsLst>
              <a:gs pos="0">
                <a:srgbClr val="EEECE7">
                  <a:alpha val="89803"/>
                </a:srgbClr>
              </a:gs>
              <a:gs pos="100000">
                <a:srgbClr val="EEECE7">
                  <a:alpha val="0"/>
                </a:srgbClr>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528" name="Google Shape;528;p16"/>
          <p:cNvSpPr/>
          <p:nvPr/>
        </p:nvSpPr>
        <p:spPr>
          <a:xfrm>
            <a:off x="7061702" y="182050"/>
            <a:ext cx="4942500" cy="6493800"/>
          </a:xfrm>
          <a:prstGeom prst="rect">
            <a:avLst/>
          </a:prstGeom>
          <a:gradFill>
            <a:gsLst>
              <a:gs pos="0">
                <a:srgbClr val="EEECE7">
                  <a:alpha val="89803"/>
                </a:srgbClr>
              </a:gs>
              <a:gs pos="100000">
                <a:srgbClr val="EEECE7">
                  <a:alpha val="0"/>
                </a:srgbClr>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grpSp>
        <p:nvGrpSpPr>
          <p:cNvPr id="530" name="Google Shape;530;p16"/>
          <p:cNvGrpSpPr/>
          <p:nvPr/>
        </p:nvGrpSpPr>
        <p:grpSpPr>
          <a:xfrm>
            <a:off x="457038" y="6418315"/>
            <a:ext cx="1023772" cy="158476"/>
            <a:chOff x="3854450" y="3112681"/>
            <a:chExt cx="4086913" cy="632637"/>
          </a:xfrm>
        </p:grpSpPr>
        <p:sp>
          <p:nvSpPr>
            <p:cNvPr id="531" name="Google Shape;531;p16"/>
            <p:cNvSpPr/>
            <p:nvPr/>
          </p:nvSpPr>
          <p:spPr>
            <a:xfrm>
              <a:off x="4118803" y="3112681"/>
              <a:ext cx="3822560" cy="581318"/>
            </a:xfrm>
            <a:custGeom>
              <a:avLst/>
              <a:gdLst/>
              <a:ahLst/>
              <a:cxnLst/>
              <a:rect l="l" t="t" r="r" b="b"/>
              <a:pathLst>
                <a:path w="3822560" h="581318" extrusionOk="0">
                  <a:moveTo>
                    <a:pt x="1918304" y="159078"/>
                  </a:moveTo>
                  <a:cubicBezTo>
                    <a:pt x="1896426" y="136785"/>
                    <a:pt x="1867301" y="125594"/>
                    <a:pt x="1830823" y="125594"/>
                  </a:cubicBezTo>
                  <a:lnTo>
                    <a:pt x="1714367" y="125594"/>
                  </a:lnTo>
                  <a:lnTo>
                    <a:pt x="1714367" y="576197"/>
                  </a:lnTo>
                  <a:lnTo>
                    <a:pt x="1830823" y="576197"/>
                  </a:lnTo>
                  <a:cubicBezTo>
                    <a:pt x="1867301" y="576197"/>
                    <a:pt x="1896426" y="565051"/>
                    <a:pt x="1918304" y="542712"/>
                  </a:cubicBezTo>
                  <a:cubicBezTo>
                    <a:pt x="1940121" y="520419"/>
                    <a:pt x="1951090" y="490565"/>
                    <a:pt x="1951090" y="453224"/>
                  </a:cubicBezTo>
                  <a:lnTo>
                    <a:pt x="1951090" y="248521"/>
                  </a:lnTo>
                  <a:cubicBezTo>
                    <a:pt x="1951090" y="211165"/>
                    <a:pt x="1940181" y="181371"/>
                    <a:pt x="1918304" y="159033"/>
                  </a:cubicBezTo>
                  <a:lnTo>
                    <a:pt x="1918304" y="159078"/>
                  </a:lnTo>
                  <a:close/>
                  <a:moveTo>
                    <a:pt x="1877253" y="448766"/>
                  </a:moveTo>
                  <a:cubicBezTo>
                    <a:pt x="1876820" y="467624"/>
                    <a:pt x="1872247" y="482808"/>
                    <a:pt x="1863550" y="494165"/>
                  </a:cubicBezTo>
                  <a:cubicBezTo>
                    <a:pt x="1854838" y="505522"/>
                    <a:pt x="1843496" y="511231"/>
                    <a:pt x="1829523" y="511231"/>
                  </a:cubicBezTo>
                  <a:lnTo>
                    <a:pt x="1788144" y="511939"/>
                  </a:lnTo>
                  <a:lnTo>
                    <a:pt x="1788144" y="190077"/>
                  </a:lnTo>
                  <a:lnTo>
                    <a:pt x="1828836" y="190077"/>
                  </a:lnTo>
                  <a:cubicBezTo>
                    <a:pt x="1843660" y="190077"/>
                    <a:pt x="1855436" y="195786"/>
                    <a:pt x="1864133" y="207144"/>
                  </a:cubicBezTo>
                  <a:cubicBezTo>
                    <a:pt x="1872845" y="218516"/>
                    <a:pt x="1877194" y="233835"/>
                    <a:pt x="1877194" y="253145"/>
                  </a:cubicBezTo>
                  <a:lnTo>
                    <a:pt x="1877194" y="448811"/>
                  </a:lnTo>
                  <a:lnTo>
                    <a:pt x="1877253" y="448766"/>
                  </a:lnTo>
                  <a:close/>
                  <a:moveTo>
                    <a:pt x="2742073" y="408202"/>
                  </a:moveTo>
                  <a:cubicBezTo>
                    <a:pt x="2734870" y="393636"/>
                    <a:pt x="2724664" y="380200"/>
                    <a:pt x="2711543" y="367969"/>
                  </a:cubicBezTo>
                  <a:cubicBezTo>
                    <a:pt x="2698378" y="355738"/>
                    <a:pt x="2678877" y="339967"/>
                    <a:pt x="2653024" y="320672"/>
                  </a:cubicBezTo>
                  <a:cubicBezTo>
                    <a:pt x="2627545" y="301798"/>
                    <a:pt x="2610524" y="286961"/>
                    <a:pt x="2601812" y="276237"/>
                  </a:cubicBezTo>
                  <a:cubicBezTo>
                    <a:pt x="2593100" y="265542"/>
                    <a:pt x="2588751" y="252437"/>
                    <a:pt x="2588751" y="236998"/>
                  </a:cubicBezTo>
                  <a:cubicBezTo>
                    <a:pt x="2588751" y="220685"/>
                    <a:pt x="2592786" y="207912"/>
                    <a:pt x="2600841" y="198723"/>
                  </a:cubicBezTo>
                  <a:cubicBezTo>
                    <a:pt x="2608910" y="189475"/>
                    <a:pt x="2619281" y="184866"/>
                    <a:pt x="2632013" y="184866"/>
                  </a:cubicBezTo>
                  <a:cubicBezTo>
                    <a:pt x="2645612" y="184866"/>
                    <a:pt x="2656521" y="189912"/>
                    <a:pt x="2664800" y="199974"/>
                  </a:cubicBezTo>
                  <a:cubicBezTo>
                    <a:pt x="2673063" y="210081"/>
                    <a:pt x="2677203" y="223457"/>
                    <a:pt x="2677203" y="240191"/>
                  </a:cubicBezTo>
                  <a:lnTo>
                    <a:pt x="2677203" y="264834"/>
                  </a:lnTo>
                  <a:lnTo>
                    <a:pt x="2749695" y="264834"/>
                  </a:lnTo>
                  <a:lnTo>
                    <a:pt x="2749695" y="241502"/>
                  </a:lnTo>
                  <a:cubicBezTo>
                    <a:pt x="2749695" y="205020"/>
                    <a:pt x="2738905" y="175768"/>
                    <a:pt x="2717297" y="153640"/>
                  </a:cubicBezTo>
                  <a:cubicBezTo>
                    <a:pt x="2695643" y="131573"/>
                    <a:pt x="2667265" y="120487"/>
                    <a:pt x="2632013" y="120487"/>
                  </a:cubicBezTo>
                  <a:cubicBezTo>
                    <a:pt x="2596761" y="120487"/>
                    <a:pt x="2569250" y="130971"/>
                    <a:pt x="2548015" y="152014"/>
                  </a:cubicBezTo>
                  <a:cubicBezTo>
                    <a:pt x="2526795" y="173056"/>
                    <a:pt x="2516200" y="201374"/>
                    <a:pt x="2516200" y="236998"/>
                  </a:cubicBezTo>
                  <a:cubicBezTo>
                    <a:pt x="2516200" y="259291"/>
                    <a:pt x="2520563" y="278963"/>
                    <a:pt x="2529260" y="295878"/>
                  </a:cubicBezTo>
                  <a:cubicBezTo>
                    <a:pt x="2537973" y="312839"/>
                    <a:pt x="2548777" y="327299"/>
                    <a:pt x="2561718" y="339320"/>
                  </a:cubicBezTo>
                  <a:cubicBezTo>
                    <a:pt x="2574674" y="351325"/>
                    <a:pt x="2591710" y="365077"/>
                    <a:pt x="2612930" y="380531"/>
                  </a:cubicBezTo>
                  <a:cubicBezTo>
                    <a:pt x="2631580" y="394284"/>
                    <a:pt x="2645179" y="404782"/>
                    <a:pt x="2653667" y="412058"/>
                  </a:cubicBezTo>
                  <a:cubicBezTo>
                    <a:pt x="2662155" y="419348"/>
                    <a:pt x="2668715" y="427060"/>
                    <a:pt x="2673392" y="435224"/>
                  </a:cubicBezTo>
                  <a:cubicBezTo>
                    <a:pt x="2678070" y="443373"/>
                    <a:pt x="2680371" y="453059"/>
                    <a:pt x="2680371" y="464205"/>
                  </a:cubicBezTo>
                  <a:cubicBezTo>
                    <a:pt x="2680371" y="480081"/>
                    <a:pt x="2676127" y="492855"/>
                    <a:pt x="2667639" y="502465"/>
                  </a:cubicBezTo>
                  <a:cubicBezTo>
                    <a:pt x="2659151" y="512150"/>
                    <a:pt x="2648347" y="516925"/>
                    <a:pt x="2635181" y="516925"/>
                  </a:cubicBezTo>
                  <a:cubicBezTo>
                    <a:pt x="2622016" y="516925"/>
                    <a:pt x="2611316" y="511773"/>
                    <a:pt x="2603052" y="501501"/>
                  </a:cubicBezTo>
                  <a:cubicBezTo>
                    <a:pt x="2594774" y="491228"/>
                    <a:pt x="2590634" y="477686"/>
                    <a:pt x="2590634" y="460936"/>
                  </a:cubicBezTo>
                  <a:lnTo>
                    <a:pt x="2590634" y="439803"/>
                  </a:lnTo>
                  <a:lnTo>
                    <a:pt x="2517500" y="439803"/>
                  </a:lnTo>
                  <a:lnTo>
                    <a:pt x="2517500" y="464808"/>
                  </a:lnTo>
                  <a:cubicBezTo>
                    <a:pt x="2517500" y="499542"/>
                    <a:pt x="2528289" y="527650"/>
                    <a:pt x="2549958" y="549129"/>
                  </a:cubicBezTo>
                  <a:cubicBezTo>
                    <a:pt x="2571611" y="570594"/>
                    <a:pt x="2599989" y="581318"/>
                    <a:pt x="2635181" y="581318"/>
                  </a:cubicBezTo>
                  <a:cubicBezTo>
                    <a:pt x="2670388" y="581318"/>
                    <a:pt x="2698811" y="570277"/>
                    <a:pt x="2720465" y="548150"/>
                  </a:cubicBezTo>
                  <a:cubicBezTo>
                    <a:pt x="2742118" y="526068"/>
                    <a:pt x="2752922" y="496771"/>
                    <a:pt x="2752922" y="460289"/>
                  </a:cubicBezTo>
                  <a:cubicBezTo>
                    <a:pt x="2752922" y="440105"/>
                    <a:pt x="2749321" y="422722"/>
                    <a:pt x="2742118" y="408141"/>
                  </a:cubicBezTo>
                  <a:lnTo>
                    <a:pt x="2742073" y="408202"/>
                  </a:lnTo>
                  <a:close/>
                  <a:moveTo>
                    <a:pt x="2981800" y="125639"/>
                  </a:moveTo>
                  <a:lnTo>
                    <a:pt x="2929407" y="125639"/>
                  </a:lnTo>
                  <a:lnTo>
                    <a:pt x="2929407" y="552970"/>
                  </a:lnTo>
                  <a:lnTo>
                    <a:pt x="2930005" y="552970"/>
                  </a:lnTo>
                  <a:lnTo>
                    <a:pt x="2955364" y="576197"/>
                  </a:lnTo>
                  <a:lnTo>
                    <a:pt x="3003244" y="576197"/>
                  </a:lnTo>
                  <a:lnTo>
                    <a:pt x="3003244" y="145220"/>
                  </a:lnTo>
                  <a:lnTo>
                    <a:pt x="2981800" y="125639"/>
                  </a:lnTo>
                  <a:close/>
                  <a:moveTo>
                    <a:pt x="3428212" y="165118"/>
                  </a:moveTo>
                  <a:lnTo>
                    <a:pt x="3428212" y="125654"/>
                  </a:lnTo>
                  <a:lnTo>
                    <a:pt x="3175649" y="125654"/>
                  </a:lnTo>
                  <a:lnTo>
                    <a:pt x="3175649" y="164576"/>
                  </a:lnTo>
                  <a:lnTo>
                    <a:pt x="3198378" y="190017"/>
                  </a:lnTo>
                  <a:lnTo>
                    <a:pt x="3262800" y="190017"/>
                  </a:lnTo>
                  <a:lnTo>
                    <a:pt x="3262800" y="576197"/>
                  </a:lnTo>
                  <a:lnTo>
                    <a:pt x="3336592" y="576197"/>
                  </a:lnTo>
                  <a:lnTo>
                    <a:pt x="3336592" y="190017"/>
                  </a:lnTo>
                  <a:lnTo>
                    <a:pt x="3405916" y="190017"/>
                  </a:lnTo>
                  <a:lnTo>
                    <a:pt x="3428212" y="165118"/>
                  </a:lnTo>
                  <a:close/>
                  <a:moveTo>
                    <a:pt x="2331451" y="511834"/>
                  </a:moveTo>
                  <a:lnTo>
                    <a:pt x="2206567" y="511834"/>
                  </a:lnTo>
                  <a:lnTo>
                    <a:pt x="2206567" y="383077"/>
                  </a:lnTo>
                  <a:lnTo>
                    <a:pt x="2298769" y="383077"/>
                  </a:lnTo>
                  <a:lnTo>
                    <a:pt x="2298769" y="317840"/>
                  </a:lnTo>
                  <a:lnTo>
                    <a:pt x="2206567" y="318111"/>
                  </a:lnTo>
                  <a:lnTo>
                    <a:pt x="2206567" y="190017"/>
                  </a:lnTo>
                  <a:lnTo>
                    <a:pt x="2332467" y="189957"/>
                  </a:lnTo>
                  <a:lnTo>
                    <a:pt x="2354778" y="165058"/>
                  </a:lnTo>
                  <a:lnTo>
                    <a:pt x="2354778" y="125639"/>
                  </a:lnTo>
                  <a:lnTo>
                    <a:pt x="2132715" y="125639"/>
                  </a:lnTo>
                  <a:lnTo>
                    <a:pt x="2132715" y="576197"/>
                  </a:lnTo>
                  <a:lnTo>
                    <a:pt x="2354778" y="576197"/>
                  </a:lnTo>
                  <a:lnTo>
                    <a:pt x="2354778" y="537937"/>
                  </a:lnTo>
                  <a:lnTo>
                    <a:pt x="2331451" y="511834"/>
                  </a:lnTo>
                  <a:close/>
                  <a:moveTo>
                    <a:pt x="3674289" y="511834"/>
                  </a:moveTo>
                  <a:lnTo>
                    <a:pt x="3674289" y="383077"/>
                  </a:lnTo>
                  <a:lnTo>
                    <a:pt x="3766551" y="383077"/>
                  </a:lnTo>
                  <a:lnTo>
                    <a:pt x="3766551" y="317795"/>
                  </a:lnTo>
                  <a:lnTo>
                    <a:pt x="3674334" y="318066"/>
                  </a:lnTo>
                  <a:lnTo>
                    <a:pt x="3674334" y="189942"/>
                  </a:lnTo>
                  <a:lnTo>
                    <a:pt x="3800682" y="189942"/>
                  </a:lnTo>
                  <a:lnTo>
                    <a:pt x="3822560" y="165480"/>
                  </a:lnTo>
                  <a:lnTo>
                    <a:pt x="3822560" y="125563"/>
                  </a:lnTo>
                  <a:lnTo>
                    <a:pt x="3600497" y="125563"/>
                  </a:lnTo>
                  <a:lnTo>
                    <a:pt x="3600497" y="576182"/>
                  </a:lnTo>
                  <a:lnTo>
                    <a:pt x="3822560" y="576182"/>
                  </a:lnTo>
                  <a:lnTo>
                    <a:pt x="3822560" y="537440"/>
                  </a:lnTo>
                  <a:lnTo>
                    <a:pt x="3799607" y="511834"/>
                  </a:lnTo>
                  <a:lnTo>
                    <a:pt x="3674289" y="511834"/>
                  </a:lnTo>
                  <a:close/>
                  <a:moveTo>
                    <a:pt x="1061703" y="576197"/>
                  </a:moveTo>
                  <a:lnTo>
                    <a:pt x="1115605" y="576197"/>
                  </a:lnTo>
                  <a:lnTo>
                    <a:pt x="1018067" y="125594"/>
                  </a:lnTo>
                  <a:lnTo>
                    <a:pt x="937192" y="125594"/>
                  </a:lnTo>
                  <a:lnTo>
                    <a:pt x="839759" y="576197"/>
                  </a:lnTo>
                  <a:lnTo>
                    <a:pt x="891778" y="576197"/>
                  </a:lnTo>
                  <a:lnTo>
                    <a:pt x="917526" y="552609"/>
                  </a:lnTo>
                  <a:lnTo>
                    <a:pt x="917631" y="552609"/>
                  </a:lnTo>
                  <a:cubicBezTo>
                    <a:pt x="921606" y="530527"/>
                    <a:pt x="926986" y="500943"/>
                    <a:pt x="927045" y="500793"/>
                  </a:cubicBezTo>
                  <a:lnTo>
                    <a:pt x="1026929" y="500793"/>
                  </a:lnTo>
                  <a:cubicBezTo>
                    <a:pt x="1026929" y="500793"/>
                    <a:pt x="1032249" y="530798"/>
                    <a:pt x="1036119" y="552880"/>
                  </a:cubicBezTo>
                  <a:lnTo>
                    <a:pt x="1061598" y="576197"/>
                  </a:lnTo>
                  <a:lnTo>
                    <a:pt x="1061703" y="576197"/>
                  </a:lnTo>
                  <a:close/>
                  <a:moveTo>
                    <a:pt x="1015228" y="436535"/>
                  </a:moveTo>
                  <a:lnTo>
                    <a:pt x="938268" y="436535"/>
                  </a:lnTo>
                  <a:lnTo>
                    <a:pt x="974536" y="233127"/>
                  </a:lnTo>
                  <a:cubicBezTo>
                    <a:pt x="974985" y="231831"/>
                    <a:pt x="975612" y="231229"/>
                    <a:pt x="976419" y="231229"/>
                  </a:cubicBezTo>
                  <a:cubicBezTo>
                    <a:pt x="977226" y="231229"/>
                    <a:pt x="977914" y="231877"/>
                    <a:pt x="978362" y="233127"/>
                  </a:cubicBezTo>
                  <a:lnTo>
                    <a:pt x="1015273" y="436535"/>
                  </a:lnTo>
                  <a:lnTo>
                    <a:pt x="1015228" y="436535"/>
                  </a:lnTo>
                  <a:close/>
                  <a:moveTo>
                    <a:pt x="1478018" y="125639"/>
                  </a:moveTo>
                  <a:lnTo>
                    <a:pt x="1452330" y="149182"/>
                  </a:lnTo>
                  <a:lnTo>
                    <a:pt x="1452330" y="402433"/>
                  </a:lnTo>
                  <a:cubicBezTo>
                    <a:pt x="1452330" y="403743"/>
                    <a:pt x="1451792" y="404511"/>
                    <a:pt x="1450776" y="404662"/>
                  </a:cubicBezTo>
                  <a:cubicBezTo>
                    <a:pt x="1449700" y="404888"/>
                    <a:pt x="1448953" y="404346"/>
                    <a:pt x="1448579" y="403035"/>
                  </a:cubicBezTo>
                  <a:lnTo>
                    <a:pt x="1351087" y="125578"/>
                  </a:lnTo>
                  <a:lnTo>
                    <a:pt x="1271661" y="125578"/>
                  </a:lnTo>
                  <a:lnTo>
                    <a:pt x="1271661" y="576197"/>
                  </a:lnTo>
                  <a:lnTo>
                    <a:pt x="1319063" y="576197"/>
                  </a:lnTo>
                  <a:lnTo>
                    <a:pt x="1344796" y="552609"/>
                  </a:lnTo>
                  <a:lnTo>
                    <a:pt x="1344213" y="297505"/>
                  </a:lnTo>
                  <a:cubicBezTo>
                    <a:pt x="1344213" y="296195"/>
                    <a:pt x="1344751" y="295487"/>
                    <a:pt x="1345827" y="295276"/>
                  </a:cubicBezTo>
                  <a:cubicBezTo>
                    <a:pt x="1346903" y="295065"/>
                    <a:pt x="1347590" y="295607"/>
                    <a:pt x="1348023" y="296903"/>
                  </a:cubicBezTo>
                  <a:lnTo>
                    <a:pt x="1445247" y="576257"/>
                  </a:lnTo>
                  <a:lnTo>
                    <a:pt x="1525524" y="576257"/>
                  </a:lnTo>
                  <a:lnTo>
                    <a:pt x="1525524" y="125654"/>
                  </a:lnTo>
                  <a:lnTo>
                    <a:pt x="1478018" y="125654"/>
                  </a:lnTo>
                  <a:close/>
                  <a:moveTo>
                    <a:pt x="234018" y="0"/>
                  </a:moveTo>
                  <a:lnTo>
                    <a:pt x="227084" y="0"/>
                  </a:lnTo>
                  <a:lnTo>
                    <a:pt x="227084" y="84322"/>
                  </a:lnTo>
                  <a:lnTo>
                    <a:pt x="234018" y="94007"/>
                  </a:lnTo>
                  <a:lnTo>
                    <a:pt x="234018" y="0"/>
                  </a:lnTo>
                  <a:close/>
                  <a:moveTo>
                    <a:pt x="20727" y="200034"/>
                  </a:moveTo>
                  <a:lnTo>
                    <a:pt x="13793" y="198603"/>
                  </a:lnTo>
                  <a:lnTo>
                    <a:pt x="13793" y="0"/>
                  </a:lnTo>
                  <a:lnTo>
                    <a:pt x="6874" y="0"/>
                  </a:lnTo>
                  <a:lnTo>
                    <a:pt x="6874" y="197202"/>
                  </a:lnTo>
                  <a:lnTo>
                    <a:pt x="0" y="195726"/>
                  </a:lnTo>
                  <a:lnTo>
                    <a:pt x="0" y="359971"/>
                  </a:lnTo>
                  <a:lnTo>
                    <a:pt x="20727" y="374009"/>
                  </a:lnTo>
                  <a:lnTo>
                    <a:pt x="20727" y="200034"/>
                  </a:lnTo>
                  <a:close/>
                  <a:moveTo>
                    <a:pt x="108805" y="160825"/>
                  </a:moveTo>
                  <a:lnTo>
                    <a:pt x="101871" y="165284"/>
                  </a:lnTo>
                  <a:lnTo>
                    <a:pt x="101871" y="0"/>
                  </a:lnTo>
                  <a:lnTo>
                    <a:pt x="94952" y="0"/>
                  </a:lnTo>
                  <a:lnTo>
                    <a:pt x="94952" y="169788"/>
                  </a:lnTo>
                  <a:lnTo>
                    <a:pt x="88018" y="174246"/>
                  </a:lnTo>
                  <a:lnTo>
                    <a:pt x="88018" y="409407"/>
                  </a:lnTo>
                  <a:lnTo>
                    <a:pt x="108805" y="390382"/>
                  </a:lnTo>
                  <a:lnTo>
                    <a:pt x="108805" y="160825"/>
                  </a:lnTo>
                  <a:close/>
                  <a:moveTo>
                    <a:pt x="64796" y="189309"/>
                  </a:moveTo>
                  <a:lnTo>
                    <a:pt x="57862" y="193768"/>
                  </a:lnTo>
                  <a:lnTo>
                    <a:pt x="57862" y="0"/>
                  </a:lnTo>
                  <a:lnTo>
                    <a:pt x="50928" y="0"/>
                  </a:lnTo>
                  <a:lnTo>
                    <a:pt x="50928" y="198226"/>
                  </a:lnTo>
                  <a:lnTo>
                    <a:pt x="44009" y="202745"/>
                  </a:lnTo>
                  <a:lnTo>
                    <a:pt x="44009" y="389720"/>
                  </a:lnTo>
                  <a:lnTo>
                    <a:pt x="64796" y="403743"/>
                  </a:lnTo>
                  <a:lnTo>
                    <a:pt x="64796" y="18930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16"/>
            <p:cNvSpPr/>
            <p:nvPr/>
          </p:nvSpPr>
          <p:spPr>
            <a:xfrm>
              <a:off x="3854450" y="3112681"/>
              <a:ext cx="725470" cy="632637"/>
            </a:xfrm>
            <a:custGeom>
              <a:avLst/>
              <a:gdLst/>
              <a:ahLst/>
              <a:cxnLst/>
              <a:rect l="l" t="t" r="r" b="b"/>
              <a:pathLst>
                <a:path w="725470" h="632637" extrusionOk="0">
                  <a:moveTo>
                    <a:pt x="725470" y="412931"/>
                  </a:moveTo>
                  <a:lnTo>
                    <a:pt x="714950" y="398140"/>
                  </a:lnTo>
                  <a:lnTo>
                    <a:pt x="718536" y="403201"/>
                  </a:lnTo>
                  <a:lnTo>
                    <a:pt x="718536" y="0"/>
                  </a:lnTo>
                  <a:lnTo>
                    <a:pt x="711617" y="0"/>
                  </a:lnTo>
                  <a:lnTo>
                    <a:pt x="711617" y="393470"/>
                  </a:lnTo>
                  <a:lnTo>
                    <a:pt x="704684" y="383740"/>
                  </a:lnTo>
                  <a:lnTo>
                    <a:pt x="704684" y="484751"/>
                  </a:lnTo>
                  <a:lnTo>
                    <a:pt x="681416" y="452290"/>
                  </a:lnTo>
                  <a:lnTo>
                    <a:pt x="681416" y="351114"/>
                  </a:lnTo>
                  <a:lnTo>
                    <a:pt x="670821" y="336217"/>
                  </a:lnTo>
                  <a:lnTo>
                    <a:pt x="674482" y="341383"/>
                  </a:lnTo>
                  <a:lnTo>
                    <a:pt x="674482" y="0"/>
                  </a:lnTo>
                  <a:lnTo>
                    <a:pt x="667608" y="0"/>
                  </a:lnTo>
                  <a:lnTo>
                    <a:pt x="667608" y="331653"/>
                  </a:lnTo>
                  <a:lnTo>
                    <a:pt x="660674" y="321922"/>
                  </a:lnTo>
                  <a:lnTo>
                    <a:pt x="660674" y="423264"/>
                  </a:lnTo>
                  <a:lnTo>
                    <a:pt x="637407" y="390804"/>
                  </a:lnTo>
                  <a:lnTo>
                    <a:pt x="637407" y="289251"/>
                  </a:lnTo>
                  <a:lnTo>
                    <a:pt x="627141" y="274896"/>
                  </a:lnTo>
                  <a:lnTo>
                    <a:pt x="630473" y="279505"/>
                  </a:lnTo>
                  <a:lnTo>
                    <a:pt x="630473" y="0"/>
                  </a:lnTo>
                  <a:lnTo>
                    <a:pt x="623539" y="0"/>
                  </a:lnTo>
                  <a:lnTo>
                    <a:pt x="623539" y="269835"/>
                  </a:lnTo>
                  <a:lnTo>
                    <a:pt x="616606" y="260104"/>
                  </a:lnTo>
                  <a:lnTo>
                    <a:pt x="616606" y="361778"/>
                  </a:lnTo>
                  <a:lnTo>
                    <a:pt x="593383" y="329318"/>
                  </a:lnTo>
                  <a:lnTo>
                    <a:pt x="593383" y="227433"/>
                  </a:lnTo>
                  <a:lnTo>
                    <a:pt x="582967" y="212852"/>
                  </a:lnTo>
                  <a:lnTo>
                    <a:pt x="586449" y="217687"/>
                  </a:lnTo>
                  <a:lnTo>
                    <a:pt x="586449" y="0"/>
                  </a:lnTo>
                  <a:lnTo>
                    <a:pt x="579530" y="0"/>
                  </a:lnTo>
                  <a:lnTo>
                    <a:pt x="579530" y="207957"/>
                  </a:lnTo>
                  <a:lnTo>
                    <a:pt x="572597" y="198226"/>
                  </a:lnTo>
                  <a:lnTo>
                    <a:pt x="572597" y="300277"/>
                  </a:lnTo>
                  <a:lnTo>
                    <a:pt x="549329" y="267816"/>
                  </a:lnTo>
                  <a:lnTo>
                    <a:pt x="549329" y="165600"/>
                  </a:lnTo>
                  <a:lnTo>
                    <a:pt x="538943" y="150989"/>
                  </a:lnTo>
                  <a:lnTo>
                    <a:pt x="542380" y="155870"/>
                  </a:lnTo>
                  <a:lnTo>
                    <a:pt x="542380" y="0"/>
                  </a:lnTo>
                  <a:lnTo>
                    <a:pt x="535462" y="0"/>
                  </a:lnTo>
                  <a:lnTo>
                    <a:pt x="535462" y="146139"/>
                  </a:lnTo>
                  <a:lnTo>
                    <a:pt x="528528" y="136409"/>
                  </a:lnTo>
                  <a:lnTo>
                    <a:pt x="528528" y="248476"/>
                  </a:lnTo>
                  <a:lnTo>
                    <a:pt x="532712" y="244665"/>
                  </a:lnTo>
                  <a:lnTo>
                    <a:pt x="417227" y="350195"/>
                  </a:lnTo>
                  <a:lnTo>
                    <a:pt x="417227" y="132327"/>
                  </a:lnTo>
                  <a:lnTo>
                    <a:pt x="410293" y="136785"/>
                  </a:lnTo>
                  <a:lnTo>
                    <a:pt x="410293" y="0"/>
                  </a:lnTo>
                  <a:lnTo>
                    <a:pt x="403359" y="0"/>
                  </a:lnTo>
                  <a:lnTo>
                    <a:pt x="403359" y="141304"/>
                  </a:lnTo>
                  <a:lnTo>
                    <a:pt x="396441" y="145763"/>
                  </a:lnTo>
                  <a:lnTo>
                    <a:pt x="396441" y="369159"/>
                  </a:lnTo>
                  <a:lnTo>
                    <a:pt x="346080" y="415161"/>
                  </a:lnTo>
                  <a:lnTo>
                    <a:pt x="249679" y="350135"/>
                  </a:lnTo>
                  <a:lnTo>
                    <a:pt x="241071" y="356115"/>
                  </a:lnTo>
                  <a:lnTo>
                    <a:pt x="241071" y="190951"/>
                  </a:lnTo>
                  <a:lnTo>
                    <a:pt x="238755" y="190454"/>
                  </a:lnTo>
                  <a:lnTo>
                    <a:pt x="234137" y="195078"/>
                  </a:lnTo>
                  <a:lnTo>
                    <a:pt x="234137" y="0"/>
                  </a:lnTo>
                  <a:lnTo>
                    <a:pt x="227204" y="0"/>
                  </a:lnTo>
                  <a:lnTo>
                    <a:pt x="227204" y="201932"/>
                  </a:lnTo>
                  <a:lnTo>
                    <a:pt x="220285" y="208770"/>
                  </a:lnTo>
                  <a:lnTo>
                    <a:pt x="220285" y="370409"/>
                  </a:lnTo>
                  <a:lnTo>
                    <a:pt x="197002" y="386511"/>
                  </a:lnTo>
                  <a:lnTo>
                    <a:pt x="197002" y="231726"/>
                  </a:lnTo>
                  <a:lnTo>
                    <a:pt x="190069" y="238564"/>
                  </a:lnTo>
                  <a:lnTo>
                    <a:pt x="190069" y="0"/>
                  </a:lnTo>
                  <a:lnTo>
                    <a:pt x="183194" y="0"/>
                  </a:lnTo>
                  <a:lnTo>
                    <a:pt x="183194" y="245418"/>
                  </a:lnTo>
                  <a:lnTo>
                    <a:pt x="176261" y="252272"/>
                  </a:lnTo>
                  <a:lnTo>
                    <a:pt x="176261" y="400806"/>
                  </a:lnTo>
                  <a:lnTo>
                    <a:pt x="152993" y="416848"/>
                  </a:lnTo>
                  <a:lnTo>
                    <a:pt x="152993" y="275257"/>
                  </a:lnTo>
                  <a:lnTo>
                    <a:pt x="146059" y="282126"/>
                  </a:lnTo>
                  <a:lnTo>
                    <a:pt x="146059" y="0"/>
                  </a:lnTo>
                  <a:lnTo>
                    <a:pt x="139126" y="0"/>
                  </a:lnTo>
                  <a:lnTo>
                    <a:pt x="139126" y="288965"/>
                  </a:lnTo>
                  <a:lnTo>
                    <a:pt x="132192" y="295818"/>
                  </a:lnTo>
                  <a:lnTo>
                    <a:pt x="132192" y="431203"/>
                  </a:lnTo>
                  <a:lnTo>
                    <a:pt x="108939" y="447244"/>
                  </a:lnTo>
                  <a:lnTo>
                    <a:pt x="108939" y="318819"/>
                  </a:lnTo>
                  <a:lnTo>
                    <a:pt x="102005" y="325673"/>
                  </a:lnTo>
                  <a:lnTo>
                    <a:pt x="102005" y="0"/>
                  </a:lnTo>
                  <a:lnTo>
                    <a:pt x="95131" y="0"/>
                  </a:lnTo>
                  <a:lnTo>
                    <a:pt x="95131" y="332526"/>
                  </a:lnTo>
                  <a:lnTo>
                    <a:pt x="88198" y="339365"/>
                  </a:lnTo>
                  <a:lnTo>
                    <a:pt x="88198" y="461599"/>
                  </a:lnTo>
                  <a:lnTo>
                    <a:pt x="64930" y="477626"/>
                  </a:lnTo>
                  <a:lnTo>
                    <a:pt x="64930" y="362366"/>
                  </a:lnTo>
                  <a:lnTo>
                    <a:pt x="57996" y="369219"/>
                  </a:lnTo>
                  <a:lnTo>
                    <a:pt x="57996" y="0"/>
                  </a:lnTo>
                  <a:lnTo>
                    <a:pt x="51063" y="0"/>
                  </a:lnTo>
                  <a:lnTo>
                    <a:pt x="51063" y="376073"/>
                  </a:lnTo>
                  <a:lnTo>
                    <a:pt x="44129" y="382926"/>
                  </a:lnTo>
                  <a:lnTo>
                    <a:pt x="44129" y="491981"/>
                  </a:lnTo>
                  <a:lnTo>
                    <a:pt x="20921" y="508023"/>
                  </a:lnTo>
                  <a:lnTo>
                    <a:pt x="20921" y="405912"/>
                  </a:lnTo>
                  <a:lnTo>
                    <a:pt x="10490" y="416200"/>
                  </a:lnTo>
                  <a:lnTo>
                    <a:pt x="13987" y="412766"/>
                  </a:lnTo>
                  <a:lnTo>
                    <a:pt x="13987" y="0"/>
                  </a:lnTo>
                  <a:lnTo>
                    <a:pt x="7038" y="0"/>
                  </a:lnTo>
                  <a:lnTo>
                    <a:pt x="7038" y="415372"/>
                  </a:lnTo>
                  <a:lnTo>
                    <a:pt x="105" y="413700"/>
                  </a:lnTo>
                  <a:lnTo>
                    <a:pt x="105" y="522378"/>
                  </a:lnTo>
                  <a:lnTo>
                    <a:pt x="0" y="522438"/>
                  </a:lnTo>
                  <a:lnTo>
                    <a:pt x="0" y="632472"/>
                  </a:lnTo>
                  <a:lnTo>
                    <a:pt x="725261" y="632637"/>
                  </a:lnTo>
                  <a:lnTo>
                    <a:pt x="725261" y="513792"/>
                  </a:lnTo>
                  <a:lnTo>
                    <a:pt x="725470" y="514063"/>
                  </a:lnTo>
                  <a:lnTo>
                    <a:pt x="725470" y="41293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16"/>
            <p:cNvSpPr/>
            <p:nvPr/>
          </p:nvSpPr>
          <p:spPr>
            <a:xfrm>
              <a:off x="4294899" y="3112681"/>
              <a:ext cx="64855" cy="328926"/>
            </a:xfrm>
            <a:custGeom>
              <a:avLst/>
              <a:gdLst/>
              <a:ahLst/>
              <a:cxnLst/>
              <a:rect l="l" t="t" r="r" b="b"/>
              <a:pathLst>
                <a:path w="64855" h="328926" extrusionOk="0">
                  <a:moveTo>
                    <a:pt x="20787" y="103843"/>
                  </a:moveTo>
                  <a:lnTo>
                    <a:pt x="13853" y="108301"/>
                  </a:lnTo>
                  <a:lnTo>
                    <a:pt x="13853" y="0"/>
                  </a:lnTo>
                  <a:lnTo>
                    <a:pt x="6934" y="0"/>
                  </a:lnTo>
                  <a:lnTo>
                    <a:pt x="6934" y="112820"/>
                  </a:lnTo>
                  <a:lnTo>
                    <a:pt x="0" y="117279"/>
                  </a:lnTo>
                  <a:lnTo>
                    <a:pt x="0" y="328926"/>
                  </a:lnTo>
                  <a:lnTo>
                    <a:pt x="20787" y="309947"/>
                  </a:lnTo>
                  <a:lnTo>
                    <a:pt x="20787" y="103858"/>
                  </a:lnTo>
                  <a:close/>
                  <a:moveTo>
                    <a:pt x="64855" y="103737"/>
                  </a:moveTo>
                  <a:lnTo>
                    <a:pt x="50988" y="84322"/>
                  </a:lnTo>
                  <a:lnTo>
                    <a:pt x="44069" y="88780"/>
                  </a:lnTo>
                  <a:lnTo>
                    <a:pt x="44069" y="288693"/>
                  </a:lnTo>
                  <a:lnTo>
                    <a:pt x="64855" y="269714"/>
                  </a:lnTo>
                  <a:lnTo>
                    <a:pt x="64855" y="10373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34" name="Google Shape;534;p16"/>
          <p:cNvSpPr/>
          <p:nvPr/>
        </p:nvSpPr>
        <p:spPr>
          <a:xfrm>
            <a:off x="2680860" y="1917383"/>
            <a:ext cx="194694" cy="194694"/>
          </a:xfrm>
          <a:custGeom>
            <a:avLst/>
            <a:gdLst/>
            <a:ahLst/>
            <a:cxnLst/>
            <a:rect l="l" t="t" r="r" b="b"/>
            <a:pathLst>
              <a:path w="1469390" h="1469390" extrusionOk="0">
                <a:moveTo>
                  <a:pt x="734695" y="0"/>
                </a:moveTo>
                <a:lnTo>
                  <a:pt x="734695" y="1469390"/>
                </a:lnTo>
                <a:moveTo>
                  <a:pt x="1469390" y="734695"/>
                </a:moveTo>
                <a:lnTo>
                  <a:pt x="0" y="734695"/>
                </a:lnTo>
              </a:path>
            </a:pathLst>
          </a:custGeom>
          <a:no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16"/>
          <p:cNvSpPr txBox="1">
            <a:spLocks noGrp="1"/>
          </p:cNvSpPr>
          <p:nvPr>
            <p:ph type="title"/>
          </p:nvPr>
        </p:nvSpPr>
        <p:spPr>
          <a:xfrm>
            <a:off x="678550" y="2335725"/>
            <a:ext cx="3088200" cy="2193600"/>
          </a:xfrm>
          <a:prstGeom prst="rect">
            <a:avLst/>
          </a:prstGeom>
        </p:spPr>
        <p:txBody>
          <a:bodyPr spcFirstLastPara="1" wrap="square" lIns="0" tIns="0" rIns="0" bIns="0" anchor="t" anchorCtr="0">
            <a:noAutofit/>
          </a:bodyPr>
          <a:lstStyle>
            <a:lvl1pPr marL="0" marR="0" lvl="0" indent="0" algn="l">
              <a:lnSpc>
                <a:spcPct val="80000"/>
              </a:lnSpc>
              <a:spcBef>
                <a:spcPts val="0"/>
              </a:spcBef>
              <a:spcAft>
                <a:spcPts val="0"/>
              </a:spcAft>
              <a:buNone/>
              <a:defRPr sz="7200">
                <a:solidFill>
                  <a:srgbClr val="000000"/>
                </a:solidFill>
              </a:defRPr>
            </a:lvl1pPr>
            <a:lvl2pPr lvl="1">
              <a:lnSpc>
                <a:spcPct val="80000"/>
              </a:lnSpc>
              <a:spcBef>
                <a:spcPts val="0"/>
              </a:spcBef>
              <a:spcAft>
                <a:spcPts val="0"/>
              </a:spcAft>
              <a:buSzPts val="7200"/>
              <a:buNone/>
              <a:defRPr sz="7200"/>
            </a:lvl2pPr>
            <a:lvl3pPr lvl="2">
              <a:lnSpc>
                <a:spcPct val="80000"/>
              </a:lnSpc>
              <a:spcBef>
                <a:spcPts val="0"/>
              </a:spcBef>
              <a:spcAft>
                <a:spcPts val="0"/>
              </a:spcAft>
              <a:buSzPts val="7200"/>
              <a:buNone/>
              <a:defRPr sz="7200"/>
            </a:lvl3pPr>
            <a:lvl4pPr lvl="3">
              <a:lnSpc>
                <a:spcPct val="80000"/>
              </a:lnSpc>
              <a:spcBef>
                <a:spcPts val="0"/>
              </a:spcBef>
              <a:spcAft>
                <a:spcPts val="0"/>
              </a:spcAft>
              <a:buSzPts val="7200"/>
              <a:buNone/>
              <a:defRPr sz="7200"/>
            </a:lvl4pPr>
            <a:lvl5pPr lvl="4">
              <a:lnSpc>
                <a:spcPct val="80000"/>
              </a:lnSpc>
              <a:spcBef>
                <a:spcPts val="0"/>
              </a:spcBef>
              <a:spcAft>
                <a:spcPts val="0"/>
              </a:spcAft>
              <a:buSzPts val="7200"/>
              <a:buNone/>
              <a:defRPr sz="7200"/>
            </a:lvl5pPr>
            <a:lvl6pPr lvl="5">
              <a:lnSpc>
                <a:spcPct val="80000"/>
              </a:lnSpc>
              <a:spcBef>
                <a:spcPts val="0"/>
              </a:spcBef>
              <a:spcAft>
                <a:spcPts val="0"/>
              </a:spcAft>
              <a:buSzPts val="7200"/>
              <a:buNone/>
              <a:defRPr sz="7200"/>
            </a:lvl6pPr>
            <a:lvl7pPr lvl="6">
              <a:lnSpc>
                <a:spcPct val="80000"/>
              </a:lnSpc>
              <a:spcBef>
                <a:spcPts val="0"/>
              </a:spcBef>
              <a:spcAft>
                <a:spcPts val="0"/>
              </a:spcAft>
              <a:buSzPts val="7200"/>
              <a:buNone/>
              <a:defRPr sz="7200"/>
            </a:lvl7pPr>
            <a:lvl8pPr lvl="7">
              <a:lnSpc>
                <a:spcPct val="80000"/>
              </a:lnSpc>
              <a:spcBef>
                <a:spcPts val="0"/>
              </a:spcBef>
              <a:spcAft>
                <a:spcPts val="0"/>
              </a:spcAft>
              <a:buSzPts val="7200"/>
              <a:buNone/>
              <a:defRPr sz="7200"/>
            </a:lvl8pPr>
            <a:lvl9pPr lvl="8">
              <a:lnSpc>
                <a:spcPct val="80000"/>
              </a:lnSpc>
              <a:spcBef>
                <a:spcPts val="0"/>
              </a:spcBef>
              <a:spcAft>
                <a:spcPts val="0"/>
              </a:spcAft>
              <a:buSzPts val="7200"/>
              <a:buNone/>
              <a:defRPr sz="7200"/>
            </a:lvl9pPr>
          </a:lstStyle>
          <a:p>
            <a:endParaRPr/>
          </a:p>
        </p:txBody>
      </p:sp>
    </p:spTree>
  </p:cSld>
  <p:clrMapOvr>
    <a:masterClrMapping/>
  </p:clrMapOvr>
  <p:extLst>
    <p:ext uri="{DCECCB84-F9BA-43D5-87BE-67443E8EF086}">
      <p15:sldGuideLst xmlns:p15="http://schemas.microsoft.com/office/powerpoint/2012/main">
        <p15:guide id="1" pos="288">
          <p15:clr>
            <a:srgbClr val="E46962"/>
          </p15:clr>
        </p15:guide>
        <p15:guide id="2" pos="7392">
          <p15:clr>
            <a:srgbClr val="E46962"/>
          </p15:clr>
        </p15:guide>
        <p15:guide id="3" orient="horz" pos="4143">
          <p15:clr>
            <a:srgbClr val="D9D9D9"/>
          </p15:clr>
        </p15:guide>
        <p15:guide id="4" orient="horz" pos="3683">
          <p15:clr>
            <a:srgbClr val="E46962"/>
          </p15:clr>
        </p15:guide>
        <p15:guide id="5" orient="horz" pos="173">
          <p15:clr>
            <a:srgbClr val="00FF00"/>
          </p15:clr>
        </p15:guide>
        <p15:guide id="6" orient="horz" pos="3398">
          <p15:clr>
            <a:srgbClr val="E46962"/>
          </p15:clr>
        </p15:guide>
        <p15:guide id="7" orient="horz" pos="3054">
          <p15:clr>
            <a:srgbClr val="E46962"/>
          </p15:clr>
        </p15:guide>
        <p15:guide id="8" orient="horz" pos="2768">
          <p15:clr>
            <a:srgbClr val="E46962"/>
          </p15:clr>
        </p15:guide>
        <p15:guide id="9" orient="horz" pos="2424">
          <p15:clr>
            <a:srgbClr val="E46962"/>
          </p15:clr>
        </p15:guide>
        <p15:guide id="10" orient="horz" pos="2138">
          <p15:clr>
            <a:srgbClr val="E46962"/>
          </p15:clr>
        </p15:guide>
        <p15:guide id="11" orient="horz" pos="1794">
          <p15:clr>
            <a:srgbClr val="E46962"/>
          </p15:clr>
        </p15:guide>
        <p15:guide id="12" orient="horz" pos="1508">
          <p15:clr>
            <a:srgbClr val="E46962"/>
          </p15:clr>
        </p15:guide>
        <p15:guide id="13" orient="horz" pos="1164">
          <p15:clr>
            <a:srgbClr val="E46962"/>
          </p15:clr>
        </p15:guide>
        <p15:guide id="14" orient="horz" pos="878">
          <p15:clr>
            <a:srgbClr val="E46962"/>
          </p15:clr>
        </p15:guide>
        <p15:guide id="15" orient="horz" pos="534">
          <p15:clr>
            <a:srgbClr val="E46962"/>
          </p15:clr>
        </p15:guide>
        <p15:guide id="16" orient="horz" pos="1049">
          <p15:clr>
            <a:srgbClr val="D9D9D9"/>
          </p15:clr>
        </p15:guide>
        <p15:guide id="17" orient="horz" pos="1679">
          <p15:clr>
            <a:srgbClr val="D9D9D9"/>
          </p15:clr>
        </p15:guide>
        <p15:guide id="18" orient="horz" pos="2308">
          <p15:clr>
            <a:srgbClr val="D9D9D9"/>
          </p15:clr>
        </p15:guide>
        <p15:guide id="19" orient="horz" pos="2938">
          <p15:clr>
            <a:srgbClr val="D9D9D9"/>
          </p15:clr>
        </p15:guide>
        <p15:guide id="20" orient="horz" pos="3568">
          <p15:clr>
            <a:srgbClr val="D9D9D9"/>
          </p15:clr>
        </p15:guide>
        <p15:guide id="21" pos="1352">
          <p15:clr>
            <a:srgbClr val="E46962"/>
          </p15:clr>
        </p15:guide>
        <p15:guide id="22" pos="1496">
          <p15:clr>
            <a:srgbClr val="E46962"/>
          </p15:clr>
        </p15:guide>
        <p15:guide id="23" pos="2560">
          <p15:clr>
            <a:srgbClr val="E46962"/>
          </p15:clr>
        </p15:guide>
        <p15:guide id="24" pos="2704">
          <p15:clr>
            <a:srgbClr val="E46962"/>
          </p15:clr>
        </p15:guide>
        <p15:guide id="25" pos="3768">
          <p15:clr>
            <a:srgbClr val="E46962"/>
          </p15:clr>
        </p15:guide>
        <p15:guide id="26" pos="3912">
          <p15:clr>
            <a:srgbClr val="E46962"/>
          </p15:clr>
        </p15:guide>
        <p15:guide id="27" pos="4976">
          <p15:clr>
            <a:srgbClr val="E46962"/>
          </p15:clr>
        </p15:guide>
        <p15:guide id="28" pos="5120">
          <p15:clr>
            <a:srgbClr val="E46962"/>
          </p15:clr>
        </p15:guide>
        <p15:guide id="29" pos="6184">
          <p15:clr>
            <a:srgbClr val="E46962"/>
          </p15:clr>
        </p15:guide>
        <p15:guide id="30" pos="6328">
          <p15:clr>
            <a:srgbClr val="E46962"/>
          </p15:clr>
        </p15:guide>
        <p15:guide id="31" orient="horz" pos="4028">
          <p15:clr>
            <a:srgbClr val="00FF00"/>
          </p15:clr>
        </p15:guide>
        <p15:guide id="32" pos="170">
          <p15:clr>
            <a:srgbClr val="00FF00"/>
          </p15:clr>
        </p15:guide>
        <p15:guide id="33" pos="7510">
          <p15:clr>
            <a:srgbClr val="00FF00"/>
          </p15:clr>
        </p15:guide>
        <p15:guide id="34" orient="horz" pos="419">
          <p15:clr>
            <a:srgbClr val="D9D9D9"/>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Photo - Light B">
  <p:cSld name="BLANK_1_1_1_1_1_1_1_1_1_1_1_1_1">
    <p:bg>
      <p:bgPr>
        <a:solidFill>
          <a:schemeClr val="lt1"/>
        </a:solidFill>
        <a:effectLst/>
      </p:bgPr>
    </p:bg>
    <p:spTree>
      <p:nvGrpSpPr>
        <p:cNvPr id="1" name="Shape 536"/>
        <p:cNvGrpSpPr/>
        <p:nvPr/>
      </p:nvGrpSpPr>
      <p:grpSpPr>
        <a:xfrm>
          <a:off x="0" y="0"/>
          <a:ext cx="0" cy="0"/>
          <a:chOff x="0" y="0"/>
          <a:chExt cx="0" cy="0"/>
        </a:xfrm>
      </p:grpSpPr>
      <p:pic>
        <p:nvPicPr>
          <p:cNvPr id="537" name="Google Shape;537;p17"/>
          <p:cNvPicPr preferRelativeResize="0"/>
          <p:nvPr/>
        </p:nvPicPr>
        <p:blipFill rotWithShape="1">
          <a:blip r:embed="rId2">
            <a:alphaModFix/>
          </a:blip>
          <a:srcRect b="2219"/>
          <a:stretch/>
        </p:blipFill>
        <p:spPr>
          <a:xfrm>
            <a:off x="183221" y="181150"/>
            <a:ext cx="11816402" cy="6493850"/>
          </a:xfrm>
          <a:prstGeom prst="rect">
            <a:avLst/>
          </a:prstGeom>
          <a:noFill/>
          <a:ln>
            <a:noFill/>
          </a:ln>
        </p:spPr>
      </p:pic>
      <p:sp>
        <p:nvSpPr>
          <p:cNvPr id="538" name="Google Shape;538;p17"/>
          <p:cNvSpPr/>
          <p:nvPr/>
        </p:nvSpPr>
        <p:spPr>
          <a:xfrm>
            <a:off x="4201502" y="181150"/>
            <a:ext cx="7802700" cy="6493800"/>
          </a:xfrm>
          <a:prstGeom prst="rect">
            <a:avLst/>
          </a:prstGeom>
          <a:gradFill>
            <a:gsLst>
              <a:gs pos="0">
                <a:srgbClr val="EEECE7">
                  <a:alpha val="89803"/>
                </a:srgbClr>
              </a:gs>
              <a:gs pos="100000">
                <a:srgbClr val="EEECE7">
                  <a:alpha val="0"/>
                </a:srgbClr>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539" name="Google Shape;539;p17"/>
          <p:cNvSpPr/>
          <p:nvPr/>
        </p:nvSpPr>
        <p:spPr>
          <a:xfrm flipH="1">
            <a:off x="183221" y="181150"/>
            <a:ext cx="3624900" cy="6493800"/>
          </a:xfrm>
          <a:prstGeom prst="rect">
            <a:avLst/>
          </a:prstGeom>
          <a:gradFill>
            <a:gsLst>
              <a:gs pos="0">
                <a:srgbClr val="EEECE7">
                  <a:alpha val="89803"/>
                </a:srgbClr>
              </a:gs>
              <a:gs pos="100000">
                <a:srgbClr val="EEECE7">
                  <a:alpha val="0"/>
                </a:srgbClr>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grpSp>
        <p:nvGrpSpPr>
          <p:cNvPr id="541" name="Google Shape;541;p17"/>
          <p:cNvGrpSpPr/>
          <p:nvPr/>
        </p:nvGrpSpPr>
        <p:grpSpPr>
          <a:xfrm>
            <a:off x="457038" y="6418315"/>
            <a:ext cx="1023772" cy="158476"/>
            <a:chOff x="3854450" y="3112681"/>
            <a:chExt cx="4086913" cy="632637"/>
          </a:xfrm>
        </p:grpSpPr>
        <p:sp>
          <p:nvSpPr>
            <p:cNvPr id="542" name="Google Shape;542;p17"/>
            <p:cNvSpPr/>
            <p:nvPr/>
          </p:nvSpPr>
          <p:spPr>
            <a:xfrm>
              <a:off x="4118803" y="3112681"/>
              <a:ext cx="3822560" cy="581318"/>
            </a:xfrm>
            <a:custGeom>
              <a:avLst/>
              <a:gdLst/>
              <a:ahLst/>
              <a:cxnLst/>
              <a:rect l="l" t="t" r="r" b="b"/>
              <a:pathLst>
                <a:path w="3822560" h="581318" extrusionOk="0">
                  <a:moveTo>
                    <a:pt x="1918304" y="159078"/>
                  </a:moveTo>
                  <a:cubicBezTo>
                    <a:pt x="1896426" y="136785"/>
                    <a:pt x="1867301" y="125594"/>
                    <a:pt x="1830823" y="125594"/>
                  </a:cubicBezTo>
                  <a:lnTo>
                    <a:pt x="1714367" y="125594"/>
                  </a:lnTo>
                  <a:lnTo>
                    <a:pt x="1714367" y="576197"/>
                  </a:lnTo>
                  <a:lnTo>
                    <a:pt x="1830823" y="576197"/>
                  </a:lnTo>
                  <a:cubicBezTo>
                    <a:pt x="1867301" y="576197"/>
                    <a:pt x="1896426" y="565051"/>
                    <a:pt x="1918304" y="542712"/>
                  </a:cubicBezTo>
                  <a:cubicBezTo>
                    <a:pt x="1940121" y="520419"/>
                    <a:pt x="1951090" y="490565"/>
                    <a:pt x="1951090" y="453224"/>
                  </a:cubicBezTo>
                  <a:lnTo>
                    <a:pt x="1951090" y="248521"/>
                  </a:lnTo>
                  <a:cubicBezTo>
                    <a:pt x="1951090" y="211165"/>
                    <a:pt x="1940181" y="181371"/>
                    <a:pt x="1918304" y="159033"/>
                  </a:cubicBezTo>
                  <a:lnTo>
                    <a:pt x="1918304" y="159078"/>
                  </a:lnTo>
                  <a:close/>
                  <a:moveTo>
                    <a:pt x="1877253" y="448766"/>
                  </a:moveTo>
                  <a:cubicBezTo>
                    <a:pt x="1876820" y="467624"/>
                    <a:pt x="1872247" y="482808"/>
                    <a:pt x="1863550" y="494165"/>
                  </a:cubicBezTo>
                  <a:cubicBezTo>
                    <a:pt x="1854838" y="505522"/>
                    <a:pt x="1843496" y="511231"/>
                    <a:pt x="1829523" y="511231"/>
                  </a:cubicBezTo>
                  <a:lnTo>
                    <a:pt x="1788144" y="511939"/>
                  </a:lnTo>
                  <a:lnTo>
                    <a:pt x="1788144" y="190077"/>
                  </a:lnTo>
                  <a:lnTo>
                    <a:pt x="1828836" y="190077"/>
                  </a:lnTo>
                  <a:cubicBezTo>
                    <a:pt x="1843660" y="190077"/>
                    <a:pt x="1855436" y="195786"/>
                    <a:pt x="1864133" y="207144"/>
                  </a:cubicBezTo>
                  <a:cubicBezTo>
                    <a:pt x="1872845" y="218516"/>
                    <a:pt x="1877194" y="233835"/>
                    <a:pt x="1877194" y="253145"/>
                  </a:cubicBezTo>
                  <a:lnTo>
                    <a:pt x="1877194" y="448811"/>
                  </a:lnTo>
                  <a:lnTo>
                    <a:pt x="1877253" y="448766"/>
                  </a:lnTo>
                  <a:close/>
                  <a:moveTo>
                    <a:pt x="2742073" y="408202"/>
                  </a:moveTo>
                  <a:cubicBezTo>
                    <a:pt x="2734870" y="393636"/>
                    <a:pt x="2724664" y="380200"/>
                    <a:pt x="2711543" y="367969"/>
                  </a:cubicBezTo>
                  <a:cubicBezTo>
                    <a:pt x="2698378" y="355738"/>
                    <a:pt x="2678877" y="339967"/>
                    <a:pt x="2653024" y="320672"/>
                  </a:cubicBezTo>
                  <a:cubicBezTo>
                    <a:pt x="2627545" y="301798"/>
                    <a:pt x="2610524" y="286961"/>
                    <a:pt x="2601812" y="276237"/>
                  </a:cubicBezTo>
                  <a:cubicBezTo>
                    <a:pt x="2593100" y="265542"/>
                    <a:pt x="2588751" y="252437"/>
                    <a:pt x="2588751" y="236998"/>
                  </a:cubicBezTo>
                  <a:cubicBezTo>
                    <a:pt x="2588751" y="220685"/>
                    <a:pt x="2592786" y="207912"/>
                    <a:pt x="2600841" y="198723"/>
                  </a:cubicBezTo>
                  <a:cubicBezTo>
                    <a:pt x="2608910" y="189475"/>
                    <a:pt x="2619281" y="184866"/>
                    <a:pt x="2632013" y="184866"/>
                  </a:cubicBezTo>
                  <a:cubicBezTo>
                    <a:pt x="2645612" y="184866"/>
                    <a:pt x="2656521" y="189912"/>
                    <a:pt x="2664800" y="199974"/>
                  </a:cubicBezTo>
                  <a:cubicBezTo>
                    <a:pt x="2673063" y="210081"/>
                    <a:pt x="2677203" y="223457"/>
                    <a:pt x="2677203" y="240191"/>
                  </a:cubicBezTo>
                  <a:lnTo>
                    <a:pt x="2677203" y="264834"/>
                  </a:lnTo>
                  <a:lnTo>
                    <a:pt x="2749695" y="264834"/>
                  </a:lnTo>
                  <a:lnTo>
                    <a:pt x="2749695" y="241502"/>
                  </a:lnTo>
                  <a:cubicBezTo>
                    <a:pt x="2749695" y="205020"/>
                    <a:pt x="2738905" y="175768"/>
                    <a:pt x="2717297" y="153640"/>
                  </a:cubicBezTo>
                  <a:cubicBezTo>
                    <a:pt x="2695643" y="131573"/>
                    <a:pt x="2667265" y="120487"/>
                    <a:pt x="2632013" y="120487"/>
                  </a:cubicBezTo>
                  <a:cubicBezTo>
                    <a:pt x="2596761" y="120487"/>
                    <a:pt x="2569250" y="130971"/>
                    <a:pt x="2548015" y="152014"/>
                  </a:cubicBezTo>
                  <a:cubicBezTo>
                    <a:pt x="2526795" y="173056"/>
                    <a:pt x="2516200" y="201374"/>
                    <a:pt x="2516200" y="236998"/>
                  </a:cubicBezTo>
                  <a:cubicBezTo>
                    <a:pt x="2516200" y="259291"/>
                    <a:pt x="2520563" y="278963"/>
                    <a:pt x="2529260" y="295878"/>
                  </a:cubicBezTo>
                  <a:cubicBezTo>
                    <a:pt x="2537973" y="312839"/>
                    <a:pt x="2548777" y="327299"/>
                    <a:pt x="2561718" y="339320"/>
                  </a:cubicBezTo>
                  <a:cubicBezTo>
                    <a:pt x="2574674" y="351325"/>
                    <a:pt x="2591710" y="365077"/>
                    <a:pt x="2612930" y="380531"/>
                  </a:cubicBezTo>
                  <a:cubicBezTo>
                    <a:pt x="2631580" y="394284"/>
                    <a:pt x="2645179" y="404782"/>
                    <a:pt x="2653667" y="412058"/>
                  </a:cubicBezTo>
                  <a:cubicBezTo>
                    <a:pt x="2662155" y="419348"/>
                    <a:pt x="2668715" y="427060"/>
                    <a:pt x="2673392" y="435224"/>
                  </a:cubicBezTo>
                  <a:cubicBezTo>
                    <a:pt x="2678070" y="443373"/>
                    <a:pt x="2680371" y="453059"/>
                    <a:pt x="2680371" y="464205"/>
                  </a:cubicBezTo>
                  <a:cubicBezTo>
                    <a:pt x="2680371" y="480081"/>
                    <a:pt x="2676127" y="492855"/>
                    <a:pt x="2667639" y="502465"/>
                  </a:cubicBezTo>
                  <a:cubicBezTo>
                    <a:pt x="2659151" y="512150"/>
                    <a:pt x="2648347" y="516925"/>
                    <a:pt x="2635181" y="516925"/>
                  </a:cubicBezTo>
                  <a:cubicBezTo>
                    <a:pt x="2622016" y="516925"/>
                    <a:pt x="2611316" y="511773"/>
                    <a:pt x="2603052" y="501501"/>
                  </a:cubicBezTo>
                  <a:cubicBezTo>
                    <a:pt x="2594774" y="491228"/>
                    <a:pt x="2590634" y="477686"/>
                    <a:pt x="2590634" y="460936"/>
                  </a:cubicBezTo>
                  <a:lnTo>
                    <a:pt x="2590634" y="439803"/>
                  </a:lnTo>
                  <a:lnTo>
                    <a:pt x="2517500" y="439803"/>
                  </a:lnTo>
                  <a:lnTo>
                    <a:pt x="2517500" y="464808"/>
                  </a:lnTo>
                  <a:cubicBezTo>
                    <a:pt x="2517500" y="499542"/>
                    <a:pt x="2528289" y="527650"/>
                    <a:pt x="2549958" y="549129"/>
                  </a:cubicBezTo>
                  <a:cubicBezTo>
                    <a:pt x="2571611" y="570594"/>
                    <a:pt x="2599989" y="581318"/>
                    <a:pt x="2635181" y="581318"/>
                  </a:cubicBezTo>
                  <a:cubicBezTo>
                    <a:pt x="2670388" y="581318"/>
                    <a:pt x="2698811" y="570277"/>
                    <a:pt x="2720465" y="548150"/>
                  </a:cubicBezTo>
                  <a:cubicBezTo>
                    <a:pt x="2742118" y="526068"/>
                    <a:pt x="2752922" y="496771"/>
                    <a:pt x="2752922" y="460289"/>
                  </a:cubicBezTo>
                  <a:cubicBezTo>
                    <a:pt x="2752922" y="440105"/>
                    <a:pt x="2749321" y="422722"/>
                    <a:pt x="2742118" y="408141"/>
                  </a:cubicBezTo>
                  <a:lnTo>
                    <a:pt x="2742073" y="408202"/>
                  </a:lnTo>
                  <a:close/>
                  <a:moveTo>
                    <a:pt x="2981800" y="125639"/>
                  </a:moveTo>
                  <a:lnTo>
                    <a:pt x="2929407" y="125639"/>
                  </a:lnTo>
                  <a:lnTo>
                    <a:pt x="2929407" y="552970"/>
                  </a:lnTo>
                  <a:lnTo>
                    <a:pt x="2930005" y="552970"/>
                  </a:lnTo>
                  <a:lnTo>
                    <a:pt x="2955364" y="576197"/>
                  </a:lnTo>
                  <a:lnTo>
                    <a:pt x="3003244" y="576197"/>
                  </a:lnTo>
                  <a:lnTo>
                    <a:pt x="3003244" y="145220"/>
                  </a:lnTo>
                  <a:lnTo>
                    <a:pt x="2981800" y="125639"/>
                  </a:lnTo>
                  <a:close/>
                  <a:moveTo>
                    <a:pt x="3428212" y="165118"/>
                  </a:moveTo>
                  <a:lnTo>
                    <a:pt x="3428212" y="125654"/>
                  </a:lnTo>
                  <a:lnTo>
                    <a:pt x="3175649" y="125654"/>
                  </a:lnTo>
                  <a:lnTo>
                    <a:pt x="3175649" y="164576"/>
                  </a:lnTo>
                  <a:lnTo>
                    <a:pt x="3198378" y="190017"/>
                  </a:lnTo>
                  <a:lnTo>
                    <a:pt x="3262800" y="190017"/>
                  </a:lnTo>
                  <a:lnTo>
                    <a:pt x="3262800" y="576197"/>
                  </a:lnTo>
                  <a:lnTo>
                    <a:pt x="3336592" y="576197"/>
                  </a:lnTo>
                  <a:lnTo>
                    <a:pt x="3336592" y="190017"/>
                  </a:lnTo>
                  <a:lnTo>
                    <a:pt x="3405916" y="190017"/>
                  </a:lnTo>
                  <a:lnTo>
                    <a:pt x="3428212" y="165118"/>
                  </a:lnTo>
                  <a:close/>
                  <a:moveTo>
                    <a:pt x="2331451" y="511834"/>
                  </a:moveTo>
                  <a:lnTo>
                    <a:pt x="2206567" y="511834"/>
                  </a:lnTo>
                  <a:lnTo>
                    <a:pt x="2206567" y="383077"/>
                  </a:lnTo>
                  <a:lnTo>
                    <a:pt x="2298769" y="383077"/>
                  </a:lnTo>
                  <a:lnTo>
                    <a:pt x="2298769" y="317840"/>
                  </a:lnTo>
                  <a:lnTo>
                    <a:pt x="2206567" y="318111"/>
                  </a:lnTo>
                  <a:lnTo>
                    <a:pt x="2206567" y="190017"/>
                  </a:lnTo>
                  <a:lnTo>
                    <a:pt x="2332467" y="189957"/>
                  </a:lnTo>
                  <a:lnTo>
                    <a:pt x="2354778" y="165058"/>
                  </a:lnTo>
                  <a:lnTo>
                    <a:pt x="2354778" y="125639"/>
                  </a:lnTo>
                  <a:lnTo>
                    <a:pt x="2132715" y="125639"/>
                  </a:lnTo>
                  <a:lnTo>
                    <a:pt x="2132715" y="576197"/>
                  </a:lnTo>
                  <a:lnTo>
                    <a:pt x="2354778" y="576197"/>
                  </a:lnTo>
                  <a:lnTo>
                    <a:pt x="2354778" y="537937"/>
                  </a:lnTo>
                  <a:lnTo>
                    <a:pt x="2331451" y="511834"/>
                  </a:lnTo>
                  <a:close/>
                  <a:moveTo>
                    <a:pt x="3674289" y="511834"/>
                  </a:moveTo>
                  <a:lnTo>
                    <a:pt x="3674289" y="383077"/>
                  </a:lnTo>
                  <a:lnTo>
                    <a:pt x="3766551" y="383077"/>
                  </a:lnTo>
                  <a:lnTo>
                    <a:pt x="3766551" y="317795"/>
                  </a:lnTo>
                  <a:lnTo>
                    <a:pt x="3674334" y="318066"/>
                  </a:lnTo>
                  <a:lnTo>
                    <a:pt x="3674334" y="189942"/>
                  </a:lnTo>
                  <a:lnTo>
                    <a:pt x="3800682" y="189942"/>
                  </a:lnTo>
                  <a:lnTo>
                    <a:pt x="3822560" y="165480"/>
                  </a:lnTo>
                  <a:lnTo>
                    <a:pt x="3822560" y="125563"/>
                  </a:lnTo>
                  <a:lnTo>
                    <a:pt x="3600497" y="125563"/>
                  </a:lnTo>
                  <a:lnTo>
                    <a:pt x="3600497" y="576182"/>
                  </a:lnTo>
                  <a:lnTo>
                    <a:pt x="3822560" y="576182"/>
                  </a:lnTo>
                  <a:lnTo>
                    <a:pt x="3822560" y="537440"/>
                  </a:lnTo>
                  <a:lnTo>
                    <a:pt x="3799607" y="511834"/>
                  </a:lnTo>
                  <a:lnTo>
                    <a:pt x="3674289" y="511834"/>
                  </a:lnTo>
                  <a:close/>
                  <a:moveTo>
                    <a:pt x="1061703" y="576197"/>
                  </a:moveTo>
                  <a:lnTo>
                    <a:pt x="1115605" y="576197"/>
                  </a:lnTo>
                  <a:lnTo>
                    <a:pt x="1018067" y="125594"/>
                  </a:lnTo>
                  <a:lnTo>
                    <a:pt x="937192" y="125594"/>
                  </a:lnTo>
                  <a:lnTo>
                    <a:pt x="839759" y="576197"/>
                  </a:lnTo>
                  <a:lnTo>
                    <a:pt x="891778" y="576197"/>
                  </a:lnTo>
                  <a:lnTo>
                    <a:pt x="917526" y="552609"/>
                  </a:lnTo>
                  <a:lnTo>
                    <a:pt x="917631" y="552609"/>
                  </a:lnTo>
                  <a:cubicBezTo>
                    <a:pt x="921606" y="530527"/>
                    <a:pt x="926986" y="500943"/>
                    <a:pt x="927045" y="500793"/>
                  </a:cubicBezTo>
                  <a:lnTo>
                    <a:pt x="1026929" y="500793"/>
                  </a:lnTo>
                  <a:cubicBezTo>
                    <a:pt x="1026929" y="500793"/>
                    <a:pt x="1032249" y="530798"/>
                    <a:pt x="1036119" y="552880"/>
                  </a:cubicBezTo>
                  <a:lnTo>
                    <a:pt x="1061598" y="576197"/>
                  </a:lnTo>
                  <a:lnTo>
                    <a:pt x="1061703" y="576197"/>
                  </a:lnTo>
                  <a:close/>
                  <a:moveTo>
                    <a:pt x="1015228" y="436535"/>
                  </a:moveTo>
                  <a:lnTo>
                    <a:pt x="938268" y="436535"/>
                  </a:lnTo>
                  <a:lnTo>
                    <a:pt x="974536" y="233127"/>
                  </a:lnTo>
                  <a:cubicBezTo>
                    <a:pt x="974985" y="231831"/>
                    <a:pt x="975612" y="231229"/>
                    <a:pt x="976419" y="231229"/>
                  </a:cubicBezTo>
                  <a:cubicBezTo>
                    <a:pt x="977226" y="231229"/>
                    <a:pt x="977914" y="231877"/>
                    <a:pt x="978362" y="233127"/>
                  </a:cubicBezTo>
                  <a:lnTo>
                    <a:pt x="1015273" y="436535"/>
                  </a:lnTo>
                  <a:lnTo>
                    <a:pt x="1015228" y="436535"/>
                  </a:lnTo>
                  <a:close/>
                  <a:moveTo>
                    <a:pt x="1478018" y="125639"/>
                  </a:moveTo>
                  <a:lnTo>
                    <a:pt x="1452330" y="149182"/>
                  </a:lnTo>
                  <a:lnTo>
                    <a:pt x="1452330" y="402433"/>
                  </a:lnTo>
                  <a:cubicBezTo>
                    <a:pt x="1452330" y="403743"/>
                    <a:pt x="1451792" y="404511"/>
                    <a:pt x="1450776" y="404662"/>
                  </a:cubicBezTo>
                  <a:cubicBezTo>
                    <a:pt x="1449700" y="404888"/>
                    <a:pt x="1448953" y="404346"/>
                    <a:pt x="1448579" y="403035"/>
                  </a:cubicBezTo>
                  <a:lnTo>
                    <a:pt x="1351087" y="125578"/>
                  </a:lnTo>
                  <a:lnTo>
                    <a:pt x="1271661" y="125578"/>
                  </a:lnTo>
                  <a:lnTo>
                    <a:pt x="1271661" y="576197"/>
                  </a:lnTo>
                  <a:lnTo>
                    <a:pt x="1319063" y="576197"/>
                  </a:lnTo>
                  <a:lnTo>
                    <a:pt x="1344796" y="552609"/>
                  </a:lnTo>
                  <a:lnTo>
                    <a:pt x="1344213" y="297505"/>
                  </a:lnTo>
                  <a:cubicBezTo>
                    <a:pt x="1344213" y="296195"/>
                    <a:pt x="1344751" y="295487"/>
                    <a:pt x="1345827" y="295276"/>
                  </a:cubicBezTo>
                  <a:cubicBezTo>
                    <a:pt x="1346903" y="295065"/>
                    <a:pt x="1347590" y="295607"/>
                    <a:pt x="1348023" y="296903"/>
                  </a:cubicBezTo>
                  <a:lnTo>
                    <a:pt x="1445247" y="576257"/>
                  </a:lnTo>
                  <a:lnTo>
                    <a:pt x="1525524" y="576257"/>
                  </a:lnTo>
                  <a:lnTo>
                    <a:pt x="1525524" y="125654"/>
                  </a:lnTo>
                  <a:lnTo>
                    <a:pt x="1478018" y="125654"/>
                  </a:lnTo>
                  <a:close/>
                  <a:moveTo>
                    <a:pt x="234018" y="0"/>
                  </a:moveTo>
                  <a:lnTo>
                    <a:pt x="227084" y="0"/>
                  </a:lnTo>
                  <a:lnTo>
                    <a:pt x="227084" y="84322"/>
                  </a:lnTo>
                  <a:lnTo>
                    <a:pt x="234018" y="94007"/>
                  </a:lnTo>
                  <a:lnTo>
                    <a:pt x="234018" y="0"/>
                  </a:lnTo>
                  <a:close/>
                  <a:moveTo>
                    <a:pt x="20727" y="200034"/>
                  </a:moveTo>
                  <a:lnTo>
                    <a:pt x="13793" y="198603"/>
                  </a:lnTo>
                  <a:lnTo>
                    <a:pt x="13793" y="0"/>
                  </a:lnTo>
                  <a:lnTo>
                    <a:pt x="6874" y="0"/>
                  </a:lnTo>
                  <a:lnTo>
                    <a:pt x="6874" y="197202"/>
                  </a:lnTo>
                  <a:lnTo>
                    <a:pt x="0" y="195726"/>
                  </a:lnTo>
                  <a:lnTo>
                    <a:pt x="0" y="359971"/>
                  </a:lnTo>
                  <a:lnTo>
                    <a:pt x="20727" y="374009"/>
                  </a:lnTo>
                  <a:lnTo>
                    <a:pt x="20727" y="200034"/>
                  </a:lnTo>
                  <a:close/>
                  <a:moveTo>
                    <a:pt x="108805" y="160825"/>
                  </a:moveTo>
                  <a:lnTo>
                    <a:pt x="101871" y="165284"/>
                  </a:lnTo>
                  <a:lnTo>
                    <a:pt x="101871" y="0"/>
                  </a:lnTo>
                  <a:lnTo>
                    <a:pt x="94952" y="0"/>
                  </a:lnTo>
                  <a:lnTo>
                    <a:pt x="94952" y="169788"/>
                  </a:lnTo>
                  <a:lnTo>
                    <a:pt x="88018" y="174246"/>
                  </a:lnTo>
                  <a:lnTo>
                    <a:pt x="88018" y="409407"/>
                  </a:lnTo>
                  <a:lnTo>
                    <a:pt x="108805" y="390382"/>
                  </a:lnTo>
                  <a:lnTo>
                    <a:pt x="108805" y="160825"/>
                  </a:lnTo>
                  <a:close/>
                  <a:moveTo>
                    <a:pt x="64796" y="189309"/>
                  </a:moveTo>
                  <a:lnTo>
                    <a:pt x="57862" y="193768"/>
                  </a:lnTo>
                  <a:lnTo>
                    <a:pt x="57862" y="0"/>
                  </a:lnTo>
                  <a:lnTo>
                    <a:pt x="50928" y="0"/>
                  </a:lnTo>
                  <a:lnTo>
                    <a:pt x="50928" y="198226"/>
                  </a:lnTo>
                  <a:lnTo>
                    <a:pt x="44009" y="202745"/>
                  </a:lnTo>
                  <a:lnTo>
                    <a:pt x="44009" y="389720"/>
                  </a:lnTo>
                  <a:lnTo>
                    <a:pt x="64796" y="403743"/>
                  </a:lnTo>
                  <a:lnTo>
                    <a:pt x="64796" y="18930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17"/>
            <p:cNvSpPr/>
            <p:nvPr/>
          </p:nvSpPr>
          <p:spPr>
            <a:xfrm>
              <a:off x="3854450" y="3112681"/>
              <a:ext cx="725470" cy="632637"/>
            </a:xfrm>
            <a:custGeom>
              <a:avLst/>
              <a:gdLst/>
              <a:ahLst/>
              <a:cxnLst/>
              <a:rect l="l" t="t" r="r" b="b"/>
              <a:pathLst>
                <a:path w="725470" h="632637" extrusionOk="0">
                  <a:moveTo>
                    <a:pt x="725470" y="412931"/>
                  </a:moveTo>
                  <a:lnTo>
                    <a:pt x="714950" y="398140"/>
                  </a:lnTo>
                  <a:lnTo>
                    <a:pt x="718536" y="403201"/>
                  </a:lnTo>
                  <a:lnTo>
                    <a:pt x="718536" y="0"/>
                  </a:lnTo>
                  <a:lnTo>
                    <a:pt x="711617" y="0"/>
                  </a:lnTo>
                  <a:lnTo>
                    <a:pt x="711617" y="393470"/>
                  </a:lnTo>
                  <a:lnTo>
                    <a:pt x="704684" y="383740"/>
                  </a:lnTo>
                  <a:lnTo>
                    <a:pt x="704684" y="484751"/>
                  </a:lnTo>
                  <a:lnTo>
                    <a:pt x="681416" y="452290"/>
                  </a:lnTo>
                  <a:lnTo>
                    <a:pt x="681416" y="351114"/>
                  </a:lnTo>
                  <a:lnTo>
                    <a:pt x="670821" y="336217"/>
                  </a:lnTo>
                  <a:lnTo>
                    <a:pt x="674482" y="341383"/>
                  </a:lnTo>
                  <a:lnTo>
                    <a:pt x="674482" y="0"/>
                  </a:lnTo>
                  <a:lnTo>
                    <a:pt x="667608" y="0"/>
                  </a:lnTo>
                  <a:lnTo>
                    <a:pt x="667608" y="331653"/>
                  </a:lnTo>
                  <a:lnTo>
                    <a:pt x="660674" y="321922"/>
                  </a:lnTo>
                  <a:lnTo>
                    <a:pt x="660674" y="423264"/>
                  </a:lnTo>
                  <a:lnTo>
                    <a:pt x="637407" y="390804"/>
                  </a:lnTo>
                  <a:lnTo>
                    <a:pt x="637407" y="289251"/>
                  </a:lnTo>
                  <a:lnTo>
                    <a:pt x="627141" y="274896"/>
                  </a:lnTo>
                  <a:lnTo>
                    <a:pt x="630473" y="279505"/>
                  </a:lnTo>
                  <a:lnTo>
                    <a:pt x="630473" y="0"/>
                  </a:lnTo>
                  <a:lnTo>
                    <a:pt x="623539" y="0"/>
                  </a:lnTo>
                  <a:lnTo>
                    <a:pt x="623539" y="269835"/>
                  </a:lnTo>
                  <a:lnTo>
                    <a:pt x="616606" y="260104"/>
                  </a:lnTo>
                  <a:lnTo>
                    <a:pt x="616606" y="361778"/>
                  </a:lnTo>
                  <a:lnTo>
                    <a:pt x="593383" y="329318"/>
                  </a:lnTo>
                  <a:lnTo>
                    <a:pt x="593383" y="227433"/>
                  </a:lnTo>
                  <a:lnTo>
                    <a:pt x="582967" y="212852"/>
                  </a:lnTo>
                  <a:lnTo>
                    <a:pt x="586449" y="217687"/>
                  </a:lnTo>
                  <a:lnTo>
                    <a:pt x="586449" y="0"/>
                  </a:lnTo>
                  <a:lnTo>
                    <a:pt x="579530" y="0"/>
                  </a:lnTo>
                  <a:lnTo>
                    <a:pt x="579530" y="207957"/>
                  </a:lnTo>
                  <a:lnTo>
                    <a:pt x="572597" y="198226"/>
                  </a:lnTo>
                  <a:lnTo>
                    <a:pt x="572597" y="300277"/>
                  </a:lnTo>
                  <a:lnTo>
                    <a:pt x="549329" y="267816"/>
                  </a:lnTo>
                  <a:lnTo>
                    <a:pt x="549329" y="165600"/>
                  </a:lnTo>
                  <a:lnTo>
                    <a:pt x="538943" y="150989"/>
                  </a:lnTo>
                  <a:lnTo>
                    <a:pt x="542380" y="155870"/>
                  </a:lnTo>
                  <a:lnTo>
                    <a:pt x="542380" y="0"/>
                  </a:lnTo>
                  <a:lnTo>
                    <a:pt x="535462" y="0"/>
                  </a:lnTo>
                  <a:lnTo>
                    <a:pt x="535462" y="146139"/>
                  </a:lnTo>
                  <a:lnTo>
                    <a:pt x="528528" y="136409"/>
                  </a:lnTo>
                  <a:lnTo>
                    <a:pt x="528528" y="248476"/>
                  </a:lnTo>
                  <a:lnTo>
                    <a:pt x="532712" y="244665"/>
                  </a:lnTo>
                  <a:lnTo>
                    <a:pt x="417227" y="350195"/>
                  </a:lnTo>
                  <a:lnTo>
                    <a:pt x="417227" y="132327"/>
                  </a:lnTo>
                  <a:lnTo>
                    <a:pt x="410293" y="136785"/>
                  </a:lnTo>
                  <a:lnTo>
                    <a:pt x="410293" y="0"/>
                  </a:lnTo>
                  <a:lnTo>
                    <a:pt x="403359" y="0"/>
                  </a:lnTo>
                  <a:lnTo>
                    <a:pt x="403359" y="141304"/>
                  </a:lnTo>
                  <a:lnTo>
                    <a:pt x="396441" y="145763"/>
                  </a:lnTo>
                  <a:lnTo>
                    <a:pt x="396441" y="369159"/>
                  </a:lnTo>
                  <a:lnTo>
                    <a:pt x="346080" y="415161"/>
                  </a:lnTo>
                  <a:lnTo>
                    <a:pt x="249679" y="350135"/>
                  </a:lnTo>
                  <a:lnTo>
                    <a:pt x="241071" y="356115"/>
                  </a:lnTo>
                  <a:lnTo>
                    <a:pt x="241071" y="190951"/>
                  </a:lnTo>
                  <a:lnTo>
                    <a:pt x="238755" y="190454"/>
                  </a:lnTo>
                  <a:lnTo>
                    <a:pt x="234137" y="195078"/>
                  </a:lnTo>
                  <a:lnTo>
                    <a:pt x="234137" y="0"/>
                  </a:lnTo>
                  <a:lnTo>
                    <a:pt x="227204" y="0"/>
                  </a:lnTo>
                  <a:lnTo>
                    <a:pt x="227204" y="201932"/>
                  </a:lnTo>
                  <a:lnTo>
                    <a:pt x="220285" y="208770"/>
                  </a:lnTo>
                  <a:lnTo>
                    <a:pt x="220285" y="370409"/>
                  </a:lnTo>
                  <a:lnTo>
                    <a:pt x="197002" y="386511"/>
                  </a:lnTo>
                  <a:lnTo>
                    <a:pt x="197002" y="231726"/>
                  </a:lnTo>
                  <a:lnTo>
                    <a:pt x="190069" y="238564"/>
                  </a:lnTo>
                  <a:lnTo>
                    <a:pt x="190069" y="0"/>
                  </a:lnTo>
                  <a:lnTo>
                    <a:pt x="183194" y="0"/>
                  </a:lnTo>
                  <a:lnTo>
                    <a:pt x="183194" y="245418"/>
                  </a:lnTo>
                  <a:lnTo>
                    <a:pt x="176261" y="252272"/>
                  </a:lnTo>
                  <a:lnTo>
                    <a:pt x="176261" y="400806"/>
                  </a:lnTo>
                  <a:lnTo>
                    <a:pt x="152993" y="416848"/>
                  </a:lnTo>
                  <a:lnTo>
                    <a:pt x="152993" y="275257"/>
                  </a:lnTo>
                  <a:lnTo>
                    <a:pt x="146059" y="282126"/>
                  </a:lnTo>
                  <a:lnTo>
                    <a:pt x="146059" y="0"/>
                  </a:lnTo>
                  <a:lnTo>
                    <a:pt x="139126" y="0"/>
                  </a:lnTo>
                  <a:lnTo>
                    <a:pt x="139126" y="288965"/>
                  </a:lnTo>
                  <a:lnTo>
                    <a:pt x="132192" y="295818"/>
                  </a:lnTo>
                  <a:lnTo>
                    <a:pt x="132192" y="431203"/>
                  </a:lnTo>
                  <a:lnTo>
                    <a:pt x="108939" y="447244"/>
                  </a:lnTo>
                  <a:lnTo>
                    <a:pt x="108939" y="318819"/>
                  </a:lnTo>
                  <a:lnTo>
                    <a:pt x="102005" y="325673"/>
                  </a:lnTo>
                  <a:lnTo>
                    <a:pt x="102005" y="0"/>
                  </a:lnTo>
                  <a:lnTo>
                    <a:pt x="95131" y="0"/>
                  </a:lnTo>
                  <a:lnTo>
                    <a:pt x="95131" y="332526"/>
                  </a:lnTo>
                  <a:lnTo>
                    <a:pt x="88198" y="339365"/>
                  </a:lnTo>
                  <a:lnTo>
                    <a:pt x="88198" y="461599"/>
                  </a:lnTo>
                  <a:lnTo>
                    <a:pt x="64930" y="477626"/>
                  </a:lnTo>
                  <a:lnTo>
                    <a:pt x="64930" y="362366"/>
                  </a:lnTo>
                  <a:lnTo>
                    <a:pt x="57996" y="369219"/>
                  </a:lnTo>
                  <a:lnTo>
                    <a:pt x="57996" y="0"/>
                  </a:lnTo>
                  <a:lnTo>
                    <a:pt x="51063" y="0"/>
                  </a:lnTo>
                  <a:lnTo>
                    <a:pt x="51063" y="376073"/>
                  </a:lnTo>
                  <a:lnTo>
                    <a:pt x="44129" y="382926"/>
                  </a:lnTo>
                  <a:lnTo>
                    <a:pt x="44129" y="491981"/>
                  </a:lnTo>
                  <a:lnTo>
                    <a:pt x="20921" y="508023"/>
                  </a:lnTo>
                  <a:lnTo>
                    <a:pt x="20921" y="405912"/>
                  </a:lnTo>
                  <a:lnTo>
                    <a:pt x="10490" y="416200"/>
                  </a:lnTo>
                  <a:lnTo>
                    <a:pt x="13987" y="412766"/>
                  </a:lnTo>
                  <a:lnTo>
                    <a:pt x="13987" y="0"/>
                  </a:lnTo>
                  <a:lnTo>
                    <a:pt x="7038" y="0"/>
                  </a:lnTo>
                  <a:lnTo>
                    <a:pt x="7038" y="415372"/>
                  </a:lnTo>
                  <a:lnTo>
                    <a:pt x="105" y="413700"/>
                  </a:lnTo>
                  <a:lnTo>
                    <a:pt x="105" y="522378"/>
                  </a:lnTo>
                  <a:lnTo>
                    <a:pt x="0" y="522438"/>
                  </a:lnTo>
                  <a:lnTo>
                    <a:pt x="0" y="632472"/>
                  </a:lnTo>
                  <a:lnTo>
                    <a:pt x="725261" y="632637"/>
                  </a:lnTo>
                  <a:lnTo>
                    <a:pt x="725261" y="513792"/>
                  </a:lnTo>
                  <a:lnTo>
                    <a:pt x="725470" y="514063"/>
                  </a:lnTo>
                  <a:lnTo>
                    <a:pt x="725470" y="41293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17"/>
            <p:cNvSpPr/>
            <p:nvPr/>
          </p:nvSpPr>
          <p:spPr>
            <a:xfrm>
              <a:off x="4294899" y="3112681"/>
              <a:ext cx="64855" cy="328926"/>
            </a:xfrm>
            <a:custGeom>
              <a:avLst/>
              <a:gdLst/>
              <a:ahLst/>
              <a:cxnLst/>
              <a:rect l="l" t="t" r="r" b="b"/>
              <a:pathLst>
                <a:path w="64855" h="328926" extrusionOk="0">
                  <a:moveTo>
                    <a:pt x="20787" y="103843"/>
                  </a:moveTo>
                  <a:lnTo>
                    <a:pt x="13853" y="108301"/>
                  </a:lnTo>
                  <a:lnTo>
                    <a:pt x="13853" y="0"/>
                  </a:lnTo>
                  <a:lnTo>
                    <a:pt x="6934" y="0"/>
                  </a:lnTo>
                  <a:lnTo>
                    <a:pt x="6934" y="112820"/>
                  </a:lnTo>
                  <a:lnTo>
                    <a:pt x="0" y="117279"/>
                  </a:lnTo>
                  <a:lnTo>
                    <a:pt x="0" y="328926"/>
                  </a:lnTo>
                  <a:lnTo>
                    <a:pt x="20787" y="309947"/>
                  </a:lnTo>
                  <a:lnTo>
                    <a:pt x="20787" y="103858"/>
                  </a:lnTo>
                  <a:close/>
                  <a:moveTo>
                    <a:pt x="64855" y="103737"/>
                  </a:moveTo>
                  <a:lnTo>
                    <a:pt x="50988" y="84322"/>
                  </a:lnTo>
                  <a:lnTo>
                    <a:pt x="44069" y="88780"/>
                  </a:lnTo>
                  <a:lnTo>
                    <a:pt x="44069" y="288693"/>
                  </a:lnTo>
                  <a:lnTo>
                    <a:pt x="64855" y="269714"/>
                  </a:lnTo>
                  <a:lnTo>
                    <a:pt x="64855" y="10373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45" name="Google Shape;545;p17"/>
          <p:cNvSpPr/>
          <p:nvPr/>
        </p:nvSpPr>
        <p:spPr>
          <a:xfrm>
            <a:off x="2680860" y="1917383"/>
            <a:ext cx="194694" cy="194694"/>
          </a:xfrm>
          <a:custGeom>
            <a:avLst/>
            <a:gdLst/>
            <a:ahLst/>
            <a:cxnLst/>
            <a:rect l="l" t="t" r="r" b="b"/>
            <a:pathLst>
              <a:path w="1469390" h="1469390" extrusionOk="0">
                <a:moveTo>
                  <a:pt x="734695" y="0"/>
                </a:moveTo>
                <a:lnTo>
                  <a:pt x="734695" y="1469390"/>
                </a:lnTo>
                <a:moveTo>
                  <a:pt x="1469390" y="734695"/>
                </a:moveTo>
                <a:lnTo>
                  <a:pt x="0" y="734695"/>
                </a:lnTo>
              </a:path>
            </a:pathLst>
          </a:custGeom>
          <a:noFill/>
          <a:ln w="9525" cap="flat" cmpd="sng">
            <a:solidFill>
              <a:srgbClr val="0000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17"/>
          <p:cNvSpPr txBox="1">
            <a:spLocks noGrp="1"/>
          </p:cNvSpPr>
          <p:nvPr>
            <p:ph type="title"/>
          </p:nvPr>
        </p:nvSpPr>
        <p:spPr>
          <a:xfrm>
            <a:off x="678550" y="2335725"/>
            <a:ext cx="3088200" cy="2193600"/>
          </a:xfrm>
          <a:prstGeom prst="rect">
            <a:avLst/>
          </a:prstGeom>
        </p:spPr>
        <p:txBody>
          <a:bodyPr spcFirstLastPara="1" wrap="square" lIns="0" tIns="0" rIns="0" bIns="0" anchor="t" anchorCtr="0">
            <a:noAutofit/>
          </a:bodyPr>
          <a:lstStyle>
            <a:lvl1pPr marL="0" marR="0" lvl="0" indent="0" algn="l">
              <a:lnSpc>
                <a:spcPct val="80000"/>
              </a:lnSpc>
              <a:spcBef>
                <a:spcPts val="0"/>
              </a:spcBef>
              <a:spcAft>
                <a:spcPts val="0"/>
              </a:spcAft>
              <a:buNone/>
              <a:defRPr sz="7200">
                <a:solidFill>
                  <a:srgbClr val="000000"/>
                </a:solidFill>
              </a:defRPr>
            </a:lvl1pPr>
            <a:lvl2pPr lvl="1">
              <a:lnSpc>
                <a:spcPct val="80000"/>
              </a:lnSpc>
              <a:spcBef>
                <a:spcPts val="0"/>
              </a:spcBef>
              <a:spcAft>
                <a:spcPts val="0"/>
              </a:spcAft>
              <a:buSzPts val="7200"/>
              <a:buNone/>
              <a:defRPr sz="7200"/>
            </a:lvl2pPr>
            <a:lvl3pPr lvl="2">
              <a:lnSpc>
                <a:spcPct val="80000"/>
              </a:lnSpc>
              <a:spcBef>
                <a:spcPts val="0"/>
              </a:spcBef>
              <a:spcAft>
                <a:spcPts val="0"/>
              </a:spcAft>
              <a:buSzPts val="7200"/>
              <a:buNone/>
              <a:defRPr sz="7200"/>
            </a:lvl3pPr>
            <a:lvl4pPr lvl="3">
              <a:lnSpc>
                <a:spcPct val="80000"/>
              </a:lnSpc>
              <a:spcBef>
                <a:spcPts val="0"/>
              </a:spcBef>
              <a:spcAft>
                <a:spcPts val="0"/>
              </a:spcAft>
              <a:buSzPts val="7200"/>
              <a:buNone/>
              <a:defRPr sz="7200"/>
            </a:lvl4pPr>
            <a:lvl5pPr lvl="4">
              <a:lnSpc>
                <a:spcPct val="80000"/>
              </a:lnSpc>
              <a:spcBef>
                <a:spcPts val="0"/>
              </a:spcBef>
              <a:spcAft>
                <a:spcPts val="0"/>
              </a:spcAft>
              <a:buSzPts val="7200"/>
              <a:buNone/>
              <a:defRPr sz="7200"/>
            </a:lvl5pPr>
            <a:lvl6pPr lvl="5">
              <a:lnSpc>
                <a:spcPct val="80000"/>
              </a:lnSpc>
              <a:spcBef>
                <a:spcPts val="0"/>
              </a:spcBef>
              <a:spcAft>
                <a:spcPts val="0"/>
              </a:spcAft>
              <a:buSzPts val="7200"/>
              <a:buNone/>
              <a:defRPr sz="7200"/>
            </a:lvl6pPr>
            <a:lvl7pPr lvl="6">
              <a:lnSpc>
                <a:spcPct val="80000"/>
              </a:lnSpc>
              <a:spcBef>
                <a:spcPts val="0"/>
              </a:spcBef>
              <a:spcAft>
                <a:spcPts val="0"/>
              </a:spcAft>
              <a:buSzPts val="7200"/>
              <a:buNone/>
              <a:defRPr sz="7200"/>
            </a:lvl7pPr>
            <a:lvl8pPr lvl="7">
              <a:lnSpc>
                <a:spcPct val="80000"/>
              </a:lnSpc>
              <a:spcBef>
                <a:spcPts val="0"/>
              </a:spcBef>
              <a:spcAft>
                <a:spcPts val="0"/>
              </a:spcAft>
              <a:buSzPts val="7200"/>
              <a:buNone/>
              <a:defRPr sz="7200"/>
            </a:lvl8pPr>
            <a:lvl9pPr lvl="8">
              <a:lnSpc>
                <a:spcPct val="80000"/>
              </a:lnSpc>
              <a:spcBef>
                <a:spcPts val="0"/>
              </a:spcBef>
              <a:spcAft>
                <a:spcPts val="0"/>
              </a:spcAft>
              <a:buSzPts val="7200"/>
              <a:buNone/>
              <a:defRPr sz="7200"/>
            </a:lvl9pPr>
          </a:lstStyle>
          <a:p>
            <a:endParaRPr/>
          </a:p>
        </p:txBody>
      </p:sp>
    </p:spTree>
  </p:cSld>
  <p:clrMapOvr>
    <a:masterClrMapping/>
  </p:clrMapOvr>
  <p:extLst>
    <p:ext uri="{DCECCB84-F9BA-43D5-87BE-67443E8EF086}">
      <p15:sldGuideLst xmlns:p15="http://schemas.microsoft.com/office/powerpoint/2012/main">
        <p15:guide id="1" pos="288">
          <p15:clr>
            <a:srgbClr val="E46962"/>
          </p15:clr>
        </p15:guide>
        <p15:guide id="2" pos="7392">
          <p15:clr>
            <a:srgbClr val="E46962"/>
          </p15:clr>
        </p15:guide>
        <p15:guide id="3" orient="horz" pos="4143">
          <p15:clr>
            <a:srgbClr val="D9D9D9"/>
          </p15:clr>
        </p15:guide>
        <p15:guide id="4" orient="horz" pos="3683">
          <p15:clr>
            <a:srgbClr val="E46962"/>
          </p15:clr>
        </p15:guide>
        <p15:guide id="5" orient="horz" pos="173">
          <p15:clr>
            <a:srgbClr val="00FF00"/>
          </p15:clr>
        </p15:guide>
        <p15:guide id="6" orient="horz" pos="3398">
          <p15:clr>
            <a:srgbClr val="E46962"/>
          </p15:clr>
        </p15:guide>
        <p15:guide id="7" orient="horz" pos="3054">
          <p15:clr>
            <a:srgbClr val="E46962"/>
          </p15:clr>
        </p15:guide>
        <p15:guide id="8" orient="horz" pos="2768">
          <p15:clr>
            <a:srgbClr val="E46962"/>
          </p15:clr>
        </p15:guide>
        <p15:guide id="9" orient="horz" pos="2424">
          <p15:clr>
            <a:srgbClr val="E46962"/>
          </p15:clr>
        </p15:guide>
        <p15:guide id="10" orient="horz" pos="2138">
          <p15:clr>
            <a:srgbClr val="E46962"/>
          </p15:clr>
        </p15:guide>
        <p15:guide id="11" orient="horz" pos="1794">
          <p15:clr>
            <a:srgbClr val="E46962"/>
          </p15:clr>
        </p15:guide>
        <p15:guide id="12" orient="horz" pos="1508">
          <p15:clr>
            <a:srgbClr val="E46962"/>
          </p15:clr>
        </p15:guide>
        <p15:guide id="13" orient="horz" pos="1164">
          <p15:clr>
            <a:srgbClr val="E46962"/>
          </p15:clr>
        </p15:guide>
        <p15:guide id="14" orient="horz" pos="878">
          <p15:clr>
            <a:srgbClr val="E46962"/>
          </p15:clr>
        </p15:guide>
        <p15:guide id="15" orient="horz" pos="534">
          <p15:clr>
            <a:srgbClr val="E46962"/>
          </p15:clr>
        </p15:guide>
        <p15:guide id="16" orient="horz" pos="1049">
          <p15:clr>
            <a:srgbClr val="D9D9D9"/>
          </p15:clr>
        </p15:guide>
        <p15:guide id="17" orient="horz" pos="1679">
          <p15:clr>
            <a:srgbClr val="D9D9D9"/>
          </p15:clr>
        </p15:guide>
        <p15:guide id="18" orient="horz" pos="2308">
          <p15:clr>
            <a:srgbClr val="D9D9D9"/>
          </p15:clr>
        </p15:guide>
        <p15:guide id="19" orient="horz" pos="2938">
          <p15:clr>
            <a:srgbClr val="D9D9D9"/>
          </p15:clr>
        </p15:guide>
        <p15:guide id="20" orient="horz" pos="3568">
          <p15:clr>
            <a:srgbClr val="D9D9D9"/>
          </p15:clr>
        </p15:guide>
        <p15:guide id="21" pos="1352">
          <p15:clr>
            <a:srgbClr val="E46962"/>
          </p15:clr>
        </p15:guide>
        <p15:guide id="22" pos="1496">
          <p15:clr>
            <a:srgbClr val="E46962"/>
          </p15:clr>
        </p15:guide>
        <p15:guide id="23" pos="2560">
          <p15:clr>
            <a:srgbClr val="E46962"/>
          </p15:clr>
        </p15:guide>
        <p15:guide id="24" pos="2704">
          <p15:clr>
            <a:srgbClr val="E46962"/>
          </p15:clr>
        </p15:guide>
        <p15:guide id="25" pos="3768">
          <p15:clr>
            <a:srgbClr val="E46962"/>
          </p15:clr>
        </p15:guide>
        <p15:guide id="26" pos="3912">
          <p15:clr>
            <a:srgbClr val="E46962"/>
          </p15:clr>
        </p15:guide>
        <p15:guide id="27" pos="4976">
          <p15:clr>
            <a:srgbClr val="E46962"/>
          </p15:clr>
        </p15:guide>
        <p15:guide id="28" pos="5120">
          <p15:clr>
            <a:srgbClr val="E46962"/>
          </p15:clr>
        </p15:guide>
        <p15:guide id="29" pos="6184">
          <p15:clr>
            <a:srgbClr val="E46962"/>
          </p15:clr>
        </p15:guide>
        <p15:guide id="30" pos="6328">
          <p15:clr>
            <a:srgbClr val="E46962"/>
          </p15:clr>
        </p15:guide>
        <p15:guide id="31" orient="horz" pos="4028">
          <p15:clr>
            <a:srgbClr val="00FF00"/>
          </p15:clr>
        </p15:guide>
        <p15:guide id="32" pos="170">
          <p15:clr>
            <a:srgbClr val="00FF00"/>
          </p15:clr>
        </p15:guide>
        <p15:guide id="33" pos="7510">
          <p15:clr>
            <a:srgbClr val="00FF00"/>
          </p15:clr>
        </p15:guide>
        <p15:guide id="34" orient="horz" pos="419">
          <p15:clr>
            <a:srgbClr val="D9D9D9"/>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vider - Dark">
  <p:cSld name="BLANK_1_1_1_1_1_1_1_1_1_1_1_1_1_1">
    <p:bg>
      <p:bgPr>
        <a:solidFill>
          <a:schemeClr val="dk2"/>
        </a:solidFill>
        <a:effectLst/>
      </p:bgPr>
    </p:bg>
    <p:spTree>
      <p:nvGrpSpPr>
        <p:cNvPr id="1" name="Shape 547"/>
        <p:cNvGrpSpPr/>
        <p:nvPr/>
      </p:nvGrpSpPr>
      <p:grpSpPr>
        <a:xfrm>
          <a:off x="0" y="0"/>
          <a:ext cx="0" cy="0"/>
          <a:chOff x="0" y="0"/>
          <a:chExt cx="0" cy="0"/>
        </a:xfrm>
      </p:grpSpPr>
      <p:cxnSp>
        <p:nvCxnSpPr>
          <p:cNvPr id="548" name="Google Shape;548;p18"/>
          <p:cNvCxnSpPr/>
          <p:nvPr/>
        </p:nvCxnSpPr>
        <p:spPr>
          <a:xfrm>
            <a:off x="457062" y="2853982"/>
            <a:ext cx="5709300" cy="0"/>
          </a:xfrm>
          <a:prstGeom prst="straightConnector1">
            <a:avLst/>
          </a:prstGeom>
          <a:noFill/>
          <a:ln w="19050" cap="flat" cmpd="sng">
            <a:solidFill>
              <a:srgbClr val="BDB8A6"/>
            </a:solidFill>
            <a:prstDash val="solid"/>
            <a:round/>
            <a:headEnd type="none" w="med" len="med"/>
            <a:tailEnd type="none" w="med" len="med"/>
          </a:ln>
        </p:spPr>
      </p:cxnSp>
      <p:cxnSp>
        <p:nvCxnSpPr>
          <p:cNvPr id="549" name="Google Shape;549;p18"/>
          <p:cNvCxnSpPr/>
          <p:nvPr/>
        </p:nvCxnSpPr>
        <p:spPr>
          <a:xfrm>
            <a:off x="457062" y="2853982"/>
            <a:ext cx="3270300" cy="0"/>
          </a:xfrm>
          <a:prstGeom prst="straightConnector1">
            <a:avLst/>
          </a:prstGeom>
          <a:noFill/>
          <a:ln w="76200" cap="flat" cmpd="sng">
            <a:solidFill>
              <a:srgbClr val="BDB8A6"/>
            </a:solidFill>
            <a:prstDash val="solid"/>
            <a:round/>
            <a:headEnd type="none" w="med" len="med"/>
            <a:tailEnd type="none" w="med" len="med"/>
          </a:ln>
        </p:spPr>
      </p:cxnSp>
      <p:grpSp>
        <p:nvGrpSpPr>
          <p:cNvPr id="550" name="Google Shape;550;p18"/>
          <p:cNvGrpSpPr/>
          <p:nvPr/>
        </p:nvGrpSpPr>
        <p:grpSpPr>
          <a:xfrm>
            <a:off x="457038" y="6418315"/>
            <a:ext cx="1023772" cy="158476"/>
            <a:chOff x="3854450" y="3112681"/>
            <a:chExt cx="4086913" cy="632637"/>
          </a:xfrm>
        </p:grpSpPr>
        <p:sp>
          <p:nvSpPr>
            <p:cNvPr id="551" name="Google Shape;551;p18"/>
            <p:cNvSpPr/>
            <p:nvPr/>
          </p:nvSpPr>
          <p:spPr>
            <a:xfrm>
              <a:off x="4118803" y="3112681"/>
              <a:ext cx="3822560" cy="581318"/>
            </a:xfrm>
            <a:custGeom>
              <a:avLst/>
              <a:gdLst/>
              <a:ahLst/>
              <a:cxnLst/>
              <a:rect l="l" t="t" r="r" b="b"/>
              <a:pathLst>
                <a:path w="3822560" h="581318" extrusionOk="0">
                  <a:moveTo>
                    <a:pt x="1918304" y="159078"/>
                  </a:moveTo>
                  <a:cubicBezTo>
                    <a:pt x="1896426" y="136785"/>
                    <a:pt x="1867301" y="125594"/>
                    <a:pt x="1830823" y="125594"/>
                  </a:cubicBezTo>
                  <a:lnTo>
                    <a:pt x="1714367" y="125594"/>
                  </a:lnTo>
                  <a:lnTo>
                    <a:pt x="1714367" y="576197"/>
                  </a:lnTo>
                  <a:lnTo>
                    <a:pt x="1830823" y="576197"/>
                  </a:lnTo>
                  <a:cubicBezTo>
                    <a:pt x="1867301" y="576197"/>
                    <a:pt x="1896426" y="565051"/>
                    <a:pt x="1918304" y="542712"/>
                  </a:cubicBezTo>
                  <a:cubicBezTo>
                    <a:pt x="1940121" y="520419"/>
                    <a:pt x="1951090" y="490565"/>
                    <a:pt x="1951090" y="453224"/>
                  </a:cubicBezTo>
                  <a:lnTo>
                    <a:pt x="1951090" y="248521"/>
                  </a:lnTo>
                  <a:cubicBezTo>
                    <a:pt x="1951090" y="211165"/>
                    <a:pt x="1940181" y="181371"/>
                    <a:pt x="1918304" y="159033"/>
                  </a:cubicBezTo>
                  <a:lnTo>
                    <a:pt x="1918304" y="159078"/>
                  </a:lnTo>
                  <a:close/>
                  <a:moveTo>
                    <a:pt x="1877253" y="448766"/>
                  </a:moveTo>
                  <a:cubicBezTo>
                    <a:pt x="1876820" y="467624"/>
                    <a:pt x="1872247" y="482808"/>
                    <a:pt x="1863550" y="494165"/>
                  </a:cubicBezTo>
                  <a:cubicBezTo>
                    <a:pt x="1854838" y="505522"/>
                    <a:pt x="1843496" y="511231"/>
                    <a:pt x="1829523" y="511231"/>
                  </a:cubicBezTo>
                  <a:lnTo>
                    <a:pt x="1788144" y="511939"/>
                  </a:lnTo>
                  <a:lnTo>
                    <a:pt x="1788144" y="190077"/>
                  </a:lnTo>
                  <a:lnTo>
                    <a:pt x="1828836" y="190077"/>
                  </a:lnTo>
                  <a:cubicBezTo>
                    <a:pt x="1843660" y="190077"/>
                    <a:pt x="1855436" y="195786"/>
                    <a:pt x="1864133" y="207144"/>
                  </a:cubicBezTo>
                  <a:cubicBezTo>
                    <a:pt x="1872845" y="218516"/>
                    <a:pt x="1877194" y="233835"/>
                    <a:pt x="1877194" y="253145"/>
                  </a:cubicBezTo>
                  <a:lnTo>
                    <a:pt x="1877194" y="448811"/>
                  </a:lnTo>
                  <a:lnTo>
                    <a:pt x="1877253" y="448766"/>
                  </a:lnTo>
                  <a:close/>
                  <a:moveTo>
                    <a:pt x="2742073" y="408202"/>
                  </a:moveTo>
                  <a:cubicBezTo>
                    <a:pt x="2734870" y="393636"/>
                    <a:pt x="2724664" y="380200"/>
                    <a:pt x="2711543" y="367969"/>
                  </a:cubicBezTo>
                  <a:cubicBezTo>
                    <a:pt x="2698378" y="355738"/>
                    <a:pt x="2678877" y="339967"/>
                    <a:pt x="2653024" y="320672"/>
                  </a:cubicBezTo>
                  <a:cubicBezTo>
                    <a:pt x="2627545" y="301798"/>
                    <a:pt x="2610524" y="286961"/>
                    <a:pt x="2601812" y="276237"/>
                  </a:cubicBezTo>
                  <a:cubicBezTo>
                    <a:pt x="2593100" y="265542"/>
                    <a:pt x="2588751" y="252437"/>
                    <a:pt x="2588751" y="236998"/>
                  </a:cubicBezTo>
                  <a:cubicBezTo>
                    <a:pt x="2588751" y="220685"/>
                    <a:pt x="2592786" y="207912"/>
                    <a:pt x="2600841" y="198723"/>
                  </a:cubicBezTo>
                  <a:cubicBezTo>
                    <a:pt x="2608910" y="189475"/>
                    <a:pt x="2619281" y="184866"/>
                    <a:pt x="2632013" y="184866"/>
                  </a:cubicBezTo>
                  <a:cubicBezTo>
                    <a:pt x="2645612" y="184866"/>
                    <a:pt x="2656521" y="189912"/>
                    <a:pt x="2664800" y="199974"/>
                  </a:cubicBezTo>
                  <a:cubicBezTo>
                    <a:pt x="2673063" y="210081"/>
                    <a:pt x="2677203" y="223457"/>
                    <a:pt x="2677203" y="240191"/>
                  </a:cubicBezTo>
                  <a:lnTo>
                    <a:pt x="2677203" y="264834"/>
                  </a:lnTo>
                  <a:lnTo>
                    <a:pt x="2749695" y="264834"/>
                  </a:lnTo>
                  <a:lnTo>
                    <a:pt x="2749695" y="241502"/>
                  </a:lnTo>
                  <a:cubicBezTo>
                    <a:pt x="2749695" y="205020"/>
                    <a:pt x="2738905" y="175768"/>
                    <a:pt x="2717297" y="153640"/>
                  </a:cubicBezTo>
                  <a:cubicBezTo>
                    <a:pt x="2695643" y="131573"/>
                    <a:pt x="2667265" y="120487"/>
                    <a:pt x="2632013" y="120487"/>
                  </a:cubicBezTo>
                  <a:cubicBezTo>
                    <a:pt x="2596761" y="120487"/>
                    <a:pt x="2569250" y="130971"/>
                    <a:pt x="2548015" y="152014"/>
                  </a:cubicBezTo>
                  <a:cubicBezTo>
                    <a:pt x="2526795" y="173056"/>
                    <a:pt x="2516200" y="201374"/>
                    <a:pt x="2516200" y="236998"/>
                  </a:cubicBezTo>
                  <a:cubicBezTo>
                    <a:pt x="2516200" y="259291"/>
                    <a:pt x="2520563" y="278963"/>
                    <a:pt x="2529260" y="295878"/>
                  </a:cubicBezTo>
                  <a:cubicBezTo>
                    <a:pt x="2537973" y="312839"/>
                    <a:pt x="2548777" y="327299"/>
                    <a:pt x="2561718" y="339320"/>
                  </a:cubicBezTo>
                  <a:cubicBezTo>
                    <a:pt x="2574674" y="351325"/>
                    <a:pt x="2591710" y="365077"/>
                    <a:pt x="2612930" y="380531"/>
                  </a:cubicBezTo>
                  <a:cubicBezTo>
                    <a:pt x="2631580" y="394284"/>
                    <a:pt x="2645179" y="404782"/>
                    <a:pt x="2653667" y="412058"/>
                  </a:cubicBezTo>
                  <a:cubicBezTo>
                    <a:pt x="2662155" y="419348"/>
                    <a:pt x="2668715" y="427060"/>
                    <a:pt x="2673392" y="435224"/>
                  </a:cubicBezTo>
                  <a:cubicBezTo>
                    <a:pt x="2678070" y="443373"/>
                    <a:pt x="2680371" y="453059"/>
                    <a:pt x="2680371" y="464205"/>
                  </a:cubicBezTo>
                  <a:cubicBezTo>
                    <a:pt x="2680371" y="480081"/>
                    <a:pt x="2676127" y="492855"/>
                    <a:pt x="2667639" y="502465"/>
                  </a:cubicBezTo>
                  <a:cubicBezTo>
                    <a:pt x="2659151" y="512150"/>
                    <a:pt x="2648347" y="516925"/>
                    <a:pt x="2635181" y="516925"/>
                  </a:cubicBezTo>
                  <a:cubicBezTo>
                    <a:pt x="2622016" y="516925"/>
                    <a:pt x="2611316" y="511773"/>
                    <a:pt x="2603052" y="501501"/>
                  </a:cubicBezTo>
                  <a:cubicBezTo>
                    <a:pt x="2594774" y="491228"/>
                    <a:pt x="2590634" y="477686"/>
                    <a:pt x="2590634" y="460936"/>
                  </a:cubicBezTo>
                  <a:lnTo>
                    <a:pt x="2590634" y="439803"/>
                  </a:lnTo>
                  <a:lnTo>
                    <a:pt x="2517500" y="439803"/>
                  </a:lnTo>
                  <a:lnTo>
                    <a:pt x="2517500" y="464808"/>
                  </a:lnTo>
                  <a:cubicBezTo>
                    <a:pt x="2517500" y="499542"/>
                    <a:pt x="2528289" y="527650"/>
                    <a:pt x="2549958" y="549129"/>
                  </a:cubicBezTo>
                  <a:cubicBezTo>
                    <a:pt x="2571611" y="570594"/>
                    <a:pt x="2599989" y="581318"/>
                    <a:pt x="2635181" y="581318"/>
                  </a:cubicBezTo>
                  <a:cubicBezTo>
                    <a:pt x="2670388" y="581318"/>
                    <a:pt x="2698811" y="570277"/>
                    <a:pt x="2720465" y="548150"/>
                  </a:cubicBezTo>
                  <a:cubicBezTo>
                    <a:pt x="2742118" y="526068"/>
                    <a:pt x="2752922" y="496771"/>
                    <a:pt x="2752922" y="460289"/>
                  </a:cubicBezTo>
                  <a:cubicBezTo>
                    <a:pt x="2752922" y="440105"/>
                    <a:pt x="2749321" y="422722"/>
                    <a:pt x="2742118" y="408141"/>
                  </a:cubicBezTo>
                  <a:lnTo>
                    <a:pt x="2742073" y="408202"/>
                  </a:lnTo>
                  <a:close/>
                  <a:moveTo>
                    <a:pt x="2981800" y="125639"/>
                  </a:moveTo>
                  <a:lnTo>
                    <a:pt x="2929407" y="125639"/>
                  </a:lnTo>
                  <a:lnTo>
                    <a:pt x="2929407" y="552970"/>
                  </a:lnTo>
                  <a:lnTo>
                    <a:pt x="2930005" y="552970"/>
                  </a:lnTo>
                  <a:lnTo>
                    <a:pt x="2955364" y="576197"/>
                  </a:lnTo>
                  <a:lnTo>
                    <a:pt x="3003244" y="576197"/>
                  </a:lnTo>
                  <a:lnTo>
                    <a:pt x="3003244" y="145220"/>
                  </a:lnTo>
                  <a:lnTo>
                    <a:pt x="2981800" y="125639"/>
                  </a:lnTo>
                  <a:close/>
                  <a:moveTo>
                    <a:pt x="3428212" y="165118"/>
                  </a:moveTo>
                  <a:lnTo>
                    <a:pt x="3428212" y="125654"/>
                  </a:lnTo>
                  <a:lnTo>
                    <a:pt x="3175649" y="125654"/>
                  </a:lnTo>
                  <a:lnTo>
                    <a:pt x="3175649" y="164576"/>
                  </a:lnTo>
                  <a:lnTo>
                    <a:pt x="3198378" y="190017"/>
                  </a:lnTo>
                  <a:lnTo>
                    <a:pt x="3262800" y="190017"/>
                  </a:lnTo>
                  <a:lnTo>
                    <a:pt x="3262800" y="576197"/>
                  </a:lnTo>
                  <a:lnTo>
                    <a:pt x="3336592" y="576197"/>
                  </a:lnTo>
                  <a:lnTo>
                    <a:pt x="3336592" y="190017"/>
                  </a:lnTo>
                  <a:lnTo>
                    <a:pt x="3405916" y="190017"/>
                  </a:lnTo>
                  <a:lnTo>
                    <a:pt x="3428212" y="165118"/>
                  </a:lnTo>
                  <a:close/>
                  <a:moveTo>
                    <a:pt x="2331451" y="511834"/>
                  </a:moveTo>
                  <a:lnTo>
                    <a:pt x="2206567" y="511834"/>
                  </a:lnTo>
                  <a:lnTo>
                    <a:pt x="2206567" y="383077"/>
                  </a:lnTo>
                  <a:lnTo>
                    <a:pt x="2298769" y="383077"/>
                  </a:lnTo>
                  <a:lnTo>
                    <a:pt x="2298769" y="317840"/>
                  </a:lnTo>
                  <a:lnTo>
                    <a:pt x="2206567" y="318111"/>
                  </a:lnTo>
                  <a:lnTo>
                    <a:pt x="2206567" y="190017"/>
                  </a:lnTo>
                  <a:lnTo>
                    <a:pt x="2332467" y="189957"/>
                  </a:lnTo>
                  <a:lnTo>
                    <a:pt x="2354778" y="165058"/>
                  </a:lnTo>
                  <a:lnTo>
                    <a:pt x="2354778" y="125639"/>
                  </a:lnTo>
                  <a:lnTo>
                    <a:pt x="2132715" y="125639"/>
                  </a:lnTo>
                  <a:lnTo>
                    <a:pt x="2132715" y="576197"/>
                  </a:lnTo>
                  <a:lnTo>
                    <a:pt x="2354778" y="576197"/>
                  </a:lnTo>
                  <a:lnTo>
                    <a:pt x="2354778" y="537937"/>
                  </a:lnTo>
                  <a:lnTo>
                    <a:pt x="2331451" y="511834"/>
                  </a:lnTo>
                  <a:close/>
                  <a:moveTo>
                    <a:pt x="3674289" y="511834"/>
                  </a:moveTo>
                  <a:lnTo>
                    <a:pt x="3674289" y="383077"/>
                  </a:lnTo>
                  <a:lnTo>
                    <a:pt x="3766551" y="383077"/>
                  </a:lnTo>
                  <a:lnTo>
                    <a:pt x="3766551" y="317795"/>
                  </a:lnTo>
                  <a:lnTo>
                    <a:pt x="3674334" y="318066"/>
                  </a:lnTo>
                  <a:lnTo>
                    <a:pt x="3674334" y="189942"/>
                  </a:lnTo>
                  <a:lnTo>
                    <a:pt x="3800682" y="189942"/>
                  </a:lnTo>
                  <a:lnTo>
                    <a:pt x="3822560" y="165480"/>
                  </a:lnTo>
                  <a:lnTo>
                    <a:pt x="3822560" y="125563"/>
                  </a:lnTo>
                  <a:lnTo>
                    <a:pt x="3600497" y="125563"/>
                  </a:lnTo>
                  <a:lnTo>
                    <a:pt x="3600497" y="576182"/>
                  </a:lnTo>
                  <a:lnTo>
                    <a:pt x="3822560" y="576182"/>
                  </a:lnTo>
                  <a:lnTo>
                    <a:pt x="3822560" y="537440"/>
                  </a:lnTo>
                  <a:lnTo>
                    <a:pt x="3799607" y="511834"/>
                  </a:lnTo>
                  <a:lnTo>
                    <a:pt x="3674289" y="511834"/>
                  </a:lnTo>
                  <a:close/>
                  <a:moveTo>
                    <a:pt x="1061703" y="576197"/>
                  </a:moveTo>
                  <a:lnTo>
                    <a:pt x="1115605" y="576197"/>
                  </a:lnTo>
                  <a:lnTo>
                    <a:pt x="1018067" y="125594"/>
                  </a:lnTo>
                  <a:lnTo>
                    <a:pt x="937192" y="125594"/>
                  </a:lnTo>
                  <a:lnTo>
                    <a:pt x="839759" y="576197"/>
                  </a:lnTo>
                  <a:lnTo>
                    <a:pt x="891778" y="576197"/>
                  </a:lnTo>
                  <a:lnTo>
                    <a:pt x="917526" y="552609"/>
                  </a:lnTo>
                  <a:lnTo>
                    <a:pt x="917631" y="552609"/>
                  </a:lnTo>
                  <a:cubicBezTo>
                    <a:pt x="921606" y="530527"/>
                    <a:pt x="926986" y="500943"/>
                    <a:pt x="927045" y="500793"/>
                  </a:cubicBezTo>
                  <a:lnTo>
                    <a:pt x="1026929" y="500793"/>
                  </a:lnTo>
                  <a:cubicBezTo>
                    <a:pt x="1026929" y="500793"/>
                    <a:pt x="1032249" y="530798"/>
                    <a:pt x="1036119" y="552880"/>
                  </a:cubicBezTo>
                  <a:lnTo>
                    <a:pt x="1061598" y="576197"/>
                  </a:lnTo>
                  <a:lnTo>
                    <a:pt x="1061703" y="576197"/>
                  </a:lnTo>
                  <a:close/>
                  <a:moveTo>
                    <a:pt x="1015228" y="436535"/>
                  </a:moveTo>
                  <a:lnTo>
                    <a:pt x="938268" y="436535"/>
                  </a:lnTo>
                  <a:lnTo>
                    <a:pt x="974536" y="233127"/>
                  </a:lnTo>
                  <a:cubicBezTo>
                    <a:pt x="974985" y="231831"/>
                    <a:pt x="975612" y="231229"/>
                    <a:pt x="976419" y="231229"/>
                  </a:cubicBezTo>
                  <a:cubicBezTo>
                    <a:pt x="977226" y="231229"/>
                    <a:pt x="977914" y="231877"/>
                    <a:pt x="978362" y="233127"/>
                  </a:cubicBezTo>
                  <a:lnTo>
                    <a:pt x="1015273" y="436535"/>
                  </a:lnTo>
                  <a:lnTo>
                    <a:pt x="1015228" y="436535"/>
                  </a:lnTo>
                  <a:close/>
                  <a:moveTo>
                    <a:pt x="1478018" y="125639"/>
                  </a:moveTo>
                  <a:lnTo>
                    <a:pt x="1452330" y="149182"/>
                  </a:lnTo>
                  <a:lnTo>
                    <a:pt x="1452330" y="402433"/>
                  </a:lnTo>
                  <a:cubicBezTo>
                    <a:pt x="1452330" y="403743"/>
                    <a:pt x="1451792" y="404511"/>
                    <a:pt x="1450776" y="404662"/>
                  </a:cubicBezTo>
                  <a:cubicBezTo>
                    <a:pt x="1449700" y="404888"/>
                    <a:pt x="1448953" y="404346"/>
                    <a:pt x="1448579" y="403035"/>
                  </a:cubicBezTo>
                  <a:lnTo>
                    <a:pt x="1351087" y="125578"/>
                  </a:lnTo>
                  <a:lnTo>
                    <a:pt x="1271661" y="125578"/>
                  </a:lnTo>
                  <a:lnTo>
                    <a:pt x="1271661" y="576197"/>
                  </a:lnTo>
                  <a:lnTo>
                    <a:pt x="1319063" y="576197"/>
                  </a:lnTo>
                  <a:lnTo>
                    <a:pt x="1344796" y="552609"/>
                  </a:lnTo>
                  <a:lnTo>
                    <a:pt x="1344213" y="297505"/>
                  </a:lnTo>
                  <a:cubicBezTo>
                    <a:pt x="1344213" y="296195"/>
                    <a:pt x="1344751" y="295487"/>
                    <a:pt x="1345827" y="295276"/>
                  </a:cubicBezTo>
                  <a:cubicBezTo>
                    <a:pt x="1346903" y="295065"/>
                    <a:pt x="1347590" y="295607"/>
                    <a:pt x="1348023" y="296903"/>
                  </a:cubicBezTo>
                  <a:lnTo>
                    <a:pt x="1445247" y="576257"/>
                  </a:lnTo>
                  <a:lnTo>
                    <a:pt x="1525524" y="576257"/>
                  </a:lnTo>
                  <a:lnTo>
                    <a:pt x="1525524" y="125654"/>
                  </a:lnTo>
                  <a:lnTo>
                    <a:pt x="1478018" y="125654"/>
                  </a:lnTo>
                  <a:close/>
                  <a:moveTo>
                    <a:pt x="234018" y="0"/>
                  </a:moveTo>
                  <a:lnTo>
                    <a:pt x="227084" y="0"/>
                  </a:lnTo>
                  <a:lnTo>
                    <a:pt x="227084" y="84322"/>
                  </a:lnTo>
                  <a:lnTo>
                    <a:pt x="234018" y="94007"/>
                  </a:lnTo>
                  <a:lnTo>
                    <a:pt x="234018" y="0"/>
                  </a:lnTo>
                  <a:close/>
                  <a:moveTo>
                    <a:pt x="20727" y="200034"/>
                  </a:moveTo>
                  <a:lnTo>
                    <a:pt x="13793" y="198603"/>
                  </a:lnTo>
                  <a:lnTo>
                    <a:pt x="13793" y="0"/>
                  </a:lnTo>
                  <a:lnTo>
                    <a:pt x="6874" y="0"/>
                  </a:lnTo>
                  <a:lnTo>
                    <a:pt x="6874" y="197202"/>
                  </a:lnTo>
                  <a:lnTo>
                    <a:pt x="0" y="195726"/>
                  </a:lnTo>
                  <a:lnTo>
                    <a:pt x="0" y="359971"/>
                  </a:lnTo>
                  <a:lnTo>
                    <a:pt x="20727" y="374009"/>
                  </a:lnTo>
                  <a:lnTo>
                    <a:pt x="20727" y="200034"/>
                  </a:lnTo>
                  <a:close/>
                  <a:moveTo>
                    <a:pt x="108805" y="160825"/>
                  </a:moveTo>
                  <a:lnTo>
                    <a:pt x="101871" y="165284"/>
                  </a:lnTo>
                  <a:lnTo>
                    <a:pt x="101871" y="0"/>
                  </a:lnTo>
                  <a:lnTo>
                    <a:pt x="94952" y="0"/>
                  </a:lnTo>
                  <a:lnTo>
                    <a:pt x="94952" y="169788"/>
                  </a:lnTo>
                  <a:lnTo>
                    <a:pt x="88018" y="174246"/>
                  </a:lnTo>
                  <a:lnTo>
                    <a:pt x="88018" y="409407"/>
                  </a:lnTo>
                  <a:lnTo>
                    <a:pt x="108805" y="390382"/>
                  </a:lnTo>
                  <a:lnTo>
                    <a:pt x="108805" y="160825"/>
                  </a:lnTo>
                  <a:close/>
                  <a:moveTo>
                    <a:pt x="64796" y="189309"/>
                  </a:moveTo>
                  <a:lnTo>
                    <a:pt x="57862" y="193768"/>
                  </a:lnTo>
                  <a:lnTo>
                    <a:pt x="57862" y="0"/>
                  </a:lnTo>
                  <a:lnTo>
                    <a:pt x="50928" y="0"/>
                  </a:lnTo>
                  <a:lnTo>
                    <a:pt x="50928" y="198226"/>
                  </a:lnTo>
                  <a:lnTo>
                    <a:pt x="44009" y="202745"/>
                  </a:lnTo>
                  <a:lnTo>
                    <a:pt x="44009" y="389720"/>
                  </a:lnTo>
                  <a:lnTo>
                    <a:pt x="64796" y="403743"/>
                  </a:lnTo>
                  <a:lnTo>
                    <a:pt x="64796" y="18930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2" name="Google Shape;552;p18"/>
            <p:cNvSpPr/>
            <p:nvPr/>
          </p:nvSpPr>
          <p:spPr>
            <a:xfrm>
              <a:off x="3854450" y="3112681"/>
              <a:ext cx="725470" cy="632637"/>
            </a:xfrm>
            <a:custGeom>
              <a:avLst/>
              <a:gdLst/>
              <a:ahLst/>
              <a:cxnLst/>
              <a:rect l="l" t="t" r="r" b="b"/>
              <a:pathLst>
                <a:path w="725470" h="632637" extrusionOk="0">
                  <a:moveTo>
                    <a:pt x="725470" y="412931"/>
                  </a:moveTo>
                  <a:lnTo>
                    <a:pt x="714950" y="398140"/>
                  </a:lnTo>
                  <a:lnTo>
                    <a:pt x="718536" y="403201"/>
                  </a:lnTo>
                  <a:lnTo>
                    <a:pt x="718536" y="0"/>
                  </a:lnTo>
                  <a:lnTo>
                    <a:pt x="711617" y="0"/>
                  </a:lnTo>
                  <a:lnTo>
                    <a:pt x="711617" y="393470"/>
                  </a:lnTo>
                  <a:lnTo>
                    <a:pt x="704684" y="383740"/>
                  </a:lnTo>
                  <a:lnTo>
                    <a:pt x="704684" y="484751"/>
                  </a:lnTo>
                  <a:lnTo>
                    <a:pt x="681416" y="452290"/>
                  </a:lnTo>
                  <a:lnTo>
                    <a:pt x="681416" y="351114"/>
                  </a:lnTo>
                  <a:lnTo>
                    <a:pt x="670821" y="336217"/>
                  </a:lnTo>
                  <a:lnTo>
                    <a:pt x="674482" y="341383"/>
                  </a:lnTo>
                  <a:lnTo>
                    <a:pt x="674482" y="0"/>
                  </a:lnTo>
                  <a:lnTo>
                    <a:pt x="667608" y="0"/>
                  </a:lnTo>
                  <a:lnTo>
                    <a:pt x="667608" y="331653"/>
                  </a:lnTo>
                  <a:lnTo>
                    <a:pt x="660674" y="321922"/>
                  </a:lnTo>
                  <a:lnTo>
                    <a:pt x="660674" y="423264"/>
                  </a:lnTo>
                  <a:lnTo>
                    <a:pt x="637407" y="390804"/>
                  </a:lnTo>
                  <a:lnTo>
                    <a:pt x="637407" y="289251"/>
                  </a:lnTo>
                  <a:lnTo>
                    <a:pt x="627141" y="274896"/>
                  </a:lnTo>
                  <a:lnTo>
                    <a:pt x="630473" y="279505"/>
                  </a:lnTo>
                  <a:lnTo>
                    <a:pt x="630473" y="0"/>
                  </a:lnTo>
                  <a:lnTo>
                    <a:pt x="623539" y="0"/>
                  </a:lnTo>
                  <a:lnTo>
                    <a:pt x="623539" y="269835"/>
                  </a:lnTo>
                  <a:lnTo>
                    <a:pt x="616606" y="260104"/>
                  </a:lnTo>
                  <a:lnTo>
                    <a:pt x="616606" y="361778"/>
                  </a:lnTo>
                  <a:lnTo>
                    <a:pt x="593383" y="329318"/>
                  </a:lnTo>
                  <a:lnTo>
                    <a:pt x="593383" y="227433"/>
                  </a:lnTo>
                  <a:lnTo>
                    <a:pt x="582967" y="212852"/>
                  </a:lnTo>
                  <a:lnTo>
                    <a:pt x="586449" y="217687"/>
                  </a:lnTo>
                  <a:lnTo>
                    <a:pt x="586449" y="0"/>
                  </a:lnTo>
                  <a:lnTo>
                    <a:pt x="579530" y="0"/>
                  </a:lnTo>
                  <a:lnTo>
                    <a:pt x="579530" y="207957"/>
                  </a:lnTo>
                  <a:lnTo>
                    <a:pt x="572597" y="198226"/>
                  </a:lnTo>
                  <a:lnTo>
                    <a:pt x="572597" y="300277"/>
                  </a:lnTo>
                  <a:lnTo>
                    <a:pt x="549329" y="267816"/>
                  </a:lnTo>
                  <a:lnTo>
                    <a:pt x="549329" y="165600"/>
                  </a:lnTo>
                  <a:lnTo>
                    <a:pt x="538943" y="150989"/>
                  </a:lnTo>
                  <a:lnTo>
                    <a:pt x="542380" y="155870"/>
                  </a:lnTo>
                  <a:lnTo>
                    <a:pt x="542380" y="0"/>
                  </a:lnTo>
                  <a:lnTo>
                    <a:pt x="535462" y="0"/>
                  </a:lnTo>
                  <a:lnTo>
                    <a:pt x="535462" y="146139"/>
                  </a:lnTo>
                  <a:lnTo>
                    <a:pt x="528528" y="136409"/>
                  </a:lnTo>
                  <a:lnTo>
                    <a:pt x="528528" y="248476"/>
                  </a:lnTo>
                  <a:lnTo>
                    <a:pt x="532712" y="244665"/>
                  </a:lnTo>
                  <a:lnTo>
                    <a:pt x="417227" y="350195"/>
                  </a:lnTo>
                  <a:lnTo>
                    <a:pt x="417227" y="132327"/>
                  </a:lnTo>
                  <a:lnTo>
                    <a:pt x="410293" y="136785"/>
                  </a:lnTo>
                  <a:lnTo>
                    <a:pt x="410293" y="0"/>
                  </a:lnTo>
                  <a:lnTo>
                    <a:pt x="403359" y="0"/>
                  </a:lnTo>
                  <a:lnTo>
                    <a:pt x="403359" y="141304"/>
                  </a:lnTo>
                  <a:lnTo>
                    <a:pt x="396441" y="145763"/>
                  </a:lnTo>
                  <a:lnTo>
                    <a:pt x="396441" y="369159"/>
                  </a:lnTo>
                  <a:lnTo>
                    <a:pt x="346080" y="415161"/>
                  </a:lnTo>
                  <a:lnTo>
                    <a:pt x="249679" y="350135"/>
                  </a:lnTo>
                  <a:lnTo>
                    <a:pt x="241071" y="356115"/>
                  </a:lnTo>
                  <a:lnTo>
                    <a:pt x="241071" y="190951"/>
                  </a:lnTo>
                  <a:lnTo>
                    <a:pt x="238755" y="190454"/>
                  </a:lnTo>
                  <a:lnTo>
                    <a:pt x="234137" y="195078"/>
                  </a:lnTo>
                  <a:lnTo>
                    <a:pt x="234137" y="0"/>
                  </a:lnTo>
                  <a:lnTo>
                    <a:pt x="227204" y="0"/>
                  </a:lnTo>
                  <a:lnTo>
                    <a:pt x="227204" y="201932"/>
                  </a:lnTo>
                  <a:lnTo>
                    <a:pt x="220285" y="208770"/>
                  </a:lnTo>
                  <a:lnTo>
                    <a:pt x="220285" y="370409"/>
                  </a:lnTo>
                  <a:lnTo>
                    <a:pt x="197002" y="386511"/>
                  </a:lnTo>
                  <a:lnTo>
                    <a:pt x="197002" y="231726"/>
                  </a:lnTo>
                  <a:lnTo>
                    <a:pt x="190069" y="238564"/>
                  </a:lnTo>
                  <a:lnTo>
                    <a:pt x="190069" y="0"/>
                  </a:lnTo>
                  <a:lnTo>
                    <a:pt x="183194" y="0"/>
                  </a:lnTo>
                  <a:lnTo>
                    <a:pt x="183194" y="245418"/>
                  </a:lnTo>
                  <a:lnTo>
                    <a:pt x="176261" y="252272"/>
                  </a:lnTo>
                  <a:lnTo>
                    <a:pt x="176261" y="400806"/>
                  </a:lnTo>
                  <a:lnTo>
                    <a:pt x="152993" y="416848"/>
                  </a:lnTo>
                  <a:lnTo>
                    <a:pt x="152993" y="275257"/>
                  </a:lnTo>
                  <a:lnTo>
                    <a:pt x="146059" y="282126"/>
                  </a:lnTo>
                  <a:lnTo>
                    <a:pt x="146059" y="0"/>
                  </a:lnTo>
                  <a:lnTo>
                    <a:pt x="139126" y="0"/>
                  </a:lnTo>
                  <a:lnTo>
                    <a:pt x="139126" y="288965"/>
                  </a:lnTo>
                  <a:lnTo>
                    <a:pt x="132192" y="295818"/>
                  </a:lnTo>
                  <a:lnTo>
                    <a:pt x="132192" y="431203"/>
                  </a:lnTo>
                  <a:lnTo>
                    <a:pt x="108939" y="447244"/>
                  </a:lnTo>
                  <a:lnTo>
                    <a:pt x="108939" y="318819"/>
                  </a:lnTo>
                  <a:lnTo>
                    <a:pt x="102005" y="325673"/>
                  </a:lnTo>
                  <a:lnTo>
                    <a:pt x="102005" y="0"/>
                  </a:lnTo>
                  <a:lnTo>
                    <a:pt x="95131" y="0"/>
                  </a:lnTo>
                  <a:lnTo>
                    <a:pt x="95131" y="332526"/>
                  </a:lnTo>
                  <a:lnTo>
                    <a:pt x="88198" y="339365"/>
                  </a:lnTo>
                  <a:lnTo>
                    <a:pt x="88198" y="461599"/>
                  </a:lnTo>
                  <a:lnTo>
                    <a:pt x="64930" y="477626"/>
                  </a:lnTo>
                  <a:lnTo>
                    <a:pt x="64930" y="362366"/>
                  </a:lnTo>
                  <a:lnTo>
                    <a:pt x="57996" y="369219"/>
                  </a:lnTo>
                  <a:lnTo>
                    <a:pt x="57996" y="0"/>
                  </a:lnTo>
                  <a:lnTo>
                    <a:pt x="51063" y="0"/>
                  </a:lnTo>
                  <a:lnTo>
                    <a:pt x="51063" y="376073"/>
                  </a:lnTo>
                  <a:lnTo>
                    <a:pt x="44129" y="382926"/>
                  </a:lnTo>
                  <a:lnTo>
                    <a:pt x="44129" y="491981"/>
                  </a:lnTo>
                  <a:lnTo>
                    <a:pt x="20921" y="508023"/>
                  </a:lnTo>
                  <a:lnTo>
                    <a:pt x="20921" y="405912"/>
                  </a:lnTo>
                  <a:lnTo>
                    <a:pt x="10490" y="416200"/>
                  </a:lnTo>
                  <a:lnTo>
                    <a:pt x="13987" y="412766"/>
                  </a:lnTo>
                  <a:lnTo>
                    <a:pt x="13987" y="0"/>
                  </a:lnTo>
                  <a:lnTo>
                    <a:pt x="7038" y="0"/>
                  </a:lnTo>
                  <a:lnTo>
                    <a:pt x="7038" y="415372"/>
                  </a:lnTo>
                  <a:lnTo>
                    <a:pt x="105" y="413700"/>
                  </a:lnTo>
                  <a:lnTo>
                    <a:pt x="105" y="522378"/>
                  </a:lnTo>
                  <a:lnTo>
                    <a:pt x="0" y="522438"/>
                  </a:lnTo>
                  <a:lnTo>
                    <a:pt x="0" y="632472"/>
                  </a:lnTo>
                  <a:lnTo>
                    <a:pt x="725261" y="632637"/>
                  </a:lnTo>
                  <a:lnTo>
                    <a:pt x="725261" y="513792"/>
                  </a:lnTo>
                  <a:lnTo>
                    <a:pt x="725470" y="514063"/>
                  </a:lnTo>
                  <a:lnTo>
                    <a:pt x="725470" y="41293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 name="Google Shape;553;p18"/>
            <p:cNvSpPr/>
            <p:nvPr/>
          </p:nvSpPr>
          <p:spPr>
            <a:xfrm>
              <a:off x="4294899" y="3112681"/>
              <a:ext cx="64855" cy="328926"/>
            </a:xfrm>
            <a:custGeom>
              <a:avLst/>
              <a:gdLst/>
              <a:ahLst/>
              <a:cxnLst/>
              <a:rect l="l" t="t" r="r" b="b"/>
              <a:pathLst>
                <a:path w="64855" h="328926" extrusionOk="0">
                  <a:moveTo>
                    <a:pt x="20787" y="103843"/>
                  </a:moveTo>
                  <a:lnTo>
                    <a:pt x="13853" y="108301"/>
                  </a:lnTo>
                  <a:lnTo>
                    <a:pt x="13853" y="0"/>
                  </a:lnTo>
                  <a:lnTo>
                    <a:pt x="6934" y="0"/>
                  </a:lnTo>
                  <a:lnTo>
                    <a:pt x="6934" y="112820"/>
                  </a:lnTo>
                  <a:lnTo>
                    <a:pt x="0" y="117279"/>
                  </a:lnTo>
                  <a:lnTo>
                    <a:pt x="0" y="328926"/>
                  </a:lnTo>
                  <a:lnTo>
                    <a:pt x="20787" y="309947"/>
                  </a:lnTo>
                  <a:lnTo>
                    <a:pt x="20787" y="103858"/>
                  </a:lnTo>
                  <a:close/>
                  <a:moveTo>
                    <a:pt x="64855" y="103737"/>
                  </a:moveTo>
                  <a:lnTo>
                    <a:pt x="50988" y="84322"/>
                  </a:lnTo>
                  <a:lnTo>
                    <a:pt x="44069" y="88780"/>
                  </a:lnTo>
                  <a:lnTo>
                    <a:pt x="44069" y="288693"/>
                  </a:lnTo>
                  <a:lnTo>
                    <a:pt x="64855" y="269714"/>
                  </a:lnTo>
                  <a:lnTo>
                    <a:pt x="64855" y="10373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55" name="Google Shape;555;p18"/>
          <p:cNvSpPr txBox="1">
            <a:spLocks noGrp="1"/>
          </p:cNvSpPr>
          <p:nvPr>
            <p:ph type="title"/>
          </p:nvPr>
        </p:nvSpPr>
        <p:spPr>
          <a:xfrm>
            <a:off x="406650" y="1126425"/>
            <a:ext cx="11328600" cy="1533900"/>
          </a:xfrm>
          <a:prstGeom prst="rect">
            <a:avLst/>
          </a:prstGeom>
        </p:spPr>
        <p:txBody>
          <a:bodyPr spcFirstLastPara="1" wrap="square" lIns="0" tIns="0" rIns="0" bIns="0" anchor="b" anchorCtr="0">
            <a:noAutofit/>
          </a:bodyPr>
          <a:lstStyle>
            <a:lvl1pPr marL="0" marR="0" lvl="0" indent="0" algn="l">
              <a:lnSpc>
                <a:spcPct val="80000"/>
              </a:lnSpc>
              <a:spcBef>
                <a:spcPts val="0"/>
              </a:spcBef>
              <a:spcAft>
                <a:spcPts val="0"/>
              </a:spcAft>
              <a:buNone/>
              <a:defRPr sz="7200">
                <a:solidFill>
                  <a:schemeClr val="lt1"/>
                </a:solidFill>
              </a:defRPr>
            </a:lvl1pPr>
            <a:lvl2pPr lvl="1">
              <a:lnSpc>
                <a:spcPct val="80000"/>
              </a:lnSpc>
              <a:spcBef>
                <a:spcPts val="0"/>
              </a:spcBef>
              <a:spcAft>
                <a:spcPts val="0"/>
              </a:spcAft>
              <a:buClr>
                <a:schemeClr val="lt1"/>
              </a:buClr>
              <a:buSzPts val="7200"/>
              <a:buNone/>
              <a:defRPr sz="7200">
                <a:solidFill>
                  <a:schemeClr val="lt1"/>
                </a:solidFill>
              </a:defRPr>
            </a:lvl2pPr>
            <a:lvl3pPr lvl="2">
              <a:lnSpc>
                <a:spcPct val="80000"/>
              </a:lnSpc>
              <a:spcBef>
                <a:spcPts val="0"/>
              </a:spcBef>
              <a:spcAft>
                <a:spcPts val="0"/>
              </a:spcAft>
              <a:buClr>
                <a:schemeClr val="lt1"/>
              </a:buClr>
              <a:buSzPts val="7200"/>
              <a:buNone/>
              <a:defRPr sz="7200">
                <a:solidFill>
                  <a:schemeClr val="lt1"/>
                </a:solidFill>
              </a:defRPr>
            </a:lvl3pPr>
            <a:lvl4pPr lvl="3">
              <a:lnSpc>
                <a:spcPct val="80000"/>
              </a:lnSpc>
              <a:spcBef>
                <a:spcPts val="0"/>
              </a:spcBef>
              <a:spcAft>
                <a:spcPts val="0"/>
              </a:spcAft>
              <a:buClr>
                <a:schemeClr val="lt1"/>
              </a:buClr>
              <a:buSzPts val="7200"/>
              <a:buNone/>
              <a:defRPr sz="7200">
                <a:solidFill>
                  <a:schemeClr val="lt1"/>
                </a:solidFill>
              </a:defRPr>
            </a:lvl4pPr>
            <a:lvl5pPr lvl="4">
              <a:lnSpc>
                <a:spcPct val="80000"/>
              </a:lnSpc>
              <a:spcBef>
                <a:spcPts val="0"/>
              </a:spcBef>
              <a:spcAft>
                <a:spcPts val="0"/>
              </a:spcAft>
              <a:buClr>
                <a:schemeClr val="lt1"/>
              </a:buClr>
              <a:buSzPts val="7200"/>
              <a:buNone/>
              <a:defRPr sz="7200">
                <a:solidFill>
                  <a:schemeClr val="lt1"/>
                </a:solidFill>
              </a:defRPr>
            </a:lvl5pPr>
            <a:lvl6pPr lvl="5">
              <a:lnSpc>
                <a:spcPct val="80000"/>
              </a:lnSpc>
              <a:spcBef>
                <a:spcPts val="0"/>
              </a:spcBef>
              <a:spcAft>
                <a:spcPts val="0"/>
              </a:spcAft>
              <a:buClr>
                <a:schemeClr val="lt1"/>
              </a:buClr>
              <a:buSzPts val="7200"/>
              <a:buNone/>
              <a:defRPr sz="7200">
                <a:solidFill>
                  <a:schemeClr val="lt1"/>
                </a:solidFill>
              </a:defRPr>
            </a:lvl6pPr>
            <a:lvl7pPr lvl="6">
              <a:lnSpc>
                <a:spcPct val="80000"/>
              </a:lnSpc>
              <a:spcBef>
                <a:spcPts val="0"/>
              </a:spcBef>
              <a:spcAft>
                <a:spcPts val="0"/>
              </a:spcAft>
              <a:buClr>
                <a:schemeClr val="lt1"/>
              </a:buClr>
              <a:buSzPts val="7200"/>
              <a:buNone/>
              <a:defRPr sz="7200">
                <a:solidFill>
                  <a:schemeClr val="lt1"/>
                </a:solidFill>
              </a:defRPr>
            </a:lvl7pPr>
            <a:lvl8pPr lvl="7">
              <a:lnSpc>
                <a:spcPct val="80000"/>
              </a:lnSpc>
              <a:spcBef>
                <a:spcPts val="0"/>
              </a:spcBef>
              <a:spcAft>
                <a:spcPts val="0"/>
              </a:spcAft>
              <a:buClr>
                <a:schemeClr val="lt1"/>
              </a:buClr>
              <a:buSzPts val="7200"/>
              <a:buNone/>
              <a:defRPr sz="7200">
                <a:solidFill>
                  <a:schemeClr val="lt1"/>
                </a:solidFill>
              </a:defRPr>
            </a:lvl8pPr>
            <a:lvl9pPr lvl="8">
              <a:lnSpc>
                <a:spcPct val="80000"/>
              </a:lnSpc>
              <a:spcBef>
                <a:spcPts val="0"/>
              </a:spcBef>
              <a:spcAft>
                <a:spcPts val="0"/>
              </a:spcAft>
              <a:buClr>
                <a:schemeClr val="lt1"/>
              </a:buClr>
              <a:buSzPts val="7200"/>
              <a:buNone/>
              <a:defRPr sz="72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pos="288">
          <p15:clr>
            <a:srgbClr val="E46962"/>
          </p15:clr>
        </p15:guide>
        <p15:guide id="2" pos="7392">
          <p15:clr>
            <a:srgbClr val="E46962"/>
          </p15:clr>
        </p15:guide>
        <p15:guide id="3" orient="horz" pos="4143">
          <p15:clr>
            <a:srgbClr val="D9D9D9"/>
          </p15:clr>
        </p15:guide>
        <p15:guide id="4" orient="horz" pos="3683">
          <p15:clr>
            <a:srgbClr val="E46962"/>
          </p15:clr>
        </p15:guide>
        <p15:guide id="5" orient="horz" pos="173">
          <p15:clr>
            <a:srgbClr val="00FF00"/>
          </p15:clr>
        </p15:guide>
        <p15:guide id="6" orient="horz" pos="3398">
          <p15:clr>
            <a:srgbClr val="E46962"/>
          </p15:clr>
        </p15:guide>
        <p15:guide id="7" orient="horz" pos="3054">
          <p15:clr>
            <a:srgbClr val="E46962"/>
          </p15:clr>
        </p15:guide>
        <p15:guide id="8" orient="horz" pos="2768">
          <p15:clr>
            <a:srgbClr val="E46962"/>
          </p15:clr>
        </p15:guide>
        <p15:guide id="9" orient="horz" pos="2424">
          <p15:clr>
            <a:srgbClr val="E46962"/>
          </p15:clr>
        </p15:guide>
        <p15:guide id="10" orient="horz" pos="2138">
          <p15:clr>
            <a:srgbClr val="E46962"/>
          </p15:clr>
        </p15:guide>
        <p15:guide id="11" orient="horz" pos="1794">
          <p15:clr>
            <a:srgbClr val="E46962"/>
          </p15:clr>
        </p15:guide>
        <p15:guide id="12" orient="horz" pos="1508">
          <p15:clr>
            <a:srgbClr val="E46962"/>
          </p15:clr>
        </p15:guide>
        <p15:guide id="13" orient="horz" pos="1164">
          <p15:clr>
            <a:srgbClr val="E46962"/>
          </p15:clr>
        </p15:guide>
        <p15:guide id="14" orient="horz" pos="878">
          <p15:clr>
            <a:srgbClr val="E46962"/>
          </p15:clr>
        </p15:guide>
        <p15:guide id="15" orient="horz" pos="534">
          <p15:clr>
            <a:srgbClr val="E46962"/>
          </p15:clr>
        </p15:guide>
        <p15:guide id="16" orient="horz" pos="1049">
          <p15:clr>
            <a:srgbClr val="D9D9D9"/>
          </p15:clr>
        </p15:guide>
        <p15:guide id="17" orient="horz" pos="1679">
          <p15:clr>
            <a:srgbClr val="D9D9D9"/>
          </p15:clr>
        </p15:guide>
        <p15:guide id="18" orient="horz" pos="2308">
          <p15:clr>
            <a:srgbClr val="D9D9D9"/>
          </p15:clr>
        </p15:guide>
        <p15:guide id="19" orient="horz" pos="2938">
          <p15:clr>
            <a:srgbClr val="D9D9D9"/>
          </p15:clr>
        </p15:guide>
        <p15:guide id="20" orient="horz" pos="3568">
          <p15:clr>
            <a:srgbClr val="D9D9D9"/>
          </p15:clr>
        </p15:guide>
        <p15:guide id="21" pos="1352">
          <p15:clr>
            <a:srgbClr val="E46962"/>
          </p15:clr>
        </p15:guide>
        <p15:guide id="22" pos="1496">
          <p15:clr>
            <a:srgbClr val="E46962"/>
          </p15:clr>
        </p15:guide>
        <p15:guide id="23" pos="2560">
          <p15:clr>
            <a:srgbClr val="E46962"/>
          </p15:clr>
        </p15:guide>
        <p15:guide id="24" pos="2704">
          <p15:clr>
            <a:srgbClr val="E46962"/>
          </p15:clr>
        </p15:guide>
        <p15:guide id="25" pos="3768">
          <p15:clr>
            <a:srgbClr val="E46962"/>
          </p15:clr>
        </p15:guide>
        <p15:guide id="26" pos="3912">
          <p15:clr>
            <a:srgbClr val="E46962"/>
          </p15:clr>
        </p15:guide>
        <p15:guide id="27" pos="4976">
          <p15:clr>
            <a:srgbClr val="E46962"/>
          </p15:clr>
        </p15:guide>
        <p15:guide id="28" pos="5120">
          <p15:clr>
            <a:srgbClr val="E46962"/>
          </p15:clr>
        </p15:guide>
        <p15:guide id="29" pos="6184">
          <p15:clr>
            <a:srgbClr val="E46962"/>
          </p15:clr>
        </p15:guide>
        <p15:guide id="30" pos="6328">
          <p15:clr>
            <a:srgbClr val="E46962"/>
          </p15:clr>
        </p15:guide>
        <p15:guide id="31" orient="horz" pos="4028">
          <p15:clr>
            <a:srgbClr val="00FF00"/>
          </p15:clr>
        </p15:guide>
        <p15:guide id="32" pos="170">
          <p15:clr>
            <a:srgbClr val="00FF00"/>
          </p15:clr>
        </p15:guide>
        <p15:guide id="33" pos="7510">
          <p15:clr>
            <a:srgbClr val="00FF00"/>
          </p15:clr>
        </p15:guide>
        <p15:guide id="34" orient="horz" pos="419">
          <p15:clr>
            <a:srgbClr val="D9D9D9"/>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 Light">
  <p:cSld name="BLANK_1_1_1_1_1_1_1_1_1_1_1_1_1_1_1">
    <p:bg>
      <p:bgPr>
        <a:solidFill>
          <a:schemeClr val="lt2"/>
        </a:solidFill>
        <a:effectLst/>
      </p:bgPr>
    </p:bg>
    <p:spTree>
      <p:nvGrpSpPr>
        <p:cNvPr id="1" name="Shape 556"/>
        <p:cNvGrpSpPr/>
        <p:nvPr/>
      </p:nvGrpSpPr>
      <p:grpSpPr>
        <a:xfrm>
          <a:off x="0" y="0"/>
          <a:ext cx="0" cy="0"/>
          <a:chOff x="0" y="0"/>
          <a:chExt cx="0" cy="0"/>
        </a:xfrm>
      </p:grpSpPr>
      <p:sp>
        <p:nvSpPr>
          <p:cNvPr id="557" name="Google Shape;557;p19"/>
          <p:cNvSpPr txBox="1">
            <a:spLocks noGrp="1"/>
          </p:cNvSpPr>
          <p:nvPr>
            <p:ph type="title"/>
          </p:nvPr>
        </p:nvSpPr>
        <p:spPr>
          <a:xfrm>
            <a:off x="406650" y="1126425"/>
            <a:ext cx="11328600" cy="1533900"/>
          </a:xfrm>
          <a:prstGeom prst="rect">
            <a:avLst/>
          </a:prstGeom>
        </p:spPr>
        <p:txBody>
          <a:bodyPr spcFirstLastPara="1" wrap="square" lIns="0" tIns="0" rIns="0" bIns="0" anchor="b" anchorCtr="0">
            <a:noAutofit/>
          </a:bodyPr>
          <a:lstStyle>
            <a:lvl1pPr marL="0" marR="0" lvl="0" indent="0" algn="l">
              <a:lnSpc>
                <a:spcPct val="80000"/>
              </a:lnSpc>
              <a:spcBef>
                <a:spcPts val="0"/>
              </a:spcBef>
              <a:spcAft>
                <a:spcPts val="0"/>
              </a:spcAft>
              <a:buNone/>
              <a:defRPr sz="7200"/>
            </a:lvl1pPr>
            <a:lvl2pPr lvl="1">
              <a:lnSpc>
                <a:spcPct val="80000"/>
              </a:lnSpc>
              <a:spcBef>
                <a:spcPts val="0"/>
              </a:spcBef>
              <a:spcAft>
                <a:spcPts val="0"/>
              </a:spcAft>
              <a:buSzPts val="7200"/>
              <a:buNone/>
              <a:defRPr sz="7200"/>
            </a:lvl2pPr>
            <a:lvl3pPr lvl="2">
              <a:lnSpc>
                <a:spcPct val="80000"/>
              </a:lnSpc>
              <a:spcBef>
                <a:spcPts val="0"/>
              </a:spcBef>
              <a:spcAft>
                <a:spcPts val="0"/>
              </a:spcAft>
              <a:buSzPts val="7200"/>
              <a:buNone/>
              <a:defRPr sz="7200"/>
            </a:lvl3pPr>
            <a:lvl4pPr lvl="3">
              <a:lnSpc>
                <a:spcPct val="80000"/>
              </a:lnSpc>
              <a:spcBef>
                <a:spcPts val="0"/>
              </a:spcBef>
              <a:spcAft>
                <a:spcPts val="0"/>
              </a:spcAft>
              <a:buSzPts val="7200"/>
              <a:buNone/>
              <a:defRPr sz="7200"/>
            </a:lvl4pPr>
            <a:lvl5pPr lvl="4">
              <a:lnSpc>
                <a:spcPct val="80000"/>
              </a:lnSpc>
              <a:spcBef>
                <a:spcPts val="0"/>
              </a:spcBef>
              <a:spcAft>
                <a:spcPts val="0"/>
              </a:spcAft>
              <a:buSzPts val="7200"/>
              <a:buNone/>
              <a:defRPr sz="7200"/>
            </a:lvl5pPr>
            <a:lvl6pPr lvl="5">
              <a:lnSpc>
                <a:spcPct val="80000"/>
              </a:lnSpc>
              <a:spcBef>
                <a:spcPts val="0"/>
              </a:spcBef>
              <a:spcAft>
                <a:spcPts val="0"/>
              </a:spcAft>
              <a:buSzPts val="7200"/>
              <a:buNone/>
              <a:defRPr sz="7200"/>
            </a:lvl6pPr>
            <a:lvl7pPr lvl="6">
              <a:lnSpc>
                <a:spcPct val="80000"/>
              </a:lnSpc>
              <a:spcBef>
                <a:spcPts val="0"/>
              </a:spcBef>
              <a:spcAft>
                <a:spcPts val="0"/>
              </a:spcAft>
              <a:buSzPts val="7200"/>
              <a:buNone/>
              <a:defRPr sz="7200"/>
            </a:lvl7pPr>
            <a:lvl8pPr lvl="7">
              <a:lnSpc>
                <a:spcPct val="80000"/>
              </a:lnSpc>
              <a:spcBef>
                <a:spcPts val="0"/>
              </a:spcBef>
              <a:spcAft>
                <a:spcPts val="0"/>
              </a:spcAft>
              <a:buSzPts val="7200"/>
              <a:buNone/>
              <a:defRPr sz="7200"/>
            </a:lvl8pPr>
            <a:lvl9pPr lvl="8">
              <a:lnSpc>
                <a:spcPct val="80000"/>
              </a:lnSpc>
              <a:spcBef>
                <a:spcPts val="0"/>
              </a:spcBef>
              <a:spcAft>
                <a:spcPts val="0"/>
              </a:spcAft>
              <a:buSzPts val="7200"/>
              <a:buNone/>
              <a:defRPr sz="7200"/>
            </a:lvl9pPr>
          </a:lstStyle>
          <a:p>
            <a:endParaRPr/>
          </a:p>
        </p:txBody>
      </p:sp>
      <p:cxnSp>
        <p:nvCxnSpPr>
          <p:cNvPr id="558" name="Google Shape;558;p19"/>
          <p:cNvCxnSpPr/>
          <p:nvPr/>
        </p:nvCxnSpPr>
        <p:spPr>
          <a:xfrm>
            <a:off x="457062" y="2853982"/>
            <a:ext cx="5709300" cy="0"/>
          </a:xfrm>
          <a:prstGeom prst="straightConnector1">
            <a:avLst/>
          </a:prstGeom>
          <a:noFill/>
          <a:ln w="19050" cap="flat" cmpd="sng">
            <a:solidFill>
              <a:srgbClr val="6B8C97"/>
            </a:solidFill>
            <a:prstDash val="solid"/>
            <a:round/>
            <a:headEnd type="none" w="med" len="med"/>
            <a:tailEnd type="none" w="med" len="med"/>
          </a:ln>
        </p:spPr>
      </p:cxnSp>
      <p:cxnSp>
        <p:nvCxnSpPr>
          <p:cNvPr id="559" name="Google Shape;559;p19"/>
          <p:cNvCxnSpPr/>
          <p:nvPr/>
        </p:nvCxnSpPr>
        <p:spPr>
          <a:xfrm>
            <a:off x="457062" y="2853982"/>
            <a:ext cx="3270300" cy="0"/>
          </a:xfrm>
          <a:prstGeom prst="straightConnector1">
            <a:avLst/>
          </a:prstGeom>
          <a:noFill/>
          <a:ln w="76200" cap="flat" cmpd="sng">
            <a:solidFill>
              <a:srgbClr val="6B8C97"/>
            </a:solidFill>
            <a:prstDash val="solid"/>
            <a:round/>
            <a:headEnd type="none" w="med" len="med"/>
            <a:tailEnd type="none" w="med" len="med"/>
          </a:ln>
        </p:spPr>
      </p:cxnSp>
      <p:grpSp>
        <p:nvGrpSpPr>
          <p:cNvPr id="560" name="Google Shape;560;p19"/>
          <p:cNvGrpSpPr/>
          <p:nvPr/>
        </p:nvGrpSpPr>
        <p:grpSpPr>
          <a:xfrm>
            <a:off x="457038" y="6418315"/>
            <a:ext cx="1023772" cy="158476"/>
            <a:chOff x="3854450" y="3112681"/>
            <a:chExt cx="4086913" cy="632637"/>
          </a:xfrm>
        </p:grpSpPr>
        <p:sp>
          <p:nvSpPr>
            <p:cNvPr id="561" name="Google Shape;561;p19"/>
            <p:cNvSpPr/>
            <p:nvPr/>
          </p:nvSpPr>
          <p:spPr>
            <a:xfrm>
              <a:off x="4118803" y="3112681"/>
              <a:ext cx="3822560" cy="581318"/>
            </a:xfrm>
            <a:custGeom>
              <a:avLst/>
              <a:gdLst/>
              <a:ahLst/>
              <a:cxnLst/>
              <a:rect l="l" t="t" r="r" b="b"/>
              <a:pathLst>
                <a:path w="3822560" h="581318" extrusionOk="0">
                  <a:moveTo>
                    <a:pt x="1918304" y="159078"/>
                  </a:moveTo>
                  <a:cubicBezTo>
                    <a:pt x="1896426" y="136785"/>
                    <a:pt x="1867301" y="125594"/>
                    <a:pt x="1830823" y="125594"/>
                  </a:cubicBezTo>
                  <a:lnTo>
                    <a:pt x="1714367" y="125594"/>
                  </a:lnTo>
                  <a:lnTo>
                    <a:pt x="1714367" y="576197"/>
                  </a:lnTo>
                  <a:lnTo>
                    <a:pt x="1830823" y="576197"/>
                  </a:lnTo>
                  <a:cubicBezTo>
                    <a:pt x="1867301" y="576197"/>
                    <a:pt x="1896426" y="565051"/>
                    <a:pt x="1918304" y="542712"/>
                  </a:cubicBezTo>
                  <a:cubicBezTo>
                    <a:pt x="1940121" y="520419"/>
                    <a:pt x="1951090" y="490565"/>
                    <a:pt x="1951090" y="453224"/>
                  </a:cubicBezTo>
                  <a:lnTo>
                    <a:pt x="1951090" y="248521"/>
                  </a:lnTo>
                  <a:cubicBezTo>
                    <a:pt x="1951090" y="211165"/>
                    <a:pt x="1940181" y="181371"/>
                    <a:pt x="1918304" y="159033"/>
                  </a:cubicBezTo>
                  <a:lnTo>
                    <a:pt x="1918304" y="159078"/>
                  </a:lnTo>
                  <a:close/>
                  <a:moveTo>
                    <a:pt x="1877253" y="448766"/>
                  </a:moveTo>
                  <a:cubicBezTo>
                    <a:pt x="1876820" y="467624"/>
                    <a:pt x="1872247" y="482808"/>
                    <a:pt x="1863550" y="494165"/>
                  </a:cubicBezTo>
                  <a:cubicBezTo>
                    <a:pt x="1854838" y="505522"/>
                    <a:pt x="1843496" y="511231"/>
                    <a:pt x="1829523" y="511231"/>
                  </a:cubicBezTo>
                  <a:lnTo>
                    <a:pt x="1788144" y="511939"/>
                  </a:lnTo>
                  <a:lnTo>
                    <a:pt x="1788144" y="190077"/>
                  </a:lnTo>
                  <a:lnTo>
                    <a:pt x="1828836" y="190077"/>
                  </a:lnTo>
                  <a:cubicBezTo>
                    <a:pt x="1843660" y="190077"/>
                    <a:pt x="1855436" y="195786"/>
                    <a:pt x="1864133" y="207144"/>
                  </a:cubicBezTo>
                  <a:cubicBezTo>
                    <a:pt x="1872845" y="218516"/>
                    <a:pt x="1877194" y="233835"/>
                    <a:pt x="1877194" y="253145"/>
                  </a:cubicBezTo>
                  <a:lnTo>
                    <a:pt x="1877194" y="448811"/>
                  </a:lnTo>
                  <a:lnTo>
                    <a:pt x="1877253" y="448766"/>
                  </a:lnTo>
                  <a:close/>
                  <a:moveTo>
                    <a:pt x="2742073" y="408202"/>
                  </a:moveTo>
                  <a:cubicBezTo>
                    <a:pt x="2734870" y="393636"/>
                    <a:pt x="2724664" y="380200"/>
                    <a:pt x="2711543" y="367969"/>
                  </a:cubicBezTo>
                  <a:cubicBezTo>
                    <a:pt x="2698378" y="355738"/>
                    <a:pt x="2678877" y="339967"/>
                    <a:pt x="2653024" y="320672"/>
                  </a:cubicBezTo>
                  <a:cubicBezTo>
                    <a:pt x="2627545" y="301798"/>
                    <a:pt x="2610524" y="286961"/>
                    <a:pt x="2601812" y="276237"/>
                  </a:cubicBezTo>
                  <a:cubicBezTo>
                    <a:pt x="2593100" y="265542"/>
                    <a:pt x="2588751" y="252437"/>
                    <a:pt x="2588751" y="236998"/>
                  </a:cubicBezTo>
                  <a:cubicBezTo>
                    <a:pt x="2588751" y="220685"/>
                    <a:pt x="2592786" y="207912"/>
                    <a:pt x="2600841" y="198723"/>
                  </a:cubicBezTo>
                  <a:cubicBezTo>
                    <a:pt x="2608910" y="189475"/>
                    <a:pt x="2619281" y="184866"/>
                    <a:pt x="2632013" y="184866"/>
                  </a:cubicBezTo>
                  <a:cubicBezTo>
                    <a:pt x="2645612" y="184866"/>
                    <a:pt x="2656521" y="189912"/>
                    <a:pt x="2664800" y="199974"/>
                  </a:cubicBezTo>
                  <a:cubicBezTo>
                    <a:pt x="2673063" y="210081"/>
                    <a:pt x="2677203" y="223457"/>
                    <a:pt x="2677203" y="240191"/>
                  </a:cubicBezTo>
                  <a:lnTo>
                    <a:pt x="2677203" y="264834"/>
                  </a:lnTo>
                  <a:lnTo>
                    <a:pt x="2749695" y="264834"/>
                  </a:lnTo>
                  <a:lnTo>
                    <a:pt x="2749695" y="241502"/>
                  </a:lnTo>
                  <a:cubicBezTo>
                    <a:pt x="2749695" y="205020"/>
                    <a:pt x="2738905" y="175768"/>
                    <a:pt x="2717297" y="153640"/>
                  </a:cubicBezTo>
                  <a:cubicBezTo>
                    <a:pt x="2695643" y="131573"/>
                    <a:pt x="2667265" y="120487"/>
                    <a:pt x="2632013" y="120487"/>
                  </a:cubicBezTo>
                  <a:cubicBezTo>
                    <a:pt x="2596761" y="120487"/>
                    <a:pt x="2569250" y="130971"/>
                    <a:pt x="2548015" y="152014"/>
                  </a:cubicBezTo>
                  <a:cubicBezTo>
                    <a:pt x="2526795" y="173056"/>
                    <a:pt x="2516200" y="201374"/>
                    <a:pt x="2516200" y="236998"/>
                  </a:cubicBezTo>
                  <a:cubicBezTo>
                    <a:pt x="2516200" y="259291"/>
                    <a:pt x="2520563" y="278963"/>
                    <a:pt x="2529260" y="295878"/>
                  </a:cubicBezTo>
                  <a:cubicBezTo>
                    <a:pt x="2537973" y="312839"/>
                    <a:pt x="2548777" y="327299"/>
                    <a:pt x="2561718" y="339320"/>
                  </a:cubicBezTo>
                  <a:cubicBezTo>
                    <a:pt x="2574674" y="351325"/>
                    <a:pt x="2591710" y="365077"/>
                    <a:pt x="2612930" y="380531"/>
                  </a:cubicBezTo>
                  <a:cubicBezTo>
                    <a:pt x="2631580" y="394284"/>
                    <a:pt x="2645179" y="404782"/>
                    <a:pt x="2653667" y="412058"/>
                  </a:cubicBezTo>
                  <a:cubicBezTo>
                    <a:pt x="2662155" y="419348"/>
                    <a:pt x="2668715" y="427060"/>
                    <a:pt x="2673392" y="435224"/>
                  </a:cubicBezTo>
                  <a:cubicBezTo>
                    <a:pt x="2678070" y="443373"/>
                    <a:pt x="2680371" y="453059"/>
                    <a:pt x="2680371" y="464205"/>
                  </a:cubicBezTo>
                  <a:cubicBezTo>
                    <a:pt x="2680371" y="480081"/>
                    <a:pt x="2676127" y="492855"/>
                    <a:pt x="2667639" y="502465"/>
                  </a:cubicBezTo>
                  <a:cubicBezTo>
                    <a:pt x="2659151" y="512150"/>
                    <a:pt x="2648347" y="516925"/>
                    <a:pt x="2635181" y="516925"/>
                  </a:cubicBezTo>
                  <a:cubicBezTo>
                    <a:pt x="2622016" y="516925"/>
                    <a:pt x="2611316" y="511773"/>
                    <a:pt x="2603052" y="501501"/>
                  </a:cubicBezTo>
                  <a:cubicBezTo>
                    <a:pt x="2594774" y="491228"/>
                    <a:pt x="2590634" y="477686"/>
                    <a:pt x="2590634" y="460936"/>
                  </a:cubicBezTo>
                  <a:lnTo>
                    <a:pt x="2590634" y="439803"/>
                  </a:lnTo>
                  <a:lnTo>
                    <a:pt x="2517500" y="439803"/>
                  </a:lnTo>
                  <a:lnTo>
                    <a:pt x="2517500" y="464808"/>
                  </a:lnTo>
                  <a:cubicBezTo>
                    <a:pt x="2517500" y="499542"/>
                    <a:pt x="2528289" y="527650"/>
                    <a:pt x="2549958" y="549129"/>
                  </a:cubicBezTo>
                  <a:cubicBezTo>
                    <a:pt x="2571611" y="570594"/>
                    <a:pt x="2599989" y="581318"/>
                    <a:pt x="2635181" y="581318"/>
                  </a:cubicBezTo>
                  <a:cubicBezTo>
                    <a:pt x="2670388" y="581318"/>
                    <a:pt x="2698811" y="570277"/>
                    <a:pt x="2720465" y="548150"/>
                  </a:cubicBezTo>
                  <a:cubicBezTo>
                    <a:pt x="2742118" y="526068"/>
                    <a:pt x="2752922" y="496771"/>
                    <a:pt x="2752922" y="460289"/>
                  </a:cubicBezTo>
                  <a:cubicBezTo>
                    <a:pt x="2752922" y="440105"/>
                    <a:pt x="2749321" y="422722"/>
                    <a:pt x="2742118" y="408141"/>
                  </a:cubicBezTo>
                  <a:lnTo>
                    <a:pt x="2742073" y="408202"/>
                  </a:lnTo>
                  <a:close/>
                  <a:moveTo>
                    <a:pt x="2981800" y="125639"/>
                  </a:moveTo>
                  <a:lnTo>
                    <a:pt x="2929407" y="125639"/>
                  </a:lnTo>
                  <a:lnTo>
                    <a:pt x="2929407" y="552970"/>
                  </a:lnTo>
                  <a:lnTo>
                    <a:pt x="2930005" y="552970"/>
                  </a:lnTo>
                  <a:lnTo>
                    <a:pt x="2955364" y="576197"/>
                  </a:lnTo>
                  <a:lnTo>
                    <a:pt x="3003244" y="576197"/>
                  </a:lnTo>
                  <a:lnTo>
                    <a:pt x="3003244" y="145220"/>
                  </a:lnTo>
                  <a:lnTo>
                    <a:pt x="2981800" y="125639"/>
                  </a:lnTo>
                  <a:close/>
                  <a:moveTo>
                    <a:pt x="3428212" y="165118"/>
                  </a:moveTo>
                  <a:lnTo>
                    <a:pt x="3428212" y="125654"/>
                  </a:lnTo>
                  <a:lnTo>
                    <a:pt x="3175649" y="125654"/>
                  </a:lnTo>
                  <a:lnTo>
                    <a:pt x="3175649" y="164576"/>
                  </a:lnTo>
                  <a:lnTo>
                    <a:pt x="3198378" y="190017"/>
                  </a:lnTo>
                  <a:lnTo>
                    <a:pt x="3262800" y="190017"/>
                  </a:lnTo>
                  <a:lnTo>
                    <a:pt x="3262800" y="576197"/>
                  </a:lnTo>
                  <a:lnTo>
                    <a:pt x="3336592" y="576197"/>
                  </a:lnTo>
                  <a:lnTo>
                    <a:pt x="3336592" y="190017"/>
                  </a:lnTo>
                  <a:lnTo>
                    <a:pt x="3405916" y="190017"/>
                  </a:lnTo>
                  <a:lnTo>
                    <a:pt x="3428212" y="165118"/>
                  </a:lnTo>
                  <a:close/>
                  <a:moveTo>
                    <a:pt x="2331451" y="511834"/>
                  </a:moveTo>
                  <a:lnTo>
                    <a:pt x="2206567" y="511834"/>
                  </a:lnTo>
                  <a:lnTo>
                    <a:pt x="2206567" y="383077"/>
                  </a:lnTo>
                  <a:lnTo>
                    <a:pt x="2298769" y="383077"/>
                  </a:lnTo>
                  <a:lnTo>
                    <a:pt x="2298769" y="317840"/>
                  </a:lnTo>
                  <a:lnTo>
                    <a:pt x="2206567" y="318111"/>
                  </a:lnTo>
                  <a:lnTo>
                    <a:pt x="2206567" y="190017"/>
                  </a:lnTo>
                  <a:lnTo>
                    <a:pt x="2332467" y="189957"/>
                  </a:lnTo>
                  <a:lnTo>
                    <a:pt x="2354778" y="165058"/>
                  </a:lnTo>
                  <a:lnTo>
                    <a:pt x="2354778" y="125639"/>
                  </a:lnTo>
                  <a:lnTo>
                    <a:pt x="2132715" y="125639"/>
                  </a:lnTo>
                  <a:lnTo>
                    <a:pt x="2132715" y="576197"/>
                  </a:lnTo>
                  <a:lnTo>
                    <a:pt x="2354778" y="576197"/>
                  </a:lnTo>
                  <a:lnTo>
                    <a:pt x="2354778" y="537937"/>
                  </a:lnTo>
                  <a:lnTo>
                    <a:pt x="2331451" y="511834"/>
                  </a:lnTo>
                  <a:close/>
                  <a:moveTo>
                    <a:pt x="3674289" y="511834"/>
                  </a:moveTo>
                  <a:lnTo>
                    <a:pt x="3674289" y="383077"/>
                  </a:lnTo>
                  <a:lnTo>
                    <a:pt x="3766551" y="383077"/>
                  </a:lnTo>
                  <a:lnTo>
                    <a:pt x="3766551" y="317795"/>
                  </a:lnTo>
                  <a:lnTo>
                    <a:pt x="3674334" y="318066"/>
                  </a:lnTo>
                  <a:lnTo>
                    <a:pt x="3674334" y="189942"/>
                  </a:lnTo>
                  <a:lnTo>
                    <a:pt x="3800682" y="189942"/>
                  </a:lnTo>
                  <a:lnTo>
                    <a:pt x="3822560" y="165480"/>
                  </a:lnTo>
                  <a:lnTo>
                    <a:pt x="3822560" y="125563"/>
                  </a:lnTo>
                  <a:lnTo>
                    <a:pt x="3600497" y="125563"/>
                  </a:lnTo>
                  <a:lnTo>
                    <a:pt x="3600497" y="576182"/>
                  </a:lnTo>
                  <a:lnTo>
                    <a:pt x="3822560" y="576182"/>
                  </a:lnTo>
                  <a:lnTo>
                    <a:pt x="3822560" y="537440"/>
                  </a:lnTo>
                  <a:lnTo>
                    <a:pt x="3799607" y="511834"/>
                  </a:lnTo>
                  <a:lnTo>
                    <a:pt x="3674289" y="511834"/>
                  </a:lnTo>
                  <a:close/>
                  <a:moveTo>
                    <a:pt x="1061703" y="576197"/>
                  </a:moveTo>
                  <a:lnTo>
                    <a:pt x="1115605" y="576197"/>
                  </a:lnTo>
                  <a:lnTo>
                    <a:pt x="1018067" y="125594"/>
                  </a:lnTo>
                  <a:lnTo>
                    <a:pt x="937192" y="125594"/>
                  </a:lnTo>
                  <a:lnTo>
                    <a:pt x="839759" y="576197"/>
                  </a:lnTo>
                  <a:lnTo>
                    <a:pt x="891778" y="576197"/>
                  </a:lnTo>
                  <a:lnTo>
                    <a:pt x="917526" y="552609"/>
                  </a:lnTo>
                  <a:lnTo>
                    <a:pt x="917631" y="552609"/>
                  </a:lnTo>
                  <a:cubicBezTo>
                    <a:pt x="921606" y="530527"/>
                    <a:pt x="926986" y="500943"/>
                    <a:pt x="927045" y="500793"/>
                  </a:cubicBezTo>
                  <a:lnTo>
                    <a:pt x="1026929" y="500793"/>
                  </a:lnTo>
                  <a:cubicBezTo>
                    <a:pt x="1026929" y="500793"/>
                    <a:pt x="1032249" y="530798"/>
                    <a:pt x="1036119" y="552880"/>
                  </a:cubicBezTo>
                  <a:lnTo>
                    <a:pt x="1061598" y="576197"/>
                  </a:lnTo>
                  <a:lnTo>
                    <a:pt x="1061703" y="576197"/>
                  </a:lnTo>
                  <a:close/>
                  <a:moveTo>
                    <a:pt x="1015228" y="436535"/>
                  </a:moveTo>
                  <a:lnTo>
                    <a:pt x="938268" y="436535"/>
                  </a:lnTo>
                  <a:lnTo>
                    <a:pt x="974536" y="233127"/>
                  </a:lnTo>
                  <a:cubicBezTo>
                    <a:pt x="974985" y="231831"/>
                    <a:pt x="975612" y="231229"/>
                    <a:pt x="976419" y="231229"/>
                  </a:cubicBezTo>
                  <a:cubicBezTo>
                    <a:pt x="977226" y="231229"/>
                    <a:pt x="977914" y="231877"/>
                    <a:pt x="978362" y="233127"/>
                  </a:cubicBezTo>
                  <a:lnTo>
                    <a:pt x="1015273" y="436535"/>
                  </a:lnTo>
                  <a:lnTo>
                    <a:pt x="1015228" y="436535"/>
                  </a:lnTo>
                  <a:close/>
                  <a:moveTo>
                    <a:pt x="1478018" y="125639"/>
                  </a:moveTo>
                  <a:lnTo>
                    <a:pt x="1452330" y="149182"/>
                  </a:lnTo>
                  <a:lnTo>
                    <a:pt x="1452330" y="402433"/>
                  </a:lnTo>
                  <a:cubicBezTo>
                    <a:pt x="1452330" y="403743"/>
                    <a:pt x="1451792" y="404511"/>
                    <a:pt x="1450776" y="404662"/>
                  </a:cubicBezTo>
                  <a:cubicBezTo>
                    <a:pt x="1449700" y="404888"/>
                    <a:pt x="1448953" y="404346"/>
                    <a:pt x="1448579" y="403035"/>
                  </a:cubicBezTo>
                  <a:lnTo>
                    <a:pt x="1351087" y="125578"/>
                  </a:lnTo>
                  <a:lnTo>
                    <a:pt x="1271661" y="125578"/>
                  </a:lnTo>
                  <a:lnTo>
                    <a:pt x="1271661" y="576197"/>
                  </a:lnTo>
                  <a:lnTo>
                    <a:pt x="1319063" y="576197"/>
                  </a:lnTo>
                  <a:lnTo>
                    <a:pt x="1344796" y="552609"/>
                  </a:lnTo>
                  <a:lnTo>
                    <a:pt x="1344213" y="297505"/>
                  </a:lnTo>
                  <a:cubicBezTo>
                    <a:pt x="1344213" y="296195"/>
                    <a:pt x="1344751" y="295487"/>
                    <a:pt x="1345827" y="295276"/>
                  </a:cubicBezTo>
                  <a:cubicBezTo>
                    <a:pt x="1346903" y="295065"/>
                    <a:pt x="1347590" y="295607"/>
                    <a:pt x="1348023" y="296903"/>
                  </a:cubicBezTo>
                  <a:lnTo>
                    <a:pt x="1445247" y="576257"/>
                  </a:lnTo>
                  <a:lnTo>
                    <a:pt x="1525524" y="576257"/>
                  </a:lnTo>
                  <a:lnTo>
                    <a:pt x="1525524" y="125654"/>
                  </a:lnTo>
                  <a:lnTo>
                    <a:pt x="1478018" y="125654"/>
                  </a:lnTo>
                  <a:close/>
                  <a:moveTo>
                    <a:pt x="234018" y="0"/>
                  </a:moveTo>
                  <a:lnTo>
                    <a:pt x="227084" y="0"/>
                  </a:lnTo>
                  <a:lnTo>
                    <a:pt x="227084" y="84322"/>
                  </a:lnTo>
                  <a:lnTo>
                    <a:pt x="234018" y="94007"/>
                  </a:lnTo>
                  <a:lnTo>
                    <a:pt x="234018" y="0"/>
                  </a:lnTo>
                  <a:close/>
                  <a:moveTo>
                    <a:pt x="20727" y="200034"/>
                  </a:moveTo>
                  <a:lnTo>
                    <a:pt x="13793" y="198603"/>
                  </a:lnTo>
                  <a:lnTo>
                    <a:pt x="13793" y="0"/>
                  </a:lnTo>
                  <a:lnTo>
                    <a:pt x="6874" y="0"/>
                  </a:lnTo>
                  <a:lnTo>
                    <a:pt x="6874" y="197202"/>
                  </a:lnTo>
                  <a:lnTo>
                    <a:pt x="0" y="195726"/>
                  </a:lnTo>
                  <a:lnTo>
                    <a:pt x="0" y="359971"/>
                  </a:lnTo>
                  <a:lnTo>
                    <a:pt x="20727" y="374009"/>
                  </a:lnTo>
                  <a:lnTo>
                    <a:pt x="20727" y="200034"/>
                  </a:lnTo>
                  <a:close/>
                  <a:moveTo>
                    <a:pt x="108805" y="160825"/>
                  </a:moveTo>
                  <a:lnTo>
                    <a:pt x="101871" y="165284"/>
                  </a:lnTo>
                  <a:lnTo>
                    <a:pt x="101871" y="0"/>
                  </a:lnTo>
                  <a:lnTo>
                    <a:pt x="94952" y="0"/>
                  </a:lnTo>
                  <a:lnTo>
                    <a:pt x="94952" y="169788"/>
                  </a:lnTo>
                  <a:lnTo>
                    <a:pt x="88018" y="174246"/>
                  </a:lnTo>
                  <a:lnTo>
                    <a:pt x="88018" y="409407"/>
                  </a:lnTo>
                  <a:lnTo>
                    <a:pt x="108805" y="390382"/>
                  </a:lnTo>
                  <a:lnTo>
                    <a:pt x="108805" y="160825"/>
                  </a:lnTo>
                  <a:close/>
                  <a:moveTo>
                    <a:pt x="64796" y="189309"/>
                  </a:moveTo>
                  <a:lnTo>
                    <a:pt x="57862" y="193768"/>
                  </a:lnTo>
                  <a:lnTo>
                    <a:pt x="57862" y="0"/>
                  </a:lnTo>
                  <a:lnTo>
                    <a:pt x="50928" y="0"/>
                  </a:lnTo>
                  <a:lnTo>
                    <a:pt x="50928" y="198226"/>
                  </a:lnTo>
                  <a:lnTo>
                    <a:pt x="44009" y="202745"/>
                  </a:lnTo>
                  <a:lnTo>
                    <a:pt x="44009" y="389720"/>
                  </a:lnTo>
                  <a:lnTo>
                    <a:pt x="64796" y="403743"/>
                  </a:lnTo>
                  <a:lnTo>
                    <a:pt x="64796" y="18930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 name="Google Shape;562;p19"/>
            <p:cNvSpPr/>
            <p:nvPr/>
          </p:nvSpPr>
          <p:spPr>
            <a:xfrm>
              <a:off x="3854450" y="3112681"/>
              <a:ext cx="725470" cy="632637"/>
            </a:xfrm>
            <a:custGeom>
              <a:avLst/>
              <a:gdLst/>
              <a:ahLst/>
              <a:cxnLst/>
              <a:rect l="l" t="t" r="r" b="b"/>
              <a:pathLst>
                <a:path w="725470" h="632637" extrusionOk="0">
                  <a:moveTo>
                    <a:pt x="725470" y="412931"/>
                  </a:moveTo>
                  <a:lnTo>
                    <a:pt x="714950" y="398140"/>
                  </a:lnTo>
                  <a:lnTo>
                    <a:pt x="718536" y="403201"/>
                  </a:lnTo>
                  <a:lnTo>
                    <a:pt x="718536" y="0"/>
                  </a:lnTo>
                  <a:lnTo>
                    <a:pt x="711617" y="0"/>
                  </a:lnTo>
                  <a:lnTo>
                    <a:pt x="711617" y="393470"/>
                  </a:lnTo>
                  <a:lnTo>
                    <a:pt x="704684" y="383740"/>
                  </a:lnTo>
                  <a:lnTo>
                    <a:pt x="704684" y="484751"/>
                  </a:lnTo>
                  <a:lnTo>
                    <a:pt x="681416" y="452290"/>
                  </a:lnTo>
                  <a:lnTo>
                    <a:pt x="681416" y="351114"/>
                  </a:lnTo>
                  <a:lnTo>
                    <a:pt x="670821" y="336217"/>
                  </a:lnTo>
                  <a:lnTo>
                    <a:pt x="674482" y="341383"/>
                  </a:lnTo>
                  <a:lnTo>
                    <a:pt x="674482" y="0"/>
                  </a:lnTo>
                  <a:lnTo>
                    <a:pt x="667608" y="0"/>
                  </a:lnTo>
                  <a:lnTo>
                    <a:pt x="667608" y="331653"/>
                  </a:lnTo>
                  <a:lnTo>
                    <a:pt x="660674" y="321922"/>
                  </a:lnTo>
                  <a:lnTo>
                    <a:pt x="660674" y="423264"/>
                  </a:lnTo>
                  <a:lnTo>
                    <a:pt x="637407" y="390804"/>
                  </a:lnTo>
                  <a:lnTo>
                    <a:pt x="637407" y="289251"/>
                  </a:lnTo>
                  <a:lnTo>
                    <a:pt x="627141" y="274896"/>
                  </a:lnTo>
                  <a:lnTo>
                    <a:pt x="630473" y="279505"/>
                  </a:lnTo>
                  <a:lnTo>
                    <a:pt x="630473" y="0"/>
                  </a:lnTo>
                  <a:lnTo>
                    <a:pt x="623539" y="0"/>
                  </a:lnTo>
                  <a:lnTo>
                    <a:pt x="623539" y="269835"/>
                  </a:lnTo>
                  <a:lnTo>
                    <a:pt x="616606" y="260104"/>
                  </a:lnTo>
                  <a:lnTo>
                    <a:pt x="616606" y="361778"/>
                  </a:lnTo>
                  <a:lnTo>
                    <a:pt x="593383" y="329318"/>
                  </a:lnTo>
                  <a:lnTo>
                    <a:pt x="593383" y="227433"/>
                  </a:lnTo>
                  <a:lnTo>
                    <a:pt x="582967" y="212852"/>
                  </a:lnTo>
                  <a:lnTo>
                    <a:pt x="586449" y="217687"/>
                  </a:lnTo>
                  <a:lnTo>
                    <a:pt x="586449" y="0"/>
                  </a:lnTo>
                  <a:lnTo>
                    <a:pt x="579530" y="0"/>
                  </a:lnTo>
                  <a:lnTo>
                    <a:pt x="579530" y="207957"/>
                  </a:lnTo>
                  <a:lnTo>
                    <a:pt x="572597" y="198226"/>
                  </a:lnTo>
                  <a:lnTo>
                    <a:pt x="572597" y="300277"/>
                  </a:lnTo>
                  <a:lnTo>
                    <a:pt x="549329" y="267816"/>
                  </a:lnTo>
                  <a:lnTo>
                    <a:pt x="549329" y="165600"/>
                  </a:lnTo>
                  <a:lnTo>
                    <a:pt x="538943" y="150989"/>
                  </a:lnTo>
                  <a:lnTo>
                    <a:pt x="542380" y="155870"/>
                  </a:lnTo>
                  <a:lnTo>
                    <a:pt x="542380" y="0"/>
                  </a:lnTo>
                  <a:lnTo>
                    <a:pt x="535462" y="0"/>
                  </a:lnTo>
                  <a:lnTo>
                    <a:pt x="535462" y="146139"/>
                  </a:lnTo>
                  <a:lnTo>
                    <a:pt x="528528" y="136409"/>
                  </a:lnTo>
                  <a:lnTo>
                    <a:pt x="528528" y="248476"/>
                  </a:lnTo>
                  <a:lnTo>
                    <a:pt x="532712" y="244665"/>
                  </a:lnTo>
                  <a:lnTo>
                    <a:pt x="417227" y="350195"/>
                  </a:lnTo>
                  <a:lnTo>
                    <a:pt x="417227" y="132327"/>
                  </a:lnTo>
                  <a:lnTo>
                    <a:pt x="410293" y="136785"/>
                  </a:lnTo>
                  <a:lnTo>
                    <a:pt x="410293" y="0"/>
                  </a:lnTo>
                  <a:lnTo>
                    <a:pt x="403359" y="0"/>
                  </a:lnTo>
                  <a:lnTo>
                    <a:pt x="403359" y="141304"/>
                  </a:lnTo>
                  <a:lnTo>
                    <a:pt x="396441" y="145763"/>
                  </a:lnTo>
                  <a:lnTo>
                    <a:pt x="396441" y="369159"/>
                  </a:lnTo>
                  <a:lnTo>
                    <a:pt x="346080" y="415161"/>
                  </a:lnTo>
                  <a:lnTo>
                    <a:pt x="249679" y="350135"/>
                  </a:lnTo>
                  <a:lnTo>
                    <a:pt x="241071" y="356115"/>
                  </a:lnTo>
                  <a:lnTo>
                    <a:pt x="241071" y="190951"/>
                  </a:lnTo>
                  <a:lnTo>
                    <a:pt x="238755" y="190454"/>
                  </a:lnTo>
                  <a:lnTo>
                    <a:pt x="234137" y="195078"/>
                  </a:lnTo>
                  <a:lnTo>
                    <a:pt x="234137" y="0"/>
                  </a:lnTo>
                  <a:lnTo>
                    <a:pt x="227204" y="0"/>
                  </a:lnTo>
                  <a:lnTo>
                    <a:pt x="227204" y="201932"/>
                  </a:lnTo>
                  <a:lnTo>
                    <a:pt x="220285" y="208770"/>
                  </a:lnTo>
                  <a:lnTo>
                    <a:pt x="220285" y="370409"/>
                  </a:lnTo>
                  <a:lnTo>
                    <a:pt x="197002" y="386511"/>
                  </a:lnTo>
                  <a:lnTo>
                    <a:pt x="197002" y="231726"/>
                  </a:lnTo>
                  <a:lnTo>
                    <a:pt x="190069" y="238564"/>
                  </a:lnTo>
                  <a:lnTo>
                    <a:pt x="190069" y="0"/>
                  </a:lnTo>
                  <a:lnTo>
                    <a:pt x="183194" y="0"/>
                  </a:lnTo>
                  <a:lnTo>
                    <a:pt x="183194" y="245418"/>
                  </a:lnTo>
                  <a:lnTo>
                    <a:pt x="176261" y="252272"/>
                  </a:lnTo>
                  <a:lnTo>
                    <a:pt x="176261" y="400806"/>
                  </a:lnTo>
                  <a:lnTo>
                    <a:pt x="152993" y="416848"/>
                  </a:lnTo>
                  <a:lnTo>
                    <a:pt x="152993" y="275257"/>
                  </a:lnTo>
                  <a:lnTo>
                    <a:pt x="146059" y="282126"/>
                  </a:lnTo>
                  <a:lnTo>
                    <a:pt x="146059" y="0"/>
                  </a:lnTo>
                  <a:lnTo>
                    <a:pt x="139126" y="0"/>
                  </a:lnTo>
                  <a:lnTo>
                    <a:pt x="139126" y="288965"/>
                  </a:lnTo>
                  <a:lnTo>
                    <a:pt x="132192" y="295818"/>
                  </a:lnTo>
                  <a:lnTo>
                    <a:pt x="132192" y="431203"/>
                  </a:lnTo>
                  <a:lnTo>
                    <a:pt x="108939" y="447244"/>
                  </a:lnTo>
                  <a:lnTo>
                    <a:pt x="108939" y="318819"/>
                  </a:lnTo>
                  <a:lnTo>
                    <a:pt x="102005" y="325673"/>
                  </a:lnTo>
                  <a:lnTo>
                    <a:pt x="102005" y="0"/>
                  </a:lnTo>
                  <a:lnTo>
                    <a:pt x="95131" y="0"/>
                  </a:lnTo>
                  <a:lnTo>
                    <a:pt x="95131" y="332526"/>
                  </a:lnTo>
                  <a:lnTo>
                    <a:pt x="88198" y="339365"/>
                  </a:lnTo>
                  <a:lnTo>
                    <a:pt x="88198" y="461599"/>
                  </a:lnTo>
                  <a:lnTo>
                    <a:pt x="64930" y="477626"/>
                  </a:lnTo>
                  <a:lnTo>
                    <a:pt x="64930" y="362366"/>
                  </a:lnTo>
                  <a:lnTo>
                    <a:pt x="57996" y="369219"/>
                  </a:lnTo>
                  <a:lnTo>
                    <a:pt x="57996" y="0"/>
                  </a:lnTo>
                  <a:lnTo>
                    <a:pt x="51063" y="0"/>
                  </a:lnTo>
                  <a:lnTo>
                    <a:pt x="51063" y="376073"/>
                  </a:lnTo>
                  <a:lnTo>
                    <a:pt x="44129" y="382926"/>
                  </a:lnTo>
                  <a:lnTo>
                    <a:pt x="44129" y="491981"/>
                  </a:lnTo>
                  <a:lnTo>
                    <a:pt x="20921" y="508023"/>
                  </a:lnTo>
                  <a:lnTo>
                    <a:pt x="20921" y="405912"/>
                  </a:lnTo>
                  <a:lnTo>
                    <a:pt x="10490" y="416200"/>
                  </a:lnTo>
                  <a:lnTo>
                    <a:pt x="13987" y="412766"/>
                  </a:lnTo>
                  <a:lnTo>
                    <a:pt x="13987" y="0"/>
                  </a:lnTo>
                  <a:lnTo>
                    <a:pt x="7038" y="0"/>
                  </a:lnTo>
                  <a:lnTo>
                    <a:pt x="7038" y="415372"/>
                  </a:lnTo>
                  <a:lnTo>
                    <a:pt x="105" y="413700"/>
                  </a:lnTo>
                  <a:lnTo>
                    <a:pt x="105" y="522378"/>
                  </a:lnTo>
                  <a:lnTo>
                    <a:pt x="0" y="522438"/>
                  </a:lnTo>
                  <a:lnTo>
                    <a:pt x="0" y="632472"/>
                  </a:lnTo>
                  <a:lnTo>
                    <a:pt x="725261" y="632637"/>
                  </a:lnTo>
                  <a:lnTo>
                    <a:pt x="725261" y="513792"/>
                  </a:lnTo>
                  <a:lnTo>
                    <a:pt x="725470" y="514063"/>
                  </a:lnTo>
                  <a:lnTo>
                    <a:pt x="725470" y="4129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 name="Google Shape;563;p19"/>
            <p:cNvSpPr/>
            <p:nvPr/>
          </p:nvSpPr>
          <p:spPr>
            <a:xfrm>
              <a:off x="4294899" y="3112681"/>
              <a:ext cx="64855" cy="328926"/>
            </a:xfrm>
            <a:custGeom>
              <a:avLst/>
              <a:gdLst/>
              <a:ahLst/>
              <a:cxnLst/>
              <a:rect l="l" t="t" r="r" b="b"/>
              <a:pathLst>
                <a:path w="64855" h="328926" extrusionOk="0">
                  <a:moveTo>
                    <a:pt x="20787" y="103843"/>
                  </a:moveTo>
                  <a:lnTo>
                    <a:pt x="13853" y="108301"/>
                  </a:lnTo>
                  <a:lnTo>
                    <a:pt x="13853" y="0"/>
                  </a:lnTo>
                  <a:lnTo>
                    <a:pt x="6934" y="0"/>
                  </a:lnTo>
                  <a:lnTo>
                    <a:pt x="6934" y="112820"/>
                  </a:lnTo>
                  <a:lnTo>
                    <a:pt x="0" y="117279"/>
                  </a:lnTo>
                  <a:lnTo>
                    <a:pt x="0" y="328926"/>
                  </a:lnTo>
                  <a:lnTo>
                    <a:pt x="20787" y="309947"/>
                  </a:lnTo>
                  <a:lnTo>
                    <a:pt x="20787" y="103858"/>
                  </a:lnTo>
                  <a:close/>
                  <a:moveTo>
                    <a:pt x="64855" y="103737"/>
                  </a:moveTo>
                  <a:lnTo>
                    <a:pt x="50988" y="84322"/>
                  </a:lnTo>
                  <a:lnTo>
                    <a:pt x="44069" y="88780"/>
                  </a:lnTo>
                  <a:lnTo>
                    <a:pt x="44069" y="288693"/>
                  </a:lnTo>
                  <a:lnTo>
                    <a:pt x="64855" y="269714"/>
                  </a:lnTo>
                  <a:lnTo>
                    <a:pt x="64855" y="10373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288">
          <p15:clr>
            <a:srgbClr val="E46962"/>
          </p15:clr>
        </p15:guide>
        <p15:guide id="2" pos="7392">
          <p15:clr>
            <a:srgbClr val="E46962"/>
          </p15:clr>
        </p15:guide>
        <p15:guide id="3" orient="horz" pos="4143">
          <p15:clr>
            <a:srgbClr val="D9D9D9"/>
          </p15:clr>
        </p15:guide>
        <p15:guide id="4" orient="horz" pos="3683">
          <p15:clr>
            <a:srgbClr val="E46962"/>
          </p15:clr>
        </p15:guide>
        <p15:guide id="5" orient="horz" pos="173">
          <p15:clr>
            <a:srgbClr val="00FF00"/>
          </p15:clr>
        </p15:guide>
        <p15:guide id="6" orient="horz" pos="3398">
          <p15:clr>
            <a:srgbClr val="E46962"/>
          </p15:clr>
        </p15:guide>
        <p15:guide id="7" orient="horz" pos="3054">
          <p15:clr>
            <a:srgbClr val="E46962"/>
          </p15:clr>
        </p15:guide>
        <p15:guide id="8" orient="horz" pos="2768">
          <p15:clr>
            <a:srgbClr val="E46962"/>
          </p15:clr>
        </p15:guide>
        <p15:guide id="9" orient="horz" pos="2424">
          <p15:clr>
            <a:srgbClr val="E46962"/>
          </p15:clr>
        </p15:guide>
        <p15:guide id="10" orient="horz" pos="2138">
          <p15:clr>
            <a:srgbClr val="E46962"/>
          </p15:clr>
        </p15:guide>
        <p15:guide id="11" orient="horz" pos="1794">
          <p15:clr>
            <a:srgbClr val="E46962"/>
          </p15:clr>
        </p15:guide>
        <p15:guide id="12" orient="horz" pos="1508">
          <p15:clr>
            <a:srgbClr val="E46962"/>
          </p15:clr>
        </p15:guide>
        <p15:guide id="13" orient="horz" pos="1164">
          <p15:clr>
            <a:srgbClr val="E46962"/>
          </p15:clr>
        </p15:guide>
        <p15:guide id="14" orient="horz" pos="878">
          <p15:clr>
            <a:srgbClr val="E46962"/>
          </p15:clr>
        </p15:guide>
        <p15:guide id="15" orient="horz" pos="534">
          <p15:clr>
            <a:srgbClr val="E46962"/>
          </p15:clr>
        </p15:guide>
        <p15:guide id="16" orient="horz" pos="1049">
          <p15:clr>
            <a:srgbClr val="D9D9D9"/>
          </p15:clr>
        </p15:guide>
        <p15:guide id="17" orient="horz" pos="1679">
          <p15:clr>
            <a:srgbClr val="D9D9D9"/>
          </p15:clr>
        </p15:guide>
        <p15:guide id="18" orient="horz" pos="2308">
          <p15:clr>
            <a:srgbClr val="D9D9D9"/>
          </p15:clr>
        </p15:guide>
        <p15:guide id="19" orient="horz" pos="2938">
          <p15:clr>
            <a:srgbClr val="D9D9D9"/>
          </p15:clr>
        </p15:guide>
        <p15:guide id="20" orient="horz" pos="3568">
          <p15:clr>
            <a:srgbClr val="D9D9D9"/>
          </p15:clr>
        </p15:guide>
        <p15:guide id="21" pos="1352">
          <p15:clr>
            <a:srgbClr val="E46962"/>
          </p15:clr>
        </p15:guide>
        <p15:guide id="22" pos="1496">
          <p15:clr>
            <a:srgbClr val="E46962"/>
          </p15:clr>
        </p15:guide>
        <p15:guide id="23" pos="2560">
          <p15:clr>
            <a:srgbClr val="E46962"/>
          </p15:clr>
        </p15:guide>
        <p15:guide id="24" pos="2704">
          <p15:clr>
            <a:srgbClr val="E46962"/>
          </p15:clr>
        </p15:guide>
        <p15:guide id="25" pos="3768">
          <p15:clr>
            <a:srgbClr val="E46962"/>
          </p15:clr>
        </p15:guide>
        <p15:guide id="26" pos="3912">
          <p15:clr>
            <a:srgbClr val="E46962"/>
          </p15:clr>
        </p15:guide>
        <p15:guide id="27" pos="4976">
          <p15:clr>
            <a:srgbClr val="E46962"/>
          </p15:clr>
        </p15:guide>
        <p15:guide id="28" pos="5120">
          <p15:clr>
            <a:srgbClr val="E46962"/>
          </p15:clr>
        </p15:guide>
        <p15:guide id="29" pos="6184">
          <p15:clr>
            <a:srgbClr val="E46962"/>
          </p15:clr>
        </p15:guide>
        <p15:guide id="30" pos="6328">
          <p15:clr>
            <a:srgbClr val="E46962"/>
          </p15:clr>
        </p15:guide>
        <p15:guide id="31" orient="horz" pos="4028">
          <p15:clr>
            <a:srgbClr val="00FF00"/>
          </p15:clr>
        </p15:guide>
        <p15:guide id="32" pos="170">
          <p15:clr>
            <a:srgbClr val="00FF00"/>
          </p15:clr>
        </p15:guide>
        <p15:guide id="33" pos="7510">
          <p15:clr>
            <a:srgbClr val="00FF00"/>
          </p15:clr>
        </p15:guide>
        <p15:guide id="34" orient="horz" pos="419">
          <p15:clr>
            <a:srgbClr val="D9D9D9"/>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65"/>
        <p:cNvGrpSpPr/>
        <p:nvPr/>
      </p:nvGrpSpPr>
      <p:grpSpPr>
        <a:xfrm>
          <a:off x="0" y="0"/>
          <a:ext cx="0" cy="0"/>
          <a:chOff x="0" y="0"/>
          <a:chExt cx="0" cy="0"/>
        </a:xfrm>
      </p:grpSpPr>
      <p:sp>
        <p:nvSpPr>
          <p:cNvPr id="566" name="Google Shape;566;p20"/>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66666"/>
              </a:buClr>
              <a:buSzPts val="4200"/>
              <a:buNone/>
              <a:defRPr>
                <a:solidFill>
                  <a:srgbClr val="666666"/>
                </a:solidFill>
              </a:defRPr>
            </a:lvl1pPr>
            <a:lvl2pPr lvl="1" algn="l">
              <a:lnSpc>
                <a:spcPct val="100000"/>
              </a:lnSpc>
              <a:spcBef>
                <a:spcPts val="0"/>
              </a:spcBef>
              <a:spcAft>
                <a:spcPts val="0"/>
              </a:spcAft>
              <a:buClr>
                <a:srgbClr val="666666"/>
              </a:buClr>
              <a:buSzPts val="1400"/>
              <a:buNone/>
              <a:defRPr>
                <a:solidFill>
                  <a:srgbClr val="666666"/>
                </a:solidFill>
              </a:defRPr>
            </a:lvl2pPr>
            <a:lvl3pPr lvl="2" algn="l">
              <a:lnSpc>
                <a:spcPct val="100000"/>
              </a:lnSpc>
              <a:spcBef>
                <a:spcPts val="0"/>
              </a:spcBef>
              <a:spcAft>
                <a:spcPts val="0"/>
              </a:spcAft>
              <a:buClr>
                <a:srgbClr val="666666"/>
              </a:buClr>
              <a:buSzPts val="1400"/>
              <a:buNone/>
              <a:defRPr>
                <a:solidFill>
                  <a:srgbClr val="666666"/>
                </a:solidFill>
              </a:defRPr>
            </a:lvl3pPr>
            <a:lvl4pPr lvl="3" algn="l">
              <a:lnSpc>
                <a:spcPct val="100000"/>
              </a:lnSpc>
              <a:spcBef>
                <a:spcPts val="0"/>
              </a:spcBef>
              <a:spcAft>
                <a:spcPts val="0"/>
              </a:spcAft>
              <a:buClr>
                <a:srgbClr val="666666"/>
              </a:buClr>
              <a:buSzPts val="1400"/>
              <a:buNone/>
              <a:defRPr>
                <a:solidFill>
                  <a:srgbClr val="666666"/>
                </a:solidFill>
              </a:defRPr>
            </a:lvl4pPr>
            <a:lvl5pPr lvl="4" algn="l">
              <a:lnSpc>
                <a:spcPct val="100000"/>
              </a:lnSpc>
              <a:spcBef>
                <a:spcPts val="0"/>
              </a:spcBef>
              <a:spcAft>
                <a:spcPts val="0"/>
              </a:spcAft>
              <a:buClr>
                <a:srgbClr val="666666"/>
              </a:buClr>
              <a:buSzPts val="1400"/>
              <a:buNone/>
              <a:defRPr>
                <a:solidFill>
                  <a:srgbClr val="666666"/>
                </a:solidFill>
              </a:defRPr>
            </a:lvl5pPr>
            <a:lvl6pPr lvl="5" algn="l">
              <a:lnSpc>
                <a:spcPct val="100000"/>
              </a:lnSpc>
              <a:spcBef>
                <a:spcPts val="0"/>
              </a:spcBef>
              <a:spcAft>
                <a:spcPts val="0"/>
              </a:spcAft>
              <a:buClr>
                <a:srgbClr val="666666"/>
              </a:buClr>
              <a:buSzPts val="1400"/>
              <a:buNone/>
              <a:defRPr>
                <a:solidFill>
                  <a:srgbClr val="666666"/>
                </a:solidFill>
              </a:defRPr>
            </a:lvl6pPr>
            <a:lvl7pPr lvl="6" algn="l">
              <a:lnSpc>
                <a:spcPct val="100000"/>
              </a:lnSpc>
              <a:spcBef>
                <a:spcPts val="0"/>
              </a:spcBef>
              <a:spcAft>
                <a:spcPts val="0"/>
              </a:spcAft>
              <a:buClr>
                <a:srgbClr val="666666"/>
              </a:buClr>
              <a:buSzPts val="1400"/>
              <a:buNone/>
              <a:defRPr>
                <a:solidFill>
                  <a:srgbClr val="666666"/>
                </a:solidFill>
              </a:defRPr>
            </a:lvl7pPr>
            <a:lvl8pPr lvl="7" algn="l">
              <a:lnSpc>
                <a:spcPct val="100000"/>
              </a:lnSpc>
              <a:spcBef>
                <a:spcPts val="0"/>
              </a:spcBef>
              <a:spcAft>
                <a:spcPts val="0"/>
              </a:spcAft>
              <a:buClr>
                <a:srgbClr val="666666"/>
              </a:buClr>
              <a:buSzPts val="1400"/>
              <a:buNone/>
              <a:defRPr>
                <a:solidFill>
                  <a:srgbClr val="666666"/>
                </a:solidFill>
              </a:defRPr>
            </a:lvl8pPr>
            <a:lvl9pPr lvl="8" algn="l">
              <a:lnSpc>
                <a:spcPct val="100000"/>
              </a:lnSpc>
              <a:spcBef>
                <a:spcPts val="0"/>
              </a:spcBef>
              <a:spcAft>
                <a:spcPts val="0"/>
              </a:spcAft>
              <a:buClr>
                <a:srgbClr val="666666"/>
              </a:buClr>
              <a:buSzPts val="1400"/>
              <a:buNone/>
              <a:defRPr>
                <a:solidFill>
                  <a:srgbClr val="666666"/>
                </a:solidFill>
              </a:defRPr>
            </a:lvl9pPr>
          </a:lstStyle>
          <a:p>
            <a:endParaRPr/>
          </a:p>
        </p:txBody>
      </p:sp>
      <p:sp>
        <p:nvSpPr>
          <p:cNvPr id="567" name="Google Shape;567;p20"/>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SzPts val="2000"/>
              <a:buChar char="•"/>
              <a:defRPr/>
            </a:lvl1pPr>
            <a:lvl2pPr marL="914400" lvl="1" indent="-355600" algn="l">
              <a:lnSpc>
                <a:spcPct val="90000"/>
              </a:lnSpc>
              <a:spcBef>
                <a:spcPts val="500"/>
              </a:spcBef>
              <a:spcAft>
                <a:spcPts val="0"/>
              </a:spcAft>
              <a:buSzPts val="2000"/>
              <a:buChar char="•"/>
              <a:defRPr/>
            </a:lvl2pPr>
            <a:lvl3pPr marL="1371600" lvl="2" indent="-355600" algn="l">
              <a:lnSpc>
                <a:spcPct val="90000"/>
              </a:lnSpc>
              <a:spcBef>
                <a:spcPts val="500"/>
              </a:spcBef>
              <a:spcAft>
                <a:spcPts val="0"/>
              </a:spcAft>
              <a:buSzPts val="2000"/>
              <a:buChar char="•"/>
              <a:defRPr/>
            </a:lvl3pPr>
            <a:lvl4pPr marL="1828800" lvl="3" indent="-355600" algn="l">
              <a:lnSpc>
                <a:spcPct val="90000"/>
              </a:lnSpc>
              <a:spcBef>
                <a:spcPts val="500"/>
              </a:spcBef>
              <a:spcAft>
                <a:spcPts val="0"/>
              </a:spcAft>
              <a:buSzPts val="2000"/>
              <a:buChar char="•"/>
              <a:defRPr/>
            </a:lvl4pPr>
            <a:lvl5pPr marL="2286000" lvl="4" indent="-355600" algn="l">
              <a:lnSpc>
                <a:spcPct val="90000"/>
              </a:lnSpc>
              <a:spcBef>
                <a:spcPts val="500"/>
              </a:spcBef>
              <a:spcAft>
                <a:spcPts val="0"/>
              </a:spcAft>
              <a:buSzPts val="20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68" name="Google Shape;568;p20"/>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pace Mono"/>
                <a:ea typeface="Space Mono"/>
                <a:cs typeface="Space Mono"/>
                <a:sym typeface="Space Mon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pace Mono"/>
                <a:ea typeface="Space Mono"/>
                <a:cs typeface="Space Mono"/>
                <a:sym typeface="Space Mon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pace Mono"/>
                <a:ea typeface="Space Mono"/>
                <a:cs typeface="Space Mono"/>
                <a:sym typeface="Space Mon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pace Mono"/>
                <a:ea typeface="Space Mono"/>
                <a:cs typeface="Space Mono"/>
                <a:sym typeface="Space Mon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pace Mono"/>
                <a:ea typeface="Space Mono"/>
                <a:cs typeface="Space Mono"/>
                <a:sym typeface="Space Mon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pace Mono"/>
                <a:ea typeface="Space Mono"/>
                <a:cs typeface="Space Mono"/>
                <a:sym typeface="Space Mon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pace Mono"/>
                <a:ea typeface="Space Mono"/>
                <a:cs typeface="Space Mono"/>
                <a:sym typeface="Space Mon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pace Mono"/>
                <a:ea typeface="Space Mono"/>
                <a:cs typeface="Space Mono"/>
                <a:sym typeface="Space Mon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pace Mono"/>
                <a:ea typeface="Space Mono"/>
                <a:cs typeface="Space Mono"/>
                <a:sym typeface="Space Mon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 Light">
  <p:cSld name="BLANK_1_1_1_1">
    <p:bg>
      <p:bgPr>
        <a:solidFill>
          <a:schemeClr val="lt2"/>
        </a:solidFill>
        <a:effectLst/>
      </p:bgPr>
    </p:bg>
    <p:spTree>
      <p:nvGrpSpPr>
        <p:cNvPr id="1" name="Shape 19"/>
        <p:cNvGrpSpPr/>
        <p:nvPr/>
      </p:nvGrpSpPr>
      <p:grpSpPr>
        <a:xfrm>
          <a:off x="0" y="0"/>
          <a:ext cx="0" cy="0"/>
          <a:chOff x="0" y="0"/>
          <a:chExt cx="0" cy="0"/>
        </a:xfrm>
      </p:grpSpPr>
      <p:grpSp>
        <p:nvGrpSpPr>
          <p:cNvPr id="21" name="Google Shape;21;p3"/>
          <p:cNvGrpSpPr/>
          <p:nvPr/>
        </p:nvGrpSpPr>
        <p:grpSpPr>
          <a:xfrm>
            <a:off x="457038" y="6418315"/>
            <a:ext cx="1023772" cy="158476"/>
            <a:chOff x="3854450" y="3112681"/>
            <a:chExt cx="4086913" cy="632637"/>
          </a:xfrm>
        </p:grpSpPr>
        <p:sp>
          <p:nvSpPr>
            <p:cNvPr id="22" name="Google Shape;22;p3"/>
            <p:cNvSpPr/>
            <p:nvPr/>
          </p:nvSpPr>
          <p:spPr>
            <a:xfrm>
              <a:off x="4118803" y="3112681"/>
              <a:ext cx="3822560" cy="581318"/>
            </a:xfrm>
            <a:custGeom>
              <a:avLst/>
              <a:gdLst/>
              <a:ahLst/>
              <a:cxnLst/>
              <a:rect l="l" t="t" r="r" b="b"/>
              <a:pathLst>
                <a:path w="3822560" h="581318" extrusionOk="0">
                  <a:moveTo>
                    <a:pt x="1918304" y="159078"/>
                  </a:moveTo>
                  <a:cubicBezTo>
                    <a:pt x="1896426" y="136785"/>
                    <a:pt x="1867301" y="125594"/>
                    <a:pt x="1830823" y="125594"/>
                  </a:cubicBezTo>
                  <a:lnTo>
                    <a:pt x="1714367" y="125594"/>
                  </a:lnTo>
                  <a:lnTo>
                    <a:pt x="1714367" y="576197"/>
                  </a:lnTo>
                  <a:lnTo>
                    <a:pt x="1830823" y="576197"/>
                  </a:lnTo>
                  <a:cubicBezTo>
                    <a:pt x="1867301" y="576197"/>
                    <a:pt x="1896426" y="565051"/>
                    <a:pt x="1918304" y="542712"/>
                  </a:cubicBezTo>
                  <a:cubicBezTo>
                    <a:pt x="1940121" y="520419"/>
                    <a:pt x="1951090" y="490565"/>
                    <a:pt x="1951090" y="453224"/>
                  </a:cubicBezTo>
                  <a:lnTo>
                    <a:pt x="1951090" y="248521"/>
                  </a:lnTo>
                  <a:cubicBezTo>
                    <a:pt x="1951090" y="211165"/>
                    <a:pt x="1940181" y="181371"/>
                    <a:pt x="1918304" y="159033"/>
                  </a:cubicBezTo>
                  <a:lnTo>
                    <a:pt x="1918304" y="159078"/>
                  </a:lnTo>
                  <a:close/>
                  <a:moveTo>
                    <a:pt x="1877253" y="448766"/>
                  </a:moveTo>
                  <a:cubicBezTo>
                    <a:pt x="1876820" y="467624"/>
                    <a:pt x="1872247" y="482808"/>
                    <a:pt x="1863550" y="494165"/>
                  </a:cubicBezTo>
                  <a:cubicBezTo>
                    <a:pt x="1854838" y="505522"/>
                    <a:pt x="1843496" y="511231"/>
                    <a:pt x="1829523" y="511231"/>
                  </a:cubicBezTo>
                  <a:lnTo>
                    <a:pt x="1788144" y="511939"/>
                  </a:lnTo>
                  <a:lnTo>
                    <a:pt x="1788144" y="190077"/>
                  </a:lnTo>
                  <a:lnTo>
                    <a:pt x="1828836" y="190077"/>
                  </a:lnTo>
                  <a:cubicBezTo>
                    <a:pt x="1843660" y="190077"/>
                    <a:pt x="1855436" y="195786"/>
                    <a:pt x="1864133" y="207144"/>
                  </a:cubicBezTo>
                  <a:cubicBezTo>
                    <a:pt x="1872845" y="218516"/>
                    <a:pt x="1877194" y="233835"/>
                    <a:pt x="1877194" y="253145"/>
                  </a:cubicBezTo>
                  <a:lnTo>
                    <a:pt x="1877194" y="448811"/>
                  </a:lnTo>
                  <a:lnTo>
                    <a:pt x="1877253" y="448766"/>
                  </a:lnTo>
                  <a:close/>
                  <a:moveTo>
                    <a:pt x="2742073" y="408202"/>
                  </a:moveTo>
                  <a:cubicBezTo>
                    <a:pt x="2734870" y="393636"/>
                    <a:pt x="2724664" y="380200"/>
                    <a:pt x="2711543" y="367969"/>
                  </a:cubicBezTo>
                  <a:cubicBezTo>
                    <a:pt x="2698378" y="355738"/>
                    <a:pt x="2678877" y="339967"/>
                    <a:pt x="2653024" y="320672"/>
                  </a:cubicBezTo>
                  <a:cubicBezTo>
                    <a:pt x="2627545" y="301798"/>
                    <a:pt x="2610524" y="286961"/>
                    <a:pt x="2601812" y="276237"/>
                  </a:cubicBezTo>
                  <a:cubicBezTo>
                    <a:pt x="2593100" y="265542"/>
                    <a:pt x="2588751" y="252437"/>
                    <a:pt x="2588751" y="236998"/>
                  </a:cubicBezTo>
                  <a:cubicBezTo>
                    <a:pt x="2588751" y="220685"/>
                    <a:pt x="2592786" y="207912"/>
                    <a:pt x="2600841" y="198723"/>
                  </a:cubicBezTo>
                  <a:cubicBezTo>
                    <a:pt x="2608910" y="189475"/>
                    <a:pt x="2619281" y="184866"/>
                    <a:pt x="2632013" y="184866"/>
                  </a:cubicBezTo>
                  <a:cubicBezTo>
                    <a:pt x="2645612" y="184866"/>
                    <a:pt x="2656521" y="189912"/>
                    <a:pt x="2664800" y="199974"/>
                  </a:cubicBezTo>
                  <a:cubicBezTo>
                    <a:pt x="2673063" y="210081"/>
                    <a:pt x="2677203" y="223457"/>
                    <a:pt x="2677203" y="240191"/>
                  </a:cubicBezTo>
                  <a:lnTo>
                    <a:pt x="2677203" y="264834"/>
                  </a:lnTo>
                  <a:lnTo>
                    <a:pt x="2749695" y="264834"/>
                  </a:lnTo>
                  <a:lnTo>
                    <a:pt x="2749695" y="241502"/>
                  </a:lnTo>
                  <a:cubicBezTo>
                    <a:pt x="2749695" y="205020"/>
                    <a:pt x="2738905" y="175768"/>
                    <a:pt x="2717297" y="153640"/>
                  </a:cubicBezTo>
                  <a:cubicBezTo>
                    <a:pt x="2695643" y="131573"/>
                    <a:pt x="2667265" y="120487"/>
                    <a:pt x="2632013" y="120487"/>
                  </a:cubicBezTo>
                  <a:cubicBezTo>
                    <a:pt x="2596761" y="120487"/>
                    <a:pt x="2569250" y="130971"/>
                    <a:pt x="2548015" y="152014"/>
                  </a:cubicBezTo>
                  <a:cubicBezTo>
                    <a:pt x="2526795" y="173056"/>
                    <a:pt x="2516200" y="201374"/>
                    <a:pt x="2516200" y="236998"/>
                  </a:cubicBezTo>
                  <a:cubicBezTo>
                    <a:pt x="2516200" y="259291"/>
                    <a:pt x="2520563" y="278963"/>
                    <a:pt x="2529260" y="295878"/>
                  </a:cubicBezTo>
                  <a:cubicBezTo>
                    <a:pt x="2537973" y="312839"/>
                    <a:pt x="2548777" y="327299"/>
                    <a:pt x="2561718" y="339320"/>
                  </a:cubicBezTo>
                  <a:cubicBezTo>
                    <a:pt x="2574674" y="351325"/>
                    <a:pt x="2591710" y="365077"/>
                    <a:pt x="2612930" y="380531"/>
                  </a:cubicBezTo>
                  <a:cubicBezTo>
                    <a:pt x="2631580" y="394284"/>
                    <a:pt x="2645179" y="404782"/>
                    <a:pt x="2653667" y="412058"/>
                  </a:cubicBezTo>
                  <a:cubicBezTo>
                    <a:pt x="2662155" y="419348"/>
                    <a:pt x="2668715" y="427060"/>
                    <a:pt x="2673392" y="435224"/>
                  </a:cubicBezTo>
                  <a:cubicBezTo>
                    <a:pt x="2678070" y="443373"/>
                    <a:pt x="2680371" y="453059"/>
                    <a:pt x="2680371" y="464205"/>
                  </a:cubicBezTo>
                  <a:cubicBezTo>
                    <a:pt x="2680371" y="480081"/>
                    <a:pt x="2676127" y="492855"/>
                    <a:pt x="2667639" y="502465"/>
                  </a:cubicBezTo>
                  <a:cubicBezTo>
                    <a:pt x="2659151" y="512150"/>
                    <a:pt x="2648347" y="516925"/>
                    <a:pt x="2635181" y="516925"/>
                  </a:cubicBezTo>
                  <a:cubicBezTo>
                    <a:pt x="2622016" y="516925"/>
                    <a:pt x="2611316" y="511773"/>
                    <a:pt x="2603052" y="501501"/>
                  </a:cubicBezTo>
                  <a:cubicBezTo>
                    <a:pt x="2594774" y="491228"/>
                    <a:pt x="2590634" y="477686"/>
                    <a:pt x="2590634" y="460936"/>
                  </a:cubicBezTo>
                  <a:lnTo>
                    <a:pt x="2590634" y="439803"/>
                  </a:lnTo>
                  <a:lnTo>
                    <a:pt x="2517500" y="439803"/>
                  </a:lnTo>
                  <a:lnTo>
                    <a:pt x="2517500" y="464808"/>
                  </a:lnTo>
                  <a:cubicBezTo>
                    <a:pt x="2517500" y="499542"/>
                    <a:pt x="2528289" y="527650"/>
                    <a:pt x="2549958" y="549129"/>
                  </a:cubicBezTo>
                  <a:cubicBezTo>
                    <a:pt x="2571611" y="570594"/>
                    <a:pt x="2599989" y="581318"/>
                    <a:pt x="2635181" y="581318"/>
                  </a:cubicBezTo>
                  <a:cubicBezTo>
                    <a:pt x="2670388" y="581318"/>
                    <a:pt x="2698811" y="570277"/>
                    <a:pt x="2720465" y="548150"/>
                  </a:cubicBezTo>
                  <a:cubicBezTo>
                    <a:pt x="2742118" y="526068"/>
                    <a:pt x="2752922" y="496771"/>
                    <a:pt x="2752922" y="460289"/>
                  </a:cubicBezTo>
                  <a:cubicBezTo>
                    <a:pt x="2752922" y="440105"/>
                    <a:pt x="2749321" y="422722"/>
                    <a:pt x="2742118" y="408141"/>
                  </a:cubicBezTo>
                  <a:lnTo>
                    <a:pt x="2742073" y="408202"/>
                  </a:lnTo>
                  <a:close/>
                  <a:moveTo>
                    <a:pt x="2981800" y="125639"/>
                  </a:moveTo>
                  <a:lnTo>
                    <a:pt x="2929407" y="125639"/>
                  </a:lnTo>
                  <a:lnTo>
                    <a:pt x="2929407" y="552970"/>
                  </a:lnTo>
                  <a:lnTo>
                    <a:pt x="2930005" y="552970"/>
                  </a:lnTo>
                  <a:lnTo>
                    <a:pt x="2955364" y="576197"/>
                  </a:lnTo>
                  <a:lnTo>
                    <a:pt x="3003244" y="576197"/>
                  </a:lnTo>
                  <a:lnTo>
                    <a:pt x="3003244" y="145220"/>
                  </a:lnTo>
                  <a:lnTo>
                    <a:pt x="2981800" y="125639"/>
                  </a:lnTo>
                  <a:close/>
                  <a:moveTo>
                    <a:pt x="3428212" y="165118"/>
                  </a:moveTo>
                  <a:lnTo>
                    <a:pt x="3428212" y="125654"/>
                  </a:lnTo>
                  <a:lnTo>
                    <a:pt x="3175649" y="125654"/>
                  </a:lnTo>
                  <a:lnTo>
                    <a:pt x="3175649" y="164576"/>
                  </a:lnTo>
                  <a:lnTo>
                    <a:pt x="3198378" y="190017"/>
                  </a:lnTo>
                  <a:lnTo>
                    <a:pt x="3262800" y="190017"/>
                  </a:lnTo>
                  <a:lnTo>
                    <a:pt x="3262800" y="576197"/>
                  </a:lnTo>
                  <a:lnTo>
                    <a:pt x="3336592" y="576197"/>
                  </a:lnTo>
                  <a:lnTo>
                    <a:pt x="3336592" y="190017"/>
                  </a:lnTo>
                  <a:lnTo>
                    <a:pt x="3405916" y="190017"/>
                  </a:lnTo>
                  <a:lnTo>
                    <a:pt x="3428212" y="165118"/>
                  </a:lnTo>
                  <a:close/>
                  <a:moveTo>
                    <a:pt x="2331451" y="511834"/>
                  </a:moveTo>
                  <a:lnTo>
                    <a:pt x="2206567" y="511834"/>
                  </a:lnTo>
                  <a:lnTo>
                    <a:pt x="2206567" y="383077"/>
                  </a:lnTo>
                  <a:lnTo>
                    <a:pt x="2298769" y="383077"/>
                  </a:lnTo>
                  <a:lnTo>
                    <a:pt x="2298769" y="317840"/>
                  </a:lnTo>
                  <a:lnTo>
                    <a:pt x="2206567" y="318111"/>
                  </a:lnTo>
                  <a:lnTo>
                    <a:pt x="2206567" y="190017"/>
                  </a:lnTo>
                  <a:lnTo>
                    <a:pt x="2332467" y="189957"/>
                  </a:lnTo>
                  <a:lnTo>
                    <a:pt x="2354778" y="165058"/>
                  </a:lnTo>
                  <a:lnTo>
                    <a:pt x="2354778" y="125639"/>
                  </a:lnTo>
                  <a:lnTo>
                    <a:pt x="2132715" y="125639"/>
                  </a:lnTo>
                  <a:lnTo>
                    <a:pt x="2132715" y="576197"/>
                  </a:lnTo>
                  <a:lnTo>
                    <a:pt x="2354778" y="576197"/>
                  </a:lnTo>
                  <a:lnTo>
                    <a:pt x="2354778" y="537937"/>
                  </a:lnTo>
                  <a:lnTo>
                    <a:pt x="2331451" y="511834"/>
                  </a:lnTo>
                  <a:close/>
                  <a:moveTo>
                    <a:pt x="3674289" y="511834"/>
                  </a:moveTo>
                  <a:lnTo>
                    <a:pt x="3674289" y="383077"/>
                  </a:lnTo>
                  <a:lnTo>
                    <a:pt x="3766551" y="383077"/>
                  </a:lnTo>
                  <a:lnTo>
                    <a:pt x="3766551" y="317795"/>
                  </a:lnTo>
                  <a:lnTo>
                    <a:pt x="3674334" y="318066"/>
                  </a:lnTo>
                  <a:lnTo>
                    <a:pt x="3674334" y="189942"/>
                  </a:lnTo>
                  <a:lnTo>
                    <a:pt x="3800682" y="189942"/>
                  </a:lnTo>
                  <a:lnTo>
                    <a:pt x="3822560" y="165480"/>
                  </a:lnTo>
                  <a:lnTo>
                    <a:pt x="3822560" y="125563"/>
                  </a:lnTo>
                  <a:lnTo>
                    <a:pt x="3600497" y="125563"/>
                  </a:lnTo>
                  <a:lnTo>
                    <a:pt x="3600497" y="576182"/>
                  </a:lnTo>
                  <a:lnTo>
                    <a:pt x="3822560" y="576182"/>
                  </a:lnTo>
                  <a:lnTo>
                    <a:pt x="3822560" y="537440"/>
                  </a:lnTo>
                  <a:lnTo>
                    <a:pt x="3799607" y="511834"/>
                  </a:lnTo>
                  <a:lnTo>
                    <a:pt x="3674289" y="511834"/>
                  </a:lnTo>
                  <a:close/>
                  <a:moveTo>
                    <a:pt x="1061703" y="576197"/>
                  </a:moveTo>
                  <a:lnTo>
                    <a:pt x="1115605" y="576197"/>
                  </a:lnTo>
                  <a:lnTo>
                    <a:pt x="1018067" y="125594"/>
                  </a:lnTo>
                  <a:lnTo>
                    <a:pt x="937192" y="125594"/>
                  </a:lnTo>
                  <a:lnTo>
                    <a:pt x="839759" y="576197"/>
                  </a:lnTo>
                  <a:lnTo>
                    <a:pt x="891778" y="576197"/>
                  </a:lnTo>
                  <a:lnTo>
                    <a:pt x="917526" y="552609"/>
                  </a:lnTo>
                  <a:lnTo>
                    <a:pt x="917631" y="552609"/>
                  </a:lnTo>
                  <a:cubicBezTo>
                    <a:pt x="921606" y="530527"/>
                    <a:pt x="926986" y="500943"/>
                    <a:pt x="927045" y="500793"/>
                  </a:cubicBezTo>
                  <a:lnTo>
                    <a:pt x="1026929" y="500793"/>
                  </a:lnTo>
                  <a:cubicBezTo>
                    <a:pt x="1026929" y="500793"/>
                    <a:pt x="1032249" y="530798"/>
                    <a:pt x="1036119" y="552880"/>
                  </a:cubicBezTo>
                  <a:lnTo>
                    <a:pt x="1061598" y="576197"/>
                  </a:lnTo>
                  <a:lnTo>
                    <a:pt x="1061703" y="576197"/>
                  </a:lnTo>
                  <a:close/>
                  <a:moveTo>
                    <a:pt x="1015228" y="436535"/>
                  </a:moveTo>
                  <a:lnTo>
                    <a:pt x="938268" y="436535"/>
                  </a:lnTo>
                  <a:lnTo>
                    <a:pt x="974536" y="233127"/>
                  </a:lnTo>
                  <a:cubicBezTo>
                    <a:pt x="974985" y="231831"/>
                    <a:pt x="975612" y="231229"/>
                    <a:pt x="976419" y="231229"/>
                  </a:cubicBezTo>
                  <a:cubicBezTo>
                    <a:pt x="977226" y="231229"/>
                    <a:pt x="977914" y="231877"/>
                    <a:pt x="978362" y="233127"/>
                  </a:cubicBezTo>
                  <a:lnTo>
                    <a:pt x="1015273" y="436535"/>
                  </a:lnTo>
                  <a:lnTo>
                    <a:pt x="1015228" y="436535"/>
                  </a:lnTo>
                  <a:close/>
                  <a:moveTo>
                    <a:pt x="1478018" y="125639"/>
                  </a:moveTo>
                  <a:lnTo>
                    <a:pt x="1452330" y="149182"/>
                  </a:lnTo>
                  <a:lnTo>
                    <a:pt x="1452330" y="402433"/>
                  </a:lnTo>
                  <a:cubicBezTo>
                    <a:pt x="1452330" y="403743"/>
                    <a:pt x="1451792" y="404511"/>
                    <a:pt x="1450776" y="404662"/>
                  </a:cubicBezTo>
                  <a:cubicBezTo>
                    <a:pt x="1449700" y="404888"/>
                    <a:pt x="1448953" y="404346"/>
                    <a:pt x="1448579" y="403035"/>
                  </a:cubicBezTo>
                  <a:lnTo>
                    <a:pt x="1351087" y="125578"/>
                  </a:lnTo>
                  <a:lnTo>
                    <a:pt x="1271661" y="125578"/>
                  </a:lnTo>
                  <a:lnTo>
                    <a:pt x="1271661" y="576197"/>
                  </a:lnTo>
                  <a:lnTo>
                    <a:pt x="1319063" y="576197"/>
                  </a:lnTo>
                  <a:lnTo>
                    <a:pt x="1344796" y="552609"/>
                  </a:lnTo>
                  <a:lnTo>
                    <a:pt x="1344213" y="297505"/>
                  </a:lnTo>
                  <a:cubicBezTo>
                    <a:pt x="1344213" y="296195"/>
                    <a:pt x="1344751" y="295487"/>
                    <a:pt x="1345827" y="295276"/>
                  </a:cubicBezTo>
                  <a:cubicBezTo>
                    <a:pt x="1346903" y="295065"/>
                    <a:pt x="1347590" y="295607"/>
                    <a:pt x="1348023" y="296903"/>
                  </a:cubicBezTo>
                  <a:lnTo>
                    <a:pt x="1445247" y="576257"/>
                  </a:lnTo>
                  <a:lnTo>
                    <a:pt x="1525524" y="576257"/>
                  </a:lnTo>
                  <a:lnTo>
                    <a:pt x="1525524" y="125654"/>
                  </a:lnTo>
                  <a:lnTo>
                    <a:pt x="1478018" y="125654"/>
                  </a:lnTo>
                  <a:close/>
                  <a:moveTo>
                    <a:pt x="234018" y="0"/>
                  </a:moveTo>
                  <a:lnTo>
                    <a:pt x="227084" y="0"/>
                  </a:lnTo>
                  <a:lnTo>
                    <a:pt x="227084" y="84322"/>
                  </a:lnTo>
                  <a:lnTo>
                    <a:pt x="234018" y="94007"/>
                  </a:lnTo>
                  <a:lnTo>
                    <a:pt x="234018" y="0"/>
                  </a:lnTo>
                  <a:close/>
                  <a:moveTo>
                    <a:pt x="20727" y="200034"/>
                  </a:moveTo>
                  <a:lnTo>
                    <a:pt x="13793" y="198603"/>
                  </a:lnTo>
                  <a:lnTo>
                    <a:pt x="13793" y="0"/>
                  </a:lnTo>
                  <a:lnTo>
                    <a:pt x="6874" y="0"/>
                  </a:lnTo>
                  <a:lnTo>
                    <a:pt x="6874" y="197202"/>
                  </a:lnTo>
                  <a:lnTo>
                    <a:pt x="0" y="195726"/>
                  </a:lnTo>
                  <a:lnTo>
                    <a:pt x="0" y="359971"/>
                  </a:lnTo>
                  <a:lnTo>
                    <a:pt x="20727" y="374009"/>
                  </a:lnTo>
                  <a:lnTo>
                    <a:pt x="20727" y="200034"/>
                  </a:lnTo>
                  <a:close/>
                  <a:moveTo>
                    <a:pt x="108805" y="160825"/>
                  </a:moveTo>
                  <a:lnTo>
                    <a:pt x="101871" y="165284"/>
                  </a:lnTo>
                  <a:lnTo>
                    <a:pt x="101871" y="0"/>
                  </a:lnTo>
                  <a:lnTo>
                    <a:pt x="94952" y="0"/>
                  </a:lnTo>
                  <a:lnTo>
                    <a:pt x="94952" y="169788"/>
                  </a:lnTo>
                  <a:lnTo>
                    <a:pt x="88018" y="174246"/>
                  </a:lnTo>
                  <a:lnTo>
                    <a:pt x="88018" y="409407"/>
                  </a:lnTo>
                  <a:lnTo>
                    <a:pt x="108805" y="390382"/>
                  </a:lnTo>
                  <a:lnTo>
                    <a:pt x="108805" y="160825"/>
                  </a:lnTo>
                  <a:close/>
                  <a:moveTo>
                    <a:pt x="64796" y="189309"/>
                  </a:moveTo>
                  <a:lnTo>
                    <a:pt x="57862" y="193768"/>
                  </a:lnTo>
                  <a:lnTo>
                    <a:pt x="57862" y="0"/>
                  </a:lnTo>
                  <a:lnTo>
                    <a:pt x="50928" y="0"/>
                  </a:lnTo>
                  <a:lnTo>
                    <a:pt x="50928" y="198226"/>
                  </a:lnTo>
                  <a:lnTo>
                    <a:pt x="44009" y="202745"/>
                  </a:lnTo>
                  <a:lnTo>
                    <a:pt x="44009" y="389720"/>
                  </a:lnTo>
                  <a:lnTo>
                    <a:pt x="64796" y="403743"/>
                  </a:lnTo>
                  <a:lnTo>
                    <a:pt x="64796" y="18930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 name="Google Shape;23;p3"/>
            <p:cNvSpPr/>
            <p:nvPr/>
          </p:nvSpPr>
          <p:spPr>
            <a:xfrm>
              <a:off x="3854450" y="3112681"/>
              <a:ext cx="725470" cy="632637"/>
            </a:xfrm>
            <a:custGeom>
              <a:avLst/>
              <a:gdLst/>
              <a:ahLst/>
              <a:cxnLst/>
              <a:rect l="l" t="t" r="r" b="b"/>
              <a:pathLst>
                <a:path w="725470" h="632637" extrusionOk="0">
                  <a:moveTo>
                    <a:pt x="725470" y="412931"/>
                  </a:moveTo>
                  <a:lnTo>
                    <a:pt x="714950" y="398140"/>
                  </a:lnTo>
                  <a:lnTo>
                    <a:pt x="718536" y="403201"/>
                  </a:lnTo>
                  <a:lnTo>
                    <a:pt x="718536" y="0"/>
                  </a:lnTo>
                  <a:lnTo>
                    <a:pt x="711617" y="0"/>
                  </a:lnTo>
                  <a:lnTo>
                    <a:pt x="711617" y="393470"/>
                  </a:lnTo>
                  <a:lnTo>
                    <a:pt x="704684" y="383740"/>
                  </a:lnTo>
                  <a:lnTo>
                    <a:pt x="704684" y="484751"/>
                  </a:lnTo>
                  <a:lnTo>
                    <a:pt x="681416" y="452290"/>
                  </a:lnTo>
                  <a:lnTo>
                    <a:pt x="681416" y="351114"/>
                  </a:lnTo>
                  <a:lnTo>
                    <a:pt x="670821" y="336217"/>
                  </a:lnTo>
                  <a:lnTo>
                    <a:pt x="674482" y="341383"/>
                  </a:lnTo>
                  <a:lnTo>
                    <a:pt x="674482" y="0"/>
                  </a:lnTo>
                  <a:lnTo>
                    <a:pt x="667608" y="0"/>
                  </a:lnTo>
                  <a:lnTo>
                    <a:pt x="667608" y="331653"/>
                  </a:lnTo>
                  <a:lnTo>
                    <a:pt x="660674" y="321922"/>
                  </a:lnTo>
                  <a:lnTo>
                    <a:pt x="660674" y="423264"/>
                  </a:lnTo>
                  <a:lnTo>
                    <a:pt x="637407" y="390804"/>
                  </a:lnTo>
                  <a:lnTo>
                    <a:pt x="637407" y="289251"/>
                  </a:lnTo>
                  <a:lnTo>
                    <a:pt x="627141" y="274896"/>
                  </a:lnTo>
                  <a:lnTo>
                    <a:pt x="630473" y="279505"/>
                  </a:lnTo>
                  <a:lnTo>
                    <a:pt x="630473" y="0"/>
                  </a:lnTo>
                  <a:lnTo>
                    <a:pt x="623539" y="0"/>
                  </a:lnTo>
                  <a:lnTo>
                    <a:pt x="623539" y="269835"/>
                  </a:lnTo>
                  <a:lnTo>
                    <a:pt x="616606" y="260104"/>
                  </a:lnTo>
                  <a:lnTo>
                    <a:pt x="616606" y="361778"/>
                  </a:lnTo>
                  <a:lnTo>
                    <a:pt x="593383" y="329318"/>
                  </a:lnTo>
                  <a:lnTo>
                    <a:pt x="593383" y="227433"/>
                  </a:lnTo>
                  <a:lnTo>
                    <a:pt x="582967" y="212852"/>
                  </a:lnTo>
                  <a:lnTo>
                    <a:pt x="586449" y="217687"/>
                  </a:lnTo>
                  <a:lnTo>
                    <a:pt x="586449" y="0"/>
                  </a:lnTo>
                  <a:lnTo>
                    <a:pt x="579530" y="0"/>
                  </a:lnTo>
                  <a:lnTo>
                    <a:pt x="579530" y="207957"/>
                  </a:lnTo>
                  <a:lnTo>
                    <a:pt x="572597" y="198226"/>
                  </a:lnTo>
                  <a:lnTo>
                    <a:pt x="572597" y="300277"/>
                  </a:lnTo>
                  <a:lnTo>
                    <a:pt x="549329" y="267816"/>
                  </a:lnTo>
                  <a:lnTo>
                    <a:pt x="549329" y="165600"/>
                  </a:lnTo>
                  <a:lnTo>
                    <a:pt x="538943" y="150989"/>
                  </a:lnTo>
                  <a:lnTo>
                    <a:pt x="542380" y="155870"/>
                  </a:lnTo>
                  <a:lnTo>
                    <a:pt x="542380" y="0"/>
                  </a:lnTo>
                  <a:lnTo>
                    <a:pt x="535462" y="0"/>
                  </a:lnTo>
                  <a:lnTo>
                    <a:pt x="535462" y="146139"/>
                  </a:lnTo>
                  <a:lnTo>
                    <a:pt x="528528" y="136409"/>
                  </a:lnTo>
                  <a:lnTo>
                    <a:pt x="528528" y="248476"/>
                  </a:lnTo>
                  <a:lnTo>
                    <a:pt x="532712" y="244665"/>
                  </a:lnTo>
                  <a:lnTo>
                    <a:pt x="417227" y="350195"/>
                  </a:lnTo>
                  <a:lnTo>
                    <a:pt x="417227" y="132327"/>
                  </a:lnTo>
                  <a:lnTo>
                    <a:pt x="410293" y="136785"/>
                  </a:lnTo>
                  <a:lnTo>
                    <a:pt x="410293" y="0"/>
                  </a:lnTo>
                  <a:lnTo>
                    <a:pt x="403359" y="0"/>
                  </a:lnTo>
                  <a:lnTo>
                    <a:pt x="403359" y="141304"/>
                  </a:lnTo>
                  <a:lnTo>
                    <a:pt x="396441" y="145763"/>
                  </a:lnTo>
                  <a:lnTo>
                    <a:pt x="396441" y="369159"/>
                  </a:lnTo>
                  <a:lnTo>
                    <a:pt x="346080" y="415161"/>
                  </a:lnTo>
                  <a:lnTo>
                    <a:pt x="249679" y="350135"/>
                  </a:lnTo>
                  <a:lnTo>
                    <a:pt x="241071" y="356115"/>
                  </a:lnTo>
                  <a:lnTo>
                    <a:pt x="241071" y="190951"/>
                  </a:lnTo>
                  <a:lnTo>
                    <a:pt x="238755" y="190454"/>
                  </a:lnTo>
                  <a:lnTo>
                    <a:pt x="234137" y="195078"/>
                  </a:lnTo>
                  <a:lnTo>
                    <a:pt x="234137" y="0"/>
                  </a:lnTo>
                  <a:lnTo>
                    <a:pt x="227204" y="0"/>
                  </a:lnTo>
                  <a:lnTo>
                    <a:pt x="227204" y="201932"/>
                  </a:lnTo>
                  <a:lnTo>
                    <a:pt x="220285" y="208770"/>
                  </a:lnTo>
                  <a:lnTo>
                    <a:pt x="220285" y="370409"/>
                  </a:lnTo>
                  <a:lnTo>
                    <a:pt x="197002" y="386511"/>
                  </a:lnTo>
                  <a:lnTo>
                    <a:pt x="197002" y="231726"/>
                  </a:lnTo>
                  <a:lnTo>
                    <a:pt x="190069" y="238564"/>
                  </a:lnTo>
                  <a:lnTo>
                    <a:pt x="190069" y="0"/>
                  </a:lnTo>
                  <a:lnTo>
                    <a:pt x="183194" y="0"/>
                  </a:lnTo>
                  <a:lnTo>
                    <a:pt x="183194" y="245418"/>
                  </a:lnTo>
                  <a:lnTo>
                    <a:pt x="176261" y="252272"/>
                  </a:lnTo>
                  <a:lnTo>
                    <a:pt x="176261" y="400806"/>
                  </a:lnTo>
                  <a:lnTo>
                    <a:pt x="152993" y="416848"/>
                  </a:lnTo>
                  <a:lnTo>
                    <a:pt x="152993" y="275257"/>
                  </a:lnTo>
                  <a:lnTo>
                    <a:pt x="146059" y="282126"/>
                  </a:lnTo>
                  <a:lnTo>
                    <a:pt x="146059" y="0"/>
                  </a:lnTo>
                  <a:lnTo>
                    <a:pt x="139126" y="0"/>
                  </a:lnTo>
                  <a:lnTo>
                    <a:pt x="139126" y="288965"/>
                  </a:lnTo>
                  <a:lnTo>
                    <a:pt x="132192" y="295818"/>
                  </a:lnTo>
                  <a:lnTo>
                    <a:pt x="132192" y="431203"/>
                  </a:lnTo>
                  <a:lnTo>
                    <a:pt x="108939" y="447244"/>
                  </a:lnTo>
                  <a:lnTo>
                    <a:pt x="108939" y="318819"/>
                  </a:lnTo>
                  <a:lnTo>
                    <a:pt x="102005" y="325673"/>
                  </a:lnTo>
                  <a:lnTo>
                    <a:pt x="102005" y="0"/>
                  </a:lnTo>
                  <a:lnTo>
                    <a:pt x="95131" y="0"/>
                  </a:lnTo>
                  <a:lnTo>
                    <a:pt x="95131" y="332526"/>
                  </a:lnTo>
                  <a:lnTo>
                    <a:pt x="88198" y="339365"/>
                  </a:lnTo>
                  <a:lnTo>
                    <a:pt x="88198" y="461599"/>
                  </a:lnTo>
                  <a:lnTo>
                    <a:pt x="64930" y="477626"/>
                  </a:lnTo>
                  <a:lnTo>
                    <a:pt x="64930" y="362366"/>
                  </a:lnTo>
                  <a:lnTo>
                    <a:pt x="57996" y="369219"/>
                  </a:lnTo>
                  <a:lnTo>
                    <a:pt x="57996" y="0"/>
                  </a:lnTo>
                  <a:lnTo>
                    <a:pt x="51063" y="0"/>
                  </a:lnTo>
                  <a:lnTo>
                    <a:pt x="51063" y="376073"/>
                  </a:lnTo>
                  <a:lnTo>
                    <a:pt x="44129" y="382926"/>
                  </a:lnTo>
                  <a:lnTo>
                    <a:pt x="44129" y="491981"/>
                  </a:lnTo>
                  <a:lnTo>
                    <a:pt x="20921" y="508023"/>
                  </a:lnTo>
                  <a:lnTo>
                    <a:pt x="20921" y="405912"/>
                  </a:lnTo>
                  <a:lnTo>
                    <a:pt x="10490" y="416200"/>
                  </a:lnTo>
                  <a:lnTo>
                    <a:pt x="13987" y="412766"/>
                  </a:lnTo>
                  <a:lnTo>
                    <a:pt x="13987" y="0"/>
                  </a:lnTo>
                  <a:lnTo>
                    <a:pt x="7038" y="0"/>
                  </a:lnTo>
                  <a:lnTo>
                    <a:pt x="7038" y="415372"/>
                  </a:lnTo>
                  <a:lnTo>
                    <a:pt x="105" y="413700"/>
                  </a:lnTo>
                  <a:lnTo>
                    <a:pt x="105" y="522378"/>
                  </a:lnTo>
                  <a:lnTo>
                    <a:pt x="0" y="522438"/>
                  </a:lnTo>
                  <a:lnTo>
                    <a:pt x="0" y="632472"/>
                  </a:lnTo>
                  <a:lnTo>
                    <a:pt x="725261" y="632637"/>
                  </a:lnTo>
                  <a:lnTo>
                    <a:pt x="725261" y="513792"/>
                  </a:lnTo>
                  <a:lnTo>
                    <a:pt x="725470" y="514063"/>
                  </a:lnTo>
                  <a:lnTo>
                    <a:pt x="725470" y="4129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 name="Google Shape;24;p3"/>
            <p:cNvSpPr/>
            <p:nvPr/>
          </p:nvSpPr>
          <p:spPr>
            <a:xfrm>
              <a:off x="4294899" y="3112681"/>
              <a:ext cx="64855" cy="328926"/>
            </a:xfrm>
            <a:custGeom>
              <a:avLst/>
              <a:gdLst/>
              <a:ahLst/>
              <a:cxnLst/>
              <a:rect l="l" t="t" r="r" b="b"/>
              <a:pathLst>
                <a:path w="64855" h="328926" extrusionOk="0">
                  <a:moveTo>
                    <a:pt x="20787" y="103843"/>
                  </a:moveTo>
                  <a:lnTo>
                    <a:pt x="13853" y="108301"/>
                  </a:lnTo>
                  <a:lnTo>
                    <a:pt x="13853" y="0"/>
                  </a:lnTo>
                  <a:lnTo>
                    <a:pt x="6934" y="0"/>
                  </a:lnTo>
                  <a:lnTo>
                    <a:pt x="6934" y="112820"/>
                  </a:lnTo>
                  <a:lnTo>
                    <a:pt x="0" y="117279"/>
                  </a:lnTo>
                  <a:lnTo>
                    <a:pt x="0" y="328926"/>
                  </a:lnTo>
                  <a:lnTo>
                    <a:pt x="20787" y="309947"/>
                  </a:lnTo>
                  <a:lnTo>
                    <a:pt x="20787" y="103858"/>
                  </a:lnTo>
                  <a:close/>
                  <a:moveTo>
                    <a:pt x="64855" y="103737"/>
                  </a:moveTo>
                  <a:lnTo>
                    <a:pt x="50988" y="84322"/>
                  </a:lnTo>
                  <a:lnTo>
                    <a:pt x="44069" y="88780"/>
                  </a:lnTo>
                  <a:lnTo>
                    <a:pt x="44069" y="288693"/>
                  </a:lnTo>
                  <a:lnTo>
                    <a:pt x="64855" y="269714"/>
                  </a:lnTo>
                  <a:lnTo>
                    <a:pt x="64855" y="10373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288">
          <p15:clr>
            <a:srgbClr val="E46962"/>
          </p15:clr>
        </p15:guide>
        <p15:guide id="2" pos="7392">
          <p15:clr>
            <a:srgbClr val="E46962"/>
          </p15:clr>
        </p15:guide>
        <p15:guide id="3" orient="horz" pos="4143">
          <p15:clr>
            <a:srgbClr val="D9D9D9"/>
          </p15:clr>
        </p15:guide>
        <p15:guide id="4" orient="horz" pos="3683">
          <p15:clr>
            <a:srgbClr val="E46962"/>
          </p15:clr>
        </p15:guide>
        <p15:guide id="5" orient="horz" pos="173">
          <p15:clr>
            <a:srgbClr val="00FF00"/>
          </p15:clr>
        </p15:guide>
        <p15:guide id="6" orient="horz" pos="3398">
          <p15:clr>
            <a:srgbClr val="E46962"/>
          </p15:clr>
        </p15:guide>
        <p15:guide id="7" orient="horz" pos="3054">
          <p15:clr>
            <a:srgbClr val="E46962"/>
          </p15:clr>
        </p15:guide>
        <p15:guide id="8" orient="horz" pos="2768">
          <p15:clr>
            <a:srgbClr val="E46962"/>
          </p15:clr>
        </p15:guide>
        <p15:guide id="9" orient="horz" pos="2424">
          <p15:clr>
            <a:srgbClr val="E46962"/>
          </p15:clr>
        </p15:guide>
        <p15:guide id="10" orient="horz" pos="2138">
          <p15:clr>
            <a:srgbClr val="E46962"/>
          </p15:clr>
        </p15:guide>
        <p15:guide id="11" orient="horz" pos="1794">
          <p15:clr>
            <a:srgbClr val="E46962"/>
          </p15:clr>
        </p15:guide>
        <p15:guide id="12" orient="horz" pos="1508">
          <p15:clr>
            <a:srgbClr val="E46962"/>
          </p15:clr>
        </p15:guide>
        <p15:guide id="13" orient="horz" pos="1164">
          <p15:clr>
            <a:srgbClr val="E46962"/>
          </p15:clr>
        </p15:guide>
        <p15:guide id="14" orient="horz" pos="878">
          <p15:clr>
            <a:srgbClr val="E46962"/>
          </p15:clr>
        </p15:guide>
        <p15:guide id="15" orient="horz" pos="534">
          <p15:clr>
            <a:srgbClr val="E46962"/>
          </p15:clr>
        </p15:guide>
        <p15:guide id="16" orient="horz" pos="1049">
          <p15:clr>
            <a:srgbClr val="D9D9D9"/>
          </p15:clr>
        </p15:guide>
        <p15:guide id="17" orient="horz" pos="1679">
          <p15:clr>
            <a:srgbClr val="D9D9D9"/>
          </p15:clr>
        </p15:guide>
        <p15:guide id="18" orient="horz" pos="2308">
          <p15:clr>
            <a:srgbClr val="D9D9D9"/>
          </p15:clr>
        </p15:guide>
        <p15:guide id="19" orient="horz" pos="2938">
          <p15:clr>
            <a:srgbClr val="D9D9D9"/>
          </p15:clr>
        </p15:guide>
        <p15:guide id="20" orient="horz" pos="3568">
          <p15:clr>
            <a:srgbClr val="D9D9D9"/>
          </p15:clr>
        </p15:guide>
        <p15:guide id="21" pos="1352">
          <p15:clr>
            <a:srgbClr val="E46962"/>
          </p15:clr>
        </p15:guide>
        <p15:guide id="22" pos="1496">
          <p15:clr>
            <a:srgbClr val="E46962"/>
          </p15:clr>
        </p15:guide>
        <p15:guide id="23" pos="2560">
          <p15:clr>
            <a:srgbClr val="E46962"/>
          </p15:clr>
        </p15:guide>
        <p15:guide id="24" pos="2704">
          <p15:clr>
            <a:srgbClr val="E46962"/>
          </p15:clr>
        </p15:guide>
        <p15:guide id="25" pos="3768">
          <p15:clr>
            <a:srgbClr val="E46962"/>
          </p15:clr>
        </p15:guide>
        <p15:guide id="26" pos="3912">
          <p15:clr>
            <a:srgbClr val="E46962"/>
          </p15:clr>
        </p15:guide>
        <p15:guide id="27" pos="4976">
          <p15:clr>
            <a:srgbClr val="E46962"/>
          </p15:clr>
        </p15:guide>
        <p15:guide id="28" pos="5120">
          <p15:clr>
            <a:srgbClr val="E46962"/>
          </p15:clr>
        </p15:guide>
        <p15:guide id="29" pos="6184">
          <p15:clr>
            <a:srgbClr val="E46962"/>
          </p15:clr>
        </p15:guide>
        <p15:guide id="30" pos="6328">
          <p15:clr>
            <a:srgbClr val="E46962"/>
          </p15:clr>
        </p15:guide>
        <p15:guide id="31" orient="horz" pos="4028">
          <p15:clr>
            <a:srgbClr val="00FF00"/>
          </p15:clr>
        </p15:guide>
        <p15:guide id="32" pos="170">
          <p15:clr>
            <a:srgbClr val="00FF00"/>
          </p15:clr>
        </p15:guide>
        <p15:guide id="33" pos="7510">
          <p15:clr>
            <a:srgbClr val="00FF00"/>
          </p15:clr>
        </p15:guide>
        <p15:guide id="34" orient="horz" pos="419">
          <p15:clr>
            <a:srgbClr val="D9D9D9"/>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9"/>
        <p:cNvGrpSpPr/>
        <p:nvPr/>
      </p:nvGrpSpPr>
      <p:grpSpPr>
        <a:xfrm>
          <a:off x="0" y="0"/>
          <a:ext cx="0" cy="0"/>
          <a:chOff x="0" y="0"/>
          <a:chExt cx="0" cy="0"/>
        </a:xfrm>
      </p:grpSpPr>
      <p:sp>
        <p:nvSpPr>
          <p:cNvPr id="570" name="Google Shape;570;p21"/>
          <p:cNvSpPr txBox="1">
            <a:spLocks noGrp="1"/>
          </p:cNvSpPr>
          <p:nvPr>
            <p:ph type="title"/>
          </p:nvPr>
        </p:nvSpPr>
        <p:spPr>
          <a:xfrm>
            <a:off x="475259" y="593079"/>
            <a:ext cx="11316600" cy="1039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1" name="Google Shape;571;p21"/>
          <p:cNvSpPr txBox="1">
            <a:spLocks noGrp="1"/>
          </p:cNvSpPr>
          <p:nvPr>
            <p:ph type="body" idx="1"/>
          </p:nvPr>
        </p:nvSpPr>
        <p:spPr>
          <a:xfrm>
            <a:off x="475259" y="1825625"/>
            <a:ext cx="11316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2" name="Google Shape;572;p21"/>
          <p:cNvSpPr txBox="1">
            <a:spLocks noGrp="1"/>
          </p:cNvSpPr>
          <p:nvPr>
            <p:ph type="sldNum" idx="12"/>
          </p:nvPr>
        </p:nvSpPr>
        <p:spPr>
          <a:xfrm>
            <a:off x="11197389" y="35180"/>
            <a:ext cx="5943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pace Mono"/>
                <a:ea typeface="Space Mono"/>
                <a:cs typeface="Space Mono"/>
                <a:sym typeface="Space Mon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pace Mono"/>
                <a:ea typeface="Space Mono"/>
                <a:cs typeface="Space Mono"/>
                <a:sym typeface="Space Mon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pace Mono"/>
                <a:ea typeface="Space Mono"/>
                <a:cs typeface="Space Mono"/>
                <a:sym typeface="Space Mon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pace Mono"/>
                <a:ea typeface="Space Mono"/>
                <a:cs typeface="Space Mono"/>
                <a:sym typeface="Space Mon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pace Mono"/>
                <a:ea typeface="Space Mono"/>
                <a:cs typeface="Space Mono"/>
                <a:sym typeface="Space Mon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pace Mono"/>
                <a:ea typeface="Space Mono"/>
                <a:cs typeface="Space Mono"/>
                <a:sym typeface="Space Mon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pace Mono"/>
                <a:ea typeface="Space Mono"/>
                <a:cs typeface="Space Mono"/>
                <a:sym typeface="Space Mon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pace Mono"/>
                <a:ea typeface="Space Mono"/>
                <a:cs typeface="Space Mono"/>
                <a:sym typeface="Space Mon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pace Mono"/>
                <a:ea typeface="Space Mono"/>
                <a:cs typeface="Space Mono"/>
                <a:sym typeface="Space Mon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Body - Dark">
  <p:cSld name="BLANK_1_1_1_2">
    <p:bg>
      <p:bgPr>
        <a:solidFill>
          <a:schemeClr val="dk2"/>
        </a:solidFill>
        <a:effectLst/>
      </p:bgPr>
    </p:bg>
    <p:spTree>
      <p:nvGrpSpPr>
        <p:cNvPr id="1" name="Shape 26"/>
        <p:cNvGrpSpPr/>
        <p:nvPr/>
      </p:nvGrpSpPr>
      <p:grpSpPr>
        <a:xfrm>
          <a:off x="0" y="0"/>
          <a:ext cx="0" cy="0"/>
          <a:chOff x="0" y="0"/>
          <a:chExt cx="0" cy="0"/>
        </a:xfrm>
      </p:grpSpPr>
      <p:grpSp>
        <p:nvGrpSpPr>
          <p:cNvPr id="28" name="Google Shape;28;p4"/>
          <p:cNvGrpSpPr/>
          <p:nvPr/>
        </p:nvGrpSpPr>
        <p:grpSpPr>
          <a:xfrm>
            <a:off x="457038" y="6418315"/>
            <a:ext cx="1023772" cy="158476"/>
            <a:chOff x="3854450" y="3112681"/>
            <a:chExt cx="4086913" cy="632637"/>
          </a:xfrm>
        </p:grpSpPr>
        <p:sp>
          <p:nvSpPr>
            <p:cNvPr id="29" name="Google Shape;29;p4"/>
            <p:cNvSpPr/>
            <p:nvPr/>
          </p:nvSpPr>
          <p:spPr>
            <a:xfrm>
              <a:off x="4118803" y="3112681"/>
              <a:ext cx="3822560" cy="581318"/>
            </a:xfrm>
            <a:custGeom>
              <a:avLst/>
              <a:gdLst/>
              <a:ahLst/>
              <a:cxnLst/>
              <a:rect l="l" t="t" r="r" b="b"/>
              <a:pathLst>
                <a:path w="3822560" h="581318" extrusionOk="0">
                  <a:moveTo>
                    <a:pt x="1918304" y="159078"/>
                  </a:moveTo>
                  <a:cubicBezTo>
                    <a:pt x="1896426" y="136785"/>
                    <a:pt x="1867301" y="125594"/>
                    <a:pt x="1830823" y="125594"/>
                  </a:cubicBezTo>
                  <a:lnTo>
                    <a:pt x="1714367" y="125594"/>
                  </a:lnTo>
                  <a:lnTo>
                    <a:pt x="1714367" y="576197"/>
                  </a:lnTo>
                  <a:lnTo>
                    <a:pt x="1830823" y="576197"/>
                  </a:lnTo>
                  <a:cubicBezTo>
                    <a:pt x="1867301" y="576197"/>
                    <a:pt x="1896426" y="565051"/>
                    <a:pt x="1918304" y="542712"/>
                  </a:cubicBezTo>
                  <a:cubicBezTo>
                    <a:pt x="1940121" y="520419"/>
                    <a:pt x="1951090" y="490565"/>
                    <a:pt x="1951090" y="453224"/>
                  </a:cubicBezTo>
                  <a:lnTo>
                    <a:pt x="1951090" y="248521"/>
                  </a:lnTo>
                  <a:cubicBezTo>
                    <a:pt x="1951090" y="211165"/>
                    <a:pt x="1940181" y="181371"/>
                    <a:pt x="1918304" y="159033"/>
                  </a:cubicBezTo>
                  <a:lnTo>
                    <a:pt x="1918304" y="159078"/>
                  </a:lnTo>
                  <a:close/>
                  <a:moveTo>
                    <a:pt x="1877253" y="448766"/>
                  </a:moveTo>
                  <a:cubicBezTo>
                    <a:pt x="1876820" y="467624"/>
                    <a:pt x="1872247" y="482808"/>
                    <a:pt x="1863550" y="494165"/>
                  </a:cubicBezTo>
                  <a:cubicBezTo>
                    <a:pt x="1854838" y="505522"/>
                    <a:pt x="1843496" y="511231"/>
                    <a:pt x="1829523" y="511231"/>
                  </a:cubicBezTo>
                  <a:lnTo>
                    <a:pt x="1788144" y="511939"/>
                  </a:lnTo>
                  <a:lnTo>
                    <a:pt x="1788144" y="190077"/>
                  </a:lnTo>
                  <a:lnTo>
                    <a:pt x="1828836" y="190077"/>
                  </a:lnTo>
                  <a:cubicBezTo>
                    <a:pt x="1843660" y="190077"/>
                    <a:pt x="1855436" y="195786"/>
                    <a:pt x="1864133" y="207144"/>
                  </a:cubicBezTo>
                  <a:cubicBezTo>
                    <a:pt x="1872845" y="218516"/>
                    <a:pt x="1877194" y="233835"/>
                    <a:pt x="1877194" y="253145"/>
                  </a:cubicBezTo>
                  <a:lnTo>
                    <a:pt x="1877194" y="448811"/>
                  </a:lnTo>
                  <a:lnTo>
                    <a:pt x="1877253" y="448766"/>
                  </a:lnTo>
                  <a:close/>
                  <a:moveTo>
                    <a:pt x="2742073" y="408202"/>
                  </a:moveTo>
                  <a:cubicBezTo>
                    <a:pt x="2734870" y="393636"/>
                    <a:pt x="2724664" y="380200"/>
                    <a:pt x="2711543" y="367969"/>
                  </a:cubicBezTo>
                  <a:cubicBezTo>
                    <a:pt x="2698378" y="355738"/>
                    <a:pt x="2678877" y="339967"/>
                    <a:pt x="2653024" y="320672"/>
                  </a:cubicBezTo>
                  <a:cubicBezTo>
                    <a:pt x="2627545" y="301798"/>
                    <a:pt x="2610524" y="286961"/>
                    <a:pt x="2601812" y="276237"/>
                  </a:cubicBezTo>
                  <a:cubicBezTo>
                    <a:pt x="2593100" y="265542"/>
                    <a:pt x="2588751" y="252437"/>
                    <a:pt x="2588751" y="236998"/>
                  </a:cubicBezTo>
                  <a:cubicBezTo>
                    <a:pt x="2588751" y="220685"/>
                    <a:pt x="2592786" y="207912"/>
                    <a:pt x="2600841" y="198723"/>
                  </a:cubicBezTo>
                  <a:cubicBezTo>
                    <a:pt x="2608910" y="189475"/>
                    <a:pt x="2619281" y="184866"/>
                    <a:pt x="2632013" y="184866"/>
                  </a:cubicBezTo>
                  <a:cubicBezTo>
                    <a:pt x="2645612" y="184866"/>
                    <a:pt x="2656521" y="189912"/>
                    <a:pt x="2664800" y="199974"/>
                  </a:cubicBezTo>
                  <a:cubicBezTo>
                    <a:pt x="2673063" y="210081"/>
                    <a:pt x="2677203" y="223457"/>
                    <a:pt x="2677203" y="240191"/>
                  </a:cubicBezTo>
                  <a:lnTo>
                    <a:pt x="2677203" y="264834"/>
                  </a:lnTo>
                  <a:lnTo>
                    <a:pt x="2749695" y="264834"/>
                  </a:lnTo>
                  <a:lnTo>
                    <a:pt x="2749695" y="241502"/>
                  </a:lnTo>
                  <a:cubicBezTo>
                    <a:pt x="2749695" y="205020"/>
                    <a:pt x="2738905" y="175768"/>
                    <a:pt x="2717297" y="153640"/>
                  </a:cubicBezTo>
                  <a:cubicBezTo>
                    <a:pt x="2695643" y="131573"/>
                    <a:pt x="2667265" y="120487"/>
                    <a:pt x="2632013" y="120487"/>
                  </a:cubicBezTo>
                  <a:cubicBezTo>
                    <a:pt x="2596761" y="120487"/>
                    <a:pt x="2569250" y="130971"/>
                    <a:pt x="2548015" y="152014"/>
                  </a:cubicBezTo>
                  <a:cubicBezTo>
                    <a:pt x="2526795" y="173056"/>
                    <a:pt x="2516200" y="201374"/>
                    <a:pt x="2516200" y="236998"/>
                  </a:cubicBezTo>
                  <a:cubicBezTo>
                    <a:pt x="2516200" y="259291"/>
                    <a:pt x="2520563" y="278963"/>
                    <a:pt x="2529260" y="295878"/>
                  </a:cubicBezTo>
                  <a:cubicBezTo>
                    <a:pt x="2537973" y="312839"/>
                    <a:pt x="2548777" y="327299"/>
                    <a:pt x="2561718" y="339320"/>
                  </a:cubicBezTo>
                  <a:cubicBezTo>
                    <a:pt x="2574674" y="351325"/>
                    <a:pt x="2591710" y="365077"/>
                    <a:pt x="2612930" y="380531"/>
                  </a:cubicBezTo>
                  <a:cubicBezTo>
                    <a:pt x="2631580" y="394284"/>
                    <a:pt x="2645179" y="404782"/>
                    <a:pt x="2653667" y="412058"/>
                  </a:cubicBezTo>
                  <a:cubicBezTo>
                    <a:pt x="2662155" y="419348"/>
                    <a:pt x="2668715" y="427060"/>
                    <a:pt x="2673392" y="435224"/>
                  </a:cubicBezTo>
                  <a:cubicBezTo>
                    <a:pt x="2678070" y="443373"/>
                    <a:pt x="2680371" y="453059"/>
                    <a:pt x="2680371" y="464205"/>
                  </a:cubicBezTo>
                  <a:cubicBezTo>
                    <a:pt x="2680371" y="480081"/>
                    <a:pt x="2676127" y="492855"/>
                    <a:pt x="2667639" y="502465"/>
                  </a:cubicBezTo>
                  <a:cubicBezTo>
                    <a:pt x="2659151" y="512150"/>
                    <a:pt x="2648347" y="516925"/>
                    <a:pt x="2635181" y="516925"/>
                  </a:cubicBezTo>
                  <a:cubicBezTo>
                    <a:pt x="2622016" y="516925"/>
                    <a:pt x="2611316" y="511773"/>
                    <a:pt x="2603052" y="501501"/>
                  </a:cubicBezTo>
                  <a:cubicBezTo>
                    <a:pt x="2594774" y="491228"/>
                    <a:pt x="2590634" y="477686"/>
                    <a:pt x="2590634" y="460936"/>
                  </a:cubicBezTo>
                  <a:lnTo>
                    <a:pt x="2590634" y="439803"/>
                  </a:lnTo>
                  <a:lnTo>
                    <a:pt x="2517500" y="439803"/>
                  </a:lnTo>
                  <a:lnTo>
                    <a:pt x="2517500" y="464808"/>
                  </a:lnTo>
                  <a:cubicBezTo>
                    <a:pt x="2517500" y="499542"/>
                    <a:pt x="2528289" y="527650"/>
                    <a:pt x="2549958" y="549129"/>
                  </a:cubicBezTo>
                  <a:cubicBezTo>
                    <a:pt x="2571611" y="570594"/>
                    <a:pt x="2599989" y="581318"/>
                    <a:pt x="2635181" y="581318"/>
                  </a:cubicBezTo>
                  <a:cubicBezTo>
                    <a:pt x="2670388" y="581318"/>
                    <a:pt x="2698811" y="570277"/>
                    <a:pt x="2720465" y="548150"/>
                  </a:cubicBezTo>
                  <a:cubicBezTo>
                    <a:pt x="2742118" y="526068"/>
                    <a:pt x="2752922" y="496771"/>
                    <a:pt x="2752922" y="460289"/>
                  </a:cubicBezTo>
                  <a:cubicBezTo>
                    <a:pt x="2752922" y="440105"/>
                    <a:pt x="2749321" y="422722"/>
                    <a:pt x="2742118" y="408141"/>
                  </a:cubicBezTo>
                  <a:lnTo>
                    <a:pt x="2742073" y="408202"/>
                  </a:lnTo>
                  <a:close/>
                  <a:moveTo>
                    <a:pt x="2981800" y="125639"/>
                  </a:moveTo>
                  <a:lnTo>
                    <a:pt x="2929407" y="125639"/>
                  </a:lnTo>
                  <a:lnTo>
                    <a:pt x="2929407" y="552970"/>
                  </a:lnTo>
                  <a:lnTo>
                    <a:pt x="2930005" y="552970"/>
                  </a:lnTo>
                  <a:lnTo>
                    <a:pt x="2955364" y="576197"/>
                  </a:lnTo>
                  <a:lnTo>
                    <a:pt x="3003244" y="576197"/>
                  </a:lnTo>
                  <a:lnTo>
                    <a:pt x="3003244" y="145220"/>
                  </a:lnTo>
                  <a:lnTo>
                    <a:pt x="2981800" y="125639"/>
                  </a:lnTo>
                  <a:close/>
                  <a:moveTo>
                    <a:pt x="3428212" y="165118"/>
                  </a:moveTo>
                  <a:lnTo>
                    <a:pt x="3428212" y="125654"/>
                  </a:lnTo>
                  <a:lnTo>
                    <a:pt x="3175649" y="125654"/>
                  </a:lnTo>
                  <a:lnTo>
                    <a:pt x="3175649" y="164576"/>
                  </a:lnTo>
                  <a:lnTo>
                    <a:pt x="3198378" y="190017"/>
                  </a:lnTo>
                  <a:lnTo>
                    <a:pt x="3262800" y="190017"/>
                  </a:lnTo>
                  <a:lnTo>
                    <a:pt x="3262800" y="576197"/>
                  </a:lnTo>
                  <a:lnTo>
                    <a:pt x="3336592" y="576197"/>
                  </a:lnTo>
                  <a:lnTo>
                    <a:pt x="3336592" y="190017"/>
                  </a:lnTo>
                  <a:lnTo>
                    <a:pt x="3405916" y="190017"/>
                  </a:lnTo>
                  <a:lnTo>
                    <a:pt x="3428212" y="165118"/>
                  </a:lnTo>
                  <a:close/>
                  <a:moveTo>
                    <a:pt x="2331451" y="511834"/>
                  </a:moveTo>
                  <a:lnTo>
                    <a:pt x="2206567" y="511834"/>
                  </a:lnTo>
                  <a:lnTo>
                    <a:pt x="2206567" y="383077"/>
                  </a:lnTo>
                  <a:lnTo>
                    <a:pt x="2298769" y="383077"/>
                  </a:lnTo>
                  <a:lnTo>
                    <a:pt x="2298769" y="317840"/>
                  </a:lnTo>
                  <a:lnTo>
                    <a:pt x="2206567" y="318111"/>
                  </a:lnTo>
                  <a:lnTo>
                    <a:pt x="2206567" y="190017"/>
                  </a:lnTo>
                  <a:lnTo>
                    <a:pt x="2332467" y="189957"/>
                  </a:lnTo>
                  <a:lnTo>
                    <a:pt x="2354778" y="165058"/>
                  </a:lnTo>
                  <a:lnTo>
                    <a:pt x="2354778" y="125639"/>
                  </a:lnTo>
                  <a:lnTo>
                    <a:pt x="2132715" y="125639"/>
                  </a:lnTo>
                  <a:lnTo>
                    <a:pt x="2132715" y="576197"/>
                  </a:lnTo>
                  <a:lnTo>
                    <a:pt x="2354778" y="576197"/>
                  </a:lnTo>
                  <a:lnTo>
                    <a:pt x="2354778" y="537937"/>
                  </a:lnTo>
                  <a:lnTo>
                    <a:pt x="2331451" y="511834"/>
                  </a:lnTo>
                  <a:close/>
                  <a:moveTo>
                    <a:pt x="3674289" y="511834"/>
                  </a:moveTo>
                  <a:lnTo>
                    <a:pt x="3674289" y="383077"/>
                  </a:lnTo>
                  <a:lnTo>
                    <a:pt x="3766551" y="383077"/>
                  </a:lnTo>
                  <a:lnTo>
                    <a:pt x="3766551" y="317795"/>
                  </a:lnTo>
                  <a:lnTo>
                    <a:pt x="3674334" y="318066"/>
                  </a:lnTo>
                  <a:lnTo>
                    <a:pt x="3674334" y="189942"/>
                  </a:lnTo>
                  <a:lnTo>
                    <a:pt x="3800682" y="189942"/>
                  </a:lnTo>
                  <a:lnTo>
                    <a:pt x="3822560" y="165480"/>
                  </a:lnTo>
                  <a:lnTo>
                    <a:pt x="3822560" y="125563"/>
                  </a:lnTo>
                  <a:lnTo>
                    <a:pt x="3600497" y="125563"/>
                  </a:lnTo>
                  <a:lnTo>
                    <a:pt x="3600497" y="576182"/>
                  </a:lnTo>
                  <a:lnTo>
                    <a:pt x="3822560" y="576182"/>
                  </a:lnTo>
                  <a:lnTo>
                    <a:pt x="3822560" y="537440"/>
                  </a:lnTo>
                  <a:lnTo>
                    <a:pt x="3799607" y="511834"/>
                  </a:lnTo>
                  <a:lnTo>
                    <a:pt x="3674289" y="511834"/>
                  </a:lnTo>
                  <a:close/>
                  <a:moveTo>
                    <a:pt x="1061703" y="576197"/>
                  </a:moveTo>
                  <a:lnTo>
                    <a:pt x="1115605" y="576197"/>
                  </a:lnTo>
                  <a:lnTo>
                    <a:pt x="1018067" y="125594"/>
                  </a:lnTo>
                  <a:lnTo>
                    <a:pt x="937192" y="125594"/>
                  </a:lnTo>
                  <a:lnTo>
                    <a:pt x="839759" y="576197"/>
                  </a:lnTo>
                  <a:lnTo>
                    <a:pt x="891778" y="576197"/>
                  </a:lnTo>
                  <a:lnTo>
                    <a:pt x="917526" y="552609"/>
                  </a:lnTo>
                  <a:lnTo>
                    <a:pt x="917631" y="552609"/>
                  </a:lnTo>
                  <a:cubicBezTo>
                    <a:pt x="921606" y="530527"/>
                    <a:pt x="926986" y="500943"/>
                    <a:pt x="927045" y="500793"/>
                  </a:cubicBezTo>
                  <a:lnTo>
                    <a:pt x="1026929" y="500793"/>
                  </a:lnTo>
                  <a:cubicBezTo>
                    <a:pt x="1026929" y="500793"/>
                    <a:pt x="1032249" y="530798"/>
                    <a:pt x="1036119" y="552880"/>
                  </a:cubicBezTo>
                  <a:lnTo>
                    <a:pt x="1061598" y="576197"/>
                  </a:lnTo>
                  <a:lnTo>
                    <a:pt x="1061703" y="576197"/>
                  </a:lnTo>
                  <a:close/>
                  <a:moveTo>
                    <a:pt x="1015228" y="436535"/>
                  </a:moveTo>
                  <a:lnTo>
                    <a:pt x="938268" y="436535"/>
                  </a:lnTo>
                  <a:lnTo>
                    <a:pt x="974536" y="233127"/>
                  </a:lnTo>
                  <a:cubicBezTo>
                    <a:pt x="974985" y="231831"/>
                    <a:pt x="975612" y="231229"/>
                    <a:pt x="976419" y="231229"/>
                  </a:cubicBezTo>
                  <a:cubicBezTo>
                    <a:pt x="977226" y="231229"/>
                    <a:pt x="977914" y="231877"/>
                    <a:pt x="978362" y="233127"/>
                  </a:cubicBezTo>
                  <a:lnTo>
                    <a:pt x="1015273" y="436535"/>
                  </a:lnTo>
                  <a:lnTo>
                    <a:pt x="1015228" y="436535"/>
                  </a:lnTo>
                  <a:close/>
                  <a:moveTo>
                    <a:pt x="1478018" y="125639"/>
                  </a:moveTo>
                  <a:lnTo>
                    <a:pt x="1452330" y="149182"/>
                  </a:lnTo>
                  <a:lnTo>
                    <a:pt x="1452330" y="402433"/>
                  </a:lnTo>
                  <a:cubicBezTo>
                    <a:pt x="1452330" y="403743"/>
                    <a:pt x="1451792" y="404511"/>
                    <a:pt x="1450776" y="404662"/>
                  </a:cubicBezTo>
                  <a:cubicBezTo>
                    <a:pt x="1449700" y="404888"/>
                    <a:pt x="1448953" y="404346"/>
                    <a:pt x="1448579" y="403035"/>
                  </a:cubicBezTo>
                  <a:lnTo>
                    <a:pt x="1351087" y="125578"/>
                  </a:lnTo>
                  <a:lnTo>
                    <a:pt x="1271661" y="125578"/>
                  </a:lnTo>
                  <a:lnTo>
                    <a:pt x="1271661" y="576197"/>
                  </a:lnTo>
                  <a:lnTo>
                    <a:pt x="1319063" y="576197"/>
                  </a:lnTo>
                  <a:lnTo>
                    <a:pt x="1344796" y="552609"/>
                  </a:lnTo>
                  <a:lnTo>
                    <a:pt x="1344213" y="297505"/>
                  </a:lnTo>
                  <a:cubicBezTo>
                    <a:pt x="1344213" y="296195"/>
                    <a:pt x="1344751" y="295487"/>
                    <a:pt x="1345827" y="295276"/>
                  </a:cubicBezTo>
                  <a:cubicBezTo>
                    <a:pt x="1346903" y="295065"/>
                    <a:pt x="1347590" y="295607"/>
                    <a:pt x="1348023" y="296903"/>
                  </a:cubicBezTo>
                  <a:lnTo>
                    <a:pt x="1445247" y="576257"/>
                  </a:lnTo>
                  <a:lnTo>
                    <a:pt x="1525524" y="576257"/>
                  </a:lnTo>
                  <a:lnTo>
                    <a:pt x="1525524" y="125654"/>
                  </a:lnTo>
                  <a:lnTo>
                    <a:pt x="1478018" y="125654"/>
                  </a:lnTo>
                  <a:close/>
                  <a:moveTo>
                    <a:pt x="234018" y="0"/>
                  </a:moveTo>
                  <a:lnTo>
                    <a:pt x="227084" y="0"/>
                  </a:lnTo>
                  <a:lnTo>
                    <a:pt x="227084" y="84322"/>
                  </a:lnTo>
                  <a:lnTo>
                    <a:pt x="234018" y="94007"/>
                  </a:lnTo>
                  <a:lnTo>
                    <a:pt x="234018" y="0"/>
                  </a:lnTo>
                  <a:close/>
                  <a:moveTo>
                    <a:pt x="20727" y="200034"/>
                  </a:moveTo>
                  <a:lnTo>
                    <a:pt x="13793" y="198603"/>
                  </a:lnTo>
                  <a:lnTo>
                    <a:pt x="13793" y="0"/>
                  </a:lnTo>
                  <a:lnTo>
                    <a:pt x="6874" y="0"/>
                  </a:lnTo>
                  <a:lnTo>
                    <a:pt x="6874" y="197202"/>
                  </a:lnTo>
                  <a:lnTo>
                    <a:pt x="0" y="195726"/>
                  </a:lnTo>
                  <a:lnTo>
                    <a:pt x="0" y="359971"/>
                  </a:lnTo>
                  <a:lnTo>
                    <a:pt x="20727" y="374009"/>
                  </a:lnTo>
                  <a:lnTo>
                    <a:pt x="20727" y="200034"/>
                  </a:lnTo>
                  <a:close/>
                  <a:moveTo>
                    <a:pt x="108805" y="160825"/>
                  </a:moveTo>
                  <a:lnTo>
                    <a:pt x="101871" y="165284"/>
                  </a:lnTo>
                  <a:lnTo>
                    <a:pt x="101871" y="0"/>
                  </a:lnTo>
                  <a:lnTo>
                    <a:pt x="94952" y="0"/>
                  </a:lnTo>
                  <a:lnTo>
                    <a:pt x="94952" y="169788"/>
                  </a:lnTo>
                  <a:lnTo>
                    <a:pt x="88018" y="174246"/>
                  </a:lnTo>
                  <a:lnTo>
                    <a:pt x="88018" y="409407"/>
                  </a:lnTo>
                  <a:lnTo>
                    <a:pt x="108805" y="390382"/>
                  </a:lnTo>
                  <a:lnTo>
                    <a:pt x="108805" y="160825"/>
                  </a:lnTo>
                  <a:close/>
                  <a:moveTo>
                    <a:pt x="64796" y="189309"/>
                  </a:moveTo>
                  <a:lnTo>
                    <a:pt x="57862" y="193768"/>
                  </a:lnTo>
                  <a:lnTo>
                    <a:pt x="57862" y="0"/>
                  </a:lnTo>
                  <a:lnTo>
                    <a:pt x="50928" y="0"/>
                  </a:lnTo>
                  <a:lnTo>
                    <a:pt x="50928" y="198226"/>
                  </a:lnTo>
                  <a:lnTo>
                    <a:pt x="44009" y="202745"/>
                  </a:lnTo>
                  <a:lnTo>
                    <a:pt x="44009" y="389720"/>
                  </a:lnTo>
                  <a:lnTo>
                    <a:pt x="64796" y="403743"/>
                  </a:lnTo>
                  <a:lnTo>
                    <a:pt x="64796" y="18930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4"/>
            <p:cNvSpPr/>
            <p:nvPr/>
          </p:nvSpPr>
          <p:spPr>
            <a:xfrm>
              <a:off x="3854450" y="3112681"/>
              <a:ext cx="725470" cy="632637"/>
            </a:xfrm>
            <a:custGeom>
              <a:avLst/>
              <a:gdLst/>
              <a:ahLst/>
              <a:cxnLst/>
              <a:rect l="l" t="t" r="r" b="b"/>
              <a:pathLst>
                <a:path w="725470" h="632637" extrusionOk="0">
                  <a:moveTo>
                    <a:pt x="725470" y="412931"/>
                  </a:moveTo>
                  <a:lnTo>
                    <a:pt x="714950" y="398140"/>
                  </a:lnTo>
                  <a:lnTo>
                    <a:pt x="718536" y="403201"/>
                  </a:lnTo>
                  <a:lnTo>
                    <a:pt x="718536" y="0"/>
                  </a:lnTo>
                  <a:lnTo>
                    <a:pt x="711617" y="0"/>
                  </a:lnTo>
                  <a:lnTo>
                    <a:pt x="711617" y="393470"/>
                  </a:lnTo>
                  <a:lnTo>
                    <a:pt x="704684" y="383740"/>
                  </a:lnTo>
                  <a:lnTo>
                    <a:pt x="704684" y="484751"/>
                  </a:lnTo>
                  <a:lnTo>
                    <a:pt x="681416" y="452290"/>
                  </a:lnTo>
                  <a:lnTo>
                    <a:pt x="681416" y="351114"/>
                  </a:lnTo>
                  <a:lnTo>
                    <a:pt x="670821" y="336217"/>
                  </a:lnTo>
                  <a:lnTo>
                    <a:pt x="674482" y="341383"/>
                  </a:lnTo>
                  <a:lnTo>
                    <a:pt x="674482" y="0"/>
                  </a:lnTo>
                  <a:lnTo>
                    <a:pt x="667608" y="0"/>
                  </a:lnTo>
                  <a:lnTo>
                    <a:pt x="667608" y="331653"/>
                  </a:lnTo>
                  <a:lnTo>
                    <a:pt x="660674" y="321922"/>
                  </a:lnTo>
                  <a:lnTo>
                    <a:pt x="660674" y="423264"/>
                  </a:lnTo>
                  <a:lnTo>
                    <a:pt x="637407" y="390804"/>
                  </a:lnTo>
                  <a:lnTo>
                    <a:pt x="637407" y="289251"/>
                  </a:lnTo>
                  <a:lnTo>
                    <a:pt x="627141" y="274896"/>
                  </a:lnTo>
                  <a:lnTo>
                    <a:pt x="630473" y="279505"/>
                  </a:lnTo>
                  <a:lnTo>
                    <a:pt x="630473" y="0"/>
                  </a:lnTo>
                  <a:lnTo>
                    <a:pt x="623539" y="0"/>
                  </a:lnTo>
                  <a:lnTo>
                    <a:pt x="623539" y="269835"/>
                  </a:lnTo>
                  <a:lnTo>
                    <a:pt x="616606" y="260104"/>
                  </a:lnTo>
                  <a:lnTo>
                    <a:pt x="616606" y="361778"/>
                  </a:lnTo>
                  <a:lnTo>
                    <a:pt x="593383" y="329318"/>
                  </a:lnTo>
                  <a:lnTo>
                    <a:pt x="593383" y="227433"/>
                  </a:lnTo>
                  <a:lnTo>
                    <a:pt x="582967" y="212852"/>
                  </a:lnTo>
                  <a:lnTo>
                    <a:pt x="586449" y="217687"/>
                  </a:lnTo>
                  <a:lnTo>
                    <a:pt x="586449" y="0"/>
                  </a:lnTo>
                  <a:lnTo>
                    <a:pt x="579530" y="0"/>
                  </a:lnTo>
                  <a:lnTo>
                    <a:pt x="579530" y="207957"/>
                  </a:lnTo>
                  <a:lnTo>
                    <a:pt x="572597" y="198226"/>
                  </a:lnTo>
                  <a:lnTo>
                    <a:pt x="572597" y="300277"/>
                  </a:lnTo>
                  <a:lnTo>
                    <a:pt x="549329" y="267816"/>
                  </a:lnTo>
                  <a:lnTo>
                    <a:pt x="549329" y="165600"/>
                  </a:lnTo>
                  <a:lnTo>
                    <a:pt x="538943" y="150989"/>
                  </a:lnTo>
                  <a:lnTo>
                    <a:pt x="542380" y="155870"/>
                  </a:lnTo>
                  <a:lnTo>
                    <a:pt x="542380" y="0"/>
                  </a:lnTo>
                  <a:lnTo>
                    <a:pt x="535462" y="0"/>
                  </a:lnTo>
                  <a:lnTo>
                    <a:pt x="535462" y="146139"/>
                  </a:lnTo>
                  <a:lnTo>
                    <a:pt x="528528" y="136409"/>
                  </a:lnTo>
                  <a:lnTo>
                    <a:pt x="528528" y="248476"/>
                  </a:lnTo>
                  <a:lnTo>
                    <a:pt x="532712" y="244665"/>
                  </a:lnTo>
                  <a:lnTo>
                    <a:pt x="417227" y="350195"/>
                  </a:lnTo>
                  <a:lnTo>
                    <a:pt x="417227" y="132327"/>
                  </a:lnTo>
                  <a:lnTo>
                    <a:pt x="410293" y="136785"/>
                  </a:lnTo>
                  <a:lnTo>
                    <a:pt x="410293" y="0"/>
                  </a:lnTo>
                  <a:lnTo>
                    <a:pt x="403359" y="0"/>
                  </a:lnTo>
                  <a:lnTo>
                    <a:pt x="403359" y="141304"/>
                  </a:lnTo>
                  <a:lnTo>
                    <a:pt x="396441" y="145763"/>
                  </a:lnTo>
                  <a:lnTo>
                    <a:pt x="396441" y="369159"/>
                  </a:lnTo>
                  <a:lnTo>
                    <a:pt x="346080" y="415161"/>
                  </a:lnTo>
                  <a:lnTo>
                    <a:pt x="249679" y="350135"/>
                  </a:lnTo>
                  <a:lnTo>
                    <a:pt x="241071" y="356115"/>
                  </a:lnTo>
                  <a:lnTo>
                    <a:pt x="241071" y="190951"/>
                  </a:lnTo>
                  <a:lnTo>
                    <a:pt x="238755" y="190454"/>
                  </a:lnTo>
                  <a:lnTo>
                    <a:pt x="234137" y="195078"/>
                  </a:lnTo>
                  <a:lnTo>
                    <a:pt x="234137" y="0"/>
                  </a:lnTo>
                  <a:lnTo>
                    <a:pt x="227204" y="0"/>
                  </a:lnTo>
                  <a:lnTo>
                    <a:pt x="227204" y="201932"/>
                  </a:lnTo>
                  <a:lnTo>
                    <a:pt x="220285" y="208770"/>
                  </a:lnTo>
                  <a:lnTo>
                    <a:pt x="220285" y="370409"/>
                  </a:lnTo>
                  <a:lnTo>
                    <a:pt x="197002" y="386511"/>
                  </a:lnTo>
                  <a:lnTo>
                    <a:pt x="197002" y="231726"/>
                  </a:lnTo>
                  <a:lnTo>
                    <a:pt x="190069" y="238564"/>
                  </a:lnTo>
                  <a:lnTo>
                    <a:pt x="190069" y="0"/>
                  </a:lnTo>
                  <a:lnTo>
                    <a:pt x="183194" y="0"/>
                  </a:lnTo>
                  <a:lnTo>
                    <a:pt x="183194" y="245418"/>
                  </a:lnTo>
                  <a:lnTo>
                    <a:pt x="176261" y="252272"/>
                  </a:lnTo>
                  <a:lnTo>
                    <a:pt x="176261" y="400806"/>
                  </a:lnTo>
                  <a:lnTo>
                    <a:pt x="152993" y="416848"/>
                  </a:lnTo>
                  <a:lnTo>
                    <a:pt x="152993" y="275257"/>
                  </a:lnTo>
                  <a:lnTo>
                    <a:pt x="146059" y="282126"/>
                  </a:lnTo>
                  <a:lnTo>
                    <a:pt x="146059" y="0"/>
                  </a:lnTo>
                  <a:lnTo>
                    <a:pt x="139126" y="0"/>
                  </a:lnTo>
                  <a:lnTo>
                    <a:pt x="139126" y="288965"/>
                  </a:lnTo>
                  <a:lnTo>
                    <a:pt x="132192" y="295818"/>
                  </a:lnTo>
                  <a:lnTo>
                    <a:pt x="132192" y="431203"/>
                  </a:lnTo>
                  <a:lnTo>
                    <a:pt x="108939" y="447244"/>
                  </a:lnTo>
                  <a:lnTo>
                    <a:pt x="108939" y="318819"/>
                  </a:lnTo>
                  <a:lnTo>
                    <a:pt x="102005" y="325673"/>
                  </a:lnTo>
                  <a:lnTo>
                    <a:pt x="102005" y="0"/>
                  </a:lnTo>
                  <a:lnTo>
                    <a:pt x="95131" y="0"/>
                  </a:lnTo>
                  <a:lnTo>
                    <a:pt x="95131" y="332526"/>
                  </a:lnTo>
                  <a:lnTo>
                    <a:pt x="88198" y="339365"/>
                  </a:lnTo>
                  <a:lnTo>
                    <a:pt x="88198" y="461599"/>
                  </a:lnTo>
                  <a:lnTo>
                    <a:pt x="64930" y="477626"/>
                  </a:lnTo>
                  <a:lnTo>
                    <a:pt x="64930" y="362366"/>
                  </a:lnTo>
                  <a:lnTo>
                    <a:pt x="57996" y="369219"/>
                  </a:lnTo>
                  <a:lnTo>
                    <a:pt x="57996" y="0"/>
                  </a:lnTo>
                  <a:lnTo>
                    <a:pt x="51063" y="0"/>
                  </a:lnTo>
                  <a:lnTo>
                    <a:pt x="51063" y="376073"/>
                  </a:lnTo>
                  <a:lnTo>
                    <a:pt x="44129" y="382926"/>
                  </a:lnTo>
                  <a:lnTo>
                    <a:pt x="44129" y="491981"/>
                  </a:lnTo>
                  <a:lnTo>
                    <a:pt x="20921" y="508023"/>
                  </a:lnTo>
                  <a:lnTo>
                    <a:pt x="20921" y="405912"/>
                  </a:lnTo>
                  <a:lnTo>
                    <a:pt x="10490" y="416200"/>
                  </a:lnTo>
                  <a:lnTo>
                    <a:pt x="13987" y="412766"/>
                  </a:lnTo>
                  <a:lnTo>
                    <a:pt x="13987" y="0"/>
                  </a:lnTo>
                  <a:lnTo>
                    <a:pt x="7038" y="0"/>
                  </a:lnTo>
                  <a:lnTo>
                    <a:pt x="7038" y="415372"/>
                  </a:lnTo>
                  <a:lnTo>
                    <a:pt x="105" y="413700"/>
                  </a:lnTo>
                  <a:lnTo>
                    <a:pt x="105" y="522378"/>
                  </a:lnTo>
                  <a:lnTo>
                    <a:pt x="0" y="522438"/>
                  </a:lnTo>
                  <a:lnTo>
                    <a:pt x="0" y="632472"/>
                  </a:lnTo>
                  <a:lnTo>
                    <a:pt x="725261" y="632637"/>
                  </a:lnTo>
                  <a:lnTo>
                    <a:pt x="725261" y="513792"/>
                  </a:lnTo>
                  <a:lnTo>
                    <a:pt x="725470" y="514063"/>
                  </a:lnTo>
                  <a:lnTo>
                    <a:pt x="725470" y="41293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4"/>
            <p:cNvSpPr/>
            <p:nvPr/>
          </p:nvSpPr>
          <p:spPr>
            <a:xfrm>
              <a:off x="4294899" y="3112681"/>
              <a:ext cx="64855" cy="328926"/>
            </a:xfrm>
            <a:custGeom>
              <a:avLst/>
              <a:gdLst/>
              <a:ahLst/>
              <a:cxnLst/>
              <a:rect l="l" t="t" r="r" b="b"/>
              <a:pathLst>
                <a:path w="64855" h="328926" extrusionOk="0">
                  <a:moveTo>
                    <a:pt x="20787" y="103843"/>
                  </a:moveTo>
                  <a:lnTo>
                    <a:pt x="13853" y="108301"/>
                  </a:lnTo>
                  <a:lnTo>
                    <a:pt x="13853" y="0"/>
                  </a:lnTo>
                  <a:lnTo>
                    <a:pt x="6934" y="0"/>
                  </a:lnTo>
                  <a:lnTo>
                    <a:pt x="6934" y="112820"/>
                  </a:lnTo>
                  <a:lnTo>
                    <a:pt x="0" y="117279"/>
                  </a:lnTo>
                  <a:lnTo>
                    <a:pt x="0" y="328926"/>
                  </a:lnTo>
                  <a:lnTo>
                    <a:pt x="20787" y="309947"/>
                  </a:lnTo>
                  <a:lnTo>
                    <a:pt x="20787" y="103858"/>
                  </a:lnTo>
                  <a:close/>
                  <a:moveTo>
                    <a:pt x="64855" y="103737"/>
                  </a:moveTo>
                  <a:lnTo>
                    <a:pt x="50988" y="84322"/>
                  </a:lnTo>
                  <a:lnTo>
                    <a:pt x="44069" y="88780"/>
                  </a:lnTo>
                  <a:lnTo>
                    <a:pt x="44069" y="288693"/>
                  </a:lnTo>
                  <a:lnTo>
                    <a:pt x="64855" y="269714"/>
                  </a:lnTo>
                  <a:lnTo>
                    <a:pt x="64855" y="10373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3" name="Google Shape;33;p4"/>
          <p:cNvSpPr txBox="1">
            <a:spLocks noGrp="1"/>
          </p:cNvSpPr>
          <p:nvPr>
            <p:ph type="title"/>
          </p:nvPr>
        </p:nvSpPr>
        <p:spPr>
          <a:xfrm>
            <a:off x="444200" y="541800"/>
            <a:ext cx="11290500" cy="665100"/>
          </a:xfrm>
          <a:prstGeom prst="rect">
            <a:avLst/>
          </a:prstGeom>
        </p:spPr>
        <p:txBody>
          <a:bodyPr spcFirstLastPara="1" wrap="square" lIns="0" tIns="0" rIns="0" bIns="0" anchor="t" anchorCtr="0">
            <a:spAutoFit/>
          </a:bodyPr>
          <a:lstStyle>
            <a:lvl1pPr lvl="0">
              <a:spcBef>
                <a:spcPts val="0"/>
              </a:spcBef>
              <a:spcAft>
                <a:spcPts val="0"/>
              </a:spcAft>
              <a:buClr>
                <a:schemeClr val="lt1"/>
              </a:buClr>
              <a:buSzPts val="4800"/>
              <a:buNone/>
              <a:defRPr>
                <a:solidFill>
                  <a:schemeClr val="lt1"/>
                </a:solidFill>
              </a:defRPr>
            </a:lvl1pPr>
            <a:lvl2pPr lvl="1">
              <a:spcBef>
                <a:spcPts val="0"/>
              </a:spcBef>
              <a:spcAft>
                <a:spcPts val="0"/>
              </a:spcAft>
              <a:buClr>
                <a:schemeClr val="lt1"/>
              </a:buClr>
              <a:buSzPts val="4800"/>
              <a:buNone/>
              <a:defRPr>
                <a:solidFill>
                  <a:schemeClr val="lt1"/>
                </a:solidFill>
              </a:defRPr>
            </a:lvl2pPr>
            <a:lvl3pPr lvl="2">
              <a:spcBef>
                <a:spcPts val="0"/>
              </a:spcBef>
              <a:spcAft>
                <a:spcPts val="0"/>
              </a:spcAft>
              <a:buClr>
                <a:schemeClr val="lt1"/>
              </a:buClr>
              <a:buSzPts val="4800"/>
              <a:buNone/>
              <a:defRPr>
                <a:solidFill>
                  <a:schemeClr val="lt1"/>
                </a:solidFill>
              </a:defRPr>
            </a:lvl3pPr>
            <a:lvl4pPr lvl="3">
              <a:spcBef>
                <a:spcPts val="0"/>
              </a:spcBef>
              <a:spcAft>
                <a:spcPts val="0"/>
              </a:spcAft>
              <a:buClr>
                <a:schemeClr val="lt1"/>
              </a:buClr>
              <a:buSzPts val="4800"/>
              <a:buNone/>
              <a:defRPr>
                <a:solidFill>
                  <a:schemeClr val="lt1"/>
                </a:solidFill>
              </a:defRPr>
            </a:lvl4pPr>
            <a:lvl5pPr lvl="4">
              <a:spcBef>
                <a:spcPts val="0"/>
              </a:spcBef>
              <a:spcAft>
                <a:spcPts val="0"/>
              </a:spcAft>
              <a:buClr>
                <a:schemeClr val="lt1"/>
              </a:buClr>
              <a:buSzPts val="4800"/>
              <a:buNone/>
              <a:defRPr>
                <a:solidFill>
                  <a:schemeClr val="lt1"/>
                </a:solidFill>
              </a:defRPr>
            </a:lvl5pPr>
            <a:lvl6pPr lvl="5">
              <a:spcBef>
                <a:spcPts val="0"/>
              </a:spcBef>
              <a:spcAft>
                <a:spcPts val="0"/>
              </a:spcAft>
              <a:buClr>
                <a:schemeClr val="lt1"/>
              </a:buClr>
              <a:buSzPts val="4800"/>
              <a:buNone/>
              <a:defRPr>
                <a:solidFill>
                  <a:schemeClr val="lt1"/>
                </a:solidFill>
              </a:defRPr>
            </a:lvl6pPr>
            <a:lvl7pPr lvl="6">
              <a:spcBef>
                <a:spcPts val="0"/>
              </a:spcBef>
              <a:spcAft>
                <a:spcPts val="0"/>
              </a:spcAft>
              <a:buClr>
                <a:schemeClr val="lt1"/>
              </a:buClr>
              <a:buSzPts val="4800"/>
              <a:buNone/>
              <a:defRPr>
                <a:solidFill>
                  <a:schemeClr val="lt1"/>
                </a:solidFill>
              </a:defRPr>
            </a:lvl7pPr>
            <a:lvl8pPr lvl="7">
              <a:spcBef>
                <a:spcPts val="0"/>
              </a:spcBef>
              <a:spcAft>
                <a:spcPts val="0"/>
              </a:spcAft>
              <a:buClr>
                <a:schemeClr val="lt1"/>
              </a:buClr>
              <a:buSzPts val="4800"/>
              <a:buNone/>
              <a:defRPr>
                <a:solidFill>
                  <a:schemeClr val="lt1"/>
                </a:solidFill>
              </a:defRPr>
            </a:lvl8pPr>
            <a:lvl9pPr lvl="8">
              <a:spcBef>
                <a:spcPts val="0"/>
              </a:spcBef>
              <a:spcAft>
                <a:spcPts val="0"/>
              </a:spcAft>
              <a:buClr>
                <a:schemeClr val="lt1"/>
              </a:buClr>
              <a:buSzPts val="4800"/>
              <a:buNone/>
              <a:defRPr>
                <a:solidFill>
                  <a:schemeClr val="lt1"/>
                </a:solidFill>
              </a:defRPr>
            </a:lvl9pPr>
          </a:lstStyle>
          <a:p>
            <a:endParaRPr/>
          </a:p>
        </p:txBody>
      </p:sp>
      <p:sp>
        <p:nvSpPr>
          <p:cNvPr id="34" name="Google Shape;34;p4"/>
          <p:cNvSpPr txBox="1">
            <a:spLocks noGrp="1"/>
          </p:cNvSpPr>
          <p:nvPr>
            <p:ph type="subTitle" idx="1"/>
          </p:nvPr>
        </p:nvSpPr>
        <p:spPr>
          <a:xfrm>
            <a:off x="457075" y="1247853"/>
            <a:ext cx="11290500" cy="400200"/>
          </a:xfrm>
          <a:prstGeom prst="rect">
            <a:avLst/>
          </a:prstGeom>
        </p:spPr>
        <p:txBody>
          <a:bodyPr spcFirstLastPara="1" wrap="square" lIns="0" tIns="0" rIns="0" bIns="0" anchor="t" anchorCtr="0">
            <a:spAutoFit/>
          </a:bodyPr>
          <a:lstStyle>
            <a:lvl1pPr marL="0" marR="0" lvl="0" indent="0" algn="l">
              <a:lnSpc>
                <a:spcPct val="100000"/>
              </a:lnSpc>
              <a:spcBef>
                <a:spcPts val="0"/>
              </a:spcBef>
              <a:spcAft>
                <a:spcPts val="0"/>
              </a:spcAft>
              <a:buNone/>
              <a:defRPr sz="2600">
                <a:solidFill>
                  <a:schemeClr val="lt1"/>
                </a:solidFill>
                <a:latin typeface="Barlow Condensed Medium"/>
                <a:ea typeface="Barlow Condensed Medium"/>
                <a:cs typeface="Barlow Condensed Medium"/>
                <a:sym typeface="Barlow Condensed Medium"/>
              </a:defRPr>
            </a:lvl1pPr>
            <a:lvl2pPr lvl="1">
              <a:spcBef>
                <a:spcPts val="0"/>
              </a:spcBef>
              <a:spcAft>
                <a:spcPts val="0"/>
              </a:spcAft>
              <a:buClr>
                <a:schemeClr val="lt1"/>
              </a:buClr>
              <a:buSzPts val="2600"/>
              <a:buFont typeface="Barlow Condensed Medium"/>
              <a:buNone/>
              <a:defRPr sz="2600">
                <a:solidFill>
                  <a:schemeClr val="lt1"/>
                </a:solidFill>
                <a:latin typeface="Barlow Condensed Medium"/>
                <a:ea typeface="Barlow Condensed Medium"/>
                <a:cs typeface="Barlow Condensed Medium"/>
                <a:sym typeface="Barlow Condensed Medium"/>
              </a:defRPr>
            </a:lvl2pPr>
            <a:lvl3pPr lvl="2">
              <a:spcBef>
                <a:spcPts val="1000"/>
              </a:spcBef>
              <a:spcAft>
                <a:spcPts val="0"/>
              </a:spcAft>
              <a:buClr>
                <a:schemeClr val="lt1"/>
              </a:buClr>
              <a:buSzPts val="2600"/>
              <a:buFont typeface="Barlow Condensed Medium"/>
              <a:buNone/>
              <a:defRPr sz="2600">
                <a:solidFill>
                  <a:schemeClr val="lt1"/>
                </a:solidFill>
                <a:latin typeface="Barlow Condensed Medium"/>
                <a:ea typeface="Barlow Condensed Medium"/>
                <a:cs typeface="Barlow Condensed Medium"/>
                <a:sym typeface="Barlow Condensed Medium"/>
              </a:defRPr>
            </a:lvl3pPr>
            <a:lvl4pPr lvl="3">
              <a:spcBef>
                <a:spcPts val="1000"/>
              </a:spcBef>
              <a:spcAft>
                <a:spcPts val="0"/>
              </a:spcAft>
              <a:buClr>
                <a:schemeClr val="lt1"/>
              </a:buClr>
              <a:buSzPts val="2600"/>
              <a:buFont typeface="Barlow Condensed Medium"/>
              <a:buNone/>
              <a:defRPr sz="2600">
                <a:solidFill>
                  <a:schemeClr val="lt1"/>
                </a:solidFill>
                <a:latin typeface="Barlow Condensed Medium"/>
                <a:ea typeface="Barlow Condensed Medium"/>
                <a:cs typeface="Barlow Condensed Medium"/>
                <a:sym typeface="Barlow Condensed Medium"/>
              </a:defRPr>
            </a:lvl4pPr>
            <a:lvl5pPr lvl="4">
              <a:spcBef>
                <a:spcPts val="1000"/>
              </a:spcBef>
              <a:spcAft>
                <a:spcPts val="0"/>
              </a:spcAft>
              <a:buClr>
                <a:schemeClr val="lt1"/>
              </a:buClr>
              <a:buSzPts val="2600"/>
              <a:buFont typeface="Barlow Condensed Medium"/>
              <a:buNone/>
              <a:defRPr sz="2600">
                <a:solidFill>
                  <a:schemeClr val="lt1"/>
                </a:solidFill>
                <a:latin typeface="Barlow Condensed Medium"/>
                <a:ea typeface="Barlow Condensed Medium"/>
                <a:cs typeface="Barlow Condensed Medium"/>
                <a:sym typeface="Barlow Condensed Medium"/>
              </a:defRPr>
            </a:lvl5pPr>
            <a:lvl6pPr lvl="5">
              <a:spcBef>
                <a:spcPts val="1000"/>
              </a:spcBef>
              <a:spcAft>
                <a:spcPts val="0"/>
              </a:spcAft>
              <a:buClr>
                <a:schemeClr val="lt1"/>
              </a:buClr>
              <a:buSzPts val="2600"/>
              <a:buFont typeface="Barlow Condensed Medium"/>
              <a:buNone/>
              <a:defRPr sz="2600">
                <a:solidFill>
                  <a:schemeClr val="lt1"/>
                </a:solidFill>
                <a:latin typeface="Barlow Condensed Medium"/>
                <a:ea typeface="Barlow Condensed Medium"/>
                <a:cs typeface="Barlow Condensed Medium"/>
                <a:sym typeface="Barlow Condensed Medium"/>
              </a:defRPr>
            </a:lvl6pPr>
            <a:lvl7pPr lvl="6">
              <a:spcBef>
                <a:spcPts val="1000"/>
              </a:spcBef>
              <a:spcAft>
                <a:spcPts val="0"/>
              </a:spcAft>
              <a:buClr>
                <a:schemeClr val="lt1"/>
              </a:buClr>
              <a:buSzPts val="2600"/>
              <a:buFont typeface="Barlow Condensed Medium"/>
              <a:buNone/>
              <a:defRPr sz="2600">
                <a:solidFill>
                  <a:schemeClr val="lt1"/>
                </a:solidFill>
                <a:latin typeface="Barlow Condensed Medium"/>
                <a:ea typeface="Barlow Condensed Medium"/>
                <a:cs typeface="Barlow Condensed Medium"/>
                <a:sym typeface="Barlow Condensed Medium"/>
              </a:defRPr>
            </a:lvl7pPr>
            <a:lvl8pPr lvl="7">
              <a:spcBef>
                <a:spcPts val="1000"/>
              </a:spcBef>
              <a:spcAft>
                <a:spcPts val="0"/>
              </a:spcAft>
              <a:buClr>
                <a:schemeClr val="lt1"/>
              </a:buClr>
              <a:buSzPts val="2600"/>
              <a:buFont typeface="Barlow Condensed Medium"/>
              <a:buNone/>
              <a:defRPr sz="2600">
                <a:solidFill>
                  <a:schemeClr val="lt1"/>
                </a:solidFill>
                <a:latin typeface="Barlow Condensed Medium"/>
                <a:ea typeface="Barlow Condensed Medium"/>
                <a:cs typeface="Barlow Condensed Medium"/>
                <a:sym typeface="Barlow Condensed Medium"/>
              </a:defRPr>
            </a:lvl8pPr>
            <a:lvl9pPr lvl="8">
              <a:spcBef>
                <a:spcPts val="1000"/>
              </a:spcBef>
              <a:spcAft>
                <a:spcPts val="1000"/>
              </a:spcAft>
              <a:buClr>
                <a:schemeClr val="lt1"/>
              </a:buClr>
              <a:buSzPts val="2600"/>
              <a:buFont typeface="Barlow Condensed Medium"/>
              <a:buNone/>
              <a:defRPr sz="2600">
                <a:solidFill>
                  <a:schemeClr val="lt1"/>
                </a:solidFill>
                <a:latin typeface="Barlow Condensed Medium"/>
                <a:ea typeface="Barlow Condensed Medium"/>
                <a:cs typeface="Barlow Condensed Medium"/>
                <a:sym typeface="Barlow Condensed Medium"/>
              </a:defRPr>
            </a:lvl9pPr>
          </a:lstStyle>
          <a:p>
            <a:endParaRPr/>
          </a:p>
        </p:txBody>
      </p:sp>
      <p:sp>
        <p:nvSpPr>
          <p:cNvPr id="35" name="Google Shape;35;p4"/>
          <p:cNvSpPr txBox="1">
            <a:spLocks noGrp="1"/>
          </p:cNvSpPr>
          <p:nvPr>
            <p:ph type="body" idx="2"/>
          </p:nvPr>
        </p:nvSpPr>
        <p:spPr>
          <a:xfrm>
            <a:off x="457075" y="2271475"/>
            <a:ext cx="11290500" cy="3576000"/>
          </a:xfrm>
          <a:prstGeom prst="rect">
            <a:avLst/>
          </a:prstGeom>
        </p:spPr>
        <p:txBody>
          <a:bodyPr spcFirstLastPara="1" wrap="square" lIns="0" tIns="0" rIns="0" bIns="0" anchor="t" anchorCtr="0">
            <a:noAutofit/>
          </a:bodyPr>
          <a:lstStyle>
            <a:lvl1pPr marL="457200" lvl="0" indent="-330200">
              <a:spcBef>
                <a:spcPts val="0"/>
              </a:spcBef>
              <a:spcAft>
                <a:spcPts val="0"/>
              </a:spcAft>
              <a:buClr>
                <a:schemeClr val="lt1"/>
              </a:buClr>
              <a:buSzPts val="1600"/>
              <a:buChar char="•"/>
              <a:defRPr sz="1600">
                <a:solidFill>
                  <a:schemeClr val="lt1"/>
                </a:solidFill>
              </a:defRPr>
            </a:lvl1pPr>
            <a:lvl2pPr marL="914400" lvl="1" indent="-330200">
              <a:spcBef>
                <a:spcPts val="1000"/>
              </a:spcBef>
              <a:spcAft>
                <a:spcPts val="0"/>
              </a:spcAft>
              <a:buClr>
                <a:schemeClr val="lt1"/>
              </a:buClr>
              <a:buSzPts val="1600"/>
              <a:buChar char="•"/>
              <a:defRPr sz="1600">
                <a:solidFill>
                  <a:schemeClr val="lt1"/>
                </a:solidFill>
              </a:defRPr>
            </a:lvl2pPr>
            <a:lvl3pPr marL="1371600" lvl="2" indent="-330200">
              <a:spcBef>
                <a:spcPts val="1000"/>
              </a:spcBef>
              <a:spcAft>
                <a:spcPts val="0"/>
              </a:spcAft>
              <a:buClr>
                <a:schemeClr val="lt1"/>
              </a:buClr>
              <a:buSzPts val="1600"/>
              <a:buChar char="•"/>
              <a:defRPr sz="1600">
                <a:solidFill>
                  <a:schemeClr val="lt1"/>
                </a:solidFill>
              </a:defRPr>
            </a:lvl3pPr>
            <a:lvl4pPr marL="1828800" lvl="3" indent="-330200">
              <a:spcBef>
                <a:spcPts val="1000"/>
              </a:spcBef>
              <a:spcAft>
                <a:spcPts val="0"/>
              </a:spcAft>
              <a:buClr>
                <a:schemeClr val="lt1"/>
              </a:buClr>
              <a:buSzPts val="1600"/>
              <a:buChar char="•"/>
              <a:defRPr sz="1600">
                <a:solidFill>
                  <a:schemeClr val="lt1"/>
                </a:solidFill>
              </a:defRPr>
            </a:lvl4pPr>
            <a:lvl5pPr marL="2286000" lvl="4" indent="-330200">
              <a:spcBef>
                <a:spcPts val="1000"/>
              </a:spcBef>
              <a:spcAft>
                <a:spcPts val="0"/>
              </a:spcAft>
              <a:buClr>
                <a:schemeClr val="lt1"/>
              </a:buClr>
              <a:buSzPts val="1600"/>
              <a:buChar char="•"/>
              <a:defRPr sz="1600">
                <a:solidFill>
                  <a:schemeClr val="lt1"/>
                </a:solidFill>
              </a:defRPr>
            </a:lvl5pPr>
            <a:lvl6pPr marL="2743200" lvl="5" indent="-317500">
              <a:spcBef>
                <a:spcPts val="1000"/>
              </a:spcBef>
              <a:spcAft>
                <a:spcPts val="0"/>
              </a:spcAft>
              <a:buClr>
                <a:schemeClr val="lt1"/>
              </a:buClr>
              <a:buSzPts val="1400"/>
              <a:buChar char="•"/>
              <a:defRPr sz="1400">
                <a:solidFill>
                  <a:schemeClr val="lt1"/>
                </a:solidFill>
              </a:defRPr>
            </a:lvl6pPr>
            <a:lvl7pPr marL="3200400" lvl="6" indent="-317500">
              <a:spcBef>
                <a:spcPts val="1000"/>
              </a:spcBef>
              <a:spcAft>
                <a:spcPts val="0"/>
              </a:spcAft>
              <a:buClr>
                <a:schemeClr val="lt1"/>
              </a:buClr>
              <a:buSzPts val="1400"/>
              <a:buChar char="•"/>
              <a:defRPr sz="1400">
                <a:solidFill>
                  <a:schemeClr val="lt1"/>
                </a:solidFill>
              </a:defRPr>
            </a:lvl7pPr>
            <a:lvl8pPr marL="3657600" lvl="7" indent="-317500">
              <a:spcBef>
                <a:spcPts val="1000"/>
              </a:spcBef>
              <a:spcAft>
                <a:spcPts val="0"/>
              </a:spcAft>
              <a:buClr>
                <a:schemeClr val="lt1"/>
              </a:buClr>
              <a:buSzPts val="1400"/>
              <a:buChar char="•"/>
              <a:defRPr sz="1400">
                <a:solidFill>
                  <a:schemeClr val="lt1"/>
                </a:solidFill>
              </a:defRPr>
            </a:lvl8pPr>
            <a:lvl9pPr marL="4114800" lvl="8" indent="-317500">
              <a:spcBef>
                <a:spcPts val="1000"/>
              </a:spcBef>
              <a:spcAft>
                <a:spcPts val="1000"/>
              </a:spcAft>
              <a:buClr>
                <a:schemeClr val="lt1"/>
              </a:buClr>
              <a:buSzPts val="1400"/>
              <a:buChar char="•"/>
              <a:defRPr sz="14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pos="288">
          <p15:clr>
            <a:srgbClr val="E46962"/>
          </p15:clr>
        </p15:guide>
        <p15:guide id="2" pos="7392">
          <p15:clr>
            <a:srgbClr val="E46962"/>
          </p15:clr>
        </p15:guide>
        <p15:guide id="3" orient="horz" pos="4143">
          <p15:clr>
            <a:srgbClr val="D9D9D9"/>
          </p15:clr>
        </p15:guide>
        <p15:guide id="4" orient="horz" pos="3683">
          <p15:clr>
            <a:srgbClr val="E46962"/>
          </p15:clr>
        </p15:guide>
        <p15:guide id="5" orient="horz" pos="173">
          <p15:clr>
            <a:srgbClr val="00FF00"/>
          </p15:clr>
        </p15:guide>
        <p15:guide id="6" orient="horz" pos="3398">
          <p15:clr>
            <a:srgbClr val="E46962"/>
          </p15:clr>
        </p15:guide>
        <p15:guide id="7" orient="horz" pos="3054">
          <p15:clr>
            <a:srgbClr val="E46962"/>
          </p15:clr>
        </p15:guide>
        <p15:guide id="8" orient="horz" pos="2768">
          <p15:clr>
            <a:srgbClr val="E46962"/>
          </p15:clr>
        </p15:guide>
        <p15:guide id="9" orient="horz" pos="2424">
          <p15:clr>
            <a:srgbClr val="E46962"/>
          </p15:clr>
        </p15:guide>
        <p15:guide id="10" orient="horz" pos="2138">
          <p15:clr>
            <a:srgbClr val="E46962"/>
          </p15:clr>
        </p15:guide>
        <p15:guide id="11" orient="horz" pos="1794">
          <p15:clr>
            <a:srgbClr val="E46962"/>
          </p15:clr>
        </p15:guide>
        <p15:guide id="12" orient="horz" pos="1508">
          <p15:clr>
            <a:srgbClr val="E46962"/>
          </p15:clr>
        </p15:guide>
        <p15:guide id="13" orient="horz" pos="1164">
          <p15:clr>
            <a:srgbClr val="E46962"/>
          </p15:clr>
        </p15:guide>
        <p15:guide id="14" orient="horz" pos="878">
          <p15:clr>
            <a:srgbClr val="E46962"/>
          </p15:clr>
        </p15:guide>
        <p15:guide id="15" orient="horz" pos="534">
          <p15:clr>
            <a:srgbClr val="E46962"/>
          </p15:clr>
        </p15:guide>
        <p15:guide id="16" orient="horz" pos="1049">
          <p15:clr>
            <a:srgbClr val="D9D9D9"/>
          </p15:clr>
        </p15:guide>
        <p15:guide id="17" orient="horz" pos="1679">
          <p15:clr>
            <a:srgbClr val="D9D9D9"/>
          </p15:clr>
        </p15:guide>
        <p15:guide id="18" orient="horz" pos="2308">
          <p15:clr>
            <a:srgbClr val="D9D9D9"/>
          </p15:clr>
        </p15:guide>
        <p15:guide id="19" orient="horz" pos="2938">
          <p15:clr>
            <a:srgbClr val="D9D9D9"/>
          </p15:clr>
        </p15:guide>
        <p15:guide id="20" orient="horz" pos="3568">
          <p15:clr>
            <a:srgbClr val="D9D9D9"/>
          </p15:clr>
        </p15:guide>
        <p15:guide id="21" pos="1352">
          <p15:clr>
            <a:srgbClr val="E46962"/>
          </p15:clr>
        </p15:guide>
        <p15:guide id="22" pos="1496">
          <p15:clr>
            <a:srgbClr val="E46962"/>
          </p15:clr>
        </p15:guide>
        <p15:guide id="23" pos="2560">
          <p15:clr>
            <a:srgbClr val="E46962"/>
          </p15:clr>
        </p15:guide>
        <p15:guide id="24" pos="2704">
          <p15:clr>
            <a:srgbClr val="E46962"/>
          </p15:clr>
        </p15:guide>
        <p15:guide id="25" pos="3768">
          <p15:clr>
            <a:srgbClr val="E46962"/>
          </p15:clr>
        </p15:guide>
        <p15:guide id="26" pos="3912">
          <p15:clr>
            <a:srgbClr val="E46962"/>
          </p15:clr>
        </p15:guide>
        <p15:guide id="27" pos="4976">
          <p15:clr>
            <a:srgbClr val="E46962"/>
          </p15:clr>
        </p15:guide>
        <p15:guide id="28" pos="5120">
          <p15:clr>
            <a:srgbClr val="E46962"/>
          </p15:clr>
        </p15:guide>
        <p15:guide id="29" pos="6184">
          <p15:clr>
            <a:srgbClr val="E46962"/>
          </p15:clr>
        </p15:guide>
        <p15:guide id="30" pos="6328">
          <p15:clr>
            <a:srgbClr val="E46962"/>
          </p15:clr>
        </p15:guide>
        <p15:guide id="31" orient="horz" pos="4028">
          <p15:clr>
            <a:srgbClr val="00FF00"/>
          </p15:clr>
        </p15:guide>
        <p15:guide id="32" pos="170">
          <p15:clr>
            <a:srgbClr val="00FF00"/>
          </p15:clr>
        </p15:guide>
        <p15:guide id="33" pos="7510">
          <p15:clr>
            <a:srgbClr val="00FF00"/>
          </p15:clr>
        </p15:guide>
        <p15:guide id="34" orient="horz" pos="419">
          <p15:clr>
            <a:srgbClr val="D9D9D9"/>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Body - Light">
  <p:cSld name="BLANK_1_1_1_1_1">
    <p:bg>
      <p:bgPr>
        <a:solidFill>
          <a:schemeClr val="lt2"/>
        </a:solidFill>
        <a:effectLst/>
      </p:bgPr>
    </p:bg>
    <p:spTree>
      <p:nvGrpSpPr>
        <p:cNvPr id="1" name="Shape 36"/>
        <p:cNvGrpSpPr/>
        <p:nvPr/>
      </p:nvGrpSpPr>
      <p:grpSpPr>
        <a:xfrm>
          <a:off x="0" y="0"/>
          <a:ext cx="0" cy="0"/>
          <a:chOff x="0" y="0"/>
          <a:chExt cx="0" cy="0"/>
        </a:xfrm>
      </p:grpSpPr>
      <p:grpSp>
        <p:nvGrpSpPr>
          <p:cNvPr id="38" name="Google Shape;38;p5"/>
          <p:cNvGrpSpPr/>
          <p:nvPr/>
        </p:nvGrpSpPr>
        <p:grpSpPr>
          <a:xfrm>
            <a:off x="457038" y="6418315"/>
            <a:ext cx="1023772" cy="158476"/>
            <a:chOff x="3854450" y="3112681"/>
            <a:chExt cx="4086913" cy="632637"/>
          </a:xfrm>
        </p:grpSpPr>
        <p:sp>
          <p:nvSpPr>
            <p:cNvPr id="39" name="Google Shape;39;p5"/>
            <p:cNvSpPr/>
            <p:nvPr/>
          </p:nvSpPr>
          <p:spPr>
            <a:xfrm>
              <a:off x="4118803" y="3112681"/>
              <a:ext cx="3822560" cy="581318"/>
            </a:xfrm>
            <a:custGeom>
              <a:avLst/>
              <a:gdLst/>
              <a:ahLst/>
              <a:cxnLst/>
              <a:rect l="l" t="t" r="r" b="b"/>
              <a:pathLst>
                <a:path w="3822560" h="581318" extrusionOk="0">
                  <a:moveTo>
                    <a:pt x="1918304" y="159078"/>
                  </a:moveTo>
                  <a:cubicBezTo>
                    <a:pt x="1896426" y="136785"/>
                    <a:pt x="1867301" y="125594"/>
                    <a:pt x="1830823" y="125594"/>
                  </a:cubicBezTo>
                  <a:lnTo>
                    <a:pt x="1714367" y="125594"/>
                  </a:lnTo>
                  <a:lnTo>
                    <a:pt x="1714367" y="576197"/>
                  </a:lnTo>
                  <a:lnTo>
                    <a:pt x="1830823" y="576197"/>
                  </a:lnTo>
                  <a:cubicBezTo>
                    <a:pt x="1867301" y="576197"/>
                    <a:pt x="1896426" y="565051"/>
                    <a:pt x="1918304" y="542712"/>
                  </a:cubicBezTo>
                  <a:cubicBezTo>
                    <a:pt x="1940121" y="520419"/>
                    <a:pt x="1951090" y="490565"/>
                    <a:pt x="1951090" y="453224"/>
                  </a:cubicBezTo>
                  <a:lnTo>
                    <a:pt x="1951090" y="248521"/>
                  </a:lnTo>
                  <a:cubicBezTo>
                    <a:pt x="1951090" y="211165"/>
                    <a:pt x="1940181" y="181371"/>
                    <a:pt x="1918304" y="159033"/>
                  </a:cubicBezTo>
                  <a:lnTo>
                    <a:pt x="1918304" y="159078"/>
                  </a:lnTo>
                  <a:close/>
                  <a:moveTo>
                    <a:pt x="1877253" y="448766"/>
                  </a:moveTo>
                  <a:cubicBezTo>
                    <a:pt x="1876820" y="467624"/>
                    <a:pt x="1872247" y="482808"/>
                    <a:pt x="1863550" y="494165"/>
                  </a:cubicBezTo>
                  <a:cubicBezTo>
                    <a:pt x="1854838" y="505522"/>
                    <a:pt x="1843496" y="511231"/>
                    <a:pt x="1829523" y="511231"/>
                  </a:cubicBezTo>
                  <a:lnTo>
                    <a:pt x="1788144" y="511939"/>
                  </a:lnTo>
                  <a:lnTo>
                    <a:pt x="1788144" y="190077"/>
                  </a:lnTo>
                  <a:lnTo>
                    <a:pt x="1828836" y="190077"/>
                  </a:lnTo>
                  <a:cubicBezTo>
                    <a:pt x="1843660" y="190077"/>
                    <a:pt x="1855436" y="195786"/>
                    <a:pt x="1864133" y="207144"/>
                  </a:cubicBezTo>
                  <a:cubicBezTo>
                    <a:pt x="1872845" y="218516"/>
                    <a:pt x="1877194" y="233835"/>
                    <a:pt x="1877194" y="253145"/>
                  </a:cubicBezTo>
                  <a:lnTo>
                    <a:pt x="1877194" y="448811"/>
                  </a:lnTo>
                  <a:lnTo>
                    <a:pt x="1877253" y="448766"/>
                  </a:lnTo>
                  <a:close/>
                  <a:moveTo>
                    <a:pt x="2742073" y="408202"/>
                  </a:moveTo>
                  <a:cubicBezTo>
                    <a:pt x="2734870" y="393636"/>
                    <a:pt x="2724664" y="380200"/>
                    <a:pt x="2711543" y="367969"/>
                  </a:cubicBezTo>
                  <a:cubicBezTo>
                    <a:pt x="2698378" y="355738"/>
                    <a:pt x="2678877" y="339967"/>
                    <a:pt x="2653024" y="320672"/>
                  </a:cubicBezTo>
                  <a:cubicBezTo>
                    <a:pt x="2627545" y="301798"/>
                    <a:pt x="2610524" y="286961"/>
                    <a:pt x="2601812" y="276237"/>
                  </a:cubicBezTo>
                  <a:cubicBezTo>
                    <a:pt x="2593100" y="265542"/>
                    <a:pt x="2588751" y="252437"/>
                    <a:pt x="2588751" y="236998"/>
                  </a:cubicBezTo>
                  <a:cubicBezTo>
                    <a:pt x="2588751" y="220685"/>
                    <a:pt x="2592786" y="207912"/>
                    <a:pt x="2600841" y="198723"/>
                  </a:cubicBezTo>
                  <a:cubicBezTo>
                    <a:pt x="2608910" y="189475"/>
                    <a:pt x="2619281" y="184866"/>
                    <a:pt x="2632013" y="184866"/>
                  </a:cubicBezTo>
                  <a:cubicBezTo>
                    <a:pt x="2645612" y="184866"/>
                    <a:pt x="2656521" y="189912"/>
                    <a:pt x="2664800" y="199974"/>
                  </a:cubicBezTo>
                  <a:cubicBezTo>
                    <a:pt x="2673063" y="210081"/>
                    <a:pt x="2677203" y="223457"/>
                    <a:pt x="2677203" y="240191"/>
                  </a:cubicBezTo>
                  <a:lnTo>
                    <a:pt x="2677203" y="264834"/>
                  </a:lnTo>
                  <a:lnTo>
                    <a:pt x="2749695" y="264834"/>
                  </a:lnTo>
                  <a:lnTo>
                    <a:pt x="2749695" y="241502"/>
                  </a:lnTo>
                  <a:cubicBezTo>
                    <a:pt x="2749695" y="205020"/>
                    <a:pt x="2738905" y="175768"/>
                    <a:pt x="2717297" y="153640"/>
                  </a:cubicBezTo>
                  <a:cubicBezTo>
                    <a:pt x="2695643" y="131573"/>
                    <a:pt x="2667265" y="120487"/>
                    <a:pt x="2632013" y="120487"/>
                  </a:cubicBezTo>
                  <a:cubicBezTo>
                    <a:pt x="2596761" y="120487"/>
                    <a:pt x="2569250" y="130971"/>
                    <a:pt x="2548015" y="152014"/>
                  </a:cubicBezTo>
                  <a:cubicBezTo>
                    <a:pt x="2526795" y="173056"/>
                    <a:pt x="2516200" y="201374"/>
                    <a:pt x="2516200" y="236998"/>
                  </a:cubicBezTo>
                  <a:cubicBezTo>
                    <a:pt x="2516200" y="259291"/>
                    <a:pt x="2520563" y="278963"/>
                    <a:pt x="2529260" y="295878"/>
                  </a:cubicBezTo>
                  <a:cubicBezTo>
                    <a:pt x="2537973" y="312839"/>
                    <a:pt x="2548777" y="327299"/>
                    <a:pt x="2561718" y="339320"/>
                  </a:cubicBezTo>
                  <a:cubicBezTo>
                    <a:pt x="2574674" y="351325"/>
                    <a:pt x="2591710" y="365077"/>
                    <a:pt x="2612930" y="380531"/>
                  </a:cubicBezTo>
                  <a:cubicBezTo>
                    <a:pt x="2631580" y="394284"/>
                    <a:pt x="2645179" y="404782"/>
                    <a:pt x="2653667" y="412058"/>
                  </a:cubicBezTo>
                  <a:cubicBezTo>
                    <a:pt x="2662155" y="419348"/>
                    <a:pt x="2668715" y="427060"/>
                    <a:pt x="2673392" y="435224"/>
                  </a:cubicBezTo>
                  <a:cubicBezTo>
                    <a:pt x="2678070" y="443373"/>
                    <a:pt x="2680371" y="453059"/>
                    <a:pt x="2680371" y="464205"/>
                  </a:cubicBezTo>
                  <a:cubicBezTo>
                    <a:pt x="2680371" y="480081"/>
                    <a:pt x="2676127" y="492855"/>
                    <a:pt x="2667639" y="502465"/>
                  </a:cubicBezTo>
                  <a:cubicBezTo>
                    <a:pt x="2659151" y="512150"/>
                    <a:pt x="2648347" y="516925"/>
                    <a:pt x="2635181" y="516925"/>
                  </a:cubicBezTo>
                  <a:cubicBezTo>
                    <a:pt x="2622016" y="516925"/>
                    <a:pt x="2611316" y="511773"/>
                    <a:pt x="2603052" y="501501"/>
                  </a:cubicBezTo>
                  <a:cubicBezTo>
                    <a:pt x="2594774" y="491228"/>
                    <a:pt x="2590634" y="477686"/>
                    <a:pt x="2590634" y="460936"/>
                  </a:cubicBezTo>
                  <a:lnTo>
                    <a:pt x="2590634" y="439803"/>
                  </a:lnTo>
                  <a:lnTo>
                    <a:pt x="2517500" y="439803"/>
                  </a:lnTo>
                  <a:lnTo>
                    <a:pt x="2517500" y="464808"/>
                  </a:lnTo>
                  <a:cubicBezTo>
                    <a:pt x="2517500" y="499542"/>
                    <a:pt x="2528289" y="527650"/>
                    <a:pt x="2549958" y="549129"/>
                  </a:cubicBezTo>
                  <a:cubicBezTo>
                    <a:pt x="2571611" y="570594"/>
                    <a:pt x="2599989" y="581318"/>
                    <a:pt x="2635181" y="581318"/>
                  </a:cubicBezTo>
                  <a:cubicBezTo>
                    <a:pt x="2670388" y="581318"/>
                    <a:pt x="2698811" y="570277"/>
                    <a:pt x="2720465" y="548150"/>
                  </a:cubicBezTo>
                  <a:cubicBezTo>
                    <a:pt x="2742118" y="526068"/>
                    <a:pt x="2752922" y="496771"/>
                    <a:pt x="2752922" y="460289"/>
                  </a:cubicBezTo>
                  <a:cubicBezTo>
                    <a:pt x="2752922" y="440105"/>
                    <a:pt x="2749321" y="422722"/>
                    <a:pt x="2742118" y="408141"/>
                  </a:cubicBezTo>
                  <a:lnTo>
                    <a:pt x="2742073" y="408202"/>
                  </a:lnTo>
                  <a:close/>
                  <a:moveTo>
                    <a:pt x="2981800" y="125639"/>
                  </a:moveTo>
                  <a:lnTo>
                    <a:pt x="2929407" y="125639"/>
                  </a:lnTo>
                  <a:lnTo>
                    <a:pt x="2929407" y="552970"/>
                  </a:lnTo>
                  <a:lnTo>
                    <a:pt x="2930005" y="552970"/>
                  </a:lnTo>
                  <a:lnTo>
                    <a:pt x="2955364" y="576197"/>
                  </a:lnTo>
                  <a:lnTo>
                    <a:pt x="3003244" y="576197"/>
                  </a:lnTo>
                  <a:lnTo>
                    <a:pt x="3003244" y="145220"/>
                  </a:lnTo>
                  <a:lnTo>
                    <a:pt x="2981800" y="125639"/>
                  </a:lnTo>
                  <a:close/>
                  <a:moveTo>
                    <a:pt x="3428212" y="165118"/>
                  </a:moveTo>
                  <a:lnTo>
                    <a:pt x="3428212" y="125654"/>
                  </a:lnTo>
                  <a:lnTo>
                    <a:pt x="3175649" y="125654"/>
                  </a:lnTo>
                  <a:lnTo>
                    <a:pt x="3175649" y="164576"/>
                  </a:lnTo>
                  <a:lnTo>
                    <a:pt x="3198378" y="190017"/>
                  </a:lnTo>
                  <a:lnTo>
                    <a:pt x="3262800" y="190017"/>
                  </a:lnTo>
                  <a:lnTo>
                    <a:pt x="3262800" y="576197"/>
                  </a:lnTo>
                  <a:lnTo>
                    <a:pt x="3336592" y="576197"/>
                  </a:lnTo>
                  <a:lnTo>
                    <a:pt x="3336592" y="190017"/>
                  </a:lnTo>
                  <a:lnTo>
                    <a:pt x="3405916" y="190017"/>
                  </a:lnTo>
                  <a:lnTo>
                    <a:pt x="3428212" y="165118"/>
                  </a:lnTo>
                  <a:close/>
                  <a:moveTo>
                    <a:pt x="2331451" y="511834"/>
                  </a:moveTo>
                  <a:lnTo>
                    <a:pt x="2206567" y="511834"/>
                  </a:lnTo>
                  <a:lnTo>
                    <a:pt x="2206567" y="383077"/>
                  </a:lnTo>
                  <a:lnTo>
                    <a:pt x="2298769" y="383077"/>
                  </a:lnTo>
                  <a:lnTo>
                    <a:pt x="2298769" y="317840"/>
                  </a:lnTo>
                  <a:lnTo>
                    <a:pt x="2206567" y="318111"/>
                  </a:lnTo>
                  <a:lnTo>
                    <a:pt x="2206567" y="190017"/>
                  </a:lnTo>
                  <a:lnTo>
                    <a:pt x="2332467" y="189957"/>
                  </a:lnTo>
                  <a:lnTo>
                    <a:pt x="2354778" y="165058"/>
                  </a:lnTo>
                  <a:lnTo>
                    <a:pt x="2354778" y="125639"/>
                  </a:lnTo>
                  <a:lnTo>
                    <a:pt x="2132715" y="125639"/>
                  </a:lnTo>
                  <a:lnTo>
                    <a:pt x="2132715" y="576197"/>
                  </a:lnTo>
                  <a:lnTo>
                    <a:pt x="2354778" y="576197"/>
                  </a:lnTo>
                  <a:lnTo>
                    <a:pt x="2354778" y="537937"/>
                  </a:lnTo>
                  <a:lnTo>
                    <a:pt x="2331451" y="511834"/>
                  </a:lnTo>
                  <a:close/>
                  <a:moveTo>
                    <a:pt x="3674289" y="511834"/>
                  </a:moveTo>
                  <a:lnTo>
                    <a:pt x="3674289" y="383077"/>
                  </a:lnTo>
                  <a:lnTo>
                    <a:pt x="3766551" y="383077"/>
                  </a:lnTo>
                  <a:lnTo>
                    <a:pt x="3766551" y="317795"/>
                  </a:lnTo>
                  <a:lnTo>
                    <a:pt x="3674334" y="318066"/>
                  </a:lnTo>
                  <a:lnTo>
                    <a:pt x="3674334" y="189942"/>
                  </a:lnTo>
                  <a:lnTo>
                    <a:pt x="3800682" y="189942"/>
                  </a:lnTo>
                  <a:lnTo>
                    <a:pt x="3822560" y="165480"/>
                  </a:lnTo>
                  <a:lnTo>
                    <a:pt x="3822560" y="125563"/>
                  </a:lnTo>
                  <a:lnTo>
                    <a:pt x="3600497" y="125563"/>
                  </a:lnTo>
                  <a:lnTo>
                    <a:pt x="3600497" y="576182"/>
                  </a:lnTo>
                  <a:lnTo>
                    <a:pt x="3822560" y="576182"/>
                  </a:lnTo>
                  <a:lnTo>
                    <a:pt x="3822560" y="537440"/>
                  </a:lnTo>
                  <a:lnTo>
                    <a:pt x="3799607" y="511834"/>
                  </a:lnTo>
                  <a:lnTo>
                    <a:pt x="3674289" y="511834"/>
                  </a:lnTo>
                  <a:close/>
                  <a:moveTo>
                    <a:pt x="1061703" y="576197"/>
                  </a:moveTo>
                  <a:lnTo>
                    <a:pt x="1115605" y="576197"/>
                  </a:lnTo>
                  <a:lnTo>
                    <a:pt x="1018067" y="125594"/>
                  </a:lnTo>
                  <a:lnTo>
                    <a:pt x="937192" y="125594"/>
                  </a:lnTo>
                  <a:lnTo>
                    <a:pt x="839759" y="576197"/>
                  </a:lnTo>
                  <a:lnTo>
                    <a:pt x="891778" y="576197"/>
                  </a:lnTo>
                  <a:lnTo>
                    <a:pt x="917526" y="552609"/>
                  </a:lnTo>
                  <a:lnTo>
                    <a:pt x="917631" y="552609"/>
                  </a:lnTo>
                  <a:cubicBezTo>
                    <a:pt x="921606" y="530527"/>
                    <a:pt x="926986" y="500943"/>
                    <a:pt x="927045" y="500793"/>
                  </a:cubicBezTo>
                  <a:lnTo>
                    <a:pt x="1026929" y="500793"/>
                  </a:lnTo>
                  <a:cubicBezTo>
                    <a:pt x="1026929" y="500793"/>
                    <a:pt x="1032249" y="530798"/>
                    <a:pt x="1036119" y="552880"/>
                  </a:cubicBezTo>
                  <a:lnTo>
                    <a:pt x="1061598" y="576197"/>
                  </a:lnTo>
                  <a:lnTo>
                    <a:pt x="1061703" y="576197"/>
                  </a:lnTo>
                  <a:close/>
                  <a:moveTo>
                    <a:pt x="1015228" y="436535"/>
                  </a:moveTo>
                  <a:lnTo>
                    <a:pt x="938268" y="436535"/>
                  </a:lnTo>
                  <a:lnTo>
                    <a:pt x="974536" y="233127"/>
                  </a:lnTo>
                  <a:cubicBezTo>
                    <a:pt x="974985" y="231831"/>
                    <a:pt x="975612" y="231229"/>
                    <a:pt x="976419" y="231229"/>
                  </a:cubicBezTo>
                  <a:cubicBezTo>
                    <a:pt x="977226" y="231229"/>
                    <a:pt x="977914" y="231877"/>
                    <a:pt x="978362" y="233127"/>
                  </a:cubicBezTo>
                  <a:lnTo>
                    <a:pt x="1015273" y="436535"/>
                  </a:lnTo>
                  <a:lnTo>
                    <a:pt x="1015228" y="436535"/>
                  </a:lnTo>
                  <a:close/>
                  <a:moveTo>
                    <a:pt x="1478018" y="125639"/>
                  </a:moveTo>
                  <a:lnTo>
                    <a:pt x="1452330" y="149182"/>
                  </a:lnTo>
                  <a:lnTo>
                    <a:pt x="1452330" y="402433"/>
                  </a:lnTo>
                  <a:cubicBezTo>
                    <a:pt x="1452330" y="403743"/>
                    <a:pt x="1451792" y="404511"/>
                    <a:pt x="1450776" y="404662"/>
                  </a:cubicBezTo>
                  <a:cubicBezTo>
                    <a:pt x="1449700" y="404888"/>
                    <a:pt x="1448953" y="404346"/>
                    <a:pt x="1448579" y="403035"/>
                  </a:cubicBezTo>
                  <a:lnTo>
                    <a:pt x="1351087" y="125578"/>
                  </a:lnTo>
                  <a:lnTo>
                    <a:pt x="1271661" y="125578"/>
                  </a:lnTo>
                  <a:lnTo>
                    <a:pt x="1271661" y="576197"/>
                  </a:lnTo>
                  <a:lnTo>
                    <a:pt x="1319063" y="576197"/>
                  </a:lnTo>
                  <a:lnTo>
                    <a:pt x="1344796" y="552609"/>
                  </a:lnTo>
                  <a:lnTo>
                    <a:pt x="1344213" y="297505"/>
                  </a:lnTo>
                  <a:cubicBezTo>
                    <a:pt x="1344213" y="296195"/>
                    <a:pt x="1344751" y="295487"/>
                    <a:pt x="1345827" y="295276"/>
                  </a:cubicBezTo>
                  <a:cubicBezTo>
                    <a:pt x="1346903" y="295065"/>
                    <a:pt x="1347590" y="295607"/>
                    <a:pt x="1348023" y="296903"/>
                  </a:cubicBezTo>
                  <a:lnTo>
                    <a:pt x="1445247" y="576257"/>
                  </a:lnTo>
                  <a:lnTo>
                    <a:pt x="1525524" y="576257"/>
                  </a:lnTo>
                  <a:lnTo>
                    <a:pt x="1525524" y="125654"/>
                  </a:lnTo>
                  <a:lnTo>
                    <a:pt x="1478018" y="125654"/>
                  </a:lnTo>
                  <a:close/>
                  <a:moveTo>
                    <a:pt x="234018" y="0"/>
                  </a:moveTo>
                  <a:lnTo>
                    <a:pt x="227084" y="0"/>
                  </a:lnTo>
                  <a:lnTo>
                    <a:pt x="227084" y="84322"/>
                  </a:lnTo>
                  <a:lnTo>
                    <a:pt x="234018" y="94007"/>
                  </a:lnTo>
                  <a:lnTo>
                    <a:pt x="234018" y="0"/>
                  </a:lnTo>
                  <a:close/>
                  <a:moveTo>
                    <a:pt x="20727" y="200034"/>
                  </a:moveTo>
                  <a:lnTo>
                    <a:pt x="13793" y="198603"/>
                  </a:lnTo>
                  <a:lnTo>
                    <a:pt x="13793" y="0"/>
                  </a:lnTo>
                  <a:lnTo>
                    <a:pt x="6874" y="0"/>
                  </a:lnTo>
                  <a:lnTo>
                    <a:pt x="6874" y="197202"/>
                  </a:lnTo>
                  <a:lnTo>
                    <a:pt x="0" y="195726"/>
                  </a:lnTo>
                  <a:lnTo>
                    <a:pt x="0" y="359971"/>
                  </a:lnTo>
                  <a:lnTo>
                    <a:pt x="20727" y="374009"/>
                  </a:lnTo>
                  <a:lnTo>
                    <a:pt x="20727" y="200034"/>
                  </a:lnTo>
                  <a:close/>
                  <a:moveTo>
                    <a:pt x="108805" y="160825"/>
                  </a:moveTo>
                  <a:lnTo>
                    <a:pt x="101871" y="165284"/>
                  </a:lnTo>
                  <a:lnTo>
                    <a:pt x="101871" y="0"/>
                  </a:lnTo>
                  <a:lnTo>
                    <a:pt x="94952" y="0"/>
                  </a:lnTo>
                  <a:lnTo>
                    <a:pt x="94952" y="169788"/>
                  </a:lnTo>
                  <a:lnTo>
                    <a:pt x="88018" y="174246"/>
                  </a:lnTo>
                  <a:lnTo>
                    <a:pt x="88018" y="409407"/>
                  </a:lnTo>
                  <a:lnTo>
                    <a:pt x="108805" y="390382"/>
                  </a:lnTo>
                  <a:lnTo>
                    <a:pt x="108805" y="160825"/>
                  </a:lnTo>
                  <a:close/>
                  <a:moveTo>
                    <a:pt x="64796" y="189309"/>
                  </a:moveTo>
                  <a:lnTo>
                    <a:pt x="57862" y="193768"/>
                  </a:lnTo>
                  <a:lnTo>
                    <a:pt x="57862" y="0"/>
                  </a:lnTo>
                  <a:lnTo>
                    <a:pt x="50928" y="0"/>
                  </a:lnTo>
                  <a:lnTo>
                    <a:pt x="50928" y="198226"/>
                  </a:lnTo>
                  <a:lnTo>
                    <a:pt x="44009" y="202745"/>
                  </a:lnTo>
                  <a:lnTo>
                    <a:pt x="44009" y="389720"/>
                  </a:lnTo>
                  <a:lnTo>
                    <a:pt x="64796" y="403743"/>
                  </a:lnTo>
                  <a:lnTo>
                    <a:pt x="64796" y="18930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5"/>
            <p:cNvSpPr/>
            <p:nvPr/>
          </p:nvSpPr>
          <p:spPr>
            <a:xfrm>
              <a:off x="3854450" y="3112681"/>
              <a:ext cx="725470" cy="632637"/>
            </a:xfrm>
            <a:custGeom>
              <a:avLst/>
              <a:gdLst/>
              <a:ahLst/>
              <a:cxnLst/>
              <a:rect l="l" t="t" r="r" b="b"/>
              <a:pathLst>
                <a:path w="725470" h="632637" extrusionOk="0">
                  <a:moveTo>
                    <a:pt x="725470" y="412931"/>
                  </a:moveTo>
                  <a:lnTo>
                    <a:pt x="714950" y="398140"/>
                  </a:lnTo>
                  <a:lnTo>
                    <a:pt x="718536" y="403201"/>
                  </a:lnTo>
                  <a:lnTo>
                    <a:pt x="718536" y="0"/>
                  </a:lnTo>
                  <a:lnTo>
                    <a:pt x="711617" y="0"/>
                  </a:lnTo>
                  <a:lnTo>
                    <a:pt x="711617" y="393470"/>
                  </a:lnTo>
                  <a:lnTo>
                    <a:pt x="704684" y="383740"/>
                  </a:lnTo>
                  <a:lnTo>
                    <a:pt x="704684" y="484751"/>
                  </a:lnTo>
                  <a:lnTo>
                    <a:pt x="681416" y="452290"/>
                  </a:lnTo>
                  <a:lnTo>
                    <a:pt x="681416" y="351114"/>
                  </a:lnTo>
                  <a:lnTo>
                    <a:pt x="670821" y="336217"/>
                  </a:lnTo>
                  <a:lnTo>
                    <a:pt x="674482" y="341383"/>
                  </a:lnTo>
                  <a:lnTo>
                    <a:pt x="674482" y="0"/>
                  </a:lnTo>
                  <a:lnTo>
                    <a:pt x="667608" y="0"/>
                  </a:lnTo>
                  <a:lnTo>
                    <a:pt x="667608" y="331653"/>
                  </a:lnTo>
                  <a:lnTo>
                    <a:pt x="660674" y="321922"/>
                  </a:lnTo>
                  <a:lnTo>
                    <a:pt x="660674" y="423264"/>
                  </a:lnTo>
                  <a:lnTo>
                    <a:pt x="637407" y="390804"/>
                  </a:lnTo>
                  <a:lnTo>
                    <a:pt x="637407" y="289251"/>
                  </a:lnTo>
                  <a:lnTo>
                    <a:pt x="627141" y="274896"/>
                  </a:lnTo>
                  <a:lnTo>
                    <a:pt x="630473" y="279505"/>
                  </a:lnTo>
                  <a:lnTo>
                    <a:pt x="630473" y="0"/>
                  </a:lnTo>
                  <a:lnTo>
                    <a:pt x="623539" y="0"/>
                  </a:lnTo>
                  <a:lnTo>
                    <a:pt x="623539" y="269835"/>
                  </a:lnTo>
                  <a:lnTo>
                    <a:pt x="616606" y="260104"/>
                  </a:lnTo>
                  <a:lnTo>
                    <a:pt x="616606" y="361778"/>
                  </a:lnTo>
                  <a:lnTo>
                    <a:pt x="593383" y="329318"/>
                  </a:lnTo>
                  <a:lnTo>
                    <a:pt x="593383" y="227433"/>
                  </a:lnTo>
                  <a:lnTo>
                    <a:pt x="582967" y="212852"/>
                  </a:lnTo>
                  <a:lnTo>
                    <a:pt x="586449" y="217687"/>
                  </a:lnTo>
                  <a:lnTo>
                    <a:pt x="586449" y="0"/>
                  </a:lnTo>
                  <a:lnTo>
                    <a:pt x="579530" y="0"/>
                  </a:lnTo>
                  <a:lnTo>
                    <a:pt x="579530" y="207957"/>
                  </a:lnTo>
                  <a:lnTo>
                    <a:pt x="572597" y="198226"/>
                  </a:lnTo>
                  <a:lnTo>
                    <a:pt x="572597" y="300277"/>
                  </a:lnTo>
                  <a:lnTo>
                    <a:pt x="549329" y="267816"/>
                  </a:lnTo>
                  <a:lnTo>
                    <a:pt x="549329" y="165600"/>
                  </a:lnTo>
                  <a:lnTo>
                    <a:pt x="538943" y="150989"/>
                  </a:lnTo>
                  <a:lnTo>
                    <a:pt x="542380" y="155870"/>
                  </a:lnTo>
                  <a:lnTo>
                    <a:pt x="542380" y="0"/>
                  </a:lnTo>
                  <a:lnTo>
                    <a:pt x="535462" y="0"/>
                  </a:lnTo>
                  <a:lnTo>
                    <a:pt x="535462" y="146139"/>
                  </a:lnTo>
                  <a:lnTo>
                    <a:pt x="528528" y="136409"/>
                  </a:lnTo>
                  <a:lnTo>
                    <a:pt x="528528" y="248476"/>
                  </a:lnTo>
                  <a:lnTo>
                    <a:pt x="532712" y="244665"/>
                  </a:lnTo>
                  <a:lnTo>
                    <a:pt x="417227" y="350195"/>
                  </a:lnTo>
                  <a:lnTo>
                    <a:pt x="417227" y="132327"/>
                  </a:lnTo>
                  <a:lnTo>
                    <a:pt x="410293" y="136785"/>
                  </a:lnTo>
                  <a:lnTo>
                    <a:pt x="410293" y="0"/>
                  </a:lnTo>
                  <a:lnTo>
                    <a:pt x="403359" y="0"/>
                  </a:lnTo>
                  <a:lnTo>
                    <a:pt x="403359" y="141304"/>
                  </a:lnTo>
                  <a:lnTo>
                    <a:pt x="396441" y="145763"/>
                  </a:lnTo>
                  <a:lnTo>
                    <a:pt x="396441" y="369159"/>
                  </a:lnTo>
                  <a:lnTo>
                    <a:pt x="346080" y="415161"/>
                  </a:lnTo>
                  <a:lnTo>
                    <a:pt x="249679" y="350135"/>
                  </a:lnTo>
                  <a:lnTo>
                    <a:pt x="241071" y="356115"/>
                  </a:lnTo>
                  <a:lnTo>
                    <a:pt x="241071" y="190951"/>
                  </a:lnTo>
                  <a:lnTo>
                    <a:pt x="238755" y="190454"/>
                  </a:lnTo>
                  <a:lnTo>
                    <a:pt x="234137" y="195078"/>
                  </a:lnTo>
                  <a:lnTo>
                    <a:pt x="234137" y="0"/>
                  </a:lnTo>
                  <a:lnTo>
                    <a:pt x="227204" y="0"/>
                  </a:lnTo>
                  <a:lnTo>
                    <a:pt x="227204" y="201932"/>
                  </a:lnTo>
                  <a:lnTo>
                    <a:pt x="220285" y="208770"/>
                  </a:lnTo>
                  <a:lnTo>
                    <a:pt x="220285" y="370409"/>
                  </a:lnTo>
                  <a:lnTo>
                    <a:pt x="197002" y="386511"/>
                  </a:lnTo>
                  <a:lnTo>
                    <a:pt x="197002" y="231726"/>
                  </a:lnTo>
                  <a:lnTo>
                    <a:pt x="190069" y="238564"/>
                  </a:lnTo>
                  <a:lnTo>
                    <a:pt x="190069" y="0"/>
                  </a:lnTo>
                  <a:lnTo>
                    <a:pt x="183194" y="0"/>
                  </a:lnTo>
                  <a:lnTo>
                    <a:pt x="183194" y="245418"/>
                  </a:lnTo>
                  <a:lnTo>
                    <a:pt x="176261" y="252272"/>
                  </a:lnTo>
                  <a:lnTo>
                    <a:pt x="176261" y="400806"/>
                  </a:lnTo>
                  <a:lnTo>
                    <a:pt x="152993" y="416848"/>
                  </a:lnTo>
                  <a:lnTo>
                    <a:pt x="152993" y="275257"/>
                  </a:lnTo>
                  <a:lnTo>
                    <a:pt x="146059" y="282126"/>
                  </a:lnTo>
                  <a:lnTo>
                    <a:pt x="146059" y="0"/>
                  </a:lnTo>
                  <a:lnTo>
                    <a:pt x="139126" y="0"/>
                  </a:lnTo>
                  <a:lnTo>
                    <a:pt x="139126" y="288965"/>
                  </a:lnTo>
                  <a:lnTo>
                    <a:pt x="132192" y="295818"/>
                  </a:lnTo>
                  <a:lnTo>
                    <a:pt x="132192" y="431203"/>
                  </a:lnTo>
                  <a:lnTo>
                    <a:pt x="108939" y="447244"/>
                  </a:lnTo>
                  <a:lnTo>
                    <a:pt x="108939" y="318819"/>
                  </a:lnTo>
                  <a:lnTo>
                    <a:pt x="102005" y="325673"/>
                  </a:lnTo>
                  <a:lnTo>
                    <a:pt x="102005" y="0"/>
                  </a:lnTo>
                  <a:lnTo>
                    <a:pt x="95131" y="0"/>
                  </a:lnTo>
                  <a:lnTo>
                    <a:pt x="95131" y="332526"/>
                  </a:lnTo>
                  <a:lnTo>
                    <a:pt x="88198" y="339365"/>
                  </a:lnTo>
                  <a:lnTo>
                    <a:pt x="88198" y="461599"/>
                  </a:lnTo>
                  <a:lnTo>
                    <a:pt x="64930" y="477626"/>
                  </a:lnTo>
                  <a:lnTo>
                    <a:pt x="64930" y="362366"/>
                  </a:lnTo>
                  <a:lnTo>
                    <a:pt x="57996" y="369219"/>
                  </a:lnTo>
                  <a:lnTo>
                    <a:pt x="57996" y="0"/>
                  </a:lnTo>
                  <a:lnTo>
                    <a:pt x="51063" y="0"/>
                  </a:lnTo>
                  <a:lnTo>
                    <a:pt x="51063" y="376073"/>
                  </a:lnTo>
                  <a:lnTo>
                    <a:pt x="44129" y="382926"/>
                  </a:lnTo>
                  <a:lnTo>
                    <a:pt x="44129" y="491981"/>
                  </a:lnTo>
                  <a:lnTo>
                    <a:pt x="20921" y="508023"/>
                  </a:lnTo>
                  <a:lnTo>
                    <a:pt x="20921" y="405912"/>
                  </a:lnTo>
                  <a:lnTo>
                    <a:pt x="10490" y="416200"/>
                  </a:lnTo>
                  <a:lnTo>
                    <a:pt x="13987" y="412766"/>
                  </a:lnTo>
                  <a:lnTo>
                    <a:pt x="13987" y="0"/>
                  </a:lnTo>
                  <a:lnTo>
                    <a:pt x="7038" y="0"/>
                  </a:lnTo>
                  <a:lnTo>
                    <a:pt x="7038" y="415372"/>
                  </a:lnTo>
                  <a:lnTo>
                    <a:pt x="105" y="413700"/>
                  </a:lnTo>
                  <a:lnTo>
                    <a:pt x="105" y="522378"/>
                  </a:lnTo>
                  <a:lnTo>
                    <a:pt x="0" y="522438"/>
                  </a:lnTo>
                  <a:lnTo>
                    <a:pt x="0" y="632472"/>
                  </a:lnTo>
                  <a:lnTo>
                    <a:pt x="725261" y="632637"/>
                  </a:lnTo>
                  <a:lnTo>
                    <a:pt x="725261" y="513792"/>
                  </a:lnTo>
                  <a:lnTo>
                    <a:pt x="725470" y="514063"/>
                  </a:lnTo>
                  <a:lnTo>
                    <a:pt x="725470" y="4129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5"/>
            <p:cNvSpPr/>
            <p:nvPr/>
          </p:nvSpPr>
          <p:spPr>
            <a:xfrm>
              <a:off x="4294899" y="3112681"/>
              <a:ext cx="64855" cy="328926"/>
            </a:xfrm>
            <a:custGeom>
              <a:avLst/>
              <a:gdLst/>
              <a:ahLst/>
              <a:cxnLst/>
              <a:rect l="l" t="t" r="r" b="b"/>
              <a:pathLst>
                <a:path w="64855" h="328926" extrusionOk="0">
                  <a:moveTo>
                    <a:pt x="20787" y="103843"/>
                  </a:moveTo>
                  <a:lnTo>
                    <a:pt x="13853" y="108301"/>
                  </a:lnTo>
                  <a:lnTo>
                    <a:pt x="13853" y="0"/>
                  </a:lnTo>
                  <a:lnTo>
                    <a:pt x="6934" y="0"/>
                  </a:lnTo>
                  <a:lnTo>
                    <a:pt x="6934" y="112820"/>
                  </a:lnTo>
                  <a:lnTo>
                    <a:pt x="0" y="117279"/>
                  </a:lnTo>
                  <a:lnTo>
                    <a:pt x="0" y="328926"/>
                  </a:lnTo>
                  <a:lnTo>
                    <a:pt x="20787" y="309947"/>
                  </a:lnTo>
                  <a:lnTo>
                    <a:pt x="20787" y="103858"/>
                  </a:lnTo>
                  <a:close/>
                  <a:moveTo>
                    <a:pt x="64855" y="103737"/>
                  </a:moveTo>
                  <a:lnTo>
                    <a:pt x="50988" y="84322"/>
                  </a:lnTo>
                  <a:lnTo>
                    <a:pt x="44069" y="88780"/>
                  </a:lnTo>
                  <a:lnTo>
                    <a:pt x="44069" y="288693"/>
                  </a:lnTo>
                  <a:lnTo>
                    <a:pt x="64855" y="269714"/>
                  </a:lnTo>
                  <a:lnTo>
                    <a:pt x="64855" y="10373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3" name="Google Shape;43;p5"/>
          <p:cNvSpPr txBox="1">
            <a:spLocks noGrp="1"/>
          </p:cNvSpPr>
          <p:nvPr>
            <p:ph type="title"/>
          </p:nvPr>
        </p:nvSpPr>
        <p:spPr>
          <a:xfrm>
            <a:off x="444200" y="541800"/>
            <a:ext cx="11290500" cy="665100"/>
          </a:xfrm>
          <a:prstGeom prst="rect">
            <a:avLst/>
          </a:prstGeom>
        </p:spPr>
        <p:txBody>
          <a:bodyPr spcFirstLastPara="1" wrap="square" lIns="0" tIns="0" rIns="0" bIns="0" anchor="t" anchorCtr="0">
            <a:sp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4" name="Google Shape;44;p5"/>
          <p:cNvSpPr txBox="1">
            <a:spLocks noGrp="1"/>
          </p:cNvSpPr>
          <p:nvPr>
            <p:ph type="subTitle" idx="1"/>
          </p:nvPr>
        </p:nvSpPr>
        <p:spPr>
          <a:xfrm>
            <a:off x="457075" y="1247853"/>
            <a:ext cx="11290500" cy="400200"/>
          </a:xfrm>
          <a:prstGeom prst="rect">
            <a:avLst/>
          </a:prstGeom>
        </p:spPr>
        <p:txBody>
          <a:bodyPr spcFirstLastPara="1" wrap="square" lIns="0" tIns="0" rIns="0" bIns="0" anchor="t" anchorCtr="0">
            <a:spAutoFit/>
          </a:bodyPr>
          <a:lstStyle>
            <a:lvl1pPr marL="0" marR="0" lvl="0" indent="0" algn="l">
              <a:lnSpc>
                <a:spcPct val="100000"/>
              </a:lnSpc>
              <a:spcBef>
                <a:spcPts val="0"/>
              </a:spcBef>
              <a:spcAft>
                <a:spcPts val="0"/>
              </a:spcAft>
              <a:buNone/>
              <a:defRPr sz="2600">
                <a:solidFill>
                  <a:schemeClr val="accent5"/>
                </a:solidFill>
                <a:latin typeface="Barlow Condensed Medium"/>
                <a:ea typeface="Barlow Condensed Medium"/>
                <a:cs typeface="Barlow Condensed Medium"/>
                <a:sym typeface="Barlow Condensed Medium"/>
              </a:defRPr>
            </a:lvl1pPr>
            <a:lvl2pPr lvl="1">
              <a:spcBef>
                <a:spcPts val="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2pPr>
            <a:lvl3pPr lvl="2">
              <a:spcBef>
                <a:spcPts val="100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3pPr>
            <a:lvl4pPr lvl="3">
              <a:spcBef>
                <a:spcPts val="100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4pPr>
            <a:lvl5pPr lvl="4">
              <a:spcBef>
                <a:spcPts val="100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5pPr>
            <a:lvl6pPr lvl="5">
              <a:spcBef>
                <a:spcPts val="100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6pPr>
            <a:lvl7pPr lvl="6">
              <a:spcBef>
                <a:spcPts val="100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7pPr>
            <a:lvl8pPr lvl="7">
              <a:spcBef>
                <a:spcPts val="100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8pPr>
            <a:lvl9pPr lvl="8">
              <a:spcBef>
                <a:spcPts val="1000"/>
              </a:spcBef>
              <a:spcAft>
                <a:spcPts val="100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9pPr>
          </a:lstStyle>
          <a:p>
            <a:endParaRPr/>
          </a:p>
        </p:txBody>
      </p:sp>
      <p:sp>
        <p:nvSpPr>
          <p:cNvPr id="45" name="Google Shape;45;p5"/>
          <p:cNvSpPr txBox="1">
            <a:spLocks noGrp="1"/>
          </p:cNvSpPr>
          <p:nvPr>
            <p:ph type="body" idx="2"/>
          </p:nvPr>
        </p:nvSpPr>
        <p:spPr>
          <a:xfrm>
            <a:off x="457075" y="2271475"/>
            <a:ext cx="11290500" cy="3576000"/>
          </a:xfrm>
          <a:prstGeom prst="rect">
            <a:avLst/>
          </a:prstGeom>
        </p:spPr>
        <p:txBody>
          <a:bodyPr spcFirstLastPara="1" wrap="square" lIns="0" tIns="0" rIns="0" bIns="0" anchor="t" anchorCtr="0">
            <a:noAutofit/>
          </a:bodyPr>
          <a:lstStyle>
            <a:lvl1pPr marL="457200" lvl="0" indent="-330200">
              <a:lnSpc>
                <a:spcPct val="115000"/>
              </a:lnSpc>
              <a:spcBef>
                <a:spcPts val="0"/>
              </a:spcBef>
              <a:spcAft>
                <a:spcPts val="0"/>
              </a:spcAft>
              <a:buSzPts val="1600"/>
              <a:buChar char="•"/>
              <a:defRPr sz="1600"/>
            </a:lvl1pPr>
            <a:lvl2pPr marL="914400" lvl="1" indent="-330200">
              <a:lnSpc>
                <a:spcPct val="115000"/>
              </a:lnSpc>
              <a:spcBef>
                <a:spcPts val="1000"/>
              </a:spcBef>
              <a:spcAft>
                <a:spcPts val="0"/>
              </a:spcAft>
              <a:buSzPts val="1600"/>
              <a:buChar char="•"/>
              <a:defRPr sz="1600"/>
            </a:lvl2pPr>
            <a:lvl3pPr marL="1371600" lvl="2" indent="-330200">
              <a:lnSpc>
                <a:spcPct val="115000"/>
              </a:lnSpc>
              <a:spcBef>
                <a:spcPts val="1000"/>
              </a:spcBef>
              <a:spcAft>
                <a:spcPts val="0"/>
              </a:spcAft>
              <a:buSzPts val="1600"/>
              <a:buChar char="•"/>
              <a:defRPr sz="1600"/>
            </a:lvl3pPr>
            <a:lvl4pPr marL="1828800" lvl="3" indent="-330200">
              <a:lnSpc>
                <a:spcPct val="115000"/>
              </a:lnSpc>
              <a:spcBef>
                <a:spcPts val="1000"/>
              </a:spcBef>
              <a:spcAft>
                <a:spcPts val="0"/>
              </a:spcAft>
              <a:buSzPts val="1600"/>
              <a:buChar char="•"/>
              <a:defRPr sz="1600"/>
            </a:lvl4pPr>
            <a:lvl5pPr marL="2286000" lvl="4" indent="-330200">
              <a:lnSpc>
                <a:spcPct val="115000"/>
              </a:lnSpc>
              <a:spcBef>
                <a:spcPts val="1000"/>
              </a:spcBef>
              <a:spcAft>
                <a:spcPts val="0"/>
              </a:spcAft>
              <a:buSzPts val="1600"/>
              <a:buChar char="•"/>
              <a:defRPr sz="1600"/>
            </a:lvl5pPr>
            <a:lvl6pPr marL="2743200" lvl="5" indent="-317500">
              <a:lnSpc>
                <a:spcPct val="115000"/>
              </a:lnSpc>
              <a:spcBef>
                <a:spcPts val="1000"/>
              </a:spcBef>
              <a:spcAft>
                <a:spcPts val="0"/>
              </a:spcAft>
              <a:buSzPts val="1400"/>
              <a:buChar char="•"/>
              <a:defRPr sz="1400"/>
            </a:lvl6pPr>
            <a:lvl7pPr marL="3200400" lvl="6" indent="-317500">
              <a:lnSpc>
                <a:spcPct val="115000"/>
              </a:lnSpc>
              <a:spcBef>
                <a:spcPts val="1000"/>
              </a:spcBef>
              <a:spcAft>
                <a:spcPts val="0"/>
              </a:spcAft>
              <a:buSzPts val="1400"/>
              <a:buChar char="•"/>
              <a:defRPr sz="1400"/>
            </a:lvl7pPr>
            <a:lvl8pPr marL="3657600" lvl="7" indent="-317500">
              <a:lnSpc>
                <a:spcPct val="115000"/>
              </a:lnSpc>
              <a:spcBef>
                <a:spcPts val="1000"/>
              </a:spcBef>
              <a:spcAft>
                <a:spcPts val="0"/>
              </a:spcAft>
              <a:buSzPts val="1400"/>
              <a:buChar char="•"/>
              <a:defRPr sz="1400"/>
            </a:lvl8pPr>
            <a:lvl9pPr marL="4114800" lvl="8" indent="-317500">
              <a:lnSpc>
                <a:spcPct val="115000"/>
              </a:lnSpc>
              <a:spcBef>
                <a:spcPts val="1000"/>
              </a:spcBef>
              <a:spcAft>
                <a:spcPts val="1000"/>
              </a:spcAft>
              <a:buSzPts val="1400"/>
              <a:buChar char="•"/>
              <a:defRPr sz="1400"/>
            </a:lvl9pPr>
          </a:lstStyle>
          <a:p>
            <a:endParaRPr/>
          </a:p>
        </p:txBody>
      </p:sp>
    </p:spTree>
  </p:cSld>
  <p:clrMapOvr>
    <a:masterClrMapping/>
  </p:clrMapOvr>
  <p:extLst>
    <p:ext uri="{DCECCB84-F9BA-43D5-87BE-67443E8EF086}">
      <p15:sldGuideLst xmlns:p15="http://schemas.microsoft.com/office/powerpoint/2012/main">
        <p15:guide id="1" pos="288">
          <p15:clr>
            <a:srgbClr val="E46962"/>
          </p15:clr>
        </p15:guide>
        <p15:guide id="2" pos="7392">
          <p15:clr>
            <a:srgbClr val="E46962"/>
          </p15:clr>
        </p15:guide>
        <p15:guide id="3" orient="horz" pos="4143">
          <p15:clr>
            <a:srgbClr val="D9D9D9"/>
          </p15:clr>
        </p15:guide>
        <p15:guide id="4" orient="horz" pos="3683">
          <p15:clr>
            <a:srgbClr val="E46962"/>
          </p15:clr>
        </p15:guide>
        <p15:guide id="5" orient="horz" pos="173">
          <p15:clr>
            <a:srgbClr val="00FF00"/>
          </p15:clr>
        </p15:guide>
        <p15:guide id="6" orient="horz" pos="3398">
          <p15:clr>
            <a:srgbClr val="E46962"/>
          </p15:clr>
        </p15:guide>
        <p15:guide id="7" orient="horz" pos="3054">
          <p15:clr>
            <a:srgbClr val="E46962"/>
          </p15:clr>
        </p15:guide>
        <p15:guide id="8" orient="horz" pos="2768">
          <p15:clr>
            <a:srgbClr val="E46962"/>
          </p15:clr>
        </p15:guide>
        <p15:guide id="9" orient="horz" pos="2424">
          <p15:clr>
            <a:srgbClr val="E46962"/>
          </p15:clr>
        </p15:guide>
        <p15:guide id="10" orient="horz" pos="2138">
          <p15:clr>
            <a:srgbClr val="E46962"/>
          </p15:clr>
        </p15:guide>
        <p15:guide id="11" orient="horz" pos="1794">
          <p15:clr>
            <a:srgbClr val="E46962"/>
          </p15:clr>
        </p15:guide>
        <p15:guide id="12" orient="horz" pos="1508">
          <p15:clr>
            <a:srgbClr val="E46962"/>
          </p15:clr>
        </p15:guide>
        <p15:guide id="13" orient="horz" pos="1164">
          <p15:clr>
            <a:srgbClr val="E46962"/>
          </p15:clr>
        </p15:guide>
        <p15:guide id="14" orient="horz" pos="878">
          <p15:clr>
            <a:srgbClr val="E46962"/>
          </p15:clr>
        </p15:guide>
        <p15:guide id="15" orient="horz" pos="534">
          <p15:clr>
            <a:srgbClr val="E46962"/>
          </p15:clr>
        </p15:guide>
        <p15:guide id="16" orient="horz" pos="1049">
          <p15:clr>
            <a:srgbClr val="D9D9D9"/>
          </p15:clr>
        </p15:guide>
        <p15:guide id="17" orient="horz" pos="1679">
          <p15:clr>
            <a:srgbClr val="D9D9D9"/>
          </p15:clr>
        </p15:guide>
        <p15:guide id="18" orient="horz" pos="2308">
          <p15:clr>
            <a:srgbClr val="D9D9D9"/>
          </p15:clr>
        </p15:guide>
        <p15:guide id="19" orient="horz" pos="2938">
          <p15:clr>
            <a:srgbClr val="D9D9D9"/>
          </p15:clr>
        </p15:guide>
        <p15:guide id="20" orient="horz" pos="3568">
          <p15:clr>
            <a:srgbClr val="D9D9D9"/>
          </p15:clr>
        </p15:guide>
        <p15:guide id="21" pos="1352">
          <p15:clr>
            <a:srgbClr val="E46962"/>
          </p15:clr>
        </p15:guide>
        <p15:guide id="22" pos="1496">
          <p15:clr>
            <a:srgbClr val="E46962"/>
          </p15:clr>
        </p15:guide>
        <p15:guide id="23" pos="2560">
          <p15:clr>
            <a:srgbClr val="E46962"/>
          </p15:clr>
        </p15:guide>
        <p15:guide id="24" pos="2704">
          <p15:clr>
            <a:srgbClr val="E46962"/>
          </p15:clr>
        </p15:guide>
        <p15:guide id="25" pos="3768">
          <p15:clr>
            <a:srgbClr val="E46962"/>
          </p15:clr>
        </p15:guide>
        <p15:guide id="26" pos="3912">
          <p15:clr>
            <a:srgbClr val="E46962"/>
          </p15:clr>
        </p15:guide>
        <p15:guide id="27" pos="4976">
          <p15:clr>
            <a:srgbClr val="E46962"/>
          </p15:clr>
        </p15:guide>
        <p15:guide id="28" pos="5120">
          <p15:clr>
            <a:srgbClr val="E46962"/>
          </p15:clr>
        </p15:guide>
        <p15:guide id="29" pos="6184">
          <p15:clr>
            <a:srgbClr val="E46962"/>
          </p15:clr>
        </p15:guide>
        <p15:guide id="30" pos="6328">
          <p15:clr>
            <a:srgbClr val="E46962"/>
          </p15:clr>
        </p15:guide>
        <p15:guide id="31" orient="horz" pos="4028">
          <p15:clr>
            <a:srgbClr val="00FF00"/>
          </p15:clr>
        </p15:guide>
        <p15:guide id="32" pos="170">
          <p15:clr>
            <a:srgbClr val="00FF00"/>
          </p15:clr>
        </p15:guide>
        <p15:guide id="33" pos="7510">
          <p15:clr>
            <a:srgbClr val="00FF00"/>
          </p15:clr>
        </p15:guide>
        <p15:guide id="34" orient="horz" pos="419">
          <p15:clr>
            <a:srgbClr val="D9D9D9"/>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Body, 2 Column - Light">
  <p:cSld name="BLANK_1_1_1_1_1_2">
    <p:bg>
      <p:bgPr>
        <a:solidFill>
          <a:schemeClr val="lt2"/>
        </a:solidFill>
        <a:effectLst/>
      </p:bgPr>
    </p:bg>
    <p:spTree>
      <p:nvGrpSpPr>
        <p:cNvPr id="1" name="Shape 46"/>
        <p:cNvGrpSpPr/>
        <p:nvPr/>
      </p:nvGrpSpPr>
      <p:grpSpPr>
        <a:xfrm>
          <a:off x="0" y="0"/>
          <a:ext cx="0" cy="0"/>
          <a:chOff x="0" y="0"/>
          <a:chExt cx="0" cy="0"/>
        </a:xfrm>
      </p:grpSpPr>
      <p:grpSp>
        <p:nvGrpSpPr>
          <p:cNvPr id="48" name="Google Shape;48;p6"/>
          <p:cNvGrpSpPr/>
          <p:nvPr/>
        </p:nvGrpSpPr>
        <p:grpSpPr>
          <a:xfrm>
            <a:off x="457038" y="6418315"/>
            <a:ext cx="1023772" cy="158476"/>
            <a:chOff x="3854450" y="3112681"/>
            <a:chExt cx="4086913" cy="632637"/>
          </a:xfrm>
        </p:grpSpPr>
        <p:sp>
          <p:nvSpPr>
            <p:cNvPr id="49" name="Google Shape;49;p6"/>
            <p:cNvSpPr/>
            <p:nvPr/>
          </p:nvSpPr>
          <p:spPr>
            <a:xfrm>
              <a:off x="4118803" y="3112681"/>
              <a:ext cx="3822560" cy="581318"/>
            </a:xfrm>
            <a:custGeom>
              <a:avLst/>
              <a:gdLst/>
              <a:ahLst/>
              <a:cxnLst/>
              <a:rect l="l" t="t" r="r" b="b"/>
              <a:pathLst>
                <a:path w="3822560" h="581318" extrusionOk="0">
                  <a:moveTo>
                    <a:pt x="1918304" y="159078"/>
                  </a:moveTo>
                  <a:cubicBezTo>
                    <a:pt x="1896426" y="136785"/>
                    <a:pt x="1867301" y="125594"/>
                    <a:pt x="1830823" y="125594"/>
                  </a:cubicBezTo>
                  <a:lnTo>
                    <a:pt x="1714367" y="125594"/>
                  </a:lnTo>
                  <a:lnTo>
                    <a:pt x="1714367" y="576197"/>
                  </a:lnTo>
                  <a:lnTo>
                    <a:pt x="1830823" y="576197"/>
                  </a:lnTo>
                  <a:cubicBezTo>
                    <a:pt x="1867301" y="576197"/>
                    <a:pt x="1896426" y="565051"/>
                    <a:pt x="1918304" y="542712"/>
                  </a:cubicBezTo>
                  <a:cubicBezTo>
                    <a:pt x="1940121" y="520419"/>
                    <a:pt x="1951090" y="490565"/>
                    <a:pt x="1951090" y="453224"/>
                  </a:cubicBezTo>
                  <a:lnTo>
                    <a:pt x="1951090" y="248521"/>
                  </a:lnTo>
                  <a:cubicBezTo>
                    <a:pt x="1951090" y="211165"/>
                    <a:pt x="1940181" y="181371"/>
                    <a:pt x="1918304" y="159033"/>
                  </a:cubicBezTo>
                  <a:lnTo>
                    <a:pt x="1918304" y="159078"/>
                  </a:lnTo>
                  <a:close/>
                  <a:moveTo>
                    <a:pt x="1877253" y="448766"/>
                  </a:moveTo>
                  <a:cubicBezTo>
                    <a:pt x="1876820" y="467624"/>
                    <a:pt x="1872247" y="482808"/>
                    <a:pt x="1863550" y="494165"/>
                  </a:cubicBezTo>
                  <a:cubicBezTo>
                    <a:pt x="1854838" y="505522"/>
                    <a:pt x="1843496" y="511231"/>
                    <a:pt x="1829523" y="511231"/>
                  </a:cubicBezTo>
                  <a:lnTo>
                    <a:pt x="1788144" y="511939"/>
                  </a:lnTo>
                  <a:lnTo>
                    <a:pt x="1788144" y="190077"/>
                  </a:lnTo>
                  <a:lnTo>
                    <a:pt x="1828836" y="190077"/>
                  </a:lnTo>
                  <a:cubicBezTo>
                    <a:pt x="1843660" y="190077"/>
                    <a:pt x="1855436" y="195786"/>
                    <a:pt x="1864133" y="207144"/>
                  </a:cubicBezTo>
                  <a:cubicBezTo>
                    <a:pt x="1872845" y="218516"/>
                    <a:pt x="1877194" y="233835"/>
                    <a:pt x="1877194" y="253145"/>
                  </a:cubicBezTo>
                  <a:lnTo>
                    <a:pt x="1877194" y="448811"/>
                  </a:lnTo>
                  <a:lnTo>
                    <a:pt x="1877253" y="448766"/>
                  </a:lnTo>
                  <a:close/>
                  <a:moveTo>
                    <a:pt x="2742073" y="408202"/>
                  </a:moveTo>
                  <a:cubicBezTo>
                    <a:pt x="2734870" y="393636"/>
                    <a:pt x="2724664" y="380200"/>
                    <a:pt x="2711543" y="367969"/>
                  </a:cubicBezTo>
                  <a:cubicBezTo>
                    <a:pt x="2698378" y="355738"/>
                    <a:pt x="2678877" y="339967"/>
                    <a:pt x="2653024" y="320672"/>
                  </a:cubicBezTo>
                  <a:cubicBezTo>
                    <a:pt x="2627545" y="301798"/>
                    <a:pt x="2610524" y="286961"/>
                    <a:pt x="2601812" y="276237"/>
                  </a:cubicBezTo>
                  <a:cubicBezTo>
                    <a:pt x="2593100" y="265542"/>
                    <a:pt x="2588751" y="252437"/>
                    <a:pt x="2588751" y="236998"/>
                  </a:cubicBezTo>
                  <a:cubicBezTo>
                    <a:pt x="2588751" y="220685"/>
                    <a:pt x="2592786" y="207912"/>
                    <a:pt x="2600841" y="198723"/>
                  </a:cubicBezTo>
                  <a:cubicBezTo>
                    <a:pt x="2608910" y="189475"/>
                    <a:pt x="2619281" y="184866"/>
                    <a:pt x="2632013" y="184866"/>
                  </a:cubicBezTo>
                  <a:cubicBezTo>
                    <a:pt x="2645612" y="184866"/>
                    <a:pt x="2656521" y="189912"/>
                    <a:pt x="2664800" y="199974"/>
                  </a:cubicBezTo>
                  <a:cubicBezTo>
                    <a:pt x="2673063" y="210081"/>
                    <a:pt x="2677203" y="223457"/>
                    <a:pt x="2677203" y="240191"/>
                  </a:cubicBezTo>
                  <a:lnTo>
                    <a:pt x="2677203" y="264834"/>
                  </a:lnTo>
                  <a:lnTo>
                    <a:pt x="2749695" y="264834"/>
                  </a:lnTo>
                  <a:lnTo>
                    <a:pt x="2749695" y="241502"/>
                  </a:lnTo>
                  <a:cubicBezTo>
                    <a:pt x="2749695" y="205020"/>
                    <a:pt x="2738905" y="175768"/>
                    <a:pt x="2717297" y="153640"/>
                  </a:cubicBezTo>
                  <a:cubicBezTo>
                    <a:pt x="2695643" y="131573"/>
                    <a:pt x="2667265" y="120487"/>
                    <a:pt x="2632013" y="120487"/>
                  </a:cubicBezTo>
                  <a:cubicBezTo>
                    <a:pt x="2596761" y="120487"/>
                    <a:pt x="2569250" y="130971"/>
                    <a:pt x="2548015" y="152014"/>
                  </a:cubicBezTo>
                  <a:cubicBezTo>
                    <a:pt x="2526795" y="173056"/>
                    <a:pt x="2516200" y="201374"/>
                    <a:pt x="2516200" y="236998"/>
                  </a:cubicBezTo>
                  <a:cubicBezTo>
                    <a:pt x="2516200" y="259291"/>
                    <a:pt x="2520563" y="278963"/>
                    <a:pt x="2529260" y="295878"/>
                  </a:cubicBezTo>
                  <a:cubicBezTo>
                    <a:pt x="2537973" y="312839"/>
                    <a:pt x="2548777" y="327299"/>
                    <a:pt x="2561718" y="339320"/>
                  </a:cubicBezTo>
                  <a:cubicBezTo>
                    <a:pt x="2574674" y="351325"/>
                    <a:pt x="2591710" y="365077"/>
                    <a:pt x="2612930" y="380531"/>
                  </a:cubicBezTo>
                  <a:cubicBezTo>
                    <a:pt x="2631580" y="394284"/>
                    <a:pt x="2645179" y="404782"/>
                    <a:pt x="2653667" y="412058"/>
                  </a:cubicBezTo>
                  <a:cubicBezTo>
                    <a:pt x="2662155" y="419348"/>
                    <a:pt x="2668715" y="427060"/>
                    <a:pt x="2673392" y="435224"/>
                  </a:cubicBezTo>
                  <a:cubicBezTo>
                    <a:pt x="2678070" y="443373"/>
                    <a:pt x="2680371" y="453059"/>
                    <a:pt x="2680371" y="464205"/>
                  </a:cubicBezTo>
                  <a:cubicBezTo>
                    <a:pt x="2680371" y="480081"/>
                    <a:pt x="2676127" y="492855"/>
                    <a:pt x="2667639" y="502465"/>
                  </a:cubicBezTo>
                  <a:cubicBezTo>
                    <a:pt x="2659151" y="512150"/>
                    <a:pt x="2648347" y="516925"/>
                    <a:pt x="2635181" y="516925"/>
                  </a:cubicBezTo>
                  <a:cubicBezTo>
                    <a:pt x="2622016" y="516925"/>
                    <a:pt x="2611316" y="511773"/>
                    <a:pt x="2603052" y="501501"/>
                  </a:cubicBezTo>
                  <a:cubicBezTo>
                    <a:pt x="2594774" y="491228"/>
                    <a:pt x="2590634" y="477686"/>
                    <a:pt x="2590634" y="460936"/>
                  </a:cubicBezTo>
                  <a:lnTo>
                    <a:pt x="2590634" y="439803"/>
                  </a:lnTo>
                  <a:lnTo>
                    <a:pt x="2517500" y="439803"/>
                  </a:lnTo>
                  <a:lnTo>
                    <a:pt x="2517500" y="464808"/>
                  </a:lnTo>
                  <a:cubicBezTo>
                    <a:pt x="2517500" y="499542"/>
                    <a:pt x="2528289" y="527650"/>
                    <a:pt x="2549958" y="549129"/>
                  </a:cubicBezTo>
                  <a:cubicBezTo>
                    <a:pt x="2571611" y="570594"/>
                    <a:pt x="2599989" y="581318"/>
                    <a:pt x="2635181" y="581318"/>
                  </a:cubicBezTo>
                  <a:cubicBezTo>
                    <a:pt x="2670388" y="581318"/>
                    <a:pt x="2698811" y="570277"/>
                    <a:pt x="2720465" y="548150"/>
                  </a:cubicBezTo>
                  <a:cubicBezTo>
                    <a:pt x="2742118" y="526068"/>
                    <a:pt x="2752922" y="496771"/>
                    <a:pt x="2752922" y="460289"/>
                  </a:cubicBezTo>
                  <a:cubicBezTo>
                    <a:pt x="2752922" y="440105"/>
                    <a:pt x="2749321" y="422722"/>
                    <a:pt x="2742118" y="408141"/>
                  </a:cubicBezTo>
                  <a:lnTo>
                    <a:pt x="2742073" y="408202"/>
                  </a:lnTo>
                  <a:close/>
                  <a:moveTo>
                    <a:pt x="2981800" y="125639"/>
                  </a:moveTo>
                  <a:lnTo>
                    <a:pt x="2929407" y="125639"/>
                  </a:lnTo>
                  <a:lnTo>
                    <a:pt x="2929407" y="552970"/>
                  </a:lnTo>
                  <a:lnTo>
                    <a:pt x="2930005" y="552970"/>
                  </a:lnTo>
                  <a:lnTo>
                    <a:pt x="2955364" y="576197"/>
                  </a:lnTo>
                  <a:lnTo>
                    <a:pt x="3003244" y="576197"/>
                  </a:lnTo>
                  <a:lnTo>
                    <a:pt x="3003244" y="145220"/>
                  </a:lnTo>
                  <a:lnTo>
                    <a:pt x="2981800" y="125639"/>
                  </a:lnTo>
                  <a:close/>
                  <a:moveTo>
                    <a:pt x="3428212" y="165118"/>
                  </a:moveTo>
                  <a:lnTo>
                    <a:pt x="3428212" y="125654"/>
                  </a:lnTo>
                  <a:lnTo>
                    <a:pt x="3175649" y="125654"/>
                  </a:lnTo>
                  <a:lnTo>
                    <a:pt x="3175649" y="164576"/>
                  </a:lnTo>
                  <a:lnTo>
                    <a:pt x="3198378" y="190017"/>
                  </a:lnTo>
                  <a:lnTo>
                    <a:pt x="3262800" y="190017"/>
                  </a:lnTo>
                  <a:lnTo>
                    <a:pt x="3262800" y="576197"/>
                  </a:lnTo>
                  <a:lnTo>
                    <a:pt x="3336592" y="576197"/>
                  </a:lnTo>
                  <a:lnTo>
                    <a:pt x="3336592" y="190017"/>
                  </a:lnTo>
                  <a:lnTo>
                    <a:pt x="3405916" y="190017"/>
                  </a:lnTo>
                  <a:lnTo>
                    <a:pt x="3428212" y="165118"/>
                  </a:lnTo>
                  <a:close/>
                  <a:moveTo>
                    <a:pt x="2331451" y="511834"/>
                  </a:moveTo>
                  <a:lnTo>
                    <a:pt x="2206567" y="511834"/>
                  </a:lnTo>
                  <a:lnTo>
                    <a:pt x="2206567" y="383077"/>
                  </a:lnTo>
                  <a:lnTo>
                    <a:pt x="2298769" y="383077"/>
                  </a:lnTo>
                  <a:lnTo>
                    <a:pt x="2298769" y="317840"/>
                  </a:lnTo>
                  <a:lnTo>
                    <a:pt x="2206567" y="318111"/>
                  </a:lnTo>
                  <a:lnTo>
                    <a:pt x="2206567" y="190017"/>
                  </a:lnTo>
                  <a:lnTo>
                    <a:pt x="2332467" y="189957"/>
                  </a:lnTo>
                  <a:lnTo>
                    <a:pt x="2354778" y="165058"/>
                  </a:lnTo>
                  <a:lnTo>
                    <a:pt x="2354778" y="125639"/>
                  </a:lnTo>
                  <a:lnTo>
                    <a:pt x="2132715" y="125639"/>
                  </a:lnTo>
                  <a:lnTo>
                    <a:pt x="2132715" y="576197"/>
                  </a:lnTo>
                  <a:lnTo>
                    <a:pt x="2354778" y="576197"/>
                  </a:lnTo>
                  <a:lnTo>
                    <a:pt x="2354778" y="537937"/>
                  </a:lnTo>
                  <a:lnTo>
                    <a:pt x="2331451" y="511834"/>
                  </a:lnTo>
                  <a:close/>
                  <a:moveTo>
                    <a:pt x="3674289" y="511834"/>
                  </a:moveTo>
                  <a:lnTo>
                    <a:pt x="3674289" y="383077"/>
                  </a:lnTo>
                  <a:lnTo>
                    <a:pt x="3766551" y="383077"/>
                  </a:lnTo>
                  <a:lnTo>
                    <a:pt x="3766551" y="317795"/>
                  </a:lnTo>
                  <a:lnTo>
                    <a:pt x="3674334" y="318066"/>
                  </a:lnTo>
                  <a:lnTo>
                    <a:pt x="3674334" y="189942"/>
                  </a:lnTo>
                  <a:lnTo>
                    <a:pt x="3800682" y="189942"/>
                  </a:lnTo>
                  <a:lnTo>
                    <a:pt x="3822560" y="165480"/>
                  </a:lnTo>
                  <a:lnTo>
                    <a:pt x="3822560" y="125563"/>
                  </a:lnTo>
                  <a:lnTo>
                    <a:pt x="3600497" y="125563"/>
                  </a:lnTo>
                  <a:lnTo>
                    <a:pt x="3600497" y="576182"/>
                  </a:lnTo>
                  <a:lnTo>
                    <a:pt x="3822560" y="576182"/>
                  </a:lnTo>
                  <a:lnTo>
                    <a:pt x="3822560" y="537440"/>
                  </a:lnTo>
                  <a:lnTo>
                    <a:pt x="3799607" y="511834"/>
                  </a:lnTo>
                  <a:lnTo>
                    <a:pt x="3674289" y="511834"/>
                  </a:lnTo>
                  <a:close/>
                  <a:moveTo>
                    <a:pt x="1061703" y="576197"/>
                  </a:moveTo>
                  <a:lnTo>
                    <a:pt x="1115605" y="576197"/>
                  </a:lnTo>
                  <a:lnTo>
                    <a:pt x="1018067" y="125594"/>
                  </a:lnTo>
                  <a:lnTo>
                    <a:pt x="937192" y="125594"/>
                  </a:lnTo>
                  <a:lnTo>
                    <a:pt x="839759" y="576197"/>
                  </a:lnTo>
                  <a:lnTo>
                    <a:pt x="891778" y="576197"/>
                  </a:lnTo>
                  <a:lnTo>
                    <a:pt x="917526" y="552609"/>
                  </a:lnTo>
                  <a:lnTo>
                    <a:pt x="917631" y="552609"/>
                  </a:lnTo>
                  <a:cubicBezTo>
                    <a:pt x="921606" y="530527"/>
                    <a:pt x="926986" y="500943"/>
                    <a:pt x="927045" y="500793"/>
                  </a:cubicBezTo>
                  <a:lnTo>
                    <a:pt x="1026929" y="500793"/>
                  </a:lnTo>
                  <a:cubicBezTo>
                    <a:pt x="1026929" y="500793"/>
                    <a:pt x="1032249" y="530798"/>
                    <a:pt x="1036119" y="552880"/>
                  </a:cubicBezTo>
                  <a:lnTo>
                    <a:pt x="1061598" y="576197"/>
                  </a:lnTo>
                  <a:lnTo>
                    <a:pt x="1061703" y="576197"/>
                  </a:lnTo>
                  <a:close/>
                  <a:moveTo>
                    <a:pt x="1015228" y="436535"/>
                  </a:moveTo>
                  <a:lnTo>
                    <a:pt x="938268" y="436535"/>
                  </a:lnTo>
                  <a:lnTo>
                    <a:pt x="974536" y="233127"/>
                  </a:lnTo>
                  <a:cubicBezTo>
                    <a:pt x="974985" y="231831"/>
                    <a:pt x="975612" y="231229"/>
                    <a:pt x="976419" y="231229"/>
                  </a:cubicBezTo>
                  <a:cubicBezTo>
                    <a:pt x="977226" y="231229"/>
                    <a:pt x="977914" y="231877"/>
                    <a:pt x="978362" y="233127"/>
                  </a:cubicBezTo>
                  <a:lnTo>
                    <a:pt x="1015273" y="436535"/>
                  </a:lnTo>
                  <a:lnTo>
                    <a:pt x="1015228" y="436535"/>
                  </a:lnTo>
                  <a:close/>
                  <a:moveTo>
                    <a:pt x="1478018" y="125639"/>
                  </a:moveTo>
                  <a:lnTo>
                    <a:pt x="1452330" y="149182"/>
                  </a:lnTo>
                  <a:lnTo>
                    <a:pt x="1452330" y="402433"/>
                  </a:lnTo>
                  <a:cubicBezTo>
                    <a:pt x="1452330" y="403743"/>
                    <a:pt x="1451792" y="404511"/>
                    <a:pt x="1450776" y="404662"/>
                  </a:cubicBezTo>
                  <a:cubicBezTo>
                    <a:pt x="1449700" y="404888"/>
                    <a:pt x="1448953" y="404346"/>
                    <a:pt x="1448579" y="403035"/>
                  </a:cubicBezTo>
                  <a:lnTo>
                    <a:pt x="1351087" y="125578"/>
                  </a:lnTo>
                  <a:lnTo>
                    <a:pt x="1271661" y="125578"/>
                  </a:lnTo>
                  <a:lnTo>
                    <a:pt x="1271661" y="576197"/>
                  </a:lnTo>
                  <a:lnTo>
                    <a:pt x="1319063" y="576197"/>
                  </a:lnTo>
                  <a:lnTo>
                    <a:pt x="1344796" y="552609"/>
                  </a:lnTo>
                  <a:lnTo>
                    <a:pt x="1344213" y="297505"/>
                  </a:lnTo>
                  <a:cubicBezTo>
                    <a:pt x="1344213" y="296195"/>
                    <a:pt x="1344751" y="295487"/>
                    <a:pt x="1345827" y="295276"/>
                  </a:cubicBezTo>
                  <a:cubicBezTo>
                    <a:pt x="1346903" y="295065"/>
                    <a:pt x="1347590" y="295607"/>
                    <a:pt x="1348023" y="296903"/>
                  </a:cubicBezTo>
                  <a:lnTo>
                    <a:pt x="1445247" y="576257"/>
                  </a:lnTo>
                  <a:lnTo>
                    <a:pt x="1525524" y="576257"/>
                  </a:lnTo>
                  <a:lnTo>
                    <a:pt x="1525524" y="125654"/>
                  </a:lnTo>
                  <a:lnTo>
                    <a:pt x="1478018" y="125654"/>
                  </a:lnTo>
                  <a:close/>
                  <a:moveTo>
                    <a:pt x="234018" y="0"/>
                  </a:moveTo>
                  <a:lnTo>
                    <a:pt x="227084" y="0"/>
                  </a:lnTo>
                  <a:lnTo>
                    <a:pt x="227084" y="84322"/>
                  </a:lnTo>
                  <a:lnTo>
                    <a:pt x="234018" y="94007"/>
                  </a:lnTo>
                  <a:lnTo>
                    <a:pt x="234018" y="0"/>
                  </a:lnTo>
                  <a:close/>
                  <a:moveTo>
                    <a:pt x="20727" y="200034"/>
                  </a:moveTo>
                  <a:lnTo>
                    <a:pt x="13793" y="198603"/>
                  </a:lnTo>
                  <a:lnTo>
                    <a:pt x="13793" y="0"/>
                  </a:lnTo>
                  <a:lnTo>
                    <a:pt x="6874" y="0"/>
                  </a:lnTo>
                  <a:lnTo>
                    <a:pt x="6874" y="197202"/>
                  </a:lnTo>
                  <a:lnTo>
                    <a:pt x="0" y="195726"/>
                  </a:lnTo>
                  <a:lnTo>
                    <a:pt x="0" y="359971"/>
                  </a:lnTo>
                  <a:lnTo>
                    <a:pt x="20727" y="374009"/>
                  </a:lnTo>
                  <a:lnTo>
                    <a:pt x="20727" y="200034"/>
                  </a:lnTo>
                  <a:close/>
                  <a:moveTo>
                    <a:pt x="108805" y="160825"/>
                  </a:moveTo>
                  <a:lnTo>
                    <a:pt x="101871" y="165284"/>
                  </a:lnTo>
                  <a:lnTo>
                    <a:pt x="101871" y="0"/>
                  </a:lnTo>
                  <a:lnTo>
                    <a:pt x="94952" y="0"/>
                  </a:lnTo>
                  <a:lnTo>
                    <a:pt x="94952" y="169788"/>
                  </a:lnTo>
                  <a:lnTo>
                    <a:pt x="88018" y="174246"/>
                  </a:lnTo>
                  <a:lnTo>
                    <a:pt x="88018" y="409407"/>
                  </a:lnTo>
                  <a:lnTo>
                    <a:pt x="108805" y="390382"/>
                  </a:lnTo>
                  <a:lnTo>
                    <a:pt x="108805" y="160825"/>
                  </a:lnTo>
                  <a:close/>
                  <a:moveTo>
                    <a:pt x="64796" y="189309"/>
                  </a:moveTo>
                  <a:lnTo>
                    <a:pt x="57862" y="193768"/>
                  </a:lnTo>
                  <a:lnTo>
                    <a:pt x="57862" y="0"/>
                  </a:lnTo>
                  <a:lnTo>
                    <a:pt x="50928" y="0"/>
                  </a:lnTo>
                  <a:lnTo>
                    <a:pt x="50928" y="198226"/>
                  </a:lnTo>
                  <a:lnTo>
                    <a:pt x="44009" y="202745"/>
                  </a:lnTo>
                  <a:lnTo>
                    <a:pt x="44009" y="389720"/>
                  </a:lnTo>
                  <a:lnTo>
                    <a:pt x="64796" y="403743"/>
                  </a:lnTo>
                  <a:lnTo>
                    <a:pt x="64796" y="18930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6"/>
            <p:cNvSpPr/>
            <p:nvPr/>
          </p:nvSpPr>
          <p:spPr>
            <a:xfrm>
              <a:off x="3854450" y="3112681"/>
              <a:ext cx="725470" cy="632637"/>
            </a:xfrm>
            <a:custGeom>
              <a:avLst/>
              <a:gdLst/>
              <a:ahLst/>
              <a:cxnLst/>
              <a:rect l="l" t="t" r="r" b="b"/>
              <a:pathLst>
                <a:path w="725470" h="632637" extrusionOk="0">
                  <a:moveTo>
                    <a:pt x="725470" y="412931"/>
                  </a:moveTo>
                  <a:lnTo>
                    <a:pt x="714950" y="398140"/>
                  </a:lnTo>
                  <a:lnTo>
                    <a:pt x="718536" y="403201"/>
                  </a:lnTo>
                  <a:lnTo>
                    <a:pt x="718536" y="0"/>
                  </a:lnTo>
                  <a:lnTo>
                    <a:pt x="711617" y="0"/>
                  </a:lnTo>
                  <a:lnTo>
                    <a:pt x="711617" y="393470"/>
                  </a:lnTo>
                  <a:lnTo>
                    <a:pt x="704684" y="383740"/>
                  </a:lnTo>
                  <a:lnTo>
                    <a:pt x="704684" y="484751"/>
                  </a:lnTo>
                  <a:lnTo>
                    <a:pt x="681416" y="452290"/>
                  </a:lnTo>
                  <a:lnTo>
                    <a:pt x="681416" y="351114"/>
                  </a:lnTo>
                  <a:lnTo>
                    <a:pt x="670821" y="336217"/>
                  </a:lnTo>
                  <a:lnTo>
                    <a:pt x="674482" y="341383"/>
                  </a:lnTo>
                  <a:lnTo>
                    <a:pt x="674482" y="0"/>
                  </a:lnTo>
                  <a:lnTo>
                    <a:pt x="667608" y="0"/>
                  </a:lnTo>
                  <a:lnTo>
                    <a:pt x="667608" y="331653"/>
                  </a:lnTo>
                  <a:lnTo>
                    <a:pt x="660674" y="321922"/>
                  </a:lnTo>
                  <a:lnTo>
                    <a:pt x="660674" y="423264"/>
                  </a:lnTo>
                  <a:lnTo>
                    <a:pt x="637407" y="390804"/>
                  </a:lnTo>
                  <a:lnTo>
                    <a:pt x="637407" y="289251"/>
                  </a:lnTo>
                  <a:lnTo>
                    <a:pt x="627141" y="274896"/>
                  </a:lnTo>
                  <a:lnTo>
                    <a:pt x="630473" y="279505"/>
                  </a:lnTo>
                  <a:lnTo>
                    <a:pt x="630473" y="0"/>
                  </a:lnTo>
                  <a:lnTo>
                    <a:pt x="623539" y="0"/>
                  </a:lnTo>
                  <a:lnTo>
                    <a:pt x="623539" y="269835"/>
                  </a:lnTo>
                  <a:lnTo>
                    <a:pt x="616606" y="260104"/>
                  </a:lnTo>
                  <a:lnTo>
                    <a:pt x="616606" y="361778"/>
                  </a:lnTo>
                  <a:lnTo>
                    <a:pt x="593383" y="329318"/>
                  </a:lnTo>
                  <a:lnTo>
                    <a:pt x="593383" y="227433"/>
                  </a:lnTo>
                  <a:lnTo>
                    <a:pt x="582967" y="212852"/>
                  </a:lnTo>
                  <a:lnTo>
                    <a:pt x="586449" y="217687"/>
                  </a:lnTo>
                  <a:lnTo>
                    <a:pt x="586449" y="0"/>
                  </a:lnTo>
                  <a:lnTo>
                    <a:pt x="579530" y="0"/>
                  </a:lnTo>
                  <a:lnTo>
                    <a:pt x="579530" y="207957"/>
                  </a:lnTo>
                  <a:lnTo>
                    <a:pt x="572597" y="198226"/>
                  </a:lnTo>
                  <a:lnTo>
                    <a:pt x="572597" y="300277"/>
                  </a:lnTo>
                  <a:lnTo>
                    <a:pt x="549329" y="267816"/>
                  </a:lnTo>
                  <a:lnTo>
                    <a:pt x="549329" y="165600"/>
                  </a:lnTo>
                  <a:lnTo>
                    <a:pt x="538943" y="150989"/>
                  </a:lnTo>
                  <a:lnTo>
                    <a:pt x="542380" y="155870"/>
                  </a:lnTo>
                  <a:lnTo>
                    <a:pt x="542380" y="0"/>
                  </a:lnTo>
                  <a:lnTo>
                    <a:pt x="535462" y="0"/>
                  </a:lnTo>
                  <a:lnTo>
                    <a:pt x="535462" y="146139"/>
                  </a:lnTo>
                  <a:lnTo>
                    <a:pt x="528528" y="136409"/>
                  </a:lnTo>
                  <a:lnTo>
                    <a:pt x="528528" y="248476"/>
                  </a:lnTo>
                  <a:lnTo>
                    <a:pt x="532712" y="244665"/>
                  </a:lnTo>
                  <a:lnTo>
                    <a:pt x="417227" y="350195"/>
                  </a:lnTo>
                  <a:lnTo>
                    <a:pt x="417227" y="132327"/>
                  </a:lnTo>
                  <a:lnTo>
                    <a:pt x="410293" y="136785"/>
                  </a:lnTo>
                  <a:lnTo>
                    <a:pt x="410293" y="0"/>
                  </a:lnTo>
                  <a:lnTo>
                    <a:pt x="403359" y="0"/>
                  </a:lnTo>
                  <a:lnTo>
                    <a:pt x="403359" y="141304"/>
                  </a:lnTo>
                  <a:lnTo>
                    <a:pt x="396441" y="145763"/>
                  </a:lnTo>
                  <a:lnTo>
                    <a:pt x="396441" y="369159"/>
                  </a:lnTo>
                  <a:lnTo>
                    <a:pt x="346080" y="415161"/>
                  </a:lnTo>
                  <a:lnTo>
                    <a:pt x="249679" y="350135"/>
                  </a:lnTo>
                  <a:lnTo>
                    <a:pt x="241071" y="356115"/>
                  </a:lnTo>
                  <a:lnTo>
                    <a:pt x="241071" y="190951"/>
                  </a:lnTo>
                  <a:lnTo>
                    <a:pt x="238755" y="190454"/>
                  </a:lnTo>
                  <a:lnTo>
                    <a:pt x="234137" y="195078"/>
                  </a:lnTo>
                  <a:lnTo>
                    <a:pt x="234137" y="0"/>
                  </a:lnTo>
                  <a:lnTo>
                    <a:pt x="227204" y="0"/>
                  </a:lnTo>
                  <a:lnTo>
                    <a:pt x="227204" y="201932"/>
                  </a:lnTo>
                  <a:lnTo>
                    <a:pt x="220285" y="208770"/>
                  </a:lnTo>
                  <a:lnTo>
                    <a:pt x="220285" y="370409"/>
                  </a:lnTo>
                  <a:lnTo>
                    <a:pt x="197002" y="386511"/>
                  </a:lnTo>
                  <a:lnTo>
                    <a:pt x="197002" y="231726"/>
                  </a:lnTo>
                  <a:lnTo>
                    <a:pt x="190069" y="238564"/>
                  </a:lnTo>
                  <a:lnTo>
                    <a:pt x="190069" y="0"/>
                  </a:lnTo>
                  <a:lnTo>
                    <a:pt x="183194" y="0"/>
                  </a:lnTo>
                  <a:lnTo>
                    <a:pt x="183194" y="245418"/>
                  </a:lnTo>
                  <a:lnTo>
                    <a:pt x="176261" y="252272"/>
                  </a:lnTo>
                  <a:lnTo>
                    <a:pt x="176261" y="400806"/>
                  </a:lnTo>
                  <a:lnTo>
                    <a:pt x="152993" y="416848"/>
                  </a:lnTo>
                  <a:lnTo>
                    <a:pt x="152993" y="275257"/>
                  </a:lnTo>
                  <a:lnTo>
                    <a:pt x="146059" y="282126"/>
                  </a:lnTo>
                  <a:lnTo>
                    <a:pt x="146059" y="0"/>
                  </a:lnTo>
                  <a:lnTo>
                    <a:pt x="139126" y="0"/>
                  </a:lnTo>
                  <a:lnTo>
                    <a:pt x="139126" y="288965"/>
                  </a:lnTo>
                  <a:lnTo>
                    <a:pt x="132192" y="295818"/>
                  </a:lnTo>
                  <a:lnTo>
                    <a:pt x="132192" y="431203"/>
                  </a:lnTo>
                  <a:lnTo>
                    <a:pt x="108939" y="447244"/>
                  </a:lnTo>
                  <a:lnTo>
                    <a:pt x="108939" y="318819"/>
                  </a:lnTo>
                  <a:lnTo>
                    <a:pt x="102005" y="325673"/>
                  </a:lnTo>
                  <a:lnTo>
                    <a:pt x="102005" y="0"/>
                  </a:lnTo>
                  <a:lnTo>
                    <a:pt x="95131" y="0"/>
                  </a:lnTo>
                  <a:lnTo>
                    <a:pt x="95131" y="332526"/>
                  </a:lnTo>
                  <a:lnTo>
                    <a:pt x="88198" y="339365"/>
                  </a:lnTo>
                  <a:lnTo>
                    <a:pt x="88198" y="461599"/>
                  </a:lnTo>
                  <a:lnTo>
                    <a:pt x="64930" y="477626"/>
                  </a:lnTo>
                  <a:lnTo>
                    <a:pt x="64930" y="362366"/>
                  </a:lnTo>
                  <a:lnTo>
                    <a:pt x="57996" y="369219"/>
                  </a:lnTo>
                  <a:lnTo>
                    <a:pt x="57996" y="0"/>
                  </a:lnTo>
                  <a:lnTo>
                    <a:pt x="51063" y="0"/>
                  </a:lnTo>
                  <a:lnTo>
                    <a:pt x="51063" y="376073"/>
                  </a:lnTo>
                  <a:lnTo>
                    <a:pt x="44129" y="382926"/>
                  </a:lnTo>
                  <a:lnTo>
                    <a:pt x="44129" y="491981"/>
                  </a:lnTo>
                  <a:lnTo>
                    <a:pt x="20921" y="508023"/>
                  </a:lnTo>
                  <a:lnTo>
                    <a:pt x="20921" y="405912"/>
                  </a:lnTo>
                  <a:lnTo>
                    <a:pt x="10490" y="416200"/>
                  </a:lnTo>
                  <a:lnTo>
                    <a:pt x="13987" y="412766"/>
                  </a:lnTo>
                  <a:lnTo>
                    <a:pt x="13987" y="0"/>
                  </a:lnTo>
                  <a:lnTo>
                    <a:pt x="7038" y="0"/>
                  </a:lnTo>
                  <a:lnTo>
                    <a:pt x="7038" y="415372"/>
                  </a:lnTo>
                  <a:lnTo>
                    <a:pt x="105" y="413700"/>
                  </a:lnTo>
                  <a:lnTo>
                    <a:pt x="105" y="522378"/>
                  </a:lnTo>
                  <a:lnTo>
                    <a:pt x="0" y="522438"/>
                  </a:lnTo>
                  <a:lnTo>
                    <a:pt x="0" y="632472"/>
                  </a:lnTo>
                  <a:lnTo>
                    <a:pt x="725261" y="632637"/>
                  </a:lnTo>
                  <a:lnTo>
                    <a:pt x="725261" y="513792"/>
                  </a:lnTo>
                  <a:lnTo>
                    <a:pt x="725470" y="514063"/>
                  </a:lnTo>
                  <a:lnTo>
                    <a:pt x="725470" y="4129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6"/>
            <p:cNvSpPr/>
            <p:nvPr/>
          </p:nvSpPr>
          <p:spPr>
            <a:xfrm>
              <a:off x="4294899" y="3112681"/>
              <a:ext cx="64855" cy="328926"/>
            </a:xfrm>
            <a:custGeom>
              <a:avLst/>
              <a:gdLst/>
              <a:ahLst/>
              <a:cxnLst/>
              <a:rect l="l" t="t" r="r" b="b"/>
              <a:pathLst>
                <a:path w="64855" h="328926" extrusionOk="0">
                  <a:moveTo>
                    <a:pt x="20787" y="103843"/>
                  </a:moveTo>
                  <a:lnTo>
                    <a:pt x="13853" y="108301"/>
                  </a:lnTo>
                  <a:lnTo>
                    <a:pt x="13853" y="0"/>
                  </a:lnTo>
                  <a:lnTo>
                    <a:pt x="6934" y="0"/>
                  </a:lnTo>
                  <a:lnTo>
                    <a:pt x="6934" y="112820"/>
                  </a:lnTo>
                  <a:lnTo>
                    <a:pt x="0" y="117279"/>
                  </a:lnTo>
                  <a:lnTo>
                    <a:pt x="0" y="328926"/>
                  </a:lnTo>
                  <a:lnTo>
                    <a:pt x="20787" y="309947"/>
                  </a:lnTo>
                  <a:lnTo>
                    <a:pt x="20787" y="103858"/>
                  </a:lnTo>
                  <a:close/>
                  <a:moveTo>
                    <a:pt x="64855" y="103737"/>
                  </a:moveTo>
                  <a:lnTo>
                    <a:pt x="50988" y="84322"/>
                  </a:lnTo>
                  <a:lnTo>
                    <a:pt x="44069" y="88780"/>
                  </a:lnTo>
                  <a:lnTo>
                    <a:pt x="44069" y="288693"/>
                  </a:lnTo>
                  <a:lnTo>
                    <a:pt x="64855" y="269714"/>
                  </a:lnTo>
                  <a:lnTo>
                    <a:pt x="64855" y="10373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53" name="Google Shape;53;p6"/>
          <p:cNvSpPr txBox="1">
            <a:spLocks noGrp="1"/>
          </p:cNvSpPr>
          <p:nvPr>
            <p:ph type="title"/>
          </p:nvPr>
        </p:nvSpPr>
        <p:spPr>
          <a:xfrm>
            <a:off x="444200" y="541800"/>
            <a:ext cx="11290500" cy="665100"/>
          </a:xfrm>
          <a:prstGeom prst="rect">
            <a:avLst/>
          </a:prstGeom>
        </p:spPr>
        <p:txBody>
          <a:bodyPr spcFirstLastPara="1" wrap="square" lIns="0" tIns="0" rIns="0" bIns="0" anchor="t" anchorCtr="0">
            <a:sp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54" name="Google Shape;54;p6"/>
          <p:cNvSpPr txBox="1">
            <a:spLocks noGrp="1"/>
          </p:cNvSpPr>
          <p:nvPr>
            <p:ph type="subTitle" idx="1"/>
          </p:nvPr>
        </p:nvSpPr>
        <p:spPr>
          <a:xfrm>
            <a:off x="457075" y="1761775"/>
            <a:ext cx="4831500" cy="400200"/>
          </a:xfrm>
          <a:prstGeom prst="rect">
            <a:avLst/>
          </a:prstGeom>
        </p:spPr>
        <p:txBody>
          <a:bodyPr spcFirstLastPara="1" wrap="square" lIns="0" tIns="0" rIns="0" bIns="0" anchor="t" anchorCtr="0">
            <a:spAutoFit/>
          </a:bodyPr>
          <a:lstStyle>
            <a:lvl1pPr marL="0" marR="0" lvl="0" indent="0" algn="l">
              <a:lnSpc>
                <a:spcPct val="100000"/>
              </a:lnSpc>
              <a:spcBef>
                <a:spcPts val="0"/>
              </a:spcBef>
              <a:spcAft>
                <a:spcPts val="0"/>
              </a:spcAft>
              <a:buNone/>
              <a:defRPr sz="2600">
                <a:solidFill>
                  <a:schemeClr val="accent5"/>
                </a:solidFill>
                <a:latin typeface="Barlow Condensed Medium"/>
                <a:ea typeface="Barlow Condensed Medium"/>
                <a:cs typeface="Barlow Condensed Medium"/>
                <a:sym typeface="Barlow Condensed Medium"/>
              </a:defRPr>
            </a:lvl1pPr>
            <a:lvl2pPr lvl="1">
              <a:spcBef>
                <a:spcPts val="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2pPr>
            <a:lvl3pPr lvl="2">
              <a:spcBef>
                <a:spcPts val="100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3pPr>
            <a:lvl4pPr lvl="3">
              <a:spcBef>
                <a:spcPts val="100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4pPr>
            <a:lvl5pPr lvl="4">
              <a:spcBef>
                <a:spcPts val="100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5pPr>
            <a:lvl6pPr lvl="5">
              <a:spcBef>
                <a:spcPts val="100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6pPr>
            <a:lvl7pPr lvl="6">
              <a:spcBef>
                <a:spcPts val="100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7pPr>
            <a:lvl8pPr lvl="7">
              <a:spcBef>
                <a:spcPts val="100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8pPr>
            <a:lvl9pPr lvl="8">
              <a:spcBef>
                <a:spcPts val="1000"/>
              </a:spcBef>
              <a:spcAft>
                <a:spcPts val="100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9pPr>
          </a:lstStyle>
          <a:p>
            <a:endParaRPr/>
          </a:p>
        </p:txBody>
      </p:sp>
      <p:sp>
        <p:nvSpPr>
          <p:cNvPr id="55" name="Google Shape;55;p6"/>
          <p:cNvSpPr txBox="1">
            <a:spLocks noGrp="1"/>
          </p:cNvSpPr>
          <p:nvPr>
            <p:ph type="body" idx="2"/>
          </p:nvPr>
        </p:nvSpPr>
        <p:spPr>
          <a:xfrm>
            <a:off x="457075" y="2359160"/>
            <a:ext cx="4831500" cy="3488400"/>
          </a:xfrm>
          <a:prstGeom prst="rect">
            <a:avLst/>
          </a:prstGeom>
        </p:spPr>
        <p:txBody>
          <a:bodyPr spcFirstLastPara="1" wrap="square" lIns="0" tIns="0" rIns="0" bIns="0" anchor="t" anchorCtr="0">
            <a:noAutofit/>
          </a:bodyPr>
          <a:lstStyle>
            <a:lvl1pPr marL="457200" lvl="0" indent="-317500">
              <a:lnSpc>
                <a:spcPct val="115000"/>
              </a:lnSpc>
              <a:spcBef>
                <a:spcPts val="0"/>
              </a:spcBef>
              <a:spcAft>
                <a:spcPts val="0"/>
              </a:spcAft>
              <a:buSzPts val="1400"/>
              <a:buChar char="•"/>
              <a:defRPr sz="1400"/>
            </a:lvl1pPr>
            <a:lvl2pPr marL="914400" lvl="1" indent="-317500">
              <a:lnSpc>
                <a:spcPct val="115000"/>
              </a:lnSpc>
              <a:spcBef>
                <a:spcPts val="1000"/>
              </a:spcBef>
              <a:spcAft>
                <a:spcPts val="0"/>
              </a:spcAft>
              <a:buSzPts val="1400"/>
              <a:buChar char="•"/>
              <a:defRPr sz="1400"/>
            </a:lvl2pPr>
            <a:lvl3pPr marL="1371600" lvl="2" indent="-317500">
              <a:lnSpc>
                <a:spcPct val="115000"/>
              </a:lnSpc>
              <a:spcBef>
                <a:spcPts val="1000"/>
              </a:spcBef>
              <a:spcAft>
                <a:spcPts val="0"/>
              </a:spcAft>
              <a:buSzPts val="1400"/>
              <a:buChar char="•"/>
              <a:defRPr sz="1400"/>
            </a:lvl3pPr>
            <a:lvl4pPr marL="1828800" lvl="3" indent="-317500">
              <a:lnSpc>
                <a:spcPct val="115000"/>
              </a:lnSpc>
              <a:spcBef>
                <a:spcPts val="1000"/>
              </a:spcBef>
              <a:spcAft>
                <a:spcPts val="0"/>
              </a:spcAft>
              <a:buSzPts val="1400"/>
              <a:buChar char="•"/>
              <a:defRPr sz="1400"/>
            </a:lvl4pPr>
            <a:lvl5pPr marL="2286000" lvl="4" indent="-317500">
              <a:lnSpc>
                <a:spcPct val="115000"/>
              </a:lnSpc>
              <a:spcBef>
                <a:spcPts val="1000"/>
              </a:spcBef>
              <a:spcAft>
                <a:spcPts val="0"/>
              </a:spcAft>
              <a:buSzPts val="1400"/>
              <a:buChar char="•"/>
              <a:defRPr sz="1400"/>
            </a:lvl5pPr>
            <a:lvl6pPr marL="2743200" lvl="5" indent="-304800">
              <a:lnSpc>
                <a:spcPct val="115000"/>
              </a:lnSpc>
              <a:spcBef>
                <a:spcPts val="1000"/>
              </a:spcBef>
              <a:spcAft>
                <a:spcPts val="0"/>
              </a:spcAft>
              <a:buSzPts val="1200"/>
              <a:buChar char="•"/>
              <a:defRPr sz="1200"/>
            </a:lvl6pPr>
            <a:lvl7pPr marL="3200400" lvl="6" indent="-304800">
              <a:lnSpc>
                <a:spcPct val="115000"/>
              </a:lnSpc>
              <a:spcBef>
                <a:spcPts val="1000"/>
              </a:spcBef>
              <a:spcAft>
                <a:spcPts val="0"/>
              </a:spcAft>
              <a:buSzPts val="1200"/>
              <a:buChar char="•"/>
              <a:defRPr sz="1200"/>
            </a:lvl7pPr>
            <a:lvl8pPr marL="3657600" lvl="7" indent="-304800">
              <a:lnSpc>
                <a:spcPct val="115000"/>
              </a:lnSpc>
              <a:spcBef>
                <a:spcPts val="1000"/>
              </a:spcBef>
              <a:spcAft>
                <a:spcPts val="0"/>
              </a:spcAft>
              <a:buSzPts val="1200"/>
              <a:buChar char="•"/>
              <a:defRPr sz="1200"/>
            </a:lvl8pPr>
            <a:lvl9pPr marL="4114800" lvl="8" indent="-304800">
              <a:lnSpc>
                <a:spcPct val="115000"/>
              </a:lnSpc>
              <a:spcBef>
                <a:spcPts val="1000"/>
              </a:spcBef>
              <a:spcAft>
                <a:spcPts val="1000"/>
              </a:spcAft>
              <a:buSzPts val="1200"/>
              <a:buChar char="•"/>
              <a:defRPr sz="1200"/>
            </a:lvl9pPr>
          </a:lstStyle>
          <a:p>
            <a:endParaRPr/>
          </a:p>
        </p:txBody>
      </p:sp>
      <p:sp>
        <p:nvSpPr>
          <p:cNvPr id="56" name="Google Shape;56;p6"/>
          <p:cNvSpPr txBox="1">
            <a:spLocks noGrp="1"/>
          </p:cNvSpPr>
          <p:nvPr>
            <p:ph type="subTitle" idx="3"/>
          </p:nvPr>
        </p:nvSpPr>
        <p:spPr>
          <a:xfrm>
            <a:off x="6210225" y="1761775"/>
            <a:ext cx="4831500" cy="400200"/>
          </a:xfrm>
          <a:prstGeom prst="rect">
            <a:avLst/>
          </a:prstGeom>
        </p:spPr>
        <p:txBody>
          <a:bodyPr spcFirstLastPara="1" wrap="square" lIns="0" tIns="0" rIns="0" bIns="0" anchor="t" anchorCtr="0">
            <a:spAutoFit/>
          </a:bodyPr>
          <a:lstStyle>
            <a:lvl1pPr marL="0" marR="0" lvl="0" indent="0" algn="l" rtl="0">
              <a:lnSpc>
                <a:spcPct val="100000"/>
              </a:lnSpc>
              <a:spcBef>
                <a:spcPts val="0"/>
              </a:spcBef>
              <a:spcAft>
                <a:spcPts val="0"/>
              </a:spcAft>
              <a:buNone/>
              <a:defRPr sz="2600">
                <a:solidFill>
                  <a:schemeClr val="accent5"/>
                </a:solidFill>
                <a:latin typeface="Barlow Condensed Medium"/>
                <a:ea typeface="Barlow Condensed Medium"/>
                <a:cs typeface="Barlow Condensed Medium"/>
                <a:sym typeface="Barlow Condensed Medium"/>
              </a:defRPr>
            </a:lvl1pPr>
            <a:lvl2pPr lvl="1" rtl="0">
              <a:spcBef>
                <a:spcPts val="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2pPr>
            <a:lvl3pPr lvl="2" rtl="0">
              <a:spcBef>
                <a:spcPts val="100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3pPr>
            <a:lvl4pPr lvl="3" rtl="0">
              <a:spcBef>
                <a:spcPts val="100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4pPr>
            <a:lvl5pPr lvl="4" rtl="0">
              <a:spcBef>
                <a:spcPts val="100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5pPr>
            <a:lvl6pPr lvl="5" rtl="0">
              <a:spcBef>
                <a:spcPts val="100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6pPr>
            <a:lvl7pPr lvl="6" rtl="0">
              <a:spcBef>
                <a:spcPts val="100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7pPr>
            <a:lvl8pPr lvl="7" rtl="0">
              <a:spcBef>
                <a:spcPts val="100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8pPr>
            <a:lvl9pPr lvl="8" rtl="0">
              <a:spcBef>
                <a:spcPts val="1000"/>
              </a:spcBef>
              <a:spcAft>
                <a:spcPts val="100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9pPr>
          </a:lstStyle>
          <a:p>
            <a:endParaRPr/>
          </a:p>
        </p:txBody>
      </p:sp>
      <p:sp>
        <p:nvSpPr>
          <p:cNvPr id="57" name="Google Shape;57;p6"/>
          <p:cNvSpPr txBox="1">
            <a:spLocks noGrp="1"/>
          </p:cNvSpPr>
          <p:nvPr>
            <p:ph type="body" idx="4"/>
          </p:nvPr>
        </p:nvSpPr>
        <p:spPr>
          <a:xfrm>
            <a:off x="6210225" y="2359160"/>
            <a:ext cx="4831500" cy="34884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1000"/>
              </a:spcBef>
              <a:spcAft>
                <a:spcPts val="0"/>
              </a:spcAft>
              <a:buSzPts val="1400"/>
              <a:buChar char="•"/>
              <a:defRPr sz="1400"/>
            </a:lvl2pPr>
            <a:lvl3pPr marL="1371600" lvl="2" indent="-317500" rtl="0">
              <a:lnSpc>
                <a:spcPct val="115000"/>
              </a:lnSpc>
              <a:spcBef>
                <a:spcPts val="1000"/>
              </a:spcBef>
              <a:spcAft>
                <a:spcPts val="0"/>
              </a:spcAft>
              <a:buSzPts val="1400"/>
              <a:buChar char="•"/>
              <a:defRPr sz="1400"/>
            </a:lvl3pPr>
            <a:lvl4pPr marL="1828800" lvl="3" indent="-317500" rtl="0">
              <a:lnSpc>
                <a:spcPct val="115000"/>
              </a:lnSpc>
              <a:spcBef>
                <a:spcPts val="1000"/>
              </a:spcBef>
              <a:spcAft>
                <a:spcPts val="0"/>
              </a:spcAft>
              <a:buSzPts val="1400"/>
              <a:buChar char="•"/>
              <a:defRPr sz="1400"/>
            </a:lvl4pPr>
            <a:lvl5pPr marL="2286000" lvl="4" indent="-317500" rtl="0">
              <a:lnSpc>
                <a:spcPct val="115000"/>
              </a:lnSpc>
              <a:spcBef>
                <a:spcPts val="1000"/>
              </a:spcBef>
              <a:spcAft>
                <a:spcPts val="0"/>
              </a:spcAft>
              <a:buSzPts val="1400"/>
              <a:buChar char="•"/>
              <a:defRPr sz="1400"/>
            </a:lvl5pPr>
            <a:lvl6pPr marL="2743200" lvl="5" indent="-304800" rtl="0">
              <a:lnSpc>
                <a:spcPct val="115000"/>
              </a:lnSpc>
              <a:spcBef>
                <a:spcPts val="1000"/>
              </a:spcBef>
              <a:spcAft>
                <a:spcPts val="0"/>
              </a:spcAft>
              <a:buSzPts val="1200"/>
              <a:buChar char="•"/>
              <a:defRPr sz="1200"/>
            </a:lvl6pPr>
            <a:lvl7pPr marL="3200400" lvl="6" indent="-304800" rtl="0">
              <a:lnSpc>
                <a:spcPct val="115000"/>
              </a:lnSpc>
              <a:spcBef>
                <a:spcPts val="1000"/>
              </a:spcBef>
              <a:spcAft>
                <a:spcPts val="0"/>
              </a:spcAft>
              <a:buSzPts val="1200"/>
              <a:buChar char="•"/>
              <a:defRPr sz="1200"/>
            </a:lvl7pPr>
            <a:lvl8pPr marL="3657600" lvl="7" indent="-304800" rtl="0">
              <a:lnSpc>
                <a:spcPct val="115000"/>
              </a:lnSpc>
              <a:spcBef>
                <a:spcPts val="1000"/>
              </a:spcBef>
              <a:spcAft>
                <a:spcPts val="0"/>
              </a:spcAft>
              <a:buSzPts val="1200"/>
              <a:buChar char="•"/>
              <a:defRPr sz="1200"/>
            </a:lvl8pPr>
            <a:lvl9pPr marL="4114800" lvl="8" indent="-304800" rtl="0">
              <a:lnSpc>
                <a:spcPct val="115000"/>
              </a:lnSpc>
              <a:spcBef>
                <a:spcPts val="1000"/>
              </a:spcBef>
              <a:spcAft>
                <a:spcPts val="1000"/>
              </a:spcAft>
              <a:buSzPts val="1200"/>
              <a:buChar char="•"/>
              <a:defRPr sz="1200"/>
            </a:lvl9pPr>
          </a:lstStyle>
          <a:p>
            <a:endParaRPr/>
          </a:p>
        </p:txBody>
      </p:sp>
    </p:spTree>
  </p:cSld>
  <p:clrMapOvr>
    <a:masterClrMapping/>
  </p:clrMapOvr>
  <p:extLst>
    <p:ext uri="{DCECCB84-F9BA-43D5-87BE-67443E8EF086}">
      <p15:sldGuideLst xmlns:p15="http://schemas.microsoft.com/office/powerpoint/2012/main">
        <p15:guide id="1" pos="288">
          <p15:clr>
            <a:srgbClr val="E46962"/>
          </p15:clr>
        </p15:guide>
        <p15:guide id="2" pos="7392">
          <p15:clr>
            <a:srgbClr val="E46962"/>
          </p15:clr>
        </p15:guide>
        <p15:guide id="3" orient="horz" pos="4143">
          <p15:clr>
            <a:srgbClr val="D9D9D9"/>
          </p15:clr>
        </p15:guide>
        <p15:guide id="4" orient="horz" pos="3683">
          <p15:clr>
            <a:srgbClr val="E46962"/>
          </p15:clr>
        </p15:guide>
        <p15:guide id="5" orient="horz" pos="173">
          <p15:clr>
            <a:srgbClr val="00FF00"/>
          </p15:clr>
        </p15:guide>
        <p15:guide id="6" orient="horz" pos="3398">
          <p15:clr>
            <a:srgbClr val="E46962"/>
          </p15:clr>
        </p15:guide>
        <p15:guide id="7" orient="horz" pos="3054">
          <p15:clr>
            <a:srgbClr val="E46962"/>
          </p15:clr>
        </p15:guide>
        <p15:guide id="8" orient="horz" pos="2768">
          <p15:clr>
            <a:srgbClr val="E46962"/>
          </p15:clr>
        </p15:guide>
        <p15:guide id="9" orient="horz" pos="2424">
          <p15:clr>
            <a:srgbClr val="E46962"/>
          </p15:clr>
        </p15:guide>
        <p15:guide id="10" orient="horz" pos="2138">
          <p15:clr>
            <a:srgbClr val="E46962"/>
          </p15:clr>
        </p15:guide>
        <p15:guide id="11" orient="horz" pos="1794">
          <p15:clr>
            <a:srgbClr val="E46962"/>
          </p15:clr>
        </p15:guide>
        <p15:guide id="12" orient="horz" pos="1508">
          <p15:clr>
            <a:srgbClr val="E46962"/>
          </p15:clr>
        </p15:guide>
        <p15:guide id="13" orient="horz" pos="1164">
          <p15:clr>
            <a:srgbClr val="E46962"/>
          </p15:clr>
        </p15:guide>
        <p15:guide id="14" orient="horz" pos="878">
          <p15:clr>
            <a:srgbClr val="E46962"/>
          </p15:clr>
        </p15:guide>
        <p15:guide id="15" orient="horz" pos="534">
          <p15:clr>
            <a:srgbClr val="E46962"/>
          </p15:clr>
        </p15:guide>
        <p15:guide id="16" orient="horz" pos="1049">
          <p15:clr>
            <a:srgbClr val="D9D9D9"/>
          </p15:clr>
        </p15:guide>
        <p15:guide id="17" orient="horz" pos="1679">
          <p15:clr>
            <a:srgbClr val="D9D9D9"/>
          </p15:clr>
        </p15:guide>
        <p15:guide id="18" orient="horz" pos="2308">
          <p15:clr>
            <a:srgbClr val="D9D9D9"/>
          </p15:clr>
        </p15:guide>
        <p15:guide id="19" orient="horz" pos="2938">
          <p15:clr>
            <a:srgbClr val="D9D9D9"/>
          </p15:clr>
        </p15:guide>
        <p15:guide id="20" orient="horz" pos="3568">
          <p15:clr>
            <a:srgbClr val="D9D9D9"/>
          </p15:clr>
        </p15:guide>
        <p15:guide id="21" pos="1352">
          <p15:clr>
            <a:srgbClr val="E46962"/>
          </p15:clr>
        </p15:guide>
        <p15:guide id="22" pos="1496">
          <p15:clr>
            <a:srgbClr val="E46962"/>
          </p15:clr>
        </p15:guide>
        <p15:guide id="23" pos="2560">
          <p15:clr>
            <a:srgbClr val="E46962"/>
          </p15:clr>
        </p15:guide>
        <p15:guide id="24" pos="2704">
          <p15:clr>
            <a:srgbClr val="E46962"/>
          </p15:clr>
        </p15:guide>
        <p15:guide id="25" pos="3768">
          <p15:clr>
            <a:srgbClr val="E46962"/>
          </p15:clr>
        </p15:guide>
        <p15:guide id="26" pos="3912">
          <p15:clr>
            <a:srgbClr val="E46962"/>
          </p15:clr>
        </p15:guide>
        <p15:guide id="27" pos="4976">
          <p15:clr>
            <a:srgbClr val="E46962"/>
          </p15:clr>
        </p15:guide>
        <p15:guide id="28" pos="5120">
          <p15:clr>
            <a:srgbClr val="E46962"/>
          </p15:clr>
        </p15:guide>
        <p15:guide id="29" pos="6184">
          <p15:clr>
            <a:srgbClr val="E46962"/>
          </p15:clr>
        </p15:guide>
        <p15:guide id="30" pos="6328">
          <p15:clr>
            <a:srgbClr val="E46962"/>
          </p15:clr>
        </p15:guide>
        <p15:guide id="31" orient="horz" pos="4028">
          <p15:clr>
            <a:srgbClr val="00FF00"/>
          </p15:clr>
        </p15:guide>
        <p15:guide id="32" pos="170">
          <p15:clr>
            <a:srgbClr val="00FF00"/>
          </p15:clr>
        </p15:guide>
        <p15:guide id="33" pos="7510">
          <p15:clr>
            <a:srgbClr val="00FF00"/>
          </p15:clr>
        </p15:guide>
        <p15:guide id="34" orient="horz" pos="419">
          <p15:clr>
            <a:srgbClr val="D9D9D9"/>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Body, 3 Column - Light">
  <p:cSld name="BLANK_1_1_1_1_1_2_1">
    <p:bg>
      <p:bgPr>
        <a:solidFill>
          <a:schemeClr val="lt2"/>
        </a:solidFill>
        <a:effectLst/>
      </p:bgPr>
    </p:bg>
    <p:spTree>
      <p:nvGrpSpPr>
        <p:cNvPr id="1" name="Shape 58"/>
        <p:cNvGrpSpPr/>
        <p:nvPr/>
      </p:nvGrpSpPr>
      <p:grpSpPr>
        <a:xfrm>
          <a:off x="0" y="0"/>
          <a:ext cx="0" cy="0"/>
          <a:chOff x="0" y="0"/>
          <a:chExt cx="0" cy="0"/>
        </a:xfrm>
      </p:grpSpPr>
      <p:grpSp>
        <p:nvGrpSpPr>
          <p:cNvPr id="60" name="Google Shape;60;p7"/>
          <p:cNvGrpSpPr/>
          <p:nvPr/>
        </p:nvGrpSpPr>
        <p:grpSpPr>
          <a:xfrm>
            <a:off x="457038" y="6418315"/>
            <a:ext cx="1023772" cy="158476"/>
            <a:chOff x="3854450" y="3112681"/>
            <a:chExt cx="4086913" cy="632637"/>
          </a:xfrm>
        </p:grpSpPr>
        <p:sp>
          <p:nvSpPr>
            <p:cNvPr id="61" name="Google Shape;61;p7"/>
            <p:cNvSpPr/>
            <p:nvPr/>
          </p:nvSpPr>
          <p:spPr>
            <a:xfrm>
              <a:off x="4118803" y="3112681"/>
              <a:ext cx="3822560" cy="581318"/>
            </a:xfrm>
            <a:custGeom>
              <a:avLst/>
              <a:gdLst/>
              <a:ahLst/>
              <a:cxnLst/>
              <a:rect l="l" t="t" r="r" b="b"/>
              <a:pathLst>
                <a:path w="3822560" h="581318" extrusionOk="0">
                  <a:moveTo>
                    <a:pt x="1918304" y="159078"/>
                  </a:moveTo>
                  <a:cubicBezTo>
                    <a:pt x="1896426" y="136785"/>
                    <a:pt x="1867301" y="125594"/>
                    <a:pt x="1830823" y="125594"/>
                  </a:cubicBezTo>
                  <a:lnTo>
                    <a:pt x="1714367" y="125594"/>
                  </a:lnTo>
                  <a:lnTo>
                    <a:pt x="1714367" y="576197"/>
                  </a:lnTo>
                  <a:lnTo>
                    <a:pt x="1830823" y="576197"/>
                  </a:lnTo>
                  <a:cubicBezTo>
                    <a:pt x="1867301" y="576197"/>
                    <a:pt x="1896426" y="565051"/>
                    <a:pt x="1918304" y="542712"/>
                  </a:cubicBezTo>
                  <a:cubicBezTo>
                    <a:pt x="1940121" y="520419"/>
                    <a:pt x="1951090" y="490565"/>
                    <a:pt x="1951090" y="453224"/>
                  </a:cubicBezTo>
                  <a:lnTo>
                    <a:pt x="1951090" y="248521"/>
                  </a:lnTo>
                  <a:cubicBezTo>
                    <a:pt x="1951090" y="211165"/>
                    <a:pt x="1940181" y="181371"/>
                    <a:pt x="1918304" y="159033"/>
                  </a:cubicBezTo>
                  <a:lnTo>
                    <a:pt x="1918304" y="159078"/>
                  </a:lnTo>
                  <a:close/>
                  <a:moveTo>
                    <a:pt x="1877253" y="448766"/>
                  </a:moveTo>
                  <a:cubicBezTo>
                    <a:pt x="1876820" y="467624"/>
                    <a:pt x="1872247" y="482808"/>
                    <a:pt x="1863550" y="494165"/>
                  </a:cubicBezTo>
                  <a:cubicBezTo>
                    <a:pt x="1854838" y="505522"/>
                    <a:pt x="1843496" y="511231"/>
                    <a:pt x="1829523" y="511231"/>
                  </a:cubicBezTo>
                  <a:lnTo>
                    <a:pt x="1788144" y="511939"/>
                  </a:lnTo>
                  <a:lnTo>
                    <a:pt x="1788144" y="190077"/>
                  </a:lnTo>
                  <a:lnTo>
                    <a:pt x="1828836" y="190077"/>
                  </a:lnTo>
                  <a:cubicBezTo>
                    <a:pt x="1843660" y="190077"/>
                    <a:pt x="1855436" y="195786"/>
                    <a:pt x="1864133" y="207144"/>
                  </a:cubicBezTo>
                  <a:cubicBezTo>
                    <a:pt x="1872845" y="218516"/>
                    <a:pt x="1877194" y="233835"/>
                    <a:pt x="1877194" y="253145"/>
                  </a:cubicBezTo>
                  <a:lnTo>
                    <a:pt x="1877194" y="448811"/>
                  </a:lnTo>
                  <a:lnTo>
                    <a:pt x="1877253" y="448766"/>
                  </a:lnTo>
                  <a:close/>
                  <a:moveTo>
                    <a:pt x="2742073" y="408202"/>
                  </a:moveTo>
                  <a:cubicBezTo>
                    <a:pt x="2734870" y="393636"/>
                    <a:pt x="2724664" y="380200"/>
                    <a:pt x="2711543" y="367969"/>
                  </a:cubicBezTo>
                  <a:cubicBezTo>
                    <a:pt x="2698378" y="355738"/>
                    <a:pt x="2678877" y="339967"/>
                    <a:pt x="2653024" y="320672"/>
                  </a:cubicBezTo>
                  <a:cubicBezTo>
                    <a:pt x="2627545" y="301798"/>
                    <a:pt x="2610524" y="286961"/>
                    <a:pt x="2601812" y="276237"/>
                  </a:cubicBezTo>
                  <a:cubicBezTo>
                    <a:pt x="2593100" y="265542"/>
                    <a:pt x="2588751" y="252437"/>
                    <a:pt x="2588751" y="236998"/>
                  </a:cubicBezTo>
                  <a:cubicBezTo>
                    <a:pt x="2588751" y="220685"/>
                    <a:pt x="2592786" y="207912"/>
                    <a:pt x="2600841" y="198723"/>
                  </a:cubicBezTo>
                  <a:cubicBezTo>
                    <a:pt x="2608910" y="189475"/>
                    <a:pt x="2619281" y="184866"/>
                    <a:pt x="2632013" y="184866"/>
                  </a:cubicBezTo>
                  <a:cubicBezTo>
                    <a:pt x="2645612" y="184866"/>
                    <a:pt x="2656521" y="189912"/>
                    <a:pt x="2664800" y="199974"/>
                  </a:cubicBezTo>
                  <a:cubicBezTo>
                    <a:pt x="2673063" y="210081"/>
                    <a:pt x="2677203" y="223457"/>
                    <a:pt x="2677203" y="240191"/>
                  </a:cubicBezTo>
                  <a:lnTo>
                    <a:pt x="2677203" y="264834"/>
                  </a:lnTo>
                  <a:lnTo>
                    <a:pt x="2749695" y="264834"/>
                  </a:lnTo>
                  <a:lnTo>
                    <a:pt x="2749695" y="241502"/>
                  </a:lnTo>
                  <a:cubicBezTo>
                    <a:pt x="2749695" y="205020"/>
                    <a:pt x="2738905" y="175768"/>
                    <a:pt x="2717297" y="153640"/>
                  </a:cubicBezTo>
                  <a:cubicBezTo>
                    <a:pt x="2695643" y="131573"/>
                    <a:pt x="2667265" y="120487"/>
                    <a:pt x="2632013" y="120487"/>
                  </a:cubicBezTo>
                  <a:cubicBezTo>
                    <a:pt x="2596761" y="120487"/>
                    <a:pt x="2569250" y="130971"/>
                    <a:pt x="2548015" y="152014"/>
                  </a:cubicBezTo>
                  <a:cubicBezTo>
                    <a:pt x="2526795" y="173056"/>
                    <a:pt x="2516200" y="201374"/>
                    <a:pt x="2516200" y="236998"/>
                  </a:cubicBezTo>
                  <a:cubicBezTo>
                    <a:pt x="2516200" y="259291"/>
                    <a:pt x="2520563" y="278963"/>
                    <a:pt x="2529260" y="295878"/>
                  </a:cubicBezTo>
                  <a:cubicBezTo>
                    <a:pt x="2537973" y="312839"/>
                    <a:pt x="2548777" y="327299"/>
                    <a:pt x="2561718" y="339320"/>
                  </a:cubicBezTo>
                  <a:cubicBezTo>
                    <a:pt x="2574674" y="351325"/>
                    <a:pt x="2591710" y="365077"/>
                    <a:pt x="2612930" y="380531"/>
                  </a:cubicBezTo>
                  <a:cubicBezTo>
                    <a:pt x="2631580" y="394284"/>
                    <a:pt x="2645179" y="404782"/>
                    <a:pt x="2653667" y="412058"/>
                  </a:cubicBezTo>
                  <a:cubicBezTo>
                    <a:pt x="2662155" y="419348"/>
                    <a:pt x="2668715" y="427060"/>
                    <a:pt x="2673392" y="435224"/>
                  </a:cubicBezTo>
                  <a:cubicBezTo>
                    <a:pt x="2678070" y="443373"/>
                    <a:pt x="2680371" y="453059"/>
                    <a:pt x="2680371" y="464205"/>
                  </a:cubicBezTo>
                  <a:cubicBezTo>
                    <a:pt x="2680371" y="480081"/>
                    <a:pt x="2676127" y="492855"/>
                    <a:pt x="2667639" y="502465"/>
                  </a:cubicBezTo>
                  <a:cubicBezTo>
                    <a:pt x="2659151" y="512150"/>
                    <a:pt x="2648347" y="516925"/>
                    <a:pt x="2635181" y="516925"/>
                  </a:cubicBezTo>
                  <a:cubicBezTo>
                    <a:pt x="2622016" y="516925"/>
                    <a:pt x="2611316" y="511773"/>
                    <a:pt x="2603052" y="501501"/>
                  </a:cubicBezTo>
                  <a:cubicBezTo>
                    <a:pt x="2594774" y="491228"/>
                    <a:pt x="2590634" y="477686"/>
                    <a:pt x="2590634" y="460936"/>
                  </a:cubicBezTo>
                  <a:lnTo>
                    <a:pt x="2590634" y="439803"/>
                  </a:lnTo>
                  <a:lnTo>
                    <a:pt x="2517500" y="439803"/>
                  </a:lnTo>
                  <a:lnTo>
                    <a:pt x="2517500" y="464808"/>
                  </a:lnTo>
                  <a:cubicBezTo>
                    <a:pt x="2517500" y="499542"/>
                    <a:pt x="2528289" y="527650"/>
                    <a:pt x="2549958" y="549129"/>
                  </a:cubicBezTo>
                  <a:cubicBezTo>
                    <a:pt x="2571611" y="570594"/>
                    <a:pt x="2599989" y="581318"/>
                    <a:pt x="2635181" y="581318"/>
                  </a:cubicBezTo>
                  <a:cubicBezTo>
                    <a:pt x="2670388" y="581318"/>
                    <a:pt x="2698811" y="570277"/>
                    <a:pt x="2720465" y="548150"/>
                  </a:cubicBezTo>
                  <a:cubicBezTo>
                    <a:pt x="2742118" y="526068"/>
                    <a:pt x="2752922" y="496771"/>
                    <a:pt x="2752922" y="460289"/>
                  </a:cubicBezTo>
                  <a:cubicBezTo>
                    <a:pt x="2752922" y="440105"/>
                    <a:pt x="2749321" y="422722"/>
                    <a:pt x="2742118" y="408141"/>
                  </a:cubicBezTo>
                  <a:lnTo>
                    <a:pt x="2742073" y="408202"/>
                  </a:lnTo>
                  <a:close/>
                  <a:moveTo>
                    <a:pt x="2981800" y="125639"/>
                  </a:moveTo>
                  <a:lnTo>
                    <a:pt x="2929407" y="125639"/>
                  </a:lnTo>
                  <a:lnTo>
                    <a:pt x="2929407" y="552970"/>
                  </a:lnTo>
                  <a:lnTo>
                    <a:pt x="2930005" y="552970"/>
                  </a:lnTo>
                  <a:lnTo>
                    <a:pt x="2955364" y="576197"/>
                  </a:lnTo>
                  <a:lnTo>
                    <a:pt x="3003244" y="576197"/>
                  </a:lnTo>
                  <a:lnTo>
                    <a:pt x="3003244" y="145220"/>
                  </a:lnTo>
                  <a:lnTo>
                    <a:pt x="2981800" y="125639"/>
                  </a:lnTo>
                  <a:close/>
                  <a:moveTo>
                    <a:pt x="3428212" y="165118"/>
                  </a:moveTo>
                  <a:lnTo>
                    <a:pt x="3428212" y="125654"/>
                  </a:lnTo>
                  <a:lnTo>
                    <a:pt x="3175649" y="125654"/>
                  </a:lnTo>
                  <a:lnTo>
                    <a:pt x="3175649" y="164576"/>
                  </a:lnTo>
                  <a:lnTo>
                    <a:pt x="3198378" y="190017"/>
                  </a:lnTo>
                  <a:lnTo>
                    <a:pt x="3262800" y="190017"/>
                  </a:lnTo>
                  <a:lnTo>
                    <a:pt x="3262800" y="576197"/>
                  </a:lnTo>
                  <a:lnTo>
                    <a:pt x="3336592" y="576197"/>
                  </a:lnTo>
                  <a:lnTo>
                    <a:pt x="3336592" y="190017"/>
                  </a:lnTo>
                  <a:lnTo>
                    <a:pt x="3405916" y="190017"/>
                  </a:lnTo>
                  <a:lnTo>
                    <a:pt x="3428212" y="165118"/>
                  </a:lnTo>
                  <a:close/>
                  <a:moveTo>
                    <a:pt x="2331451" y="511834"/>
                  </a:moveTo>
                  <a:lnTo>
                    <a:pt x="2206567" y="511834"/>
                  </a:lnTo>
                  <a:lnTo>
                    <a:pt x="2206567" y="383077"/>
                  </a:lnTo>
                  <a:lnTo>
                    <a:pt x="2298769" y="383077"/>
                  </a:lnTo>
                  <a:lnTo>
                    <a:pt x="2298769" y="317840"/>
                  </a:lnTo>
                  <a:lnTo>
                    <a:pt x="2206567" y="318111"/>
                  </a:lnTo>
                  <a:lnTo>
                    <a:pt x="2206567" y="190017"/>
                  </a:lnTo>
                  <a:lnTo>
                    <a:pt x="2332467" y="189957"/>
                  </a:lnTo>
                  <a:lnTo>
                    <a:pt x="2354778" y="165058"/>
                  </a:lnTo>
                  <a:lnTo>
                    <a:pt x="2354778" y="125639"/>
                  </a:lnTo>
                  <a:lnTo>
                    <a:pt x="2132715" y="125639"/>
                  </a:lnTo>
                  <a:lnTo>
                    <a:pt x="2132715" y="576197"/>
                  </a:lnTo>
                  <a:lnTo>
                    <a:pt x="2354778" y="576197"/>
                  </a:lnTo>
                  <a:lnTo>
                    <a:pt x="2354778" y="537937"/>
                  </a:lnTo>
                  <a:lnTo>
                    <a:pt x="2331451" y="511834"/>
                  </a:lnTo>
                  <a:close/>
                  <a:moveTo>
                    <a:pt x="3674289" y="511834"/>
                  </a:moveTo>
                  <a:lnTo>
                    <a:pt x="3674289" y="383077"/>
                  </a:lnTo>
                  <a:lnTo>
                    <a:pt x="3766551" y="383077"/>
                  </a:lnTo>
                  <a:lnTo>
                    <a:pt x="3766551" y="317795"/>
                  </a:lnTo>
                  <a:lnTo>
                    <a:pt x="3674334" y="318066"/>
                  </a:lnTo>
                  <a:lnTo>
                    <a:pt x="3674334" y="189942"/>
                  </a:lnTo>
                  <a:lnTo>
                    <a:pt x="3800682" y="189942"/>
                  </a:lnTo>
                  <a:lnTo>
                    <a:pt x="3822560" y="165480"/>
                  </a:lnTo>
                  <a:lnTo>
                    <a:pt x="3822560" y="125563"/>
                  </a:lnTo>
                  <a:lnTo>
                    <a:pt x="3600497" y="125563"/>
                  </a:lnTo>
                  <a:lnTo>
                    <a:pt x="3600497" y="576182"/>
                  </a:lnTo>
                  <a:lnTo>
                    <a:pt x="3822560" y="576182"/>
                  </a:lnTo>
                  <a:lnTo>
                    <a:pt x="3822560" y="537440"/>
                  </a:lnTo>
                  <a:lnTo>
                    <a:pt x="3799607" y="511834"/>
                  </a:lnTo>
                  <a:lnTo>
                    <a:pt x="3674289" y="511834"/>
                  </a:lnTo>
                  <a:close/>
                  <a:moveTo>
                    <a:pt x="1061703" y="576197"/>
                  </a:moveTo>
                  <a:lnTo>
                    <a:pt x="1115605" y="576197"/>
                  </a:lnTo>
                  <a:lnTo>
                    <a:pt x="1018067" y="125594"/>
                  </a:lnTo>
                  <a:lnTo>
                    <a:pt x="937192" y="125594"/>
                  </a:lnTo>
                  <a:lnTo>
                    <a:pt x="839759" y="576197"/>
                  </a:lnTo>
                  <a:lnTo>
                    <a:pt x="891778" y="576197"/>
                  </a:lnTo>
                  <a:lnTo>
                    <a:pt x="917526" y="552609"/>
                  </a:lnTo>
                  <a:lnTo>
                    <a:pt x="917631" y="552609"/>
                  </a:lnTo>
                  <a:cubicBezTo>
                    <a:pt x="921606" y="530527"/>
                    <a:pt x="926986" y="500943"/>
                    <a:pt x="927045" y="500793"/>
                  </a:cubicBezTo>
                  <a:lnTo>
                    <a:pt x="1026929" y="500793"/>
                  </a:lnTo>
                  <a:cubicBezTo>
                    <a:pt x="1026929" y="500793"/>
                    <a:pt x="1032249" y="530798"/>
                    <a:pt x="1036119" y="552880"/>
                  </a:cubicBezTo>
                  <a:lnTo>
                    <a:pt x="1061598" y="576197"/>
                  </a:lnTo>
                  <a:lnTo>
                    <a:pt x="1061703" y="576197"/>
                  </a:lnTo>
                  <a:close/>
                  <a:moveTo>
                    <a:pt x="1015228" y="436535"/>
                  </a:moveTo>
                  <a:lnTo>
                    <a:pt x="938268" y="436535"/>
                  </a:lnTo>
                  <a:lnTo>
                    <a:pt x="974536" y="233127"/>
                  </a:lnTo>
                  <a:cubicBezTo>
                    <a:pt x="974985" y="231831"/>
                    <a:pt x="975612" y="231229"/>
                    <a:pt x="976419" y="231229"/>
                  </a:cubicBezTo>
                  <a:cubicBezTo>
                    <a:pt x="977226" y="231229"/>
                    <a:pt x="977914" y="231877"/>
                    <a:pt x="978362" y="233127"/>
                  </a:cubicBezTo>
                  <a:lnTo>
                    <a:pt x="1015273" y="436535"/>
                  </a:lnTo>
                  <a:lnTo>
                    <a:pt x="1015228" y="436535"/>
                  </a:lnTo>
                  <a:close/>
                  <a:moveTo>
                    <a:pt x="1478018" y="125639"/>
                  </a:moveTo>
                  <a:lnTo>
                    <a:pt x="1452330" y="149182"/>
                  </a:lnTo>
                  <a:lnTo>
                    <a:pt x="1452330" y="402433"/>
                  </a:lnTo>
                  <a:cubicBezTo>
                    <a:pt x="1452330" y="403743"/>
                    <a:pt x="1451792" y="404511"/>
                    <a:pt x="1450776" y="404662"/>
                  </a:cubicBezTo>
                  <a:cubicBezTo>
                    <a:pt x="1449700" y="404888"/>
                    <a:pt x="1448953" y="404346"/>
                    <a:pt x="1448579" y="403035"/>
                  </a:cubicBezTo>
                  <a:lnTo>
                    <a:pt x="1351087" y="125578"/>
                  </a:lnTo>
                  <a:lnTo>
                    <a:pt x="1271661" y="125578"/>
                  </a:lnTo>
                  <a:lnTo>
                    <a:pt x="1271661" y="576197"/>
                  </a:lnTo>
                  <a:lnTo>
                    <a:pt x="1319063" y="576197"/>
                  </a:lnTo>
                  <a:lnTo>
                    <a:pt x="1344796" y="552609"/>
                  </a:lnTo>
                  <a:lnTo>
                    <a:pt x="1344213" y="297505"/>
                  </a:lnTo>
                  <a:cubicBezTo>
                    <a:pt x="1344213" y="296195"/>
                    <a:pt x="1344751" y="295487"/>
                    <a:pt x="1345827" y="295276"/>
                  </a:cubicBezTo>
                  <a:cubicBezTo>
                    <a:pt x="1346903" y="295065"/>
                    <a:pt x="1347590" y="295607"/>
                    <a:pt x="1348023" y="296903"/>
                  </a:cubicBezTo>
                  <a:lnTo>
                    <a:pt x="1445247" y="576257"/>
                  </a:lnTo>
                  <a:lnTo>
                    <a:pt x="1525524" y="576257"/>
                  </a:lnTo>
                  <a:lnTo>
                    <a:pt x="1525524" y="125654"/>
                  </a:lnTo>
                  <a:lnTo>
                    <a:pt x="1478018" y="125654"/>
                  </a:lnTo>
                  <a:close/>
                  <a:moveTo>
                    <a:pt x="234018" y="0"/>
                  </a:moveTo>
                  <a:lnTo>
                    <a:pt x="227084" y="0"/>
                  </a:lnTo>
                  <a:lnTo>
                    <a:pt x="227084" y="84322"/>
                  </a:lnTo>
                  <a:lnTo>
                    <a:pt x="234018" y="94007"/>
                  </a:lnTo>
                  <a:lnTo>
                    <a:pt x="234018" y="0"/>
                  </a:lnTo>
                  <a:close/>
                  <a:moveTo>
                    <a:pt x="20727" y="200034"/>
                  </a:moveTo>
                  <a:lnTo>
                    <a:pt x="13793" y="198603"/>
                  </a:lnTo>
                  <a:lnTo>
                    <a:pt x="13793" y="0"/>
                  </a:lnTo>
                  <a:lnTo>
                    <a:pt x="6874" y="0"/>
                  </a:lnTo>
                  <a:lnTo>
                    <a:pt x="6874" y="197202"/>
                  </a:lnTo>
                  <a:lnTo>
                    <a:pt x="0" y="195726"/>
                  </a:lnTo>
                  <a:lnTo>
                    <a:pt x="0" y="359971"/>
                  </a:lnTo>
                  <a:lnTo>
                    <a:pt x="20727" y="374009"/>
                  </a:lnTo>
                  <a:lnTo>
                    <a:pt x="20727" y="200034"/>
                  </a:lnTo>
                  <a:close/>
                  <a:moveTo>
                    <a:pt x="108805" y="160825"/>
                  </a:moveTo>
                  <a:lnTo>
                    <a:pt x="101871" y="165284"/>
                  </a:lnTo>
                  <a:lnTo>
                    <a:pt x="101871" y="0"/>
                  </a:lnTo>
                  <a:lnTo>
                    <a:pt x="94952" y="0"/>
                  </a:lnTo>
                  <a:lnTo>
                    <a:pt x="94952" y="169788"/>
                  </a:lnTo>
                  <a:lnTo>
                    <a:pt x="88018" y="174246"/>
                  </a:lnTo>
                  <a:lnTo>
                    <a:pt x="88018" y="409407"/>
                  </a:lnTo>
                  <a:lnTo>
                    <a:pt x="108805" y="390382"/>
                  </a:lnTo>
                  <a:lnTo>
                    <a:pt x="108805" y="160825"/>
                  </a:lnTo>
                  <a:close/>
                  <a:moveTo>
                    <a:pt x="64796" y="189309"/>
                  </a:moveTo>
                  <a:lnTo>
                    <a:pt x="57862" y="193768"/>
                  </a:lnTo>
                  <a:lnTo>
                    <a:pt x="57862" y="0"/>
                  </a:lnTo>
                  <a:lnTo>
                    <a:pt x="50928" y="0"/>
                  </a:lnTo>
                  <a:lnTo>
                    <a:pt x="50928" y="198226"/>
                  </a:lnTo>
                  <a:lnTo>
                    <a:pt x="44009" y="202745"/>
                  </a:lnTo>
                  <a:lnTo>
                    <a:pt x="44009" y="389720"/>
                  </a:lnTo>
                  <a:lnTo>
                    <a:pt x="64796" y="403743"/>
                  </a:lnTo>
                  <a:lnTo>
                    <a:pt x="64796" y="18930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 name="Google Shape;62;p7"/>
            <p:cNvSpPr/>
            <p:nvPr/>
          </p:nvSpPr>
          <p:spPr>
            <a:xfrm>
              <a:off x="3854450" y="3112681"/>
              <a:ext cx="725470" cy="632637"/>
            </a:xfrm>
            <a:custGeom>
              <a:avLst/>
              <a:gdLst/>
              <a:ahLst/>
              <a:cxnLst/>
              <a:rect l="l" t="t" r="r" b="b"/>
              <a:pathLst>
                <a:path w="725470" h="632637" extrusionOk="0">
                  <a:moveTo>
                    <a:pt x="725470" y="412931"/>
                  </a:moveTo>
                  <a:lnTo>
                    <a:pt x="714950" y="398140"/>
                  </a:lnTo>
                  <a:lnTo>
                    <a:pt x="718536" y="403201"/>
                  </a:lnTo>
                  <a:lnTo>
                    <a:pt x="718536" y="0"/>
                  </a:lnTo>
                  <a:lnTo>
                    <a:pt x="711617" y="0"/>
                  </a:lnTo>
                  <a:lnTo>
                    <a:pt x="711617" y="393470"/>
                  </a:lnTo>
                  <a:lnTo>
                    <a:pt x="704684" y="383740"/>
                  </a:lnTo>
                  <a:lnTo>
                    <a:pt x="704684" y="484751"/>
                  </a:lnTo>
                  <a:lnTo>
                    <a:pt x="681416" y="452290"/>
                  </a:lnTo>
                  <a:lnTo>
                    <a:pt x="681416" y="351114"/>
                  </a:lnTo>
                  <a:lnTo>
                    <a:pt x="670821" y="336217"/>
                  </a:lnTo>
                  <a:lnTo>
                    <a:pt x="674482" y="341383"/>
                  </a:lnTo>
                  <a:lnTo>
                    <a:pt x="674482" y="0"/>
                  </a:lnTo>
                  <a:lnTo>
                    <a:pt x="667608" y="0"/>
                  </a:lnTo>
                  <a:lnTo>
                    <a:pt x="667608" y="331653"/>
                  </a:lnTo>
                  <a:lnTo>
                    <a:pt x="660674" y="321922"/>
                  </a:lnTo>
                  <a:lnTo>
                    <a:pt x="660674" y="423264"/>
                  </a:lnTo>
                  <a:lnTo>
                    <a:pt x="637407" y="390804"/>
                  </a:lnTo>
                  <a:lnTo>
                    <a:pt x="637407" y="289251"/>
                  </a:lnTo>
                  <a:lnTo>
                    <a:pt x="627141" y="274896"/>
                  </a:lnTo>
                  <a:lnTo>
                    <a:pt x="630473" y="279505"/>
                  </a:lnTo>
                  <a:lnTo>
                    <a:pt x="630473" y="0"/>
                  </a:lnTo>
                  <a:lnTo>
                    <a:pt x="623539" y="0"/>
                  </a:lnTo>
                  <a:lnTo>
                    <a:pt x="623539" y="269835"/>
                  </a:lnTo>
                  <a:lnTo>
                    <a:pt x="616606" y="260104"/>
                  </a:lnTo>
                  <a:lnTo>
                    <a:pt x="616606" y="361778"/>
                  </a:lnTo>
                  <a:lnTo>
                    <a:pt x="593383" y="329318"/>
                  </a:lnTo>
                  <a:lnTo>
                    <a:pt x="593383" y="227433"/>
                  </a:lnTo>
                  <a:lnTo>
                    <a:pt x="582967" y="212852"/>
                  </a:lnTo>
                  <a:lnTo>
                    <a:pt x="586449" y="217687"/>
                  </a:lnTo>
                  <a:lnTo>
                    <a:pt x="586449" y="0"/>
                  </a:lnTo>
                  <a:lnTo>
                    <a:pt x="579530" y="0"/>
                  </a:lnTo>
                  <a:lnTo>
                    <a:pt x="579530" y="207957"/>
                  </a:lnTo>
                  <a:lnTo>
                    <a:pt x="572597" y="198226"/>
                  </a:lnTo>
                  <a:lnTo>
                    <a:pt x="572597" y="300277"/>
                  </a:lnTo>
                  <a:lnTo>
                    <a:pt x="549329" y="267816"/>
                  </a:lnTo>
                  <a:lnTo>
                    <a:pt x="549329" y="165600"/>
                  </a:lnTo>
                  <a:lnTo>
                    <a:pt x="538943" y="150989"/>
                  </a:lnTo>
                  <a:lnTo>
                    <a:pt x="542380" y="155870"/>
                  </a:lnTo>
                  <a:lnTo>
                    <a:pt x="542380" y="0"/>
                  </a:lnTo>
                  <a:lnTo>
                    <a:pt x="535462" y="0"/>
                  </a:lnTo>
                  <a:lnTo>
                    <a:pt x="535462" y="146139"/>
                  </a:lnTo>
                  <a:lnTo>
                    <a:pt x="528528" y="136409"/>
                  </a:lnTo>
                  <a:lnTo>
                    <a:pt x="528528" y="248476"/>
                  </a:lnTo>
                  <a:lnTo>
                    <a:pt x="532712" y="244665"/>
                  </a:lnTo>
                  <a:lnTo>
                    <a:pt x="417227" y="350195"/>
                  </a:lnTo>
                  <a:lnTo>
                    <a:pt x="417227" y="132327"/>
                  </a:lnTo>
                  <a:lnTo>
                    <a:pt x="410293" y="136785"/>
                  </a:lnTo>
                  <a:lnTo>
                    <a:pt x="410293" y="0"/>
                  </a:lnTo>
                  <a:lnTo>
                    <a:pt x="403359" y="0"/>
                  </a:lnTo>
                  <a:lnTo>
                    <a:pt x="403359" y="141304"/>
                  </a:lnTo>
                  <a:lnTo>
                    <a:pt x="396441" y="145763"/>
                  </a:lnTo>
                  <a:lnTo>
                    <a:pt x="396441" y="369159"/>
                  </a:lnTo>
                  <a:lnTo>
                    <a:pt x="346080" y="415161"/>
                  </a:lnTo>
                  <a:lnTo>
                    <a:pt x="249679" y="350135"/>
                  </a:lnTo>
                  <a:lnTo>
                    <a:pt x="241071" y="356115"/>
                  </a:lnTo>
                  <a:lnTo>
                    <a:pt x="241071" y="190951"/>
                  </a:lnTo>
                  <a:lnTo>
                    <a:pt x="238755" y="190454"/>
                  </a:lnTo>
                  <a:lnTo>
                    <a:pt x="234137" y="195078"/>
                  </a:lnTo>
                  <a:lnTo>
                    <a:pt x="234137" y="0"/>
                  </a:lnTo>
                  <a:lnTo>
                    <a:pt x="227204" y="0"/>
                  </a:lnTo>
                  <a:lnTo>
                    <a:pt x="227204" y="201932"/>
                  </a:lnTo>
                  <a:lnTo>
                    <a:pt x="220285" y="208770"/>
                  </a:lnTo>
                  <a:lnTo>
                    <a:pt x="220285" y="370409"/>
                  </a:lnTo>
                  <a:lnTo>
                    <a:pt x="197002" y="386511"/>
                  </a:lnTo>
                  <a:lnTo>
                    <a:pt x="197002" y="231726"/>
                  </a:lnTo>
                  <a:lnTo>
                    <a:pt x="190069" y="238564"/>
                  </a:lnTo>
                  <a:lnTo>
                    <a:pt x="190069" y="0"/>
                  </a:lnTo>
                  <a:lnTo>
                    <a:pt x="183194" y="0"/>
                  </a:lnTo>
                  <a:lnTo>
                    <a:pt x="183194" y="245418"/>
                  </a:lnTo>
                  <a:lnTo>
                    <a:pt x="176261" y="252272"/>
                  </a:lnTo>
                  <a:lnTo>
                    <a:pt x="176261" y="400806"/>
                  </a:lnTo>
                  <a:lnTo>
                    <a:pt x="152993" y="416848"/>
                  </a:lnTo>
                  <a:lnTo>
                    <a:pt x="152993" y="275257"/>
                  </a:lnTo>
                  <a:lnTo>
                    <a:pt x="146059" y="282126"/>
                  </a:lnTo>
                  <a:lnTo>
                    <a:pt x="146059" y="0"/>
                  </a:lnTo>
                  <a:lnTo>
                    <a:pt x="139126" y="0"/>
                  </a:lnTo>
                  <a:lnTo>
                    <a:pt x="139126" y="288965"/>
                  </a:lnTo>
                  <a:lnTo>
                    <a:pt x="132192" y="295818"/>
                  </a:lnTo>
                  <a:lnTo>
                    <a:pt x="132192" y="431203"/>
                  </a:lnTo>
                  <a:lnTo>
                    <a:pt x="108939" y="447244"/>
                  </a:lnTo>
                  <a:lnTo>
                    <a:pt x="108939" y="318819"/>
                  </a:lnTo>
                  <a:lnTo>
                    <a:pt x="102005" y="325673"/>
                  </a:lnTo>
                  <a:lnTo>
                    <a:pt x="102005" y="0"/>
                  </a:lnTo>
                  <a:lnTo>
                    <a:pt x="95131" y="0"/>
                  </a:lnTo>
                  <a:lnTo>
                    <a:pt x="95131" y="332526"/>
                  </a:lnTo>
                  <a:lnTo>
                    <a:pt x="88198" y="339365"/>
                  </a:lnTo>
                  <a:lnTo>
                    <a:pt x="88198" y="461599"/>
                  </a:lnTo>
                  <a:lnTo>
                    <a:pt x="64930" y="477626"/>
                  </a:lnTo>
                  <a:lnTo>
                    <a:pt x="64930" y="362366"/>
                  </a:lnTo>
                  <a:lnTo>
                    <a:pt x="57996" y="369219"/>
                  </a:lnTo>
                  <a:lnTo>
                    <a:pt x="57996" y="0"/>
                  </a:lnTo>
                  <a:lnTo>
                    <a:pt x="51063" y="0"/>
                  </a:lnTo>
                  <a:lnTo>
                    <a:pt x="51063" y="376073"/>
                  </a:lnTo>
                  <a:lnTo>
                    <a:pt x="44129" y="382926"/>
                  </a:lnTo>
                  <a:lnTo>
                    <a:pt x="44129" y="491981"/>
                  </a:lnTo>
                  <a:lnTo>
                    <a:pt x="20921" y="508023"/>
                  </a:lnTo>
                  <a:lnTo>
                    <a:pt x="20921" y="405912"/>
                  </a:lnTo>
                  <a:lnTo>
                    <a:pt x="10490" y="416200"/>
                  </a:lnTo>
                  <a:lnTo>
                    <a:pt x="13987" y="412766"/>
                  </a:lnTo>
                  <a:lnTo>
                    <a:pt x="13987" y="0"/>
                  </a:lnTo>
                  <a:lnTo>
                    <a:pt x="7038" y="0"/>
                  </a:lnTo>
                  <a:lnTo>
                    <a:pt x="7038" y="415372"/>
                  </a:lnTo>
                  <a:lnTo>
                    <a:pt x="105" y="413700"/>
                  </a:lnTo>
                  <a:lnTo>
                    <a:pt x="105" y="522378"/>
                  </a:lnTo>
                  <a:lnTo>
                    <a:pt x="0" y="522438"/>
                  </a:lnTo>
                  <a:lnTo>
                    <a:pt x="0" y="632472"/>
                  </a:lnTo>
                  <a:lnTo>
                    <a:pt x="725261" y="632637"/>
                  </a:lnTo>
                  <a:lnTo>
                    <a:pt x="725261" y="513792"/>
                  </a:lnTo>
                  <a:lnTo>
                    <a:pt x="725470" y="514063"/>
                  </a:lnTo>
                  <a:lnTo>
                    <a:pt x="725470" y="4129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p7"/>
            <p:cNvSpPr/>
            <p:nvPr/>
          </p:nvSpPr>
          <p:spPr>
            <a:xfrm>
              <a:off x="4294899" y="3112681"/>
              <a:ext cx="64855" cy="328926"/>
            </a:xfrm>
            <a:custGeom>
              <a:avLst/>
              <a:gdLst/>
              <a:ahLst/>
              <a:cxnLst/>
              <a:rect l="l" t="t" r="r" b="b"/>
              <a:pathLst>
                <a:path w="64855" h="328926" extrusionOk="0">
                  <a:moveTo>
                    <a:pt x="20787" y="103843"/>
                  </a:moveTo>
                  <a:lnTo>
                    <a:pt x="13853" y="108301"/>
                  </a:lnTo>
                  <a:lnTo>
                    <a:pt x="13853" y="0"/>
                  </a:lnTo>
                  <a:lnTo>
                    <a:pt x="6934" y="0"/>
                  </a:lnTo>
                  <a:lnTo>
                    <a:pt x="6934" y="112820"/>
                  </a:lnTo>
                  <a:lnTo>
                    <a:pt x="0" y="117279"/>
                  </a:lnTo>
                  <a:lnTo>
                    <a:pt x="0" y="328926"/>
                  </a:lnTo>
                  <a:lnTo>
                    <a:pt x="20787" y="309947"/>
                  </a:lnTo>
                  <a:lnTo>
                    <a:pt x="20787" y="103858"/>
                  </a:lnTo>
                  <a:close/>
                  <a:moveTo>
                    <a:pt x="64855" y="103737"/>
                  </a:moveTo>
                  <a:lnTo>
                    <a:pt x="50988" y="84322"/>
                  </a:lnTo>
                  <a:lnTo>
                    <a:pt x="44069" y="88780"/>
                  </a:lnTo>
                  <a:lnTo>
                    <a:pt x="44069" y="288693"/>
                  </a:lnTo>
                  <a:lnTo>
                    <a:pt x="64855" y="269714"/>
                  </a:lnTo>
                  <a:lnTo>
                    <a:pt x="64855" y="10373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5" name="Google Shape;65;p7"/>
          <p:cNvSpPr txBox="1">
            <a:spLocks noGrp="1"/>
          </p:cNvSpPr>
          <p:nvPr>
            <p:ph type="title"/>
          </p:nvPr>
        </p:nvSpPr>
        <p:spPr>
          <a:xfrm>
            <a:off x="444200" y="541800"/>
            <a:ext cx="11290500" cy="665100"/>
          </a:xfrm>
          <a:prstGeom prst="rect">
            <a:avLst/>
          </a:prstGeom>
        </p:spPr>
        <p:txBody>
          <a:bodyPr spcFirstLastPara="1" wrap="square" lIns="0" tIns="0" rIns="0" bIns="0" anchor="t" anchorCtr="0">
            <a:sp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66" name="Google Shape;66;p7"/>
          <p:cNvSpPr txBox="1">
            <a:spLocks noGrp="1"/>
          </p:cNvSpPr>
          <p:nvPr>
            <p:ph type="subTitle" idx="1"/>
          </p:nvPr>
        </p:nvSpPr>
        <p:spPr>
          <a:xfrm>
            <a:off x="457075" y="1809100"/>
            <a:ext cx="3297600" cy="400200"/>
          </a:xfrm>
          <a:prstGeom prst="rect">
            <a:avLst/>
          </a:prstGeom>
        </p:spPr>
        <p:txBody>
          <a:bodyPr spcFirstLastPara="1" wrap="square" lIns="0" tIns="0" rIns="0" bIns="0" anchor="t" anchorCtr="0">
            <a:spAutoFit/>
          </a:bodyPr>
          <a:lstStyle>
            <a:lvl1pPr marL="0" marR="0" lvl="0" indent="0" algn="l">
              <a:lnSpc>
                <a:spcPct val="100000"/>
              </a:lnSpc>
              <a:spcBef>
                <a:spcPts val="0"/>
              </a:spcBef>
              <a:spcAft>
                <a:spcPts val="0"/>
              </a:spcAft>
              <a:buNone/>
              <a:defRPr sz="2200">
                <a:solidFill>
                  <a:schemeClr val="accent5"/>
                </a:solidFill>
                <a:latin typeface="Barlow Condensed Medium"/>
                <a:ea typeface="Barlow Condensed Medium"/>
                <a:cs typeface="Barlow Condensed Medium"/>
                <a:sym typeface="Barlow Condensed Medium"/>
              </a:defRPr>
            </a:lvl1pPr>
            <a:lvl2pPr lvl="1">
              <a:spcBef>
                <a:spcPts val="0"/>
              </a:spcBef>
              <a:spcAft>
                <a:spcPts val="0"/>
              </a:spcAft>
              <a:buClr>
                <a:schemeClr val="accent5"/>
              </a:buClr>
              <a:buSzPts val="2200"/>
              <a:buFont typeface="Barlow Condensed Medium"/>
              <a:buNone/>
              <a:defRPr sz="2200">
                <a:solidFill>
                  <a:schemeClr val="accent5"/>
                </a:solidFill>
                <a:latin typeface="Barlow Condensed Medium"/>
                <a:ea typeface="Barlow Condensed Medium"/>
                <a:cs typeface="Barlow Condensed Medium"/>
                <a:sym typeface="Barlow Condensed Medium"/>
              </a:defRPr>
            </a:lvl2pPr>
            <a:lvl3pPr lvl="2">
              <a:spcBef>
                <a:spcPts val="1000"/>
              </a:spcBef>
              <a:spcAft>
                <a:spcPts val="0"/>
              </a:spcAft>
              <a:buClr>
                <a:schemeClr val="accent5"/>
              </a:buClr>
              <a:buSzPts val="2200"/>
              <a:buFont typeface="Barlow Condensed Medium"/>
              <a:buNone/>
              <a:defRPr sz="2200">
                <a:solidFill>
                  <a:schemeClr val="accent5"/>
                </a:solidFill>
                <a:latin typeface="Barlow Condensed Medium"/>
                <a:ea typeface="Barlow Condensed Medium"/>
                <a:cs typeface="Barlow Condensed Medium"/>
                <a:sym typeface="Barlow Condensed Medium"/>
              </a:defRPr>
            </a:lvl3pPr>
            <a:lvl4pPr lvl="3">
              <a:spcBef>
                <a:spcPts val="1000"/>
              </a:spcBef>
              <a:spcAft>
                <a:spcPts val="0"/>
              </a:spcAft>
              <a:buClr>
                <a:schemeClr val="accent5"/>
              </a:buClr>
              <a:buSzPts val="2200"/>
              <a:buFont typeface="Barlow Condensed Medium"/>
              <a:buNone/>
              <a:defRPr sz="2200">
                <a:solidFill>
                  <a:schemeClr val="accent5"/>
                </a:solidFill>
                <a:latin typeface="Barlow Condensed Medium"/>
                <a:ea typeface="Barlow Condensed Medium"/>
                <a:cs typeface="Barlow Condensed Medium"/>
                <a:sym typeface="Barlow Condensed Medium"/>
              </a:defRPr>
            </a:lvl4pPr>
            <a:lvl5pPr lvl="4">
              <a:spcBef>
                <a:spcPts val="1000"/>
              </a:spcBef>
              <a:spcAft>
                <a:spcPts val="0"/>
              </a:spcAft>
              <a:buClr>
                <a:schemeClr val="accent5"/>
              </a:buClr>
              <a:buSzPts val="2200"/>
              <a:buFont typeface="Barlow Condensed Medium"/>
              <a:buNone/>
              <a:defRPr sz="2200">
                <a:solidFill>
                  <a:schemeClr val="accent5"/>
                </a:solidFill>
                <a:latin typeface="Barlow Condensed Medium"/>
                <a:ea typeface="Barlow Condensed Medium"/>
                <a:cs typeface="Barlow Condensed Medium"/>
                <a:sym typeface="Barlow Condensed Medium"/>
              </a:defRPr>
            </a:lvl5pPr>
            <a:lvl6pPr lvl="5">
              <a:spcBef>
                <a:spcPts val="1000"/>
              </a:spcBef>
              <a:spcAft>
                <a:spcPts val="0"/>
              </a:spcAft>
              <a:buClr>
                <a:schemeClr val="accent5"/>
              </a:buClr>
              <a:buSzPts val="2200"/>
              <a:buFont typeface="Barlow Condensed Medium"/>
              <a:buNone/>
              <a:defRPr sz="2200">
                <a:solidFill>
                  <a:schemeClr val="accent5"/>
                </a:solidFill>
                <a:latin typeface="Barlow Condensed Medium"/>
                <a:ea typeface="Barlow Condensed Medium"/>
                <a:cs typeface="Barlow Condensed Medium"/>
                <a:sym typeface="Barlow Condensed Medium"/>
              </a:defRPr>
            </a:lvl6pPr>
            <a:lvl7pPr lvl="6">
              <a:spcBef>
                <a:spcPts val="1000"/>
              </a:spcBef>
              <a:spcAft>
                <a:spcPts val="0"/>
              </a:spcAft>
              <a:buClr>
                <a:schemeClr val="accent5"/>
              </a:buClr>
              <a:buSzPts val="2200"/>
              <a:buFont typeface="Barlow Condensed Medium"/>
              <a:buNone/>
              <a:defRPr sz="2200">
                <a:solidFill>
                  <a:schemeClr val="accent5"/>
                </a:solidFill>
                <a:latin typeface="Barlow Condensed Medium"/>
                <a:ea typeface="Barlow Condensed Medium"/>
                <a:cs typeface="Barlow Condensed Medium"/>
                <a:sym typeface="Barlow Condensed Medium"/>
              </a:defRPr>
            </a:lvl7pPr>
            <a:lvl8pPr lvl="7">
              <a:spcBef>
                <a:spcPts val="1000"/>
              </a:spcBef>
              <a:spcAft>
                <a:spcPts val="0"/>
              </a:spcAft>
              <a:buClr>
                <a:schemeClr val="accent5"/>
              </a:buClr>
              <a:buSzPts val="2200"/>
              <a:buFont typeface="Barlow Condensed Medium"/>
              <a:buNone/>
              <a:defRPr sz="2200">
                <a:solidFill>
                  <a:schemeClr val="accent5"/>
                </a:solidFill>
                <a:latin typeface="Barlow Condensed Medium"/>
                <a:ea typeface="Barlow Condensed Medium"/>
                <a:cs typeface="Barlow Condensed Medium"/>
                <a:sym typeface="Barlow Condensed Medium"/>
              </a:defRPr>
            </a:lvl8pPr>
            <a:lvl9pPr lvl="8">
              <a:spcBef>
                <a:spcPts val="1000"/>
              </a:spcBef>
              <a:spcAft>
                <a:spcPts val="1000"/>
              </a:spcAft>
              <a:buClr>
                <a:schemeClr val="accent5"/>
              </a:buClr>
              <a:buSzPts val="2200"/>
              <a:buFont typeface="Barlow Condensed Medium"/>
              <a:buNone/>
              <a:defRPr sz="2200">
                <a:solidFill>
                  <a:schemeClr val="accent5"/>
                </a:solidFill>
                <a:latin typeface="Barlow Condensed Medium"/>
                <a:ea typeface="Barlow Condensed Medium"/>
                <a:cs typeface="Barlow Condensed Medium"/>
                <a:sym typeface="Barlow Condensed Medium"/>
              </a:defRPr>
            </a:lvl9pPr>
          </a:lstStyle>
          <a:p>
            <a:endParaRPr/>
          </a:p>
        </p:txBody>
      </p:sp>
      <p:sp>
        <p:nvSpPr>
          <p:cNvPr id="67" name="Google Shape;67;p7"/>
          <p:cNvSpPr txBox="1">
            <a:spLocks noGrp="1"/>
          </p:cNvSpPr>
          <p:nvPr>
            <p:ph type="body" idx="2"/>
          </p:nvPr>
        </p:nvSpPr>
        <p:spPr>
          <a:xfrm>
            <a:off x="457075" y="2359150"/>
            <a:ext cx="3297600" cy="3488400"/>
          </a:xfrm>
          <a:prstGeom prst="rect">
            <a:avLst/>
          </a:prstGeom>
        </p:spPr>
        <p:txBody>
          <a:bodyPr spcFirstLastPara="1" wrap="square" lIns="0" tIns="0" rIns="0" bIns="0" anchor="t" anchorCtr="0">
            <a:noAutofit/>
          </a:bodyPr>
          <a:lstStyle>
            <a:lvl1pPr marL="457200" lvl="0" indent="-317500">
              <a:lnSpc>
                <a:spcPct val="115000"/>
              </a:lnSpc>
              <a:spcBef>
                <a:spcPts val="0"/>
              </a:spcBef>
              <a:spcAft>
                <a:spcPts val="0"/>
              </a:spcAft>
              <a:buSzPts val="1400"/>
              <a:buChar char="•"/>
              <a:defRPr sz="1400"/>
            </a:lvl1pPr>
            <a:lvl2pPr marL="914400" lvl="1" indent="-317500">
              <a:lnSpc>
                <a:spcPct val="115000"/>
              </a:lnSpc>
              <a:spcBef>
                <a:spcPts val="1000"/>
              </a:spcBef>
              <a:spcAft>
                <a:spcPts val="0"/>
              </a:spcAft>
              <a:buSzPts val="1400"/>
              <a:buChar char="•"/>
              <a:defRPr sz="1400"/>
            </a:lvl2pPr>
            <a:lvl3pPr marL="1371600" lvl="2" indent="-317500">
              <a:lnSpc>
                <a:spcPct val="115000"/>
              </a:lnSpc>
              <a:spcBef>
                <a:spcPts val="1000"/>
              </a:spcBef>
              <a:spcAft>
                <a:spcPts val="0"/>
              </a:spcAft>
              <a:buSzPts val="1400"/>
              <a:buChar char="•"/>
              <a:defRPr sz="1400"/>
            </a:lvl3pPr>
            <a:lvl4pPr marL="1828800" lvl="3" indent="-317500">
              <a:lnSpc>
                <a:spcPct val="115000"/>
              </a:lnSpc>
              <a:spcBef>
                <a:spcPts val="1000"/>
              </a:spcBef>
              <a:spcAft>
                <a:spcPts val="0"/>
              </a:spcAft>
              <a:buSzPts val="1400"/>
              <a:buChar char="•"/>
              <a:defRPr sz="1400"/>
            </a:lvl4pPr>
            <a:lvl5pPr marL="2286000" lvl="4" indent="-317500">
              <a:lnSpc>
                <a:spcPct val="115000"/>
              </a:lnSpc>
              <a:spcBef>
                <a:spcPts val="1000"/>
              </a:spcBef>
              <a:spcAft>
                <a:spcPts val="0"/>
              </a:spcAft>
              <a:buSzPts val="1400"/>
              <a:buChar char="•"/>
              <a:defRPr sz="1400"/>
            </a:lvl5pPr>
            <a:lvl6pPr marL="2743200" lvl="5" indent="-304800">
              <a:lnSpc>
                <a:spcPct val="115000"/>
              </a:lnSpc>
              <a:spcBef>
                <a:spcPts val="1000"/>
              </a:spcBef>
              <a:spcAft>
                <a:spcPts val="0"/>
              </a:spcAft>
              <a:buSzPts val="1200"/>
              <a:buChar char="•"/>
              <a:defRPr sz="1200"/>
            </a:lvl6pPr>
            <a:lvl7pPr marL="3200400" lvl="6" indent="-304800">
              <a:lnSpc>
                <a:spcPct val="115000"/>
              </a:lnSpc>
              <a:spcBef>
                <a:spcPts val="1000"/>
              </a:spcBef>
              <a:spcAft>
                <a:spcPts val="0"/>
              </a:spcAft>
              <a:buSzPts val="1200"/>
              <a:buChar char="•"/>
              <a:defRPr sz="1200"/>
            </a:lvl7pPr>
            <a:lvl8pPr marL="3657600" lvl="7" indent="-304800">
              <a:lnSpc>
                <a:spcPct val="115000"/>
              </a:lnSpc>
              <a:spcBef>
                <a:spcPts val="1000"/>
              </a:spcBef>
              <a:spcAft>
                <a:spcPts val="0"/>
              </a:spcAft>
              <a:buSzPts val="1200"/>
              <a:buChar char="•"/>
              <a:defRPr sz="1200"/>
            </a:lvl8pPr>
            <a:lvl9pPr marL="4114800" lvl="8" indent="-304800">
              <a:lnSpc>
                <a:spcPct val="115000"/>
              </a:lnSpc>
              <a:spcBef>
                <a:spcPts val="1000"/>
              </a:spcBef>
              <a:spcAft>
                <a:spcPts val="1000"/>
              </a:spcAft>
              <a:buSzPts val="1200"/>
              <a:buChar char="•"/>
              <a:defRPr sz="1200"/>
            </a:lvl9pPr>
          </a:lstStyle>
          <a:p>
            <a:endParaRPr/>
          </a:p>
        </p:txBody>
      </p:sp>
      <p:sp>
        <p:nvSpPr>
          <p:cNvPr id="68" name="Google Shape;68;p7"/>
          <p:cNvSpPr txBox="1">
            <a:spLocks noGrp="1"/>
          </p:cNvSpPr>
          <p:nvPr>
            <p:ph type="subTitle" idx="3"/>
          </p:nvPr>
        </p:nvSpPr>
        <p:spPr>
          <a:xfrm>
            <a:off x="4292550" y="1809100"/>
            <a:ext cx="3297600" cy="400200"/>
          </a:xfrm>
          <a:prstGeom prst="rect">
            <a:avLst/>
          </a:prstGeom>
        </p:spPr>
        <p:txBody>
          <a:bodyPr spcFirstLastPara="1" wrap="square" lIns="0" tIns="0" rIns="0" bIns="0" anchor="t" anchorCtr="0">
            <a:spAutoFit/>
          </a:bodyPr>
          <a:lstStyle>
            <a:lvl1pPr marL="0" marR="0" lvl="0" indent="0" algn="l" rtl="0">
              <a:lnSpc>
                <a:spcPct val="100000"/>
              </a:lnSpc>
              <a:spcBef>
                <a:spcPts val="0"/>
              </a:spcBef>
              <a:spcAft>
                <a:spcPts val="0"/>
              </a:spcAft>
              <a:buNone/>
              <a:defRPr sz="2200">
                <a:solidFill>
                  <a:schemeClr val="accent5"/>
                </a:solidFill>
                <a:latin typeface="Barlow Condensed Medium"/>
                <a:ea typeface="Barlow Condensed Medium"/>
                <a:cs typeface="Barlow Condensed Medium"/>
                <a:sym typeface="Barlow Condensed Medium"/>
              </a:defRPr>
            </a:lvl1pPr>
            <a:lvl2pPr lvl="1" rtl="0">
              <a:spcBef>
                <a:spcPts val="0"/>
              </a:spcBef>
              <a:spcAft>
                <a:spcPts val="0"/>
              </a:spcAft>
              <a:buClr>
                <a:schemeClr val="accent5"/>
              </a:buClr>
              <a:buSzPts val="2200"/>
              <a:buFont typeface="Barlow Condensed Medium"/>
              <a:buNone/>
              <a:defRPr sz="2200">
                <a:solidFill>
                  <a:schemeClr val="accent5"/>
                </a:solidFill>
                <a:latin typeface="Barlow Condensed Medium"/>
                <a:ea typeface="Barlow Condensed Medium"/>
                <a:cs typeface="Barlow Condensed Medium"/>
                <a:sym typeface="Barlow Condensed Medium"/>
              </a:defRPr>
            </a:lvl2pPr>
            <a:lvl3pPr lvl="2" rtl="0">
              <a:spcBef>
                <a:spcPts val="1000"/>
              </a:spcBef>
              <a:spcAft>
                <a:spcPts val="0"/>
              </a:spcAft>
              <a:buClr>
                <a:schemeClr val="accent5"/>
              </a:buClr>
              <a:buSzPts val="2200"/>
              <a:buFont typeface="Barlow Condensed Medium"/>
              <a:buNone/>
              <a:defRPr sz="2200">
                <a:solidFill>
                  <a:schemeClr val="accent5"/>
                </a:solidFill>
                <a:latin typeface="Barlow Condensed Medium"/>
                <a:ea typeface="Barlow Condensed Medium"/>
                <a:cs typeface="Barlow Condensed Medium"/>
                <a:sym typeface="Barlow Condensed Medium"/>
              </a:defRPr>
            </a:lvl3pPr>
            <a:lvl4pPr lvl="3" rtl="0">
              <a:spcBef>
                <a:spcPts val="1000"/>
              </a:spcBef>
              <a:spcAft>
                <a:spcPts val="0"/>
              </a:spcAft>
              <a:buClr>
                <a:schemeClr val="accent5"/>
              </a:buClr>
              <a:buSzPts val="2200"/>
              <a:buFont typeface="Barlow Condensed Medium"/>
              <a:buNone/>
              <a:defRPr sz="2200">
                <a:solidFill>
                  <a:schemeClr val="accent5"/>
                </a:solidFill>
                <a:latin typeface="Barlow Condensed Medium"/>
                <a:ea typeface="Barlow Condensed Medium"/>
                <a:cs typeface="Barlow Condensed Medium"/>
                <a:sym typeface="Barlow Condensed Medium"/>
              </a:defRPr>
            </a:lvl4pPr>
            <a:lvl5pPr lvl="4" rtl="0">
              <a:spcBef>
                <a:spcPts val="1000"/>
              </a:spcBef>
              <a:spcAft>
                <a:spcPts val="0"/>
              </a:spcAft>
              <a:buClr>
                <a:schemeClr val="accent5"/>
              </a:buClr>
              <a:buSzPts val="2200"/>
              <a:buFont typeface="Barlow Condensed Medium"/>
              <a:buNone/>
              <a:defRPr sz="2200">
                <a:solidFill>
                  <a:schemeClr val="accent5"/>
                </a:solidFill>
                <a:latin typeface="Barlow Condensed Medium"/>
                <a:ea typeface="Barlow Condensed Medium"/>
                <a:cs typeface="Barlow Condensed Medium"/>
                <a:sym typeface="Barlow Condensed Medium"/>
              </a:defRPr>
            </a:lvl5pPr>
            <a:lvl6pPr lvl="5" rtl="0">
              <a:spcBef>
                <a:spcPts val="1000"/>
              </a:spcBef>
              <a:spcAft>
                <a:spcPts val="0"/>
              </a:spcAft>
              <a:buClr>
                <a:schemeClr val="accent5"/>
              </a:buClr>
              <a:buSzPts val="2200"/>
              <a:buFont typeface="Barlow Condensed Medium"/>
              <a:buNone/>
              <a:defRPr sz="2200">
                <a:solidFill>
                  <a:schemeClr val="accent5"/>
                </a:solidFill>
                <a:latin typeface="Barlow Condensed Medium"/>
                <a:ea typeface="Barlow Condensed Medium"/>
                <a:cs typeface="Barlow Condensed Medium"/>
                <a:sym typeface="Barlow Condensed Medium"/>
              </a:defRPr>
            </a:lvl6pPr>
            <a:lvl7pPr lvl="6" rtl="0">
              <a:spcBef>
                <a:spcPts val="1000"/>
              </a:spcBef>
              <a:spcAft>
                <a:spcPts val="0"/>
              </a:spcAft>
              <a:buClr>
                <a:schemeClr val="accent5"/>
              </a:buClr>
              <a:buSzPts val="2200"/>
              <a:buFont typeface="Barlow Condensed Medium"/>
              <a:buNone/>
              <a:defRPr sz="2200">
                <a:solidFill>
                  <a:schemeClr val="accent5"/>
                </a:solidFill>
                <a:latin typeface="Barlow Condensed Medium"/>
                <a:ea typeface="Barlow Condensed Medium"/>
                <a:cs typeface="Barlow Condensed Medium"/>
                <a:sym typeface="Barlow Condensed Medium"/>
              </a:defRPr>
            </a:lvl7pPr>
            <a:lvl8pPr lvl="7" rtl="0">
              <a:spcBef>
                <a:spcPts val="1000"/>
              </a:spcBef>
              <a:spcAft>
                <a:spcPts val="0"/>
              </a:spcAft>
              <a:buClr>
                <a:schemeClr val="accent5"/>
              </a:buClr>
              <a:buSzPts val="2200"/>
              <a:buFont typeface="Barlow Condensed Medium"/>
              <a:buNone/>
              <a:defRPr sz="2200">
                <a:solidFill>
                  <a:schemeClr val="accent5"/>
                </a:solidFill>
                <a:latin typeface="Barlow Condensed Medium"/>
                <a:ea typeface="Barlow Condensed Medium"/>
                <a:cs typeface="Barlow Condensed Medium"/>
                <a:sym typeface="Barlow Condensed Medium"/>
              </a:defRPr>
            </a:lvl8pPr>
            <a:lvl9pPr lvl="8" rtl="0">
              <a:spcBef>
                <a:spcPts val="1000"/>
              </a:spcBef>
              <a:spcAft>
                <a:spcPts val="1000"/>
              </a:spcAft>
              <a:buClr>
                <a:schemeClr val="accent5"/>
              </a:buClr>
              <a:buSzPts val="2200"/>
              <a:buFont typeface="Barlow Condensed Medium"/>
              <a:buNone/>
              <a:defRPr sz="2200">
                <a:solidFill>
                  <a:schemeClr val="accent5"/>
                </a:solidFill>
                <a:latin typeface="Barlow Condensed Medium"/>
                <a:ea typeface="Barlow Condensed Medium"/>
                <a:cs typeface="Barlow Condensed Medium"/>
                <a:sym typeface="Barlow Condensed Medium"/>
              </a:defRPr>
            </a:lvl9pPr>
          </a:lstStyle>
          <a:p>
            <a:endParaRPr/>
          </a:p>
        </p:txBody>
      </p:sp>
      <p:sp>
        <p:nvSpPr>
          <p:cNvPr id="69" name="Google Shape;69;p7"/>
          <p:cNvSpPr txBox="1">
            <a:spLocks noGrp="1"/>
          </p:cNvSpPr>
          <p:nvPr>
            <p:ph type="body" idx="4"/>
          </p:nvPr>
        </p:nvSpPr>
        <p:spPr>
          <a:xfrm>
            <a:off x="4292550" y="2359150"/>
            <a:ext cx="3297600" cy="34884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1000"/>
              </a:spcBef>
              <a:spcAft>
                <a:spcPts val="0"/>
              </a:spcAft>
              <a:buSzPts val="1400"/>
              <a:buChar char="•"/>
              <a:defRPr sz="1400"/>
            </a:lvl2pPr>
            <a:lvl3pPr marL="1371600" lvl="2" indent="-317500" rtl="0">
              <a:lnSpc>
                <a:spcPct val="115000"/>
              </a:lnSpc>
              <a:spcBef>
                <a:spcPts val="1000"/>
              </a:spcBef>
              <a:spcAft>
                <a:spcPts val="0"/>
              </a:spcAft>
              <a:buSzPts val="1400"/>
              <a:buChar char="•"/>
              <a:defRPr sz="1400"/>
            </a:lvl3pPr>
            <a:lvl4pPr marL="1828800" lvl="3" indent="-317500" rtl="0">
              <a:lnSpc>
                <a:spcPct val="115000"/>
              </a:lnSpc>
              <a:spcBef>
                <a:spcPts val="1000"/>
              </a:spcBef>
              <a:spcAft>
                <a:spcPts val="0"/>
              </a:spcAft>
              <a:buSzPts val="1400"/>
              <a:buChar char="•"/>
              <a:defRPr sz="1400"/>
            </a:lvl4pPr>
            <a:lvl5pPr marL="2286000" lvl="4" indent="-317500" rtl="0">
              <a:lnSpc>
                <a:spcPct val="115000"/>
              </a:lnSpc>
              <a:spcBef>
                <a:spcPts val="1000"/>
              </a:spcBef>
              <a:spcAft>
                <a:spcPts val="0"/>
              </a:spcAft>
              <a:buSzPts val="1400"/>
              <a:buChar char="•"/>
              <a:defRPr sz="1400"/>
            </a:lvl5pPr>
            <a:lvl6pPr marL="2743200" lvl="5" indent="-304800" rtl="0">
              <a:lnSpc>
                <a:spcPct val="115000"/>
              </a:lnSpc>
              <a:spcBef>
                <a:spcPts val="1000"/>
              </a:spcBef>
              <a:spcAft>
                <a:spcPts val="0"/>
              </a:spcAft>
              <a:buSzPts val="1200"/>
              <a:buChar char="•"/>
              <a:defRPr sz="1200"/>
            </a:lvl6pPr>
            <a:lvl7pPr marL="3200400" lvl="6" indent="-304800" rtl="0">
              <a:lnSpc>
                <a:spcPct val="115000"/>
              </a:lnSpc>
              <a:spcBef>
                <a:spcPts val="1000"/>
              </a:spcBef>
              <a:spcAft>
                <a:spcPts val="0"/>
              </a:spcAft>
              <a:buSzPts val="1200"/>
              <a:buChar char="•"/>
              <a:defRPr sz="1200"/>
            </a:lvl7pPr>
            <a:lvl8pPr marL="3657600" lvl="7" indent="-304800" rtl="0">
              <a:lnSpc>
                <a:spcPct val="115000"/>
              </a:lnSpc>
              <a:spcBef>
                <a:spcPts val="1000"/>
              </a:spcBef>
              <a:spcAft>
                <a:spcPts val="0"/>
              </a:spcAft>
              <a:buSzPts val="1200"/>
              <a:buChar char="•"/>
              <a:defRPr sz="1200"/>
            </a:lvl8pPr>
            <a:lvl9pPr marL="4114800" lvl="8" indent="-304800" rtl="0">
              <a:lnSpc>
                <a:spcPct val="115000"/>
              </a:lnSpc>
              <a:spcBef>
                <a:spcPts val="1000"/>
              </a:spcBef>
              <a:spcAft>
                <a:spcPts val="1000"/>
              </a:spcAft>
              <a:buSzPts val="1200"/>
              <a:buChar char="•"/>
              <a:defRPr sz="1200"/>
            </a:lvl9pPr>
          </a:lstStyle>
          <a:p>
            <a:endParaRPr/>
          </a:p>
        </p:txBody>
      </p:sp>
      <p:sp>
        <p:nvSpPr>
          <p:cNvPr id="70" name="Google Shape;70;p7"/>
          <p:cNvSpPr txBox="1">
            <a:spLocks noGrp="1"/>
          </p:cNvSpPr>
          <p:nvPr>
            <p:ph type="subTitle" idx="5"/>
          </p:nvPr>
        </p:nvSpPr>
        <p:spPr>
          <a:xfrm>
            <a:off x="8128025" y="1809100"/>
            <a:ext cx="3297600" cy="400200"/>
          </a:xfrm>
          <a:prstGeom prst="rect">
            <a:avLst/>
          </a:prstGeom>
        </p:spPr>
        <p:txBody>
          <a:bodyPr spcFirstLastPara="1" wrap="square" lIns="0" tIns="0" rIns="0" bIns="0" anchor="t" anchorCtr="0">
            <a:spAutoFit/>
          </a:bodyPr>
          <a:lstStyle>
            <a:lvl1pPr marL="0" marR="0" lvl="0" indent="0" algn="l" rtl="0">
              <a:lnSpc>
                <a:spcPct val="100000"/>
              </a:lnSpc>
              <a:spcBef>
                <a:spcPts val="0"/>
              </a:spcBef>
              <a:spcAft>
                <a:spcPts val="0"/>
              </a:spcAft>
              <a:buNone/>
              <a:defRPr sz="2200">
                <a:solidFill>
                  <a:schemeClr val="accent5"/>
                </a:solidFill>
                <a:latin typeface="Barlow Condensed Medium"/>
                <a:ea typeface="Barlow Condensed Medium"/>
                <a:cs typeface="Barlow Condensed Medium"/>
                <a:sym typeface="Barlow Condensed Medium"/>
              </a:defRPr>
            </a:lvl1pPr>
            <a:lvl2pPr lvl="1" rtl="0">
              <a:spcBef>
                <a:spcPts val="0"/>
              </a:spcBef>
              <a:spcAft>
                <a:spcPts val="0"/>
              </a:spcAft>
              <a:buClr>
                <a:schemeClr val="accent5"/>
              </a:buClr>
              <a:buSzPts val="2200"/>
              <a:buFont typeface="Barlow Condensed Medium"/>
              <a:buNone/>
              <a:defRPr sz="2200">
                <a:solidFill>
                  <a:schemeClr val="accent5"/>
                </a:solidFill>
                <a:latin typeface="Barlow Condensed Medium"/>
                <a:ea typeface="Barlow Condensed Medium"/>
                <a:cs typeface="Barlow Condensed Medium"/>
                <a:sym typeface="Barlow Condensed Medium"/>
              </a:defRPr>
            </a:lvl2pPr>
            <a:lvl3pPr lvl="2" rtl="0">
              <a:spcBef>
                <a:spcPts val="1000"/>
              </a:spcBef>
              <a:spcAft>
                <a:spcPts val="0"/>
              </a:spcAft>
              <a:buClr>
                <a:schemeClr val="accent5"/>
              </a:buClr>
              <a:buSzPts val="2200"/>
              <a:buFont typeface="Barlow Condensed Medium"/>
              <a:buNone/>
              <a:defRPr sz="2200">
                <a:solidFill>
                  <a:schemeClr val="accent5"/>
                </a:solidFill>
                <a:latin typeface="Barlow Condensed Medium"/>
                <a:ea typeface="Barlow Condensed Medium"/>
                <a:cs typeface="Barlow Condensed Medium"/>
                <a:sym typeface="Barlow Condensed Medium"/>
              </a:defRPr>
            </a:lvl3pPr>
            <a:lvl4pPr lvl="3" rtl="0">
              <a:spcBef>
                <a:spcPts val="1000"/>
              </a:spcBef>
              <a:spcAft>
                <a:spcPts val="0"/>
              </a:spcAft>
              <a:buClr>
                <a:schemeClr val="accent5"/>
              </a:buClr>
              <a:buSzPts val="2200"/>
              <a:buFont typeface="Barlow Condensed Medium"/>
              <a:buNone/>
              <a:defRPr sz="2200">
                <a:solidFill>
                  <a:schemeClr val="accent5"/>
                </a:solidFill>
                <a:latin typeface="Barlow Condensed Medium"/>
                <a:ea typeface="Barlow Condensed Medium"/>
                <a:cs typeface="Barlow Condensed Medium"/>
                <a:sym typeface="Barlow Condensed Medium"/>
              </a:defRPr>
            </a:lvl4pPr>
            <a:lvl5pPr lvl="4" rtl="0">
              <a:spcBef>
                <a:spcPts val="1000"/>
              </a:spcBef>
              <a:spcAft>
                <a:spcPts val="0"/>
              </a:spcAft>
              <a:buClr>
                <a:schemeClr val="accent5"/>
              </a:buClr>
              <a:buSzPts val="2200"/>
              <a:buFont typeface="Barlow Condensed Medium"/>
              <a:buNone/>
              <a:defRPr sz="2200">
                <a:solidFill>
                  <a:schemeClr val="accent5"/>
                </a:solidFill>
                <a:latin typeface="Barlow Condensed Medium"/>
                <a:ea typeface="Barlow Condensed Medium"/>
                <a:cs typeface="Barlow Condensed Medium"/>
                <a:sym typeface="Barlow Condensed Medium"/>
              </a:defRPr>
            </a:lvl5pPr>
            <a:lvl6pPr lvl="5" rtl="0">
              <a:spcBef>
                <a:spcPts val="1000"/>
              </a:spcBef>
              <a:spcAft>
                <a:spcPts val="0"/>
              </a:spcAft>
              <a:buClr>
                <a:schemeClr val="accent5"/>
              </a:buClr>
              <a:buSzPts val="2200"/>
              <a:buFont typeface="Barlow Condensed Medium"/>
              <a:buNone/>
              <a:defRPr sz="2200">
                <a:solidFill>
                  <a:schemeClr val="accent5"/>
                </a:solidFill>
                <a:latin typeface="Barlow Condensed Medium"/>
                <a:ea typeface="Barlow Condensed Medium"/>
                <a:cs typeface="Barlow Condensed Medium"/>
                <a:sym typeface="Barlow Condensed Medium"/>
              </a:defRPr>
            </a:lvl6pPr>
            <a:lvl7pPr lvl="6" rtl="0">
              <a:spcBef>
                <a:spcPts val="1000"/>
              </a:spcBef>
              <a:spcAft>
                <a:spcPts val="0"/>
              </a:spcAft>
              <a:buClr>
                <a:schemeClr val="accent5"/>
              </a:buClr>
              <a:buSzPts val="2200"/>
              <a:buFont typeface="Barlow Condensed Medium"/>
              <a:buNone/>
              <a:defRPr sz="2200">
                <a:solidFill>
                  <a:schemeClr val="accent5"/>
                </a:solidFill>
                <a:latin typeface="Barlow Condensed Medium"/>
                <a:ea typeface="Barlow Condensed Medium"/>
                <a:cs typeface="Barlow Condensed Medium"/>
                <a:sym typeface="Barlow Condensed Medium"/>
              </a:defRPr>
            </a:lvl7pPr>
            <a:lvl8pPr lvl="7" rtl="0">
              <a:spcBef>
                <a:spcPts val="1000"/>
              </a:spcBef>
              <a:spcAft>
                <a:spcPts val="0"/>
              </a:spcAft>
              <a:buClr>
                <a:schemeClr val="accent5"/>
              </a:buClr>
              <a:buSzPts val="2200"/>
              <a:buFont typeface="Barlow Condensed Medium"/>
              <a:buNone/>
              <a:defRPr sz="2200">
                <a:solidFill>
                  <a:schemeClr val="accent5"/>
                </a:solidFill>
                <a:latin typeface="Barlow Condensed Medium"/>
                <a:ea typeface="Barlow Condensed Medium"/>
                <a:cs typeface="Barlow Condensed Medium"/>
                <a:sym typeface="Barlow Condensed Medium"/>
              </a:defRPr>
            </a:lvl8pPr>
            <a:lvl9pPr lvl="8" rtl="0">
              <a:spcBef>
                <a:spcPts val="1000"/>
              </a:spcBef>
              <a:spcAft>
                <a:spcPts val="1000"/>
              </a:spcAft>
              <a:buClr>
                <a:schemeClr val="accent5"/>
              </a:buClr>
              <a:buSzPts val="2200"/>
              <a:buFont typeface="Barlow Condensed Medium"/>
              <a:buNone/>
              <a:defRPr sz="2200">
                <a:solidFill>
                  <a:schemeClr val="accent5"/>
                </a:solidFill>
                <a:latin typeface="Barlow Condensed Medium"/>
                <a:ea typeface="Barlow Condensed Medium"/>
                <a:cs typeface="Barlow Condensed Medium"/>
                <a:sym typeface="Barlow Condensed Medium"/>
              </a:defRPr>
            </a:lvl9pPr>
          </a:lstStyle>
          <a:p>
            <a:endParaRPr/>
          </a:p>
        </p:txBody>
      </p:sp>
      <p:sp>
        <p:nvSpPr>
          <p:cNvPr id="71" name="Google Shape;71;p7"/>
          <p:cNvSpPr txBox="1">
            <a:spLocks noGrp="1"/>
          </p:cNvSpPr>
          <p:nvPr>
            <p:ph type="body" idx="6"/>
          </p:nvPr>
        </p:nvSpPr>
        <p:spPr>
          <a:xfrm>
            <a:off x="8128025" y="2359150"/>
            <a:ext cx="3297600" cy="3488400"/>
          </a:xfrm>
          <a:prstGeom prst="rect">
            <a:avLst/>
          </a:prstGeom>
        </p:spPr>
        <p:txBody>
          <a:bodyPr spcFirstLastPara="1" wrap="square" lIns="0" tIns="0" rIns="0" bIns="0"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1000"/>
              </a:spcBef>
              <a:spcAft>
                <a:spcPts val="0"/>
              </a:spcAft>
              <a:buSzPts val="1400"/>
              <a:buChar char="•"/>
              <a:defRPr sz="1400"/>
            </a:lvl2pPr>
            <a:lvl3pPr marL="1371600" lvl="2" indent="-317500" rtl="0">
              <a:lnSpc>
                <a:spcPct val="115000"/>
              </a:lnSpc>
              <a:spcBef>
                <a:spcPts val="1000"/>
              </a:spcBef>
              <a:spcAft>
                <a:spcPts val="0"/>
              </a:spcAft>
              <a:buSzPts val="1400"/>
              <a:buChar char="•"/>
              <a:defRPr sz="1400"/>
            </a:lvl3pPr>
            <a:lvl4pPr marL="1828800" lvl="3" indent="-317500" rtl="0">
              <a:lnSpc>
                <a:spcPct val="115000"/>
              </a:lnSpc>
              <a:spcBef>
                <a:spcPts val="1000"/>
              </a:spcBef>
              <a:spcAft>
                <a:spcPts val="0"/>
              </a:spcAft>
              <a:buSzPts val="1400"/>
              <a:buChar char="•"/>
              <a:defRPr sz="1400"/>
            </a:lvl4pPr>
            <a:lvl5pPr marL="2286000" lvl="4" indent="-317500" rtl="0">
              <a:lnSpc>
                <a:spcPct val="115000"/>
              </a:lnSpc>
              <a:spcBef>
                <a:spcPts val="1000"/>
              </a:spcBef>
              <a:spcAft>
                <a:spcPts val="0"/>
              </a:spcAft>
              <a:buSzPts val="1400"/>
              <a:buChar char="•"/>
              <a:defRPr sz="1400"/>
            </a:lvl5pPr>
            <a:lvl6pPr marL="2743200" lvl="5" indent="-304800" rtl="0">
              <a:lnSpc>
                <a:spcPct val="115000"/>
              </a:lnSpc>
              <a:spcBef>
                <a:spcPts val="1000"/>
              </a:spcBef>
              <a:spcAft>
                <a:spcPts val="0"/>
              </a:spcAft>
              <a:buSzPts val="1200"/>
              <a:buChar char="•"/>
              <a:defRPr sz="1200"/>
            </a:lvl6pPr>
            <a:lvl7pPr marL="3200400" lvl="6" indent="-304800" rtl="0">
              <a:lnSpc>
                <a:spcPct val="115000"/>
              </a:lnSpc>
              <a:spcBef>
                <a:spcPts val="1000"/>
              </a:spcBef>
              <a:spcAft>
                <a:spcPts val="0"/>
              </a:spcAft>
              <a:buSzPts val="1200"/>
              <a:buChar char="•"/>
              <a:defRPr sz="1200"/>
            </a:lvl7pPr>
            <a:lvl8pPr marL="3657600" lvl="7" indent="-304800" rtl="0">
              <a:lnSpc>
                <a:spcPct val="115000"/>
              </a:lnSpc>
              <a:spcBef>
                <a:spcPts val="1000"/>
              </a:spcBef>
              <a:spcAft>
                <a:spcPts val="0"/>
              </a:spcAft>
              <a:buSzPts val="1200"/>
              <a:buChar char="•"/>
              <a:defRPr sz="1200"/>
            </a:lvl8pPr>
            <a:lvl9pPr marL="4114800" lvl="8" indent="-304800" rtl="0">
              <a:lnSpc>
                <a:spcPct val="115000"/>
              </a:lnSpc>
              <a:spcBef>
                <a:spcPts val="1000"/>
              </a:spcBef>
              <a:spcAft>
                <a:spcPts val="1000"/>
              </a:spcAft>
              <a:buSzPts val="1200"/>
              <a:buChar char="•"/>
              <a:defRPr sz="1200"/>
            </a:lvl9pPr>
          </a:lstStyle>
          <a:p>
            <a:endParaRPr/>
          </a:p>
        </p:txBody>
      </p:sp>
    </p:spTree>
  </p:cSld>
  <p:clrMapOvr>
    <a:masterClrMapping/>
  </p:clrMapOvr>
  <p:extLst>
    <p:ext uri="{DCECCB84-F9BA-43D5-87BE-67443E8EF086}">
      <p15:sldGuideLst xmlns:p15="http://schemas.microsoft.com/office/powerpoint/2012/main">
        <p15:guide id="1" pos="288">
          <p15:clr>
            <a:srgbClr val="E46962"/>
          </p15:clr>
        </p15:guide>
        <p15:guide id="2" pos="7392">
          <p15:clr>
            <a:srgbClr val="E46962"/>
          </p15:clr>
        </p15:guide>
        <p15:guide id="3" orient="horz" pos="4143">
          <p15:clr>
            <a:srgbClr val="D9D9D9"/>
          </p15:clr>
        </p15:guide>
        <p15:guide id="4" orient="horz" pos="3683">
          <p15:clr>
            <a:srgbClr val="E46962"/>
          </p15:clr>
        </p15:guide>
        <p15:guide id="5" orient="horz" pos="173">
          <p15:clr>
            <a:srgbClr val="00FF00"/>
          </p15:clr>
        </p15:guide>
        <p15:guide id="6" orient="horz" pos="3398">
          <p15:clr>
            <a:srgbClr val="E46962"/>
          </p15:clr>
        </p15:guide>
        <p15:guide id="7" orient="horz" pos="3054">
          <p15:clr>
            <a:srgbClr val="E46962"/>
          </p15:clr>
        </p15:guide>
        <p15:guide id="8" orient="horz" pos="2768">
          <p15:clr>
            <a:srgbClr val="E46962"/>
          </p15:clr>
        </p15:guide>
        <p15:guide id="9" orient="horz" pos="2424">
          <p15:clr>
            <a:srgbClr val="E46962"/>
          </p15:clr>
        </p15:guide>
        <p15:guide id="10" orient="horz" pos="2138">
          <p15:clr>
            <a:srgbClr val="E46962"/>
          </p15:clr>
        </p15:guide>
        <p15:guide id="11" orient="horz" pos="1794">
          <p15:clr>
            <a:srgbClr val="E46962"/>
          </p15:clr>
        </p15:guide>
        <p15:guide id="12" orient="horz" pos="1508">
          <p15:clr>
            <a:srgbClr val="E46962"/>
          </p15:clr>
        </p15:guide>
        <p15:guide id="13" orient="horz" pos="1164">
          <p15:clr>
            <a:srgbClr val="E46962"/>
          </p15:clr>
        </p15:guide>
        <p15:guide id="14" orient="horz" pos="878">
          <p15:clr>
            <a:srgbClr val="E46962"/>
          </p15:clr>
        </p15:guide>
        <p15:guide id="15" orient="horz" pos="534">
          <p15:clr>
            <a:srgbClr val="E46962"/>
          </p15:clr>
        </p15:guide>
        <p15:guide id="16" orient="horz" pos="1049">
          <p15:clr>
            <a:srgbClr val="D9D9D9"/>
          </p15:clr>
        </p15:guide>
        <p15:guide id="17" orient="horz" pos="1679">
          <p15:clr>
            <a:srgbClr val="D9D9D9"/>
          </p15:clr>
        </p15:guide>
        <p15:guide id="18" orient="horz" pos="2308">
          <p15:clr>
            <a:srgbClr val="D9D9D9"/>
          </p15:clr>
        </p15:guide>
        <p15:guide id="19" orient="horz" pos="2938">
          <p15:clr>
            <a:srgbClr val="D9D9D9"/>
          </p15:clr>
        </p15:guide>
        <p15:guide id="20" orient="horz" pos="3568">
          <p15:clr>
            <a:srgbClr val="D9D9D9"/>
          </p15:clr>
        </p15:guide>
        <p15:guide id="21" pos="1352">
          <p15:clr>
            <a:srgbClr val="E46962"/>
          </p15:clr>
        </p15:guide>
        <p15:guide id="22" pos="1496">
          <p15:clr>
            <a:srgbClr val="E46962"/>
          </p15:clr>
        </p15:guide>
        <p15:guide id="23" pos="2560">
          <p15:clr>
            <a:srgbClr val="E46962"/>
          </p15:clr>
        </p15:guide>
        <p15:guide id="24" pos="2704">
          <p15:clr>
            <a:srgbClr val="E46962"/>
          </p15:clr>
        </p15:guide>
        <p15:guide id="25" pos="3768">
          <p15:clr>
            <a:srgbClr val="E46962"/>
          </p15:clr>
        </p15:guide>
        <p15:guide id="26" pos="3912">
          <p15:clr>
            <a:srgbClr val="E46962"/>
          </p15:clr>
        </p15:guide>
        <p15:guide id="27" pos="4976">
          <p15:clr>
            <a:srgbClr val="E46962"/>
          </p15:clr>
        </p15:guide>
        <p15:guide id="28" pos="5120">
          <p15:clr>
            <a:srgbClr val="E46962"/>
          </p15:clr>
        </p15:guide>
        <p15:guide id="29" pos="6184">
          <p15:clr>
            <a:srgbClr val="E46962"/>
          </p15:clr>
        </p15:guide>
        <p15:guide id="30" pos="6328">
          <p15:clr>
            <a:srgbClr val="E46962"/>
          </p15:clr>
        </p15:guide>
        <p15:guide id="31" orient="horz" pos="4028">
          <p15:clr>
            <a:srgbClr val="00FF00"/>
          </p15:clr>
        </p15:guide>
        <p15:guide id="32" pos="170">
          <p15:clr>
            <a:srgbClr val="00FF00"/>
          </p15:clr>
        </p15:guide>
        <p15:guide id="33" pos="7510">
          <p15:clr>
            <a:srgbClr val="00FF00"/>
          </p15:clr>
        </p15:guide>
        <p15:guide id="34" orient="horz" pos="419">
          <p15:clr>
            <a:srgbClr val="D9D9D9"/>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Body, Photo - Dark">
  <p:cSld name="BLANK_1_1_1_2_1">
    <p:bg>
      <p:bgPr>
        <a:solidFill>
          <a:schemeClr val="dk2"/>
        </a:solidFill>
        <a:effectLst/>
      </p:bgPr>
    </p:bg>
    <p:spTree>
      <p:nvGrpSpPr>
        <p:cNvPr id="1" name="Shape 72"/>
        <p:cNvGrpSpPr/>
        <p:nvPr/>
      </p:nvGrpSpPr>
      <p:grpSpPr>
        <a:xfrm>
          <a:off x="0" y="0"/>
          <a:ext cx="0" cy="0"/>
          <a:chOff x="0" y="0"/>
          <a:chExt cx="0" cy="0"/>
        </a:xfrm>
      </p:grpSpPr>
      <p:grpSp>
        <p:nvGrpSpPr>
          <p:cNvPr id="74" name="Google Shape;74;p8"/>
          <p:cNvGrpSpPr/>
          <p:nvPr/>
        </p:nvGrpSpPr>
        <p:grpSpPr>
          <a:xfrm>
            <a:off x="457038" y="6418315"/>
            <a:ext cx="1023772" cy="158476"/>
            <a:chOff x="3854450" y="3112681"/>
            <a:chExt cx="4086913" cy="632637"/>
          </a:xfrm>
        </p:grpSpPr>
        <p:sp>
          <p:nvSpPr>
            <p:cNvPr id="75" name="Google Shape;75;p8"/>
            <p:cNvSpPr/>
            <p:nvPr/>
          </p:nvSpPr>
          <p:spPr>
            <a:xfrm>
              <a:off x="4118803" y="3112681"/>
              <a:ext cx="3822560" cy="581318"/>
            </a:xfrm>
            <a:custGeom>
              <a:avLst/>
              <a:gdLst/>
              <a:ahLst/>
              <a:cxnLst/>
              <a:rect l="l" t="t" r="r" b="b"/>
              <a:pathLst>
                <a:path w="3822560" h="581318" extrusionOk="0">
                  <a:moveTo>
                    <a:pt x="1918304" y="159078"/>
                  </a:moveTo>
                  <a:cubicBezTo>
                    <a:pt x="1896426" y="136785"/>
                    <a:pt x="1867301" y="125594"/>
                    <a:pt x="1830823" y="125594"/>
                  </a:cubicBezTo>
                  <a:lnTo>
                    <a:pt x="1714367" y="125594"/>
                  </a:lnTo>
                  <a:lnTo>
                    <a:pt x="1714367" y="576197"/>
                  </a:lnTo>
                  <a:lnTo>
                    <a:pt x="1830823" y="576197"/>
                  </a:lnTo>
                  <a:cubicBezTo>
                    <a:pt x="1867301" y="576197"/>
                    <a:pt x="1896426" y="565051"/>
                    <a:pt x="1918304" y="542712"/>
                  </a:cubicBezTo>
                  <a:cubicBezTo>
                    <a:pt x="1940121" y="520419"/>
                    <a:pt x="1951090" y="490565"/>
                    <a:pt x="1951090" y="453224"/>
                  </a:cubicBezTo>
                  <a:lnTo>
                    <a:pt x="1951090" y="248521"/>
                  </a:lnTo>
                  <a:cubicBezTo>
                    <a:pt x="1951090" y="211165"/>
                    <a:pt x="1940181" y="181371"/>
                    <a:pt x="1918304" y="159033"/>
                  </a:cubicBezTo>
                  <a:lnTo>
                    <a:pt x="1918304" y="159078"/>
                  </a:lnTo>
                  <a:close/>
                  <a:moveTo>
                    <a:pt x="1877253" y="448766"/>
                  </a:moveTo>
                  <a:cubicBezTo>
                    <a:pt x="1876820" y="467624"/>
                    <a:pt x="1872247" y="482808"/>
                    <a:pt x="1863550" y="494165"/>
                  </a:cubicBezTo>
                  <a:cubicBezTo>
                    <a:pt x="1854838" y="505522"/>
                    <a:pt x="1843496" y="511231"/>
                    <a:pt x="1829523" y="511231"/>
                  </a:cubicBezTo>
                  <a:lnTo>
                    <a:pt x="1788144" y="511939"/>
                  </a:lnTo>
                  <a:lnTo>
                    <a:pt x="1788144" y="190077"/>
                  </a:lnTo>
                  <a:lnTo>
                    <a:pt x="1828836" y="190077"/>
                  </a:lnTo>
                  <a:cubicBezTo>
                    <a:pt x="1843660" y="190077"/>
                    <a:pt x="1855436" y="195786"/>
                    <a:pt x="1864133" y="207144"/>
                  </a:cubicBezTo>
                  <a:cubicBezTo>
                    <a:pt x="1872845" y="218516"/>
                    <a:pt x="1877194" y="233835"/>
                    <a:pt x="1877194" y="253145"/>
                  </a:cubicBezTo>
                  <a:lnTo>
                    <a:pt x="1877194" y="448811"/>
                  </a:lnTo>
                  <a:lnTo>
                    <a:pt x="1877253" y="448766"/>
                  </a:lnTo>
                  <a:close/>
                  <a:moveTo>
                    <a:pt x="2742073" y="408202"/>
                  </a:moveTo>
                  <a:cubicBezTo>
                    <a:pt x="2734870" y="393636"/>
                    <a:pt x="2724664" y="380200"/>
                    <a:pt x="2711543" y="367969"/>
                  </a:cubicBezTo>
                  <a:cubicBezTo>
                    <a:pt x="2698378" y="355738"/>
                    <a:pt x="2678877" y="339967"/>
                    <a:pt x="2653024" y="320672"/>
                  </a:cubicBezTo>
                  <a:cubicBezTo>
                    <a:pt x="2627545" y="301798"/>
                    <a:pt x="2610524" y="286961"/>
                    <a:pt x="2601812" y="276237"/>
                  </a:cubicBezTo>
                  <a:cubicBezTo>
                    <a:pt x="2593100" y="265542"/>
                    <a:pt x="2588751" y="252437"/>
                    <a:pt x="2588751" y="236998"/>
                  </a:cubicBezTo>
                  <a:cubicBezTo>
                    <a:pt x="2588751" y="220685"/>
                    <a:pt x="2592786" y="207912"/>
                    <a:pt x="2600841" y="198723"/>
                  </a:cubicBezTo>
                  <a:cubicBezTo>
                    <a:pt x="2608910" y="189475"/>
                    <a:pt x="2619281" y="184866"/>
                    <a:pt x="2632013" y="184866"/>
                  </a:cubicBezTo>
                  <a:cubicBezTo>
                    <a:pt x="2645612" y="184866"/>
                    <a:pt x="2656521" y="189912"/>
                    <a:pt x="2664800" y="199974"/>
                  </a:cubicBezTo>
                  <a:cubicBezTo>
                    <a:pt x="2673063" y="210081"/>
                    <a:pt x="2677203" y="223457"/>
                    <a:pt x="2677203" y="240191"/>
                  </a:cubicBezTo>
                  <a:lnTo>
                    <a:pt x="2677203" y="264834"/>
                  </a:lnTo>
                  <a:lnTo>
                    <a:pt x="2749695" y="264834"/>
                  </a:lnTo>
                  <a:lnTo>
                    <a:pt x="2749695" y="241502"/>
                  </a:lnTo>
                  <a:cubicBezTo>
                    <a:pt x="2749695" y="205020"/>
                    <a:pt x="2738905" y="175768"/>
                    <a:pt x="2717297" y="153640"/>
                  </a:cubicBezTo>
                  <a:cubicBezTo>
                    <a:pt x="2695643" y="131573"/>
                    <a:pt x="2667265" y="120487"/>
                    <a:pt x="2632013" y="120487"/>
                  </a:cubicBezTo>
                  <a:cubicBezTo>
                    <a:pt x="2596761" y="120487"/>
                    <a:pt x="2569250" y="130971"/>
                    <a:pt x="2548015" y="152014"/>
                  </a:cubicBezTo>
                  <a:cubicBezTo>
                    <a:pt x="2526795" y="173056"/>
                    <a:pt x="2516200" y="201374"/>
                    <a:pt x="2516200" y="236998"/>
                  </a:cubicBezTo>
                  <a:cubicBezTo>
                    <a:pt x="2516200" y="259291"/>
                    <a:pt x="2520563" y="278963"/>
                    <a:pt x="2529260" y="295878"/>
                  </a:cubicBezTo>
                  <a:cubicBezTo>
                    <a:pt x="2537973" y="312839"/>
                    <a:pt x="2548777" y="327299"/>
                    <a:pt x="2561718" y="339320"/>
                  </a:cubicBezTo>
                  <a:cubicBezTo>
                    <a:pt x="2574674" y="351325"/>
                    <a:pt x="2591710" y="365077"/>
                    <a:pt x="2612930" y="380531"/>
                  </a:cubicBezTo>
                  <a:cubicBezTo>
                    <a:pt x="2631580" y="394284"/>
                    <a:pt x="2645179" y="404782"/>
                    <a:pt x="2653667" y="412058"/>
                  </a:cubicBezTo>
                  <a:cubicBezTo>
                    <a:pt x="2662155" y="419348"/>
                    <a:pt x="2668715" y="427060"/>
                    <a:pt x="2673392" y="435224"/>
                  </a:cubicBezTo>
                  <a:cubicBezTo>
                    <a:pt x="2678070" y="443373"/>
                    <a:pt x="2680371" y="453059"/>
                    <a:pt x="2680371" y="464205"/>
                  </a:cubicBezTo>
                  <a:cubicBezTo>
                    <a:pt x="2680371" y="480081"/>
                    <a:pt x="2676127" y="492855"/>
                    <a:pt x="2667639" y="502465"/>
                  </a:cubicBezTo>
                  <a:cubicBezTo>
                    <a:pt x="2659151" y="512150"/>
                    <a:pt x="2648347" y="516925"/>
                    <a:pt x="2635181" y="516925"/>
                  </a:cubicBezTo>
                  <a:cubicBezTo>
                    <a:pt x="2622016" y="516925"/>
                    <a:pt x="2611316" y="511773"/>
                    <a:pt x="2603052" y="501501"/>
                  </a:cubicBezTo>
                  <a:cubicBezTo>
                    <a:pt x="2594774" y="491228"/>
                    <a:pt x="2590634" y="477686"/>
                    <a:pt x="2590634" y="460936"/>
                  </a:cubicBezTo>
                  <a:lnTo>
                    <a:pt x="2590634" y="439803"/>
                  </a:lnTo>
                  <a:lnTo>
                    <a:pt x="2517500" y="439803"/>
                  </a:lnTo>
                  <a:lnTo>
                    <a:pt x="2517500" y="464808"/>
                  </a:lnTo>
                  <a:cubicBezTo>
                    <a:pt x="2517500" y="499542"/>
                    <a:pt x="2528289" y="527650"/>
                    <a:pt x="2549958" y="549129"/>
                  </a:cubicBezTo>
                  <a:cubicBezTo>
                    <a:pt x="2571611" y="570594"/>
                    <a:pt x="2599989" y="581318"/>
                    <a:pt x="2635181" y="581318"/>
                  </a:cubicBezTo>
                  <a:cubicBezTo>
                    <a:pt x="2670388" y="581318"/>
                    <a:pt x="2698811" y="570277"/>
                    <a:pt x="2720465" y="548150"/>
                  </a:cubicBezTo>
                  <a:cubicBezTo>
                    <a:pt x="2742118" y="526068"/>
                    <a:pt x="2752922" y="496771"/>
                    <a:pt x="2752922" y="460289"/>
                  </a:cubicBezTo>
                  <a:cubicBezTo>
                    <a:pt x="2752922" y="440105"/>
                    <a:pt x="2749321" y="422722"/>
                    <a:pt x="2742118" y="408141"/>
                  </a:cubicBezTo>
                  <a:lnTo>
                    <a:pt x="2742073" y="408202"/>
                  </a:lnTo>
                  <a:close/>
                  <a:moveTo>
                    <a:pt x="2981800" y="125639"/>
                  </a:moveTo>
                  <a:lnTo>
                    <a:pt x="2929407" y="125639"/>
                  </a:lnTo>
                  <a:lnTo>
                    <a:pt x="2929407" y="552970"/>
                  </a:lnTo>
                  <a:lnTo>
                    <a:pt x="2930005" y="552970"/>
                  </a:lnTo>
                  <a:lnTo>
                    <a:pt x="2955364" y="576197"/>
                  </a:lnTo>
                  <a:lnTo>
                    <a:pt x="3003244" y="576197"/>
                  </a:lnTo>
                  <a:lnTo>
                    <a:pt x="3003244" y="145220"/>
                  </a:lnTo>
                  <a:lnTo>
                    <a:pt x="2981800" y="125639"/>
                  </a:lnTo>
                  <a:close/>
                  <a:moveTo>
                    <a:pt x="3428212" y="165118"/>
                  </a:moveTo>
                  <a:lnTo>
                    <a:pt x="3428212" y="125654"/>
                  </a:lnTo>
                  <a:lnTo>
                    <a:pt x="3175649" y="125654"/>
                  </a:lnTo>
                  <a:lnTo>
                    <a:pt x="3175649" y="164576"/>
                  </a:lnTo>
                  <a:lnTo>
                    <a:pt x="3198378" y="190017"/>
                  </a:lnTo>
                  <a:lnTo>
                    <a:pt x="3262800" y="190017"/>
                  </a:lnTo>
                  <a:lnTo>
                    <a:pt x="3262800" y="576197"/>
                  </a:lnTo>
                  <a:lnTo>
                    <a:pt x="3336592" y="576197"/>
                  </a:lnTo>
                  <a:lnTo>
                    <a:pt x="3336592" y="190017"/>
                  </a:lnTo>
                  <a:lnTo>
                    <a:pt x="3405916" y="190017"/>
                  </a:lnTo>
                  <a:lnTo>
                    <a:pt x="3428212" y="165118"/>
                  </a:lnTo>
                  <a:close/>
                  <a:moveTo>
                    <a:pt x="2331451" y="511834"/>
                  </a:moveTo>
                  <a:lnTo>
                    <a:pt x="2206567" y="511834"/>
                  </a:lnTo>
                  <a:lnTo>
                    <a:pt x="2206567" y="383077"/>
                  </a:lnTo>
                  <a:lnTo>
                    <a:pt x="2298769" y="383077"/>
                  </a:lnTo>
                  <a:lnTo>
                    <a:pt x="2298769" y="317840"/>
                  </a:lnTo>
                  <a:lnTo>
                    <a:pt x="2206567" y="318111"/>
                  </a:lnTo>
                  <a:lnTo>
                    <a:pt x="2206567" y="190017"/>
                  </a:lnTo>
                  <a:lnTo>
                    <a:pt x="2332467" y="189957"/>
                  </a:lnTo>
                  <a:lnTo>
                    <a:pt x="2354778" y="165058"/>
                  </a:lnTo>
                  <a:lnTo>
                    <a:pt x="2354778" y="125639"/>
                  </a:lnTo>
                  <a:lnTo>
                    <a:pt x="2132715" y="125639"/>
                  </a:lnTo>
                  <a:lnTo>
                    <a:pt x="2132715" y="576197"/>
                  </a:lnTo>
                  <a:lnTo>
                    <a:pt x="2354778" y="576197"/>
                  </a:lnTo>
                  <a:lnTo>
                    <a:pt x="2354778" y="537937"/>
                  </a:lnTo>
                  <a:lnTo>
                    <a:pt x="2331451" y="511834"/>
                  </a:lnTo>
                  <a:close/>
                  <a:moveTo>
                    <a:pt x="3674289" y="511834"/>
                  </a:moveTo>
                  <a:lnTo>
                    <a:pt x="3674289" y="383077"/>
                  </a:lnTo>
                  <a:lnTo>
                    <a:pt x="3766551" y="383077"/>
                  </a:lnTo>
                  <a:lnTo>
                    <a:pt x="3766551" y="317795"/>
                  </a:lnTo>
                  <a:lnTo>
                    <a:pt x="3674334" y="318066"/>
                  </a:lnTo>
                  <a:lnTo>
                    <a:pt x="3674334" y="189942"/>
                  </a:lnTo>
                  <a:lnTo>
                    <a:pt x="3800682" y="189942"/>
                  </a:lnTo>
                  <a:lnTo>
                    <a:pt x="3822560" y="165480"/>
                  </a:lnTo>
                  <a:lnTo>
                    <a:pt x="3822560" y="125563"/>
                  </a:lnTo>
                  <a:lnTo>
                    <a:pt x="3600497" y="125563"/>
                  </a:lnTo>
                  <a:lnTo>
                    <a:pt x="3600497" y="576182"/>
                  </a:lnTo>
                  <a:lnTo>
                    <a:pt x="3822560" y="576182"/>
                  </a:lnTo>
                  <a:lnTo>
                    <a:pt x="3822560" y="537440"/>
                  </a:lnTo>
                  <a:lnTo>
                    <a:pt x="3799607" y="511834"/>
                  </a:lnTo>
                  <a:lnTo>
                    <a:pt x="3674289" y="511834"/>
                  </a:lnTo>
                  <a:close/>
                  <a:moveTo>
                    <a:pt x="1061703" y="576197"/>
                  </a:moveTo>
                  <a:lnTo>
                    <a:pt x="1115605" y="576197"/>
                  </a:lnTo>
                  <a:lnTo>
                    <a:pt x="1018067" y="125594"/>
                  </a:lnTo>
                  <a:lnTo>
                    <a:pt x="937192" y="125594"/>
                  </a:lnTo>
                  <a:lnTo>
                    <a:pt x="839759" y="576197"/>
                  </a:lnTo>
                  <a:lnTo>
                    <a:pt x="891778" y="576197"/>
                  </a:lnTo>
                  <a:lnTo>
                    <a:pt x="917526" y="552609"/>
                  </a:lnTo>
                  <a:lnTo>
                    <a:pt x="917631" y="552609"/>
                  </a:lnTo>
                  <a:cubicBezTo>
                    <a:pt x="921606" y="530527"/>
                    <a:pt x="926986" y="500943"/>
                    <a:pt x="927045" y="500793"/>
                  </a:cubicBezTo>
                  <a:lnTo>
                    <a:pt x="1026929" y="500793"/>
                  </a:lnTo>
                  <a:cubicBezTo>
                    <a:pt x="1026929" y="500793"/>
                    <a:pt x="1032249" y="530798"/>
                    <a:pt x="1036119" y="552880"/>
                  </a:cubicBezTo>
                  <a:lnTo>
                    <a:pt x="1061598" y="576197"/>
                  </a:lnTo>
                  <a:lnTo>
                    <a:pt x="1061703" y="576197"/>
                  </a:lnTo>
                  <a:close/>
                  <a:moveTo>
                    <a:pt x="1015228" y="436535"/>
                  </a:moveTo>
                  <a:lnTo>
                    <a:pt x="938268" y="436535"/>
                  </a:lnTo>
                  <a:lnTo>
                    <a:pt x="974536" y="233127"/>
                  </a:lnTo>
                  <a:cubicBezTo>
                    <a:pt x="974985" y="231831"/>
                    <a:pt x="975612" y="231229"/>
                    <a:pt x="976419" y="231229"/>
                  </a:cubicBezTo>
                  <a:cubicBezTo>
                    <a:pt x="977226" y="231229"/>
                    <a:pt x="977914" y="231877"/>
                    <a:pt x="978362" y="233127"/>
                  </a:cubicBezTo>
                  <a:lnTo>
                    <a:pt x="1015273" y="436535"/>
                  </a:lnTo>
                  <a:lnTo>
                    <a:pt x="1015228" y="436535"/>
                  </a:lnTo>
                  <a:close/>
                  <a:moveTo>
                    <a:pt x="1478018" y="125639"/>
                  </a:moveTo>
                  <a:lnTo>
                    <a:pt x="1452330" y="149182"/>
                  </a:lnTo>
                  <a:lnTo>
                    <a:pt x="1452330" y="402433"/>
                  </a:lnTo>
                  <a:cubicBezTo>
                    <a:pt x="1452330" y="403743"/>
                    <a:pt x="1451792" y="404511"/>
                    <a:pt x="1450776" y="404662"/>
                  </a:cubicBezTo>
                  <a:cubicBezTo>
                    <a:pt x="1449700" y="404888"/>
                    <a:pt x="1448953" y="404346"/>
                    <a:pt x="1448579" y="403035"/>
                  </a:cubicBezTo>
                  <a:lnTo>
                    <a:pt x="1351087" y="125578"/>
                  </a:lnTo>
                  <a:lnTo>
                    <a:pt x="1271661" y="125578"/>
                  </a:lnTo>
                  <a:lnTo>
                    <a:pt x="1271661" y="576197"/>
                  </a:lnTo>
                  <a:lnTo>
                    <a:pt x="1319063" y="576197"/>
                  </a:lnTo>
                  <a:lnTo>
                    <a:pt x="1344796" y="552609"/>
                  </a:lnTo>
                  <a:lnTo>
                    <a:pt x="1344213" y="297505"/>
                  </a:lnTo>
                  <a:cubicBezTo>
                    <a:pt x="1344213" y="296195"/>
                    <a:pt x="1344751" y="295487"/>
                    <a:pt x="1345827" y="295276"/>
                  </a:cubicBezTo>
                  <a:cubicBezTo>
                    <a:pt x="1346903" y="295065"/>
                    <a:pt x="1347590" y="295607"/>
                    <a:pt x="1348023" y="296903"/>
                  </a:cubicBezTo>
                  <a:lnTo>
                    <a:pt x="1445247" y="576257"/>
                  </a:lnTo>
                  <a:lnTo>
                    <a:pt x="1525524" y="576257"/>
                  </a:lnTo>
                  <a:lnTo>
                    <a:pt x="1525524" y="125654"/>
                  </a:lnTo>
                  <a:lnTo>
                    <a:pt x="1478018" y="125654"/>
                  </a:lnTo>
                  <a:close/>
                  <a:moveTo>
                    <a:pt x="234018" y="0"/>
                  </a:moveTo>
                  <a:lnTo>
                    <a:pt x="227084" y="0"/>
                  </a:lnTo>
                  <a:lnTo>
                    <a:pt x="227084" y="84322"/>
                  </a:lnTo>
                  <a:lnTo>
                    <a:pt x="234018" y="94007"/>
                  </a:lnTo>
                  <a:lnTo>
                    <a:pt x="234018" y="0"/>
                  </a:lnTo>
                  <a:close/>
                  <a:moveTo>
                    <a:pt x="20727" y="200034"/>
                  </a:moveTo>
                  <a:lnTo>
                    <a:pt x="13793" y="198603"/>
                  </a:lnTo>
                  <a:lnTo>
                    <a:pt x="13793" y="0"/>
                  </a:lnTo>
                  <a:lnTo>
                    <a:pt x="6874" y="0"/>
                  </a:lnTo>
                  <a:lnTo>
                    <a:pt x="6874" y="197202"/>
                  </a:lnTo>
                  <a:lnTo>
                    <a:pt x="0" y="195726"/>
                  </a:lnTo>
                  <a:lnTo>
                    <a:pt x="0" y="359971"/>
                  </a:lnTo>
                  <a:lnTo>
                    <a:pt x="20727" y="374009"/>
                  </a:lnTo>
                  <a:lnTo>
                    <a:pt x="20727" y="200034"/>
                  </a:lnTo>
                  <a:close/>
                  <a:moveTo>
                    <a:pt x="108805" y="160825"/>
                  </a:moveTo>
                  <a:lnTo>
                    <a:pt x="101871" y="165284"/>
                  </a:lnTo>
                  <a:lnTo>
                    <a:pt x="101871" y="0"/>
                  </a:lnTo>
                  <a:lnTo>
                    <a:pt x="94952" y="0"/>
                  </a:lnTo>
                  <a:lnTo>
                    <a:pt x="94952" y="169788"/>
                  </a:lnTo>
                  <a:lnTo>
                    <a:pt x="88018" y="174246"/>
                  </a:lnTo>
                  <a:lnTo>
                    <a:pt x="88018" y="409407"/>
                  </a:lnTo>
                  <a:lnTo>
                    <a:pt x="108805" y="390382"/>
                  </a:lnTo>
                  <a:lnTo>
                    <a:pt x="108805" y="160825"/>
                  </a:lnTo>
                  <a:close/>
                  <a:moveTo>
                    <a:pt x="64796" y="189309"/>
                  </a:moveTo>
                  <a:lnTo>
                    <a:pt x="57862" y="193768"/>
                  </a:lnTo>
                  <a:lnTo>
                    <a:pt x="57862" y="0"/>
                  </a:lnTo>
                  <a:lnTo>
                    <a:pt x="50928" y="0"/>
                  </a:lnTo>
                  <a:lnTo>
                    <a:pt x="50928" y="198226"/>
                  </a:lnTo>
                  <a:lnTo>
                    <a:pt x="44009" y="202745"/>
                  </a:lnTo>
                  <a:lnTo>
                    <a:pt x="44009" y="389720"/>
                  </a:lnTo>
                  <a:lnTo>
                    <a:pt x="64796" y="403743"/>
                  </a:lnTo>
                  <a:lnTo>
                    <a:pt x="64796" y="18930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6" name="Google Shape;76;p8"/>
            <p:cNvSpPr/>
            <p:nvPr/>
          </p:nvSpPr>
          <p:spPr>
            <a:xfrm>
              <a:off x="3854450" y="3112681"/>
              <a:ext cx="725470" cy="632637"/>
            </a:xfrm>
            <a:custGeom>
              <a:avLst/>
              <a:gdLst/>
              <a:ahLst/>
              <a:cxnLst/>
              <a:rect l="l" t="t" r="r" b="b"/>
              <a:pathLst>
                <a:path w="725470" h="632637" extrusionOk="0">
                  <a:moveTo>
                    <a:pt x="725470" y="412931"/>
                  </a:moveTo>
                  <a:lnTo>
                    <a:pt x="714950" y="398140"/>
                  </a:lnTo>
                  <a:lnTo>
                    <a:pt x="718536" y="403201"/>
                  </a:lnTo>
                  <a:lnTo>
                    <a:pt x="718536" y="0"/>
                  </a:lnTo>
                  <a:lnTo>
                    <a:pt x="711617" y="0"/>
                  </a:lnTo>
                  <a:lnTo>
                    <a:pt x="711617" y="393470"/>
                  </a:lnTo>
                  <a:lnTo>
                    <a:pt x="704684" y="383740"/>
                  </a:lnTo>
                  <a:lnTo>
                    <a:pt x="704684" y="484751"/>
                  </a:lnTo>
                  <a:lnTo>
                    <a:pt x="681416" y="452290"/>
                  </a:lnTo>
                  <a:lnTo>
                    <a:pt x="681416" y="351114"/>
                  </a:lnTo>
                  <a:lnTo>
                    <a:pt x="670821" y="336217"/>
                  </a:lnTo>
                  <a:lnTo>
                    <a:pt x="674482" y="341383"/>
                  </a:lnTo>
                  <a:lnTo>
                    <a:pt x="674482" y="0"/>
                  </a:lnTo>
                  <a:lnTo>
                    <a:pt x="667608" y="0"/>
                  </a:lnTo>
                  <a:lnTo>
                    <a:pt x="667608" y="331653"/>
                  </a:lnTo>
                  <a:lnTo>
                    <a:pt x="660674" y="321922"/>
                  </a:lnTo>
                  <a:lnTo>
                    <a:pt x="660674" y="423264"/>
                  </a:lnTo>
                  <a:lnTo>
                    <a:pt x="637407" y="390804"/>
                  </a:lnTo>
                  <a:lnTo>
                    <a:pt x="637407" y="289251"/>
                  </a:lnTo>
                  <a:lnTo>
                    <a:pt x="627141" y="274896"/>
                  </a:lnTo>
                  <a:lnTo>
                    <a:pt x="630473" y="279505"/>
                  </a:lnTo>
                  <a:lnTo>
                    <a:pt x="630473" y="0"/>
                  </a:lnTo>
                  <a:lnTo>
                    <a:pt x="623539" y="0"/>
                  </a:lnTo>
                  <a:lnTo>
                    <a:pt x="623539" y="269835"/>
                  </a:lnTo>
                  <a:lnTo>
                    <a:pt x="616606" y="260104"/>
                  </a:lnTo>
                  <a:lnTo>
                    <a:pt x="616606" y="361778"/>
                  </a:lnTo>
                  <a:lnTo>
                    <a:pt x="593383" y="329318"/>
                  </a:lnTo>
                  <a:lnTo>
                    <a:pt x="593383" y="227433"/>
                  </a:lnTo>
                  <a:lnTo>
                    <a:pt x="582967" y="212852"/>
                  </a:lnTo>
                  <a:lnTo>
                    <a:pt x="586449" y="217687"/>
                  </a:lnTo>
                  <a:lnTo>
                    <a:pt x="586449" y="0"/>
                  </a:lnTo>
                  <a:lnTo>
                    <a:pt x="579530" y="0"/>
                  </a:lnTo>
                  <a:lnTo>
                    <a:pt x="579530" y="207957"/>
                  </a:lnTo>
                  <a:lnTo>
                    <a:pt x="572597" y="198226"/>
                  </a:lnTo>
                  <a:lnTo>
                    <a:pt x="572597" y="300277"/>
                  </a:lnTo>
                  <a:lnTo>
                    <a:pt x="549329" y="267816"/>
                  </a:lnTo>
                  <a:lnTo>
                    <a:pt x="549329" y="165600"/>
                  </a:lnTo>
                  <a:lnTo>
                    <a:pt x="538943" y="150989"/>
                  </a:lnTo>
                  <a:lnTo>
                    <a:pt x="542380" y="155870"/>
                  </a:lnTo>
                  <a:lnTo>
                    <a:pt x="542380" y="0"/>
                  </a:lnTo>
                  <a:lnTo>
                    <a:pt x="535462" y="0"/>
                  </a:lnTo>
                  <a:lnTo>
                    <a:pt x="535462" y="146139"/>
                  </a:lnTo>
                  <a:lnTo>
                    <a:pt x="528528" y="136409"/>
                  </a:lnTo>
                  <a:lnTo>
                    <a:pt x="528528" y="248476"/>
                  </a:lnTo>
                  <a:lnTo>
                    <a:pt x="532712" y="244665"/>
                  </a:lnTo>
                  <a:lnTo>
                    <a:pt x="417227" y="350195"/>
                  </a:lnTo>
                  <a:lnTo>
                    <a:pt x="417227" y="132327"/>
                  </a:lnTo>
                  <a:lnTo>
                    <a:pt x="410293" y="136785"/>
                  </a:lnTo>
                  <a:lnTo>
                    <a:pt x="410293" y="0"/>
                  </a:lnTo>
                  <a:lnTo>
                    <a:pt x="403359" y="0"/>
                  </a:lnTo>
                  <a:lnTo>
                    <a:pt x="403359" y="141304"/>
                  </a:lnTo>
                  <a:lnTo>
                    <a:pt x="396441" y="145763"/>
                  </a:lnTo>
                  <a:lnTo>
                    <a:pt x="396441" y="369159"/>
                  </a:lnTo>
                  <a:lnTo>
                    <a:pt x="346080" y="415161"/>
                  </a:lnTo>
                  <a:lnTo>
                    <a:pt x="249679" y="350135"/>
                  </a:lnTo>
                  <a:lnTo>
                    <a:pt x="241071" y="356115"/>
                  </a:lnTo>
                  <a:lnTo>
                    <a:pt x="241071" y="190951"/>
                  </a:lnTo>
                  <a:lnTo>
                    <a:pt x="238755" y="190454"/>
                  </a:lnTo>
                  <a:lnTo>
                    <a:pt x="234137" y="195078"/>
                  </a:lnTo>
                  <a:lnTo>
                    <a:pt x="234137" y="0"/>
                  </a:lnTo>
                  <a:lnTo>
                    <a:pt x="227204" y="0"/>
                  </a:lnTo>
                  <a:lnTo>
                    <a:pt x="227204" y="201932"/>
                  </a:lnTo>
                  <a:lnTo>
                    <a:pt x="220285" y="208770"/>
                  </a:lnTo>
                  <a:lnTo>
                    <a:pt x="220285" y="370409"/>
                  </a:lnTo>
                  <a:lnTo>
                    <a:pt x="197002" y="386511"/>
                  </a:lnTo>
                  <a:lnTo>
                    <a:pt x="197002" y="231726"/>
                  </a:lnTo>
                  <a:lnTo>
                    <a:pt x="190069" y="238564"/>
                  </a:lnTo>
                  <a:lnTo>
                    <a:pt x="190069" y="0"/>
                  </a:lnTo>
                  <a:lnTo>
                    <a:pt x="183194" y="0"/>
                  </a:lnTo>
                  <a:lnTo>
                    <a:pt x="183194" y="245418"/>
                  </a:lnTo>
                  <a:lnTo>
                    <a:pt x="176261" y="252272"/>
                  </a:lnTo>
                  <a:lnTo>
                    <a:pt x="176261" y="400806"/>
                  </a:lnTo>
                  <a:lnTo>
                    <a:pt x="152993" y="416848"/>
                  </a:lnTo>
                  <a:lnTo>
                    <a:pt x="152993" y="275257"/>
                  </a:lnTo>
                  <a:lnTo>
                    <a:pt x="146059" y="282126"/>
                  </a:lnTo>
                  <a:lnTo>
                    <a:pt x="146059" y="0"/>
                  </a:lnTo>
                  <a:lnTo>
                    <a:pt x="139126" y="0"/>
                  </a:lnTo>
                  <a:lnTo>
                    <a:pt x="139126" y="288965"/>
                  </a:lnTo>
                  <a:lnTo>
                    <a:pt x="132192" y="295818"/>
                  </a:lnTo>
                  <a:lnTo>
                    <a:pt x="132192" y="431203"/>
                  </a:lnTo>
                  <a:lnTo>
                    <a:pt x="108939" y="447244"/>
                  </a:lnTo>
                  <a:lnTo>
                    <a:pt x="108939" y="318819"/>
                  </a:lnTo>
                  <a:lnTo>
                    <a:pt x="102005" y="325673"/>
                  </a:lnTo>
                  <a:lnTo>
                    <a:pt x="102005" y="0"/>
                  </a:lnTo>
                  <a:lnTo>
                    <a:pt x="95131" y="0"/>
                  </a:lnTo>
                  <a:lnTo>
                    <a:pt x="95131" y="332526"/>
                  </a:lnTo>
                  <a:lnTo>
                    <a:pt x="88198" y="339365"/>
                  </a:lnTo>
                  <a:lnTo>
                    <a:pt x="88198" y="461599"/>
                  </a:lnTo>
                  <a:lnTo>
                    <a:pt x="64930" y="477626"/>
                  </a:lnTo>
                  <a:lnTo>
                    <a:pt x="64930" y="362366"/>
                  </a:lnTo>
                  <a:lnTo>
                    <a:pt x="57996" y="369219"/>
                  </a:lnTo>
                  <a:lnTo>
                    <a:pt x="57996" y="0"/>
                  </a:lnTo>
                  <a:lnTo>
                    <a:pt x="51063" y="0"/>
                  </a:lnTo>
                  <a:lnTo>
                    <a:pt x="51063" y="376073"/>
                  </a:lnTo>
                  <a:lnTo>
                    <a:pt x="44129" y="382926"/>
                  </a:lnTo>
                  <a:lnTo>
                    <a:pt x="44129" y="491981"/>
                  </a:lnTo>
                  <a:lnTo>
                    <a:pt x="20921" y="508023"/>
                  </a:lnTo>
                  <a:lnTo>
                    <a:pt x="20921" y="405912"/>
                  </a:lnTo>
                  <a:lnTo>
                    <a:pt x="10490" y="416200"/>
                  </a:lnTo>
                  <a:lnTo>
                    <a:pt x="13987" y="412766"/>
                  </a:lnTo>
                  <a:lnTo>
                    <a:pt x="13987" y="0"/>
                  </a:lnTo>
                  <a:lnTo>
                    <a:pt x="7038" y="0"/>
                  </a:lnTo>
                  <a:lnTo>
                    <a:pt x="7038" y="415372"/>
                  </a:lnTo>
                  <a:lnTo>
                    <a:pt x="105" y="413700"/>
                  </a:lnTo>
                  <a:lnTo>
                    <a:pt x="105" y="522378"/>
                  </a:lnTo>
                  <a:lnTo>
                    <a:pt x="0" y="522438"/>
                  </a:lnTo>
                  <a:lnTo>
                    <a:pt x="0" y="632472"/>
                  </a:lnTo>
                  <a:lnTo>
                    <a:pt x="725261" y="632637"/>
                  </a:lnTo>
                  <a:lnTo>
                    <a:pt x="725261" y="513792"/>
                  </a:lnTo>
                  <a:lnTo>
                    <a:pt x="725470" y="514063"/>
                  </a:lnTo>
                  <a:lnTo>
                    <a:pt x="725470" y="41293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 name="Google Shape;77;p8"/>
            <p:cNvSpPr/>
            <p:nvPr/>
          </p:nvSpPr>
          <p:spPr>
            <a:xfrm>
              <a:off x="4294899" y="3112681"/>
              <a:ext cx="64855" cy="328926"/>
            </a:xfrm>
            <a:custGeom>
              <a:avLst/>
              <a:gdLst/>
              <a:ahLst/>
              <a:cxnLst/>
              <a:rect l="l" t="t" r="r" b="b"/>
              <a:pathLst>
                <a:path w="64855" h="328926" extrusionOk="0">
                  <a:moveTo>
                    <a:pt x="20787" y="103843"/>
                  </a:moveTo>
                  <a:lnTo>
                    <a:pt x="13853" y="108301"/>
                  </a:lnTo>
                  <a:lnTo>
                    <a:pt x="13853" y="0"/>
                  </a:lnTo>
                  <a:lnTo>
                    <a:pt x="6934" y="0"/>
                  </a:lnTo>
                  <a:lnTo>
                    <a:pt x="6934" y="112820"/>
                  </a:lnTo>
                  <a:lnTo>
                    <a:pt x="0" y="117279"/>
                  </a:lnTo>
                  <a:lnTo>
                    <a:pt x="0" y="328926"/>
                  </a:lnTo>
                  <a:lnTo>
                    <a:pt x="20787" y="309947"/>
                  </a:lnTo>
                  <a:lnTo>
                    <a:pt x="20787" y="103858"/>
                  </a:lnTo>
                  <a:close/>
                  <a:moveTo>
                    <a:pt x="64855" y="103737"/>
                  </a:moveTo>
                  <a:lnTo>
                    <a:pt x="50988" y="84322"/>
                  </a:lnTo>
                  <a:lnTo>
                    <a:pt x="44069" y="88780"/>
                  </a:lnTo>
                  <a:lnTo>
                    <a:pt x="44069" y="288693"/>
                  </a:lnTo>
                  <a:lnTo>
                    <a:pt x="64855" y="269714"/>
                  </a:lnTo>
                  <a:lnTo>
                    <a:pt x="64855" y="10373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79" name="Google Shape;79;p8"/>
          <p:cNvSpPr txBox="1">
            <a:spLocks noGrp="1"/>
          </p:cNvSpPr>
          <p:nvPr>
            <p:ph type="title"/>
          </p:nvPr>
        </p:nvSpPr>
        <p:spPr>
          <a:xfrm>
            <a:off x="444200" y="541800"/>
            <a:ext cx="7087500" cy="665100"/>
          </a:xfrm>
          <a:prstGeom prst="rect">
            <a:avLst/>
          </a:prstGeom>
        </p:spPr>
        <p:txBody>
          <a:bodyPr spcFirstLastPara="1" wrap="square" lIns="0" tIns="0" rIns="0" bIns="0" anchor="t" anchorCtr="0">
            <a:spAutoFit/>
          </a:bodyPr>
          <a:lstStyle>
            <a:lvl1pPr lvl="0">
              <a:spcBef>
                <a:spcPts val="0"/>
              </a:spcBef>
              <a:spcAft>
                <a:spcPts val="0"/>
              </a:spcAft>
              <a:buClr>
                <a:schemeClr val="lt1"/>
              </a:buClr>
              <a:buSzPts val="4800"/>
              <a:buNone/>
              <a:defRPr>
                <a:solidFill>
                  <a:schemeClr val="lt1"/>
                </a:solidFill>
              </a:defRPr>
            </a:lvl1pPr>
            <a:lvl2pPr lvl="1">
              <a:spcBef>
                <a:spcPts val="0"/>
              </a:spcBef>
              <a:spcAft>
                <a:spcPts val="0"/>
              </a:spcAft>
              <a:buClr>
                <a:schemeClr val="lt1"/>
              </a:buClr>
              <a:buSzPts val="4800"/>
              <a:buNone/>
              <a:defRPr>
                <a:solidFill>
                  <a:schemeClr val="lt1"/>
                </a:solidFill>
              </a:defRPr>
            </a:lvl2pPr>
            <a:lvl3pPr lvl="2">
              <a:spcBef>
                <a:spcPts val="0"/>
              </a:spcBef>
              <a:spcAft>
                <a:spcPts val="0"/>
              </a:spcAft>
              <a:buClr>
                <a:schemeClr val="lt1"/>
              </a:buClr>
              <a:buSzPts val="4800"/>
              <a:buNone/>
              <a:defRPr>
                <a:solidFill>
                  <a:schemeClr val="lt1"/>
                </a:solidFill>
              </a:defRPr>
            </a:lvl3pPr>
            <a:lvl4pPr lvl="3">
              <a:spcBef>
                <a:spcPts val="0"/>
              </a:spcBef>
              <a:spcAft>
                <a:spcPts val="0"/>
              </a:spcAft>
              <a:buClr>
                <a:schemeClr val="lt1"/>
              </a:buClr>
              <a:buSzPts val="4800"/>
              <a:buNone/>
              <a:defRPr>
                <a:solidFill>
                  <a:schemeClr val="lt1"/>
                </a:solidFill>
              </a:defRPr>
            </a:lvl4pPr>
            <a:lvl5pPr lvl="4">
              <a:spcBef>
                <a:spcPts val="0"/>
              </a:spcBef>
              <a:spcAft>
                <a:spcPts val="0"/>
              </a:spcAft>
              <a:buClr>
                <a:schemeClr val="lt1"/>
              </a:buClr>
              <a:buSzPts val="4800"/>
              <a:buNone/>
              <a:defRPr>
                <a:solidFill>
                  <a:schemeClr val="lt1"/>
                </a:solidFill>
              </a:defRPr>
            </a:lvl5pPr>
            <a:lvl6pPr lvl="5">
              <a:spcBef>
                <a:spcPts val="0"/>
              </a:spcBef>
              <a:spcAft>
                <a:spcPts val="0"/>
              </a:spcAft>
              <a:buClr>
                <a:schemeClr val="lt1"/>
              </a:buClr>
              <a:buSzPts val="4800"/>
              <a:buNone/>
              <a:defRPr>
                <a:solidFill>
                  <a:schemeClr val="lt1"/>
                </a:solidFill>
              </a:defRPr>
            </a:lvl6pPr>
            <a:lvl7pPr lvl="6">
              <a:spcBef>
                <a:spcPts val="0"/>
              </a:spcBef>
              <a:spcAft>
                <a:spcPts val="0"/>
              </a:spcAft>
              <a:buClr>
                <a:schemeClr val="lt1"/>
              </a:buClr>
              <a:buSzPts val="4800"/>
              <a:buNone/>
              <a:defRPr>
                <a:solidFill>
                  <a:schemeClr val="lt1"/>
                </a:solidFill>
              </a:defRPr>
            </a:lvl7pPr>
            <a:lvl8pPr lvl="7">
              <a:spcBef>
                <a:spcPts val="0"/>
              </a:spcBef>
              <a:spcAft>
                <a:spcPts val="0"/>
              </a:spcAft>
              <a:buClr>
                <a:schemeClr val="lt1"/>
              </a:buClr>
              <a:buSzPts val="4800"/>
              <a:buNone/>
              <a:defRPr>
                <a:solidFill>
                  <a:schemeClr val="lt1"/>
                </a:solidFill>
              </a:defRPr>
            </a:lvl8pPr>
            <a:lvl9pPr lvl="8">
              <a:spcBef>
                <a:spcPts val="0"/>
              </a:spcBef>
              <a:spcAft>
                <a:spcPts val="0"/>
              </a:spcAft>
              <a:buClr>
                <a:schemeClr val="lt1"/>
              </a:buClr>
              <a:buSzPts val="4800"/>
              <a:buNone/>
              <a:defRPr>
                <a:solidFill>
                  <a:schemeClr val="lt1"/>
                </a:solidFill>
              </a:defRPr>
            </a:lvl9pPr>
          </a:lstStyle>
          <a:p>
            <a:endParaRPr/>
          </a:p>
        </p:txBody>
      </p:sp>
      <p:sp>
        <p:nvSpPr>
          <p:cNvPr id="80" name="Google Shape;80;p8"/>
          <p:cNvSpPr txBox="1">
            <a:spLocks noGrp="1"/>
          </p:cNvSpPr>
          <p:nvPr>
            <p:ph type="subTitle" idx="1"/>
          </p:nvPr>
        </p:nvSpPr>
        <p:spPr>
          <a:xfrm>
            <a:off x="457075" y="1247850"/>
            <a:ext cx="7074600" cy="400200"/>
          </a:xfrm>
          <a:prstGeom prst="rect">
            <a:avLst/>
          </a:prstGeom>
        </p:spPr>
        <p:txBody>
          <a:bodyPr spcFirstLastPara="1" wrap="square" lIns="0" tIns="0" rIns="0" bIns="0" anchor="t" anchorCtr="0">
            <a:spAutoFit/>
          </a:bodyPr>
          <a:lstStyle>
            <a:lvl1pPr marL="0" marR="0" lvl="0" indent="0" algn="l">
              <a:lnSpc>
                <a:spcPct val="100000"/>
              </a:lnSpc>
              <a:spcBef>
                <a:spcPts val="0"/>
              </a:spcBef>
              <a:spcAft>
                <a:spcPts val="0"/>
              </a:spcAft>
              <a:buNone/>
              <a:defRPr sz="2600">
                <a:solidFill>
                  <a:schemeClr val="lt1"/>
                </a:solidFill>
                <a:latin typeface="Barlow Condensed Medium"/>
                <a:ea typeface="Barlow Condensed Medium"/>
                <a:cs typeface="Barlow Condensed Medium"/>
                <a:sym typeface="Barlow Condensed Medium"/>
              </a:defRPr>
            </a:lvl1pPr>
            <a:lvl2pPr lvl="1">
              <a:spcBef>
                <a:spcPts val="0"/>
              </a:spcBef>
              <a:spcAft>
                <a:spcPts val="0"/>
              </a:spcAft>
              <a:buClr>
                <a:schemeClr val="lt1"/>
              </a:buClr>
              <a:buSzPts val="2600"/>
              <a:buFont typeface="Barlow Condensed Medium"/>
              <a:buNone/>
              <a:defRPr sz="2600">
                <a:solidFill>
                  <a:schemeClr val="lt1"/>
                </a:solidFill>
                <a:latin typeface="Barlow Condensed Medium"/>
                <a:ea typeface="Barlow Condensed Medium"/>
                <a:cs typeface="Barlow Condensed Medium"/>
                <a:sym typeface="Barlow Condensed Medium"/>
              </a:defRPr>
            </a:lvl2pPr>
            <a:lvl3pPr lvl="2">
              <a:spcBef>
                <a:spcPts val="1000"/>
              </a:spcBef>
              <a:spcAft>
                <a:spcPts val="0"/>
              </a:spcAft>
              <a:buClr>
                <a:schemeClr val="lt1"/>
              </a:buClr>
              <a:buSzPts val="2600"/>
              <a:buFont typeface="Barlow Condensed Medium"/>
              <a:buNone/>
              <a:defRPr sz="2600">
                <a:solidFill>
                  <a:schemeClr val="lt1"/>
                </a:solidFill>
                <a:latin typeface="Barlow Condensed Medium"/>
                <a:ea typeface="Barlow Condensed Medium"/>
                <a:cs typeface="Barlow Condensed Medium"/>
                <a:sym typeface="Barlow Condensed Medium"/>
              </a:defRPr>
            </a:lvl3pPr>
            <a:lvl4pPr lvl="3">
              <a:spcBef>
                <a:spcPts val="1000"/>
              </a:spcBef>
              <a:spcAft>
                <a:spcPts val="0"/>
              </a:spcAft>
              <a:buClr>
                <a:schemeClr val="lt1"/>
              </a:buClr>
              <a:buSzPts val="2600"/>
              <a:buFont typeface="Barlow Condensed Medium"/>
              <a:buNone/>
              <a:defRPr sz="2600">
                <a:solidFill>
                  <a:schemeClr val="lt1"/>
                </a:solidFill>
                <a:latin typeface="Barlow Condensed Medium"/>
                <a:ea typeface="Barlow Condensed Medium"/>
                <a:cs typeface="Barlow Condensed Medium"/>
                <a:sym typeface="Barlow Condensed Medium"/>
              </a:defRPr>
            </a:lvl4pPr>
            <a:lvl5pPr lvl="4">
              <a:spcBef>
                <a:spcPts val="1000"/>
              </a:spcBef>
              <a:spcAft>
                <a:spcPts val="0"/>
              </a:spcAft>
              <a:buClr>
                <a:schemeClr val="lt1"/>
              </a:buClr>
              <a:buSzPts val="2600"/>
              <a:buFont typeface="Barlow Condensed Medium"/>
              <a:buNone/>
              <a:defRPr sz="2600">
                <a:solidFill>
                  <a:schemeClr val="lt1"/>
                </a:solidFill>
                <a:latin typeface="Barlow Condensed Medium"/>
                <a:ea typeface="Barlow Condensed Medium"/>
                <a:cs typeface="Barlow Condensed Medium"/>
                <a:sym typeface="Barlow Condensed Medium"/>
              </a:defRPr>
            </a:lvl5pPr>
            <a:lvl6pPr lvl="5">
              <a:spcBef>
                <a:spcPts val="1000"/>
              </a:spcBef>
              <a:spcAft>
                <a:spcPts val="0"/>
              </a:spcAft>
              <a:buClr>
                <a:schemeClr val="lt1"/>
              </a:buClr>
              <a:buSzPts val="2600"/>
              <a:buFont typeface="Barlow Condensed Medium"/>
              <a:buNone/>
              <a:defRPr sz="2600">
                <a:solidFill>
                  <a:schemeClr val="lt1"/>
                </a:solidFill>
                <a:latin typeface="Barlow Condensed Medium"/>
                <a:ea typeface="Barlow Condensed Medium"/>
                <a:cs typeface="Barlow Condensed Medium"/>
                <a:sym typeface="Barlow Condensed Medium"/>
              </a:defRPr>
            </a:lvl6pPr>
            <a:lvl7pPr lvl="6">
              <a:spcBef>
                <a:spcPts val="1000"/>
              </a:spcBef>
              <a:spcAft>
                <a:spcPts val="0"/>
              </a:spcAft>
              <a:buClr>
                <a:schemeClr val="lt1"/>
              </a:buClr>
              <a:buSzPts val="2600"/>
              <a:buFont typeface="Barlow Condensed Medium"/>
              <a:buNone/>
              <a:defRPr sz="2600">
                <a:solidFill>
                  <a:schemeClr val="lt1"/>
                </a:solidFill>
                <a:latin typeface="Barlow Condensed Medium"/>
                <a:ea typeface="Barlow Condensed Medium"/>
                <a:cs typeface="Barlow Condensed Medium"/>
                <a:sym typeface="Barlow Condensed Medium"/>
              </a:defRPr>
            </a:lvl7pPr>
            <a:lvl8pPr lvl="7">
              <a:spcBef>
                <a:spcPts val="1000"/>
              </a:spcBef>
              <a:spcAft>
                <a:spcPts val="0"/>
              </a:spcAft>
              <a:buClr>
                <a:schemeClr val="lt1"/>
              </a:buClr>
              <a:buSzPts val="2600"/>
              <a:buFont typeface="Barlow Condensed Medium"/>
              <a:buNone/>
              <a:defRPr sz="2600">
                <a:solidFill>
                  <a:schemeClr val="lt1"/>
                </a:solidFill>
                <a:latin typeface="Barlow Condensed Medium"/>
                <a:ea typeface="Barlow Condensed Medium"/>
                <a:cs typeface="Barlow Condensed Medium"/>
                <a:sym typeface="Barlow Condensed Medium"/>
              </a:defRPr>
            </a:lvl8pPr>
            <a:lvl9pPr lvl="8">
              <a:spcBef>
                <a:spcPts val="1000"/>
              </a:spcBef>
              <a:spcAft>
                <a:spcPts val="1000"/>
              </a:spcAft>
              <a:buClr>
                <a:schemeClr val="lt1"/>
              </a:buClr>
              <a:buSzPts val="2600"/>
              <a:buFont typeface="Barlow Condensed Medium"/>
              <a:buNone/>
              <a:defRPr sz="2600">
                <a:solidFill>
                  <a:schemeClr val="lt1"/>
                </a:solidFill>
                <a:latin typeface="Barlow Condensed Medium"/>
                <a:ea typeface="Barlow Condensed Medium"/>
                <a:cs typeface="Barlow Condensed Medium"/>
                <a:sym typeface="Barlow Condensed Medium"/>
              </a:defRPr>
            </a:lvl9pPr>
          </a:lstStyle>
          <a:p>
            <a:endParaRPr/>
          </a:p>
        </p:txBody>
      </p:sp>
      <p:sp>
        <p:nvSpPr>
          <p:cNvPr id="81" name="Google Shape;81;p8"/>
          <p:cNvSpPr txBox="1">
            <a:spLocks noGrp="1"/>
          </p:cNvSpPr>
          <p:nvPr>
            <p:ph type="body" idx="2"/>
          </p:nvPr>
        </p:nvSpPr>
        <p:spPr>
          <a:xfrm>
            <a:off x="457075" y="2271475"/>
            <a:ext cx="7074600" cy="3576000"/>
          </a:xfrm>
          <a:prstGeom prst="rect">
            <a:avLst/>
          </a:prstGeom>
        </p:spPr>
        <p:txBody>
          <a:bodyPr spcFirstLastPara="1" wrap="square" lIns="0" tIns="0" rIns="0" bIns="0" anchor="t" anchorCtr="0">
            <a:noAutofit/>
          </a:bodyPr>
          <a:lstStyle>
            <a:lvl1pPr marL="457200" lvl="0" indent="-330200">
              <a:spcBef>
                <a:spcPts val="0"/>
              </a:spcBef>
              <a:spcAft>
                <a:spcPts val="0"/>
              </a:spcAft>
              <a:buClr>
                <a:schemeClr val="lt1"/>
              </a:buClr>
              <a:buSzPts val="1600"/>
              <a:buChar char="•"/>
              <a:defRPr sz="1600">
                <a:solidFill>
                  <a:schemeClr val="lt1"/>
                </a:solidFill>
              </a:defRPr>
            </a:lvl1pPr>
            <a:lvl2pPr marL="914400" lvl="1" indent="-330200">
              <a:spcBef>
                <a:spcPts val="1000"/>
              </a:spcBef>
              <a:spcAft>
                <a:spcPts val="0"/>
              </a:spcAft>
              <a:buClr>
                <a:schemeClr val="lt1"/>
              </a:buClr>
              <a:buSzPts val="1600"/>
              <a:buChar char="•"/>
              <a:defRPr sz="1600">
                <a:solidFill>
                  <a:schemeClr val="lt1"/>
                </a:solidFill>
              </a:defRPr>
            </a:lvl2pPr>
            <a:lvl3pPr marL="1371600" lvl="2" indent="-330200">
              <a:spcBef>
                <a:spcPts val="1000"/>
              </a:spcBef>
              <a:spcAft>
                <a:spcPts val="0"/>
              </a:spcAft>
              <a:buClr>
                <a:schemeClr val="lt1"/>
              </a:buClr>
              <a:buSzPts val="1600"/>
              <a:buChar char="•"/>
              <a:defRPr sz="1600">
                <a:solidFill>
                  <a:schemeClr val="lt1"/>
                </a:solidFill>
              </a:defRPr>
            </a:lvl3pPr>
            <a:lvl4pPr marL="1828800" lvl="3" indent="-330200">
              <a:spcBef>
                <a:spcPts val="1000"/>
              </a:spcBef>
              <a:spcAft>
                <a:spcPts val="0"/>
              </a:spcAft>
              <a:buClr>
                <a:schemeClr val="lt1"/>
              </a:buClr>
              <a:buSzPts val="1600"/>
              <a:buChar char="•"/>
              <a:defRPr sz="1600">
                <a:solidFill>
                  <a:schemeClr val="lt1"/>
                </a:solidFill>
              </a:defRPr>
            </a:lvl4pPr>
            <a:lvl5pPr marL="2286000" lvl="4" indent="-330200">
              <a:spcBef>
                <a:spcPts val="1000"/>
              </a:spcBef>
              <a:spcAft>
                <a:spcPts val="0"/>
              </a:spcAft>
              <a:buClr>
                <a:schemeClr val="lt1"/>
              </a:buClr>
              <a:buSzPts val="1600"/>
              <a:buChar char="•"/>
              <a:defRPr sz="1600">
                <a:solidFill>
                  <a:schemeClr val="lt1"/>
                </a:solidFill>
              </a:defRPr>
            </a:lvl5pPr>
            <a:lvl6pPr marL="2743200" lvl="5" indent="-317500">
              <a:spcBef>
                <a:spcPts val="1000"/>
              </a:spcBef>
              <a:spcAft>
                <a:spcPts val="0"/>
              </a:spcAft>
              <a:buClr>
                <a:schemeClr val="lt1"/>
              </a:buClr>
              <a:buSzPts val="1400"/>
              <a:buChar char="•"/>
              <a:defRPr sz="1400">
                <a:solidFill>
                  <a:schemeClr val="lt1"/>
                </a:solidFill>
              </a:defRPr>
            </a:lvl6pPr>
            <a:lvl7pPr marL="3200400" lvl="6" indent="-317500">
              <a:spcBef>
                <a:spcPts val="1000"/>
              </a:spcBef>
              <a:spcAft>
                <a:spcPts val="0"/>
              </a:spcAft>
              <a:buClr>
                <a:schemeClr val="lt1"/>
              </a:buClr>
              <a:buSzPts val="1400"/>
              <a:buChar char="•"/>
              <a:defRPr sz="1400">
                <a:solidFill>
                  <a:schemeClr val="lt1"/>
                </a:solidFill>
              </a:defRPr>
            </a:lvl7pPr>
            <a:lvl8pPr marL="3657600" lvl="7" indent="-317500">
              <a:spcBef>
                <a:spcPts val="1000"/>
              </a:spcBef>
              <a:spcAft>
                <a:spcPts val="0"/>
              </a:spcAft>
              <a:buClr>
                <a:schemeClr val="lt1"/>
              </a:buClr>
              <a:buSzPts val="1400"/>
              <a:buChar char="•"/>
              <a:defRPr sz="1400">
                <a:solidFill>
                  <a:schemeClr val="lt1"/>
                </a:solidFill>
              </a:defRPr>
            </a:lvl8pPr>
            <a:lvl9pPr marL="4114800" lvl="8" indent="-317500">
              <a:spcBef>
                <a:spcPts val="1000"/>
              </a:spcBef>
              <a:spcAft>
                <a:spcPts val="1000"/>
              </a:spcAft>
              <a:buClr>
                <a:schemeClr val="lt1"/>
              </a:buClr>
              <a:buSzPts val="1400"/>
              <a:buChar char="•"/>
              <a:defRPr sz="1400">
                <a:solidFill>
                  <a:schemeClr val="lt1"/>
                </a:solidFill>
              </a:defRPr>
            </a:lvl9pPr>
          </a:lstStyle>
          <a:p>
            <a:endParaRPr/>
          </a:p>
        </p:txBody>
      </p:sp>
      <p:sp>
        <p:nvSpPr>
          <p:cNvPr id="82" name="Google Shape;82;p8"/>
          <p:cNvSpPr>
            <a:spLocks noGrp="1"/>
          </p:cNvSpPr>
          <p:nvPr>
            <p:ph type="pic" idx="3"/>
          </p:nvPr>
        </p:nvSpPr>
        <p:spPr>
          <a:xfrm>
            <a:off x="7899301" y="-2"/>
            <a:ext cx="4292700" cy="6858001"/>
          </a:xfrm>
          <a:prstGeom prst="rect">
            <a:avLst/>
          </a:prstGeom>
          <a:noFill/>
          <a:ln>
            <a:noFill/>
          </a:ln>
        </p:spPr>
      </p:sp>
    </p:spTree>
  </p:cSld>
  <p:clrMapOvr>
    <a:masterClrMapping/>
  </p:clrMapOvr>
  <p:extLst>
    <p:ext uri="{DCECCB84-F9BA-43D5-87BE-67443E8EF086}">
      <p15:sldGuideLst xmlns:p15="http://schemas.microsoft.com/office/powerpoint/2012/main">
        <p15:guide id="1" pos="288">
          <p15:clr>
            <a:srgbClr val="E46962"/>
          </p15:clr>
        </p15:guide>
        <p15:guide id="2" pos="7392">
          <p15:clr>
            <a:srgbClr val="E46962"/>
          </p15:clr>
        </p15:guide>
        <p15:guide id="3" orient="horz" pos="4143">
          <p15:clr>
            <a:srgbClr val="D9D9D9"/>
          </p15:clr>
        </p15:guide>
        <p15:guide id="4" orient="horz" pos="3683">
          <p15:clr>
            <a:srgbClr val="E46962"/>
          </p15:clr>
        </p15:guide>
        <p15:guide id="5" orient="horz" pos="173">
          <p15:clr>
            <a:srgbClr val="00FF00"/>
          </p15:clr>
        </p15:guide>
        <p15:guide id="6" orient="horz" pos="3398">
          <p15:clr>
            <a:srgbClr val="E46962"/>
          </p15:clr>
        </p15:guide>
        <p15:guide id="7" orient="horz" pos="3054">
          <p15:clr>
            <a:srgbClr val="E46962"/>
          </p15:clr>
        </p15:guide>
        <p15:guide id="8" orient="horz" pos="2768">
          <p15:clr>
            <a:srgbClr val="E46962"/>
          </p15:clr>
        </p15:guide>
        <p15:guide id="9" orient="horz" pos="2424">
          <p15:clr>
            <a:srgbClr val="E46962"/>
          </p15:clr>
        </p15:guide>
        <p15:guide id="10" orient="horz" pos="2138">
          <p15:clr>
            <a:srgbClr val="E46962"/>
          </p15:clr>
        </p15:guide>
        <p15:guide id="11" orient="horz" pos="1794">
          <p15:clr>
            <a:srgbClr val="E46962"/>
          </p15:clr>
        </p15:guide>
        <p15:guide id="12" orient="horz" pos="1508">
          <p15:clr>
            <a:srgbClr val="E46962"/>
          </p15:clr>
        </p15:guide>
        <p15:guide id="13" orient="horz" pos="1164">
          <p15:clr>
            <a:srgbClr val="E46962"/>
          </p15:clr>
        </p15:guide>
        <p15:guide id="14" orient="horz" pos="878">
          <p15:clr>
            <a:srgbClr val="E46962"/>
          </p15:clr>
        </p15:guide>
        <p15:guide id="15" orient="horz" pos="534">
          <p15:clr>
            <a:srgbClr val="E46962"/>
          </p15:clr>
        </p15:guide>
        <p15:guide id="16" orient="horz" pos="1049">
          <p15:clr>
            <a:srgbClr val="D9D9D9"/>
          </p15:clr>
        </p15:guide>
        <p15:guide id="17" orient="horz" pos="1679">
          <p15:clr>
            <a:srgbClr val="D9D9D9"/>
          </p15:clr>
        </p15:guide>
        <p15:guide id="18" orient="horz" pos="2308">
          <p15:clr>
            <a:srgbClr val="D9D9D9"/>
          </p15:clr>
        </p15:guide>
        <p15:guide id="19" orient="horz" pos="2938">
          <p15:clr>
            <a:srgbClr val="D9D9D9"/>
          </p15:clr>
        </p15:guide>
        <p15:guide id="20" orient="horz" pos="3568">
          <p15:clr>
            <a:srgbClr val="D9D9D9"/>
          </p15:clr>
        </p15:guide>
        <p15:guide id="21" pos="1352">
          <p15:clr>
            <a:srgbClr val="E46962"/>
          </p15:clr>
        </p15:guide>
        <p15:guide id="22" pos="1496">
          <p15:clr>
            <a:srgbClr val="E46962"/>
          </p15:clr>
        </p15:guide>
        <p15:guide id="23" pos="2560">
          <p15:clr>
            <a:srgbClr val="E46962"/>
          </p15:clr>
        </p15:guide>
        <p15:guide id="24" pos="2704">
          <p15:clr>
            <a:srgbClr val="E46962"/>
          </p15:clr>
        </p15:guide>
        <p15:guide id="25" pos="3768">
          <p15:clr>
            <a:srgbClr val="E46962"/>
          </p15:clr>
        </p15:guide>
        <p15:guide id="26" pos="3912">
          <p15:clr>
            <a:srgbClr val="E46962"/>
          </p15:clr>
        </p15:guide>
        <p15:guide id="27" pos="4976">
          <p15:clr>
            <a:srgbClr val="E46962"/>
          </p15:clr>
        </p15:guide>
        <p15:guide id="28" pos="5120">
          <p15:clr>
            <a:srgbClr val="E46962"/>
          </p15:clr>
        </p15:guide>
        <p15:guide id="29" pos="6184">
          <p15:clr>
            <a:srgbClr val="E46962"/>
          </p15:clr>
        </p15:guide>
        <p15:guide id="30" pos="6328">
          <p15:clr>
            <a:srgbClr val="E46962"/>
          </p15:clr>
        </p15:guide>
        <p15:guide id="31" orient="horz" pos="4028">
          <p15:clr>
            <a:srgbClr val="00FF00"/>
          </p15:clr>
        </p15:guide>
        <p15:guide id="32" pos="170">
          <p15:clr>
            <a:srgbClr val="00FF00"/>
          </p15:clr>
        </p15:guide>
        <p15:guide id="33" pos="7510">
          <p15:clr>
            <a:srgbClr val="00FF00"/>
          </p15:clr>
        </p15:guide>
        <p15:guide id="34" orient="horz" pos="419">
          <p15:clr>
            <a:srgbClr val="D9D9D9"/>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Body, Photo - Light">
  <p:cSld name="BLANK_1_1_1_1_1_1">
    <p:bg>
      <p:bgPr>
        <a:solidFill>
          <a:schemeClr val="lt2"/>
        </a:solidFill>
        <a:effectLst/>
      </p:bgPr>
    </p:bg>
    <p:spTree>
      <p:nvGrpSpPr>
        <p:cNvPr id="1" name="Shape 83"/>
        <p:cNvGrpSpPr/>
        <p:nvPr/>
      </p:nvGrpSpPr>
      <p:grpSpPr>
        <a:xfrm>
          <a:off x="0" y="0"/>
          <a:ext cx="0" cy="0"/>
          <a:chOff x="0" y="0"/>
          <a:chExt cx="0" cy="0"/>
        </a:xfrm>
      </p:grpSpPr>
      <p:grpSp>
        <p:nvGrpSpPr>
          <p:cNvPr id="85" name="Google Shape;85;p9"/>
          <p:cNvGrpSpPr/>
          <p:nvPr/>
        </p:nvGrpSpPr>
        <p:grpSpPr>
          <a:xfrm>
            <a:off x="457038" y="6418315"/>
            <a:ext cx="1023772" cy="158476"/>
            <a:chOff x="3854450" y="3112681"/>
            <a:chExt cx="4086913" cy="632637"/>
          </a:xfrm>
        </p:grpSpPr>
        <p:sp>
          <p:nvSpPr>
            <p:cNvPr id="86" name="Google Shape;86;p9"/>
            <p:cNvSpPr/>
            <p:nvPr/>
          </p:nvSpPr>
          <p:spPr>
            <a:xfrm>
              <a:off x="4118803" y="3112681"/>
              <a:ext cx="3822560" cy="581318"/>
            </a:xfrm>
            <a:custGeom>
              <a:avLst/>
              <a:gdLst/>
              <a:ahLst/>
              <a:cxnLst/>
              <a:rect l="l" t="t" r="r" b="b"/>
              <a:pathLst>
                <a:path w="3822560" h="581318" extrusionOk="0">
                  <a:moveTo>
                    <a:pt x="1918304" y="159078"/>
                  </a:moveTo>
                  <a:cubicBezTo>
                    <a:pt x="1896426" y="136785"/>
                    <a:pt x="1867301" y="125594"/>
                    <a:pt x="1830823" y="125594"/>
                  </a:cubicBezTo>
                  <a:lnTo>
                    <a:pt x="1714367" y="125594"/>
                  </a:lnTo>
                  <a:lnTo>
                    <a:pt x="1714367" y="576197"/>
                  </a:lnTo>
                  <a:lnTo>
                    <a:pt x="1830823" y="576197"/>
                  </a:lnTo>
                  <a:cubicBezTo>
                    <a:pt x="1867301" y="576197"/>
                    <a:pt x="1896426" y="565051"/>
                    <a:pt x="1918304" y="542712"/>
                  </a:cubicBezTo>
                  <a:cubicBezTo>
                    <a:pt x="1940121" y="520419"/>
                    <a:pt x="1951090" y="490565"/>
                    <a:pt x="1951090" y="453224"/>
                  </a:cubicBezTo>
                  <a:lnTo>
                    <a:pt x="1951090" y="248521"/>
                  </a:lnTo>
                  <a:cubicBezTo>
                    <a:pt x="1951090" y="211165"/>
                    <a:pt x="1940181" y="181371"/>
                    <a:pt x="1918304" y="159033"/>
                  </a:cubicBezTo>
                  <a:lnTo>
                    <a:pt x="1918304" y="159078"/>
                  </a:lnTo>
                  <a:close/>
                  <a:moveTo>
                    <a:pt x="1877253" y="448766"/>
                  </a:moveTo>
                  <a:cubicBezTo>
                    <a:pt x="1876820" y="467624"/>
                    <a:pt x="1872247" y="482808"/>
                    <a:pt x="1863550" y="494165"/>
                  </a:cubicBezTo>
                  <a:cubicBezTo>
                    <a:pt x="1854838" y="505522"/>
                    <a:pt x="1843496" y="511231"/>
                    <a:pt x="1829523" y="511231"/>
                  </a:cubicBezTo>
                  <a:lnTo>
                    <a:pt x="1788144" y="511939"/>
                  </a:lnTo>
                  <a:lnTo>
                    <a:pt x="1788144" y="190077"/>
                  </a:lnTo>
                  <a:lnTo>
                    <a:pt x="1828836" y="190077"/>
                  </a:lnTo>
                  <a:cubicBezTo>
                    <a:pt x="1843660" y="190077"/>
                    <a:pt x="1855436" y="195786"/>
                    <a:pt x="1864133" y="207144"/>
                  </a:cubicBezTo>
                  <a:cubicBezTo>
                    <a:pt x="1872845" y="218516"/>
                    <a:pt x="1877194" y="233835"/>
                    <a:pt x="1877194" y="253145"/>
                  </a:cubicBezTo>
                  <a:lnTo>
                    <a:pt x="1877194" y="448811"/>
                  </a:lnTo>
                  <a:lnTo>
                    <a:pt x="1877253" y="448766"/>
                  </a:lnTo>
                  <a:close/>
                  <a:moveTo>
                    <a:pt x="2742073" y="408202"/>
                  </a:moveTo>
                  <a:cubicBezTo>
                    <a:pt x="2734870" y="393636"/>
                    <a:pt x="2724664" y="380200"/>
                    <a:pt x="2711543" y="367969"/>
                  </a:cubicBezTo>
                  <a:cubicBezTo>
                    <a:pt x="2698378" y="355738"/>
                    <a:pt x="2678877" y="339967"/>
                    <a:pt x="2653024" y="320672"/>
                  </a:cubicBezTo>
                  <a:cubicBezTo>
                    <a:pt x="2627545" y="301798"/>
                    <a:pt x="2610524" y="286961"/>
                    <a:pt x="2601812" y="276237"/>
                  </a:cubicBezTo>
                  <a:cubicBezTo>
                    <a:pt x="2593100" y="265542"/>
                    <a:pt x="2588751" y="252437"/>
                    <a:pt x="2588751" y="236998"/>
                  </a:cubicBezTo>
                  <a:cubicBezTo>
                    <a:pt x="2588751" y="220685"/>
                    <a:pt x="2592786" y="207912"/>
                    <a:pt x="2600841" y="198723"/>
                  </a:cubicBezTo>
                  <a:cubicBezTo>
                    <a:pt x="2608910" y="189475"/>
                    <a:pt x="2619281" y="184866"/>
                    <a:pt x="2632013" y="184866"/>
                  </a:cubicBezTo>
                  <a:cubicBezTo>
                    <a:pt x="2645612" y="184866"/>
                    <a:pt x="2656521" y="189912"/>
                    <a:pt x="2664800" y="199974"/>
                  </a:cubicBezTo>
                  <a:cubicBezTo>
                    <a:pt x="2673063" y="210081"/>
                    <a:pt x="2677203" y="223457"/>
                    <a:pt x="2677203" y="240191"/>
                  </a:cubicBezTo>
                  <a:lnTo>
                    <a:pt x="2677203" y="264834"/>
                  </a:lnTo>
                  <a:lnTo>
                    <a:pt x="2749695" y="264834"/>
                  </a:lnTo>
                  <a:lnTo>
                    <a:pt x="2749695" y="241502"/>
                  </a:lnTo>
                  <a:cubicBezTo>
                    <a:pt x="2749695" y="205020"/>
                    <a:pt x="2738905" y="175768"/>
                    <a:pt x="2717297" y="153640"/>
                  </a:cubicBezTo>
                  <a:cubicBezTo>
                    <a:pt x="2695643" y="131573"/>
                    <a:pt x="2667265" y="120487"/>
                    <a:pt x="2632013" y="120487"/>
                  </a:cubicBezTo>
                  <a:cubicBezTo>
                    <a:pt x="2596761" y="120487"/>
                    <a:pt x="2569250" y="130971"/>
                    <a:pt x="2548015" y="152014"/>
                  </a:cubicBezTo>
                  <a:cubicBezTo>
                    <a:pt x="2526795" y="173056"/>
                    <a:pt x="2516200" y="201374"/>
                    <a:pt x="2516200" y="236998"/>
                  </a:cubicBezTo>
                  <a:cubicBezTo>
                    <a:pt x="2516200" y="259291"/>
                    <a:pt x="2520563" y="278963"/>
                    <a:pt x="2529260" y="295878"/>
                  </a:cubicBezTo>
                  <a:cubicBezTo>
                    <a:pt x="2537973" y="312839"/>
                    <a:pt x="2548777" y="327299"/>
                    <a:pt x="2561718" y="339320"/>
                  </a:cubicBezTo>
                  <a:cubicBezTo>
                    <a:pt x="2574674" y="351325"/>
                    <a:pt x="2591710" y="365077"/>
                    <a:pt x="2612930" y="380531"/>
                  </a:cubicBezTo>
                  <a:cubicBezTo>
                    <a:pt x="2631580" y="394284"/>
                    <a:pt x="2645179" y="404782"/>
                    <a:pt x="2653667" y="412058"/>
                  </a:cubicBezTo>
                  <a:cubicBezTo>
                    <a:pt x="2662155" y="419348"/>
                    <a:pt x="2668715" y="427060"/>
                    <a:pt x="2673392" y="435224"/>
                  </a:cubicBezTo>
                  <a:cubicBezTo>
                    <a:pt x="2678070" y="443373"/>
                    <a:pt x="2680371" y="453059"/>
                    <a:pt x="2680371" y="464205"/>
                  </a:cubicBezTo>
                  <a:cubicBezTo>
                    <a:pt x="2680371" y="480081"/>
                    <a:pt x="2676127" y="492855"/>
                    <a:pt x="2667639" y="502465"/>
                  </a:cubicBezTo>
                  <a:cubicBezTo>
                    <a:pt x="2659151" y="512150"/>
                    <a:pt x="2648347" y="516925"/>
                    <a:pt x="2635181" y="516925"/>
                  </a:cubicBezTo>
                  <a:cubicBezTo>
                    <a:pt x="2622016" y="516925"/>
                    <a:pt x="2611316" y="511773"/>
                    <a:pt x="2603052" y="501501"/>
                  </a:cubicBezTo>
                  <a:cubicBezTo>
                    <a:pt x="2594774" y="491228"/>
                    <a:pt x="2590634" y="477686"/>
                    <a:pt x="2590634" y="460936"/>
                  </a:cubicBezTo>
                  <a:lnTo>
                    <a:pt x="2590634" y="439803"/>
                  </a:lnTo>
                  <a:lnTo>
                    <a:pt x="2517500" y="439803"/>
                  </a:lnTo>
                  <a:lnTo>
                    <a:pt x="2517500" y="464808"/>
                  </a:lnTo>
                  <a:cubicBezTo>
                    <a:pt x="2517500" y="499542"/>
                    <a:pt x="2528289" y="527650"/>
                    <a:pt x="2549958" y="549129"/>
                  </a:cubicBezTo>
                  <a:cubicBezTo>
                    <a:pt x="2571611" y="570594"/>
                    <a:pt x="2599989" y="581318"/>
                    <a:pt x="2635181" y="581318"/>
                  </a:cubicBezTo>
                  <a:cubicBezTo>
                    <a:pt x="2670388" y="581318"/>
                    <a:pt x="2698811" y="570277"/>
                    <a:pt x="2720465" y="548150"/>
                  </a:cubicBezTo>
                  <a:cubicBezTo>
                    <a:pt x="2742118" y="526068"/>
                    <a:pt x="2752922" y="496771"/>
                    <a:pt x="2752922" y="460289"/>
                  </a:cubicBezTo>
                  <a:cubicBezTo>
                    <a:pt x="2752922" y="440105"/>
                    <a:pt x="2749321" y="422722"/>
                    <a:pt x="2742118" y="408141"/>
                  </a:cubicBezTo>
                  <a:lnTo>
                    <a:pt x="2742073" y="408202"/>
                  </a:lnTo>
                  <a:close/>
                  <a:moveTo>
                    <a:pt x="2981800" y="125639"/>
                  </a:moveTo>
                  <a:lnTo>
                    <a:pt x="2929407" y="125639"/>
                  </a:lnTo>
                  <a:lnTo>
                    <a:pt x="2929407" y="552970"/>
                  </a:lnTo>
                  <a:lnTo>
                    <a:pt x="2930005" y="552970"/>
                  </a:lnTo>
                  <a:lnTo>
                    <a:pt x="2955364" y="576197"/>
                  </a:lnTo>
                  <a:lnTo>
                    <a:pt x="3003244" y="576197"/>
                  </a:lnTo>
                  <a:lnTo>
                    <a:pt x="3003244" y="145220"/>
                  </a:lnTo>
                  <a:lnTo>
                    <a:pt x="2981800" y="125639"/>
                  </a:lnTo>
                  <a:close/>
                  <a:moveTo>
                    <a:pt x="3428212" y="165118"/>
                  </a:moveTo>
                  <a:lnTo>
                    <a:pt x="3428212" y="125654"/>
                  </a:lnTo>
                  <a:lnTo>
                    <a:pt x="3175649" y="125654"/>
                  </a:lnTo>
                  <a:lnTo>
                    <a:pt x="3175649" y="164576"/>
                  </a:lnTo>
                  <a:lnTo>
                    <a:pt x="3198378" y="190017"/>
                  </a:lnTo>
                  <a:lnTo>
                    <a:pt x="3262800" y="190017"/>
                  </a:lnTo>
                  <a:lnTo>
                    <a:pt x="3262800" y="576197"/>
                  </a:lnTo>
                  <a:lnTo>
                    <a:pt x="3336592" y="576197"/>
                  </a:lnTo>
                  <a:lnTo>
                    <a:pt x="3336592" y="190017"/>
                  </a:lnTo>
                  <a:lnTo>
                    <a:pt x="3405916" y="190017"/>
                  </a:lnTo>
                  <a:lnTo>
                    <a:pt x="3428212" y="165118"/>
                  </a:lnTo>
                  <a:close/>
                  <a:moveTo>
                    <a:pt x="2331451" y="511834"/>
                  </a:moveTo>
                  <a:lnTo>
                    <a:pt x="2206567" y="511834"/>
                  </a:lnTo>
                  <a:lnTo>
                    <a:pt x="2206567" y="383077"/>
                  </a:lnTo>
                  <a:lnTo>
                    <a:pt x="2298769" y="383077"/>
                  </a:lnTo>
                  <a:lnTo>
                    <a:pt x="2298769" y="317840"/>
                  </a:lnTo>
                  <a:lnTo>
                    <a:pt x="2206567" y="318111"/>
                  </a:lnTo>
                  <a:lnTo>
                    <a:pt x="2206567" y="190017"/>
                  </a:lnTo>
                  <a:lnTo>
                    <a:pt x="2332467" y="189957"/>
                  </a:lnTo>
                  <a:lnTo>
                    <a:pt x="2354778" y="165058"/>
                  </a:lnTo>
                  <a:lnTo>
                    <a:pt x="2354778" y="125639"/>
                  </a:lnTo>
                  <a:lnTo>
                    <a:pt x="2132715" y="125639"/>
                  </a:lnTo>
                  <a:lnTo>
                    <a:pt x="2132715" y="576197"/>
                  </a:lnTo>
                  <a:lnTo>
                    <a:pt x="2354778" y="576197"/>
                  </a:lnTo>
                  <a:lnTo>
                    <a:pt x="2354778" y="537937"/>
                  </a:lnTo>
                  <a:lnTo>
                    <a:pt x="2331451" y="511834"/>
                  </a:lnTo>
                  <a:close/>
                  <a:moveTo>
                    <a:pt x="3674289" y="511834"/>
                  </a:moveTo>
                  <a:lnTo>
                    <a:pt x="3674289" y="383077"/>
                  </a:lnTo>
                  <a:lnTo>
                    <a:pt x="3766551" y="383077"/>
                  </a:lnTo>
                  <a:lnTo>
                    <a:pt x="3766551" y="317795"/>
                  </a:lnTo>
                  <a:lnTo>
                    <a:pt x="3674334" y="318066"/>
                  </a:lnTo>
                  <a:lnTo>
                    <a:pt x="3674334" y="189942"/>
                  </a:lnTo>
                  <a:lnTo>
                    <a:pt x="3800682" y="189942"/>
                  </a:lnTo>
                  <a:lnTo>
                    <a:pt x="3822560" y="165480"/>
                  </a:lnTo>
                  <a:lnTo>
                    <a:pt x="3822560" y="125563"/>
                  </a:lnTo>
                  <a:lnTo>
                    <a:pt x="3600497" y="125563"/>
                  </a:lnTo>
                  <a:lnTo>
                    <a:pt x="3600497" y="576182"/>
                  </a:lnTo>
                  <a:lnTo>
                    <a:pt x="3822560" y="576182"/>
                  </a:lnTo>
                  <a:lnTo>
                    <a:pt x="3822560" y="537440"/>
                  </a:lnTo>
                  <a:lnTo>
                    <a:pt x="3799607" y="511834"/>
                  </a:lnTo>
                  <a:lnTo>
                    <a:pt x="3674289" y="511834"/>
                  </a:lnTo>
                  <a:close/>
                  <a:moveTo>
                    <a:pt x="1061703" y="576197"/>
                  </a:moveTo>
                  <a:lnTo>
                    <a:pt x="1115605" y="576197"/>
                  </a:lnTo>
                  <a:lnTo>
                    <a:pt x="1018067" y="125594"/>
                  </a:lnTo>
                  <a:lnTo>
                    <a:pt x="937192" y="125594"/>
                  </a:lnTo>
                  <a:lnTo>
                    <a:pt x="839759" y="576197"/>
                  </a:lnTo>
                  <a:lnTo>
                    <a:pt x="891778" y="576197"/>
                  </a:lnTo>
                  <a:lnTo>
                    <a:pt x="917526" y="552609"/>
                  </a:lnTo>
                  <a:lnTo>
                    <a:pt x="917631" y="552609"/>
                  </a:lnTo>
                  <a:cubicBezTo>
                    <a:pt x="921606" y="530527"/>
                    <a:pt x="926986" y="500943"/>
                    <a:pt x="927045" y="500793"/>
                  </a:cubicBezTo>
                  <a:lnTo>
                    <a:pt x="1026929" y="500793"/>
                  </a:lnTo>
                  <a:cubicBezTo>
                    <a:pt x="1026929" y="500793"/>
                    <a:pt x="1032249" y="530798"/>
                    <a:pt x="1036119" y="552880"/>
                  </a:cubicBezTo>
                  <a:lnTo>
                    <a:pt x="1061598" y="576197"/>
                  </a:lnTo>
                  <a:lnTo>
                    <a:pt x="1061703" y="576197"/>
                  </a:lnTo>
                  <a:close/>
                  <a:moveTo>
                    <a:pt x="1015228" y="436535"/>
                  </a:moveTo>
                  <a:lnTo>
                    <a:pt x="938268" y="436535"/>
                  </a:lnTo>
                  <a:lnTo>
                    <a:pt x="974536" y="233127"/>
                  </a:lnTo>
                  <a:cubicBezTo>
                    <a:pt x="974985" y="231831"/>
                    <a:pt x="975612" y="231229"/>
                    <a:pt x="976419" y="231229"/>
                  </a:cubicBezTo>
                  <a:cubicBezTo>
                    <a:pt x="977226" y="231229"/>
                    <a:pt x="977914" y="231877"/>
                    <a:pt x="978362" y="233127"/>
                  </a:cubicBezTo>
                  <a:lnTo>
                    <a:pt x="1015273" y="436535"/>
                  </a:lnTo>
                  <a:lnTo>
                    <a:pt x="1015228" y="436535"/>
                  </a:lnTo>
                  <a:close/>
                  <a:moveTo>
                    <a:pt x="1478018" y="125639"/>
                  </a:moveTo>
                  <a:lnTo>
                    <a:pt x="1452330" y="149182"/>
                  </a:lnTo>
                  <a:lnTo>
                    <a:pt x="1452330" y="402433"/>
                  </a:lnTo>
                  <a:cubicBezTo>
                    <a:pt x="1452330" y="403743"/>
                    <a:pt x="1451792" y="404511"/>
                    <a:pt x="1450776" y="404662"/>
                  </a:cubicBezTo>
                  <a:cubicBezTo>
                    <a:pt x="1449700" y="404888"/>
                    <a:pt x="1448953" y="404346"/>
                    <a:pt x="1448579" y="403035"/>
                  </a:cubicBezTo>
                  <a:lnTo>
                    <a:pt x="1351087" y="125578"/>
                  </a:lnTo>
                  <a:lnTo>
                    <a:pt x="1271661" y="125578"/>
                  </a:lnTo>
                  <a:lnTo>
                    <a:pt x="1271661" y="576197"/>
                  </a:lnTo>
                  <a:lnTo>
                    <a:pt x="1319063" y="576197"/>
                  </a:lnTo>
                  <a:lnTo>
                    <a:pt x="1344796" y="552609"/>
                  </a:lnTo>
                  <a:lnTo>
                    <a:pt x="1344213" y="297505"/>
                  </a:lnTo>
                  <a:cubicBezTo>
                    <a:pt x="1344213" y="296195"/>
                    <a:pt x="1344751" y="295487"/>
                    <a:pt x="1345827" y="295276"/>
                  </a:cubicBezTo>
                  <a:cubicBezTo>
                    <a:pt x="1346903" y="295065"/>
                    <a:pt x="1347590" y="295607"/>
                    <a:pt x="1348023" y="296903"/>
                  </a:cubicBezTo>
                  <a:lnTo>
                    <a:pt x="1445247" y="576257"/>
                  </a:lnTo>
                  <a:lnTo>
                    <a:pt x="1525524" y="576257"/>
                  </a:lnTo>
                  <a:lnTo>
                    <a:pt x="1525524" y="125654"/>
                  </a:lnTo>
                  <a:lnTo>
                    <a:pt x="1478018" y="125654"/>
                  </a:lnTo>
                  <a:close/>
                  <a:moveTo>
                    <a:pt x="234018" y="0"/>
                  </a:moveTo>
                  <a:lnTo>
                    <a:pt x="227084" y="0"/>
                  </a:lnTo>
                  <a:lnTo>
                    <a:pt x="227084" y="84322"/>
                  </a:lnTo>
                  <a:lnTo>
                    <a:pt x="234018" y="94007"/>
                  </a:lnTo>
                  <a:lnTo>
                    <a:pt x="234018" y="0"/>
                  </a:lnTo>
                  <a:close/>
                  <a:moveTo>
                    <a:pt x="20727" y="200034"/>
                  </a:moveTo>
                  <a:lnTo>
                    <a:pt x="13793" y="198603"/>
                  </a:lnTo>
                  <a:lnTo>
                    <a:pt x="13793" y="0"/>
                  </a:lnTo>
                  <a:lnTo>
                    <a:pt x="6874" y="0"/>
                  </a:lnTo>
                  <a:lnTo>
                    <a:pt x="6874" y="197202"/>
                  </a:lnTo>
                  <a:lnTo>
                    <a:pt x="0" y="195726"/>
                  </a:lnTo>
                  <a:lnTo>
                    <a:pt x="0" y="359971"/>
                  </a:lnTo>
                  <a:lnTo>
                    <a:pt x="20727" y="374009"/>
                  </a:lnTo>
                  <a:lnTo>
                    <a:pt x="20727" y="200034"/>
                  </a:lnTo>
                  <a:close/>
                  <a:moveTo>
                    <a:pt x="108805" y="160825"/>
                  </a:moveTo>
                  <a:lnTo>
                    <a:pt x="101871" y="165284"/>
                  </a:lnTo>
                  <a:lnTo>
                    <a:pt x="101871" y="0"/>
                  </a:lnTo>
                  <a:lnTo>
                    <a:pt x="94952" y="0"/>
                  </a:lnTo>
                  <a:lnTo>
                    <a:pt x="94952" y="169788"/>
                  </a:lnTo>
                  <a:lnTo>
                    <a:pt x="88018" y="174246"/>
                  </a:lnTo>
                  <a:lnTo>
                    <a:pt x="88018" y="409407"/>
                  </a:lnTo>
                  <a:lnTo>
                    <a:pt x="108805" y="390382"/>
                  </a:lnTo>
                  <a:lnTo>
                    <a:pt x="108805" y="160825"/>
                  </a:lnTo>
                  <a:close/>
                  <a:moveTo>
                    <a:pt x="64796" y="189309"/>
                  </a:moveTo>
                  <a:lnTo>
                    <a:pt x="57862" y="193768"/>
                  </a:lnTo>
                  <a:lnTo>
                    <a:pt x="57862" y="0"/>
                  </a:lnTo>
                  <a:lnTo>
                    <a:pt x="50928" y="0"/>
                  </a:lnTo>
                  <a:lnTo>
                    <a:pt x="50928" y="198226"/>
                  </a:lnTo>
                  <a:lnTo>
                    <a:pt x="44009" y="202745"/>
                  </a:lnTo>
                  <a:lnTo>
                    <a:pt x="44009" y="389720"/>
                  </a:lnTo>
                  <a:lnTo>
                    <a:pt x="64796" y="403743"/>
                  </a:lnTo>
                  <a:lnTo>
                    <a:pt x="64796" y="18930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 name="Google Shape;87;p9"/>
            <p:cNvSpPr/>
            <p:nvPr/>
          </p:nvSpPr>
          <p:spPr>
            <a:xfrm>
              <a:off x="3854450" y="3112681"/>
              <a:ext cx="725470" cy="632637"/>
            </a:xfrm>
            <a:custGeom>
              <a:avLst/>
              <a:gdLst/>
              <a:ahLst/>
              <a:cxnLst/>
              <a:rect l="l" t="t" r="r" b="b"/>
              <a:pathLst>
                <a:path w="725470" h="632637" extrusionOk="0">
                  <a:moveTo>
                    <a:pt x="725470" y="412931"/>
                  </a:moveTo>
                  <a:lnTo>
                    <a:pt x="714950" y="398140"/>
                  </a:lnTo>
                  <a:lnTo>
                    <a:pt x="718536" y="403201"/>
                  </a:lnTo>
                  <a:lnTo>
                    <a:pt x="718536" y="0"/>
                  </a:lnTo>
                  <a:lnTo>
                    <a:pt x="711617" y="0"/>
                  </a:lnTo>
                  <a:lnTo>
                    <a:pt x="711617" y="393470"/>
                  </a:lnTo>
                  <a:lnTo>
                    <a:pt x="704684" y="383740"/>
                  </a:lnTo>
                  <a:lnTo>
                    <a:pt x="704684" y="484751"/>
                  </a:lnTo>
                  <a:lnTo>
                    <a:pt x="681416" y="452290"/>
                  </a:lnTo>
                  <a:lnTo>
                    <a:pt x="681416" y="351114"/>
                  </a:lnTo>
                  <a:lnTo>
                    <a:pt x="670821" y="336217"/>
                  </a:lnTo>
                  <a:lnTo>
                    <a:pt x="674482" y="341383"/>
                  </a:lnTo>
                  <a:lnTo>
                    <a:pt x="674482" y="0"/>
                  </a:lnTo>
                  <a:lnTo>
                    <a:pt x="667608" y="0"/>
                  </a:lnTo>
                  <a:lnTo>
                    <a:pt x="667608" y="331653"/>
                  </a:lnTo>
                  <a:lnTo>
                    <a:pt x="660674" y="321922"/>
                  </a:lnTo>
                  <a:lnTo>
                    <a:pt x="660674" y="423264"/>
                  </a:lnTo>
                  <a:lnTo>
                    <a:pt x="637407" y="390804"/>
                  </a:lnTo>
                  <a:lnTo>
                    <a:pt x="637407" y="289251"/>
                  </a:lnTo>
                  <a:lnTo>
                    <a:pt x="627141" y="274896"/>
                  </a:lnTo>
                  <a:lnTo>
                    <a:pt x="630473" y="279505"/>
                  </a:lnTo>
                  <a:lnTo>
                    <a:pt x="630473" y="0"/>
                  </a:lnTo>
                  <a:lnTo>
                    <a:pt x="623539" y="0"/>
                  </a:lnTo>
                  <a:lnTo>
                    <a:pt x="623539" y="269835"/>
                  </a:lnTo>
                  <a:lnTo>
                    <a:pt x="616606" y="260104"/>
                  </a:lnTo>
                  <a:lnTo>
                    <a:pt x="616606" y="361778"/>
                  </a:lnTo>
                  <a:lnTo>
                    <a:pt x="593383" y="329318"/>
                  </a:lnTo>
                  <a:lnTo>
                    <a:pt x="593383" y="227433"/>
                  </a:lnTo>
                  <a:lnTo>
                    <a:pt x="582967" y="212852"/>
                  </a:lnTo>
                  <a:lnTo>
                    <a:pt x="586449" y="217687"/>
                  </a:lnTo>
                  <a:lnTo>
                    <a:pt x="586449" y="0"/>
                  </a:lnTo>
                  <a:lnTo>
                    <a:pt x="579530" y="0"/>
                  </a:lnTo>
                  <a:lnTo>
                    <a:pt x="579530" y="207957"/>
                  </a:lnTo>
                  <a:lnTo>
                    <a:pt x="572597" y="198226"/>
                  </a:lnTo>
                  <a:lnTo>
                    <a:pt x="572597" y="300277"/>
                  </a:lnTo>
                  <a:lnTo>
                    <a:pt x="549329" y="267816"/>
                  </a:lnTo>
                  <a:lnTo>
                    <a:pt x="549329" y="165600"/>
                  </a:lnTo>
                  <a:lnTo>
                    <a:pt x="538943" y="150989"/>
                  </a:lnTo>
                  <a:lnTo>
                    <a:pt x="542380" y="155870"/>
                  </a:lnTo>
                  <a:lnTo>
                    <a:pt x="542380" y="0"/>
                  </a:lnTo>
                  <a:lnTo>
                    <a:pt x="535462" y="0"/>
                  </a:lnTo>
                  <a:lnTo>
                    <a:pt x="535462" y="146139"/>
                  </a:lnTo>
                  <a:lnTo>
                    <a:pt x="528528" y="136409"/>
                  </a:lnTo>
                  <a:lnTo>
                    <a:pt x="528528" y="248476"/>
                  </a:lnTo>
                  <a:lnTo>
                    <a:pt x="532712" y="244665"/>
                  </a:lnTo>
                  <a:lnTo>
                    <a:pt x="417227" y="350195"/>
                  </a:lnTo>
                  <a:lnTo>
                    <a:pt x="417227" y="132327"/>
                  </a:lnTo>
                  <a:lnTo>
                    <a:pt x="410293" y="136785"/>
                  </a:lnTo>
                  <a:lnTo>
                    <a:pt x="410293" y="0"/>
                  </a:lnTo>
                  <a:lnTo>
                    <a:pt x="403359" y="0"/>
                  </a:lnTo>
                  <a:lnTo>
                    <a:pt x="403359" y="141304"/>
                  </a:lnTo>
                  <a:lnTo>
                    <a:pt x="396441" y="145763"/>
                  </a:lnTo>
                  <a:lnTo>
                    <a:pt x="396441" y="369159"/>
                  </a:lnTo>
                  <a:lnTo>
                    <a:pt x="346080" y="415161"/>
                  </a:lnTo>
                  <a:lnTo>
                    <a:pt x="249679" y="350135"/>
                  </a:lnTo>
                  <a:lnTo>
                    <a:pt x="241071" y="356115"/>
                  </a:lnTo>
                  <a:lnTo>
                    <a:pt x="241071" y="190951"/>
                  </a:lnTo>
                  <a:lnTo>
                    <a:pt x="238755" y="190454"/>
                  </a:lnTo>
                  <a:lnTo>
                    <a:pt x="234137" y="195078"/>
                  </a:lnTo>
                  <a:lnTo>
                    <a:pt x="234137" y="0"/>
                  </a:lnTo>
                  <a:lnTo>
                    <a:pt x="227204" y="0"/>
                  </a:lnTo>
                  <a:lnTo>
                    <a:pt x="227204" y="201932"/>
                  </a:lnTo>
                  <a:lnTo>
                    <a:pt x="220285" y="208770"/>
                  </a:lnTo>
                  <a:lnTo>
                    <a:pt x="220285" y="370409"/>
                  </a:lnTo>
                  <a:lnTo>
                    <a:pt x="197002" y="386511"/>
                  </a:lnTo>
                  <a:lnTo>
                    <a:pt x="197002" y="231726"/>
                  </a:lnTo>
                  <a:lnTo>
                    <a:pt x="190069" y="238564"/>
                  </a:lnTo>
                  <a:lnTo>
                    <a:pt x="190069" y="0"/>
                  </a:lnTo>
                  <a:lnTo>
                    <a:pt x="183194" y="0"/>
                  </a:lnTo>
                  <a:lnTo>
                    <a:pt x="183194" y="245418"/>
                  </a:lnTo>
                  <a:lnTo>
                    <a:pt x="176261" y="252272"/>
                  </a:lnTo>
                  <a:lnTo>
                    <a:pt x="176261" y="400806"/>
                  </a:lnTo>
                  <a:lnTo>
                    <a:pt x="152993" y="416848"/>
                  </a:lnTo>
                  <a:lnTo>
                    <a:pt x="152993" y="275257"/>
                  </a:lnTo>
                  <a:lnTo>
                    <a:pt x="146059" y="282126"/>
                  </a:lnTo>
                  <a:lnTo>
                    <a:pt x="146059" y="0"/>
                  </a:lnTo>
                  <a:lnTo>
                    <a:pt x="139126" y="0"/>
                  </a:lnTo>
                  <a:lnTo>
                    <a:pt x="139126" y="288965"/>
                  </a:lnTo>
                  <a:lnTo>
                    <a:pt x="132192" y="295818"/>
                  </a:lnTo>
                  <a:lnTo>
                    <a:pt x="132192" y="431203"/>
                  </a:lnTo>
                  <a:lnTo>
                    <a:pt x="108939" y="447244"/>
                  </a:lnTo>
                  <a:lnTo>
                    <a:pt x="108939" y="318819"/>
                  </a:lnTo>
                  <a:lnTo>
                    <a:pt x="102005" y="325673"/>
                  </a:lnTo>
                  <a:lnTo>
                    <a:pt x="102005" y="0"/>
                  </a:lnTo>
                  <a:lnTo>
                    <a:pt x="95131" y="0"/>
                  </a:lnTo>
                  <a:lnTo>
                    <a:pt x="95131" y="332526"/>
                  </a:lnTo>
                  <a:lnTo>
                    <a:pt x="88198" y="339365"/>
                  </a:lnTo>
                  <a:lnTo>
                    <a:pt x="88198" y="461599"/>
                  </a:lnTo>
                  <a:lnTo>
                    <a:pt x="64930" y="477626"/>
                  </a:lnTo>
                  <a:lnTo>
                    <a:pt x="64930" y="362366"/>
                  </a:lnTo>
                  <a:lnTo>
                    <a:pt x="57996" y="369219"/>
                  </a:lnTo>
                  <a:lnTo>
                    <a:pt x="57996" y="0"/>
                  </a:lnTo>
                  <a:lnTo>
                    <a:pt x="51063" y="0"/>
                  </a:lnTo>
                  <a:lnTo>
                    <a:pt x="51063" y="376073"/>
                  </a:lnTo>
                  <a:lnTo>
                    <a:pt x="44129" y="382926"/>
                  </a:lnTo>
                  <a:lnTo>
                    <a:pt x="44129" y="491981"/>
                  </a:lnTo>
                  <a:lnTo>
                    <a:pt x="20921" y="508023"/>
                  </a:lnTo>
                  <a:lnTo>
                    <a:pt x="20921" y="405912"/>
                  </a:lnTo>
                  <a:lnTo>
                    <a:pt x="10490" y="416200"/>
                  </a:lnTo>
                  <a:lnTo>
                    <a:pt x="13987" y="412766"/>
                  </a:lnTo>
                  <a:lnTo>
                    <a:pt x="13987" y="0"/>
                  </a:lnTo>
                  <a:lnTo>
                    <a:pt x="7038" y="0"/>
                  </a:lnTo>
                  <a:lnTo>
                    <a:pt x="7038" y="415372"/>
                  </a:lnTo>
                  <a:lnTo>
                    <a:pt x="105" y="413700"/>
                  </a:lnTo>
                  <a:lnTo>
                    <a:pt x="105" y="522378"/>
                  </a:lnTo>
                  <a:lnTo>
                    <a:pt x="0" y="522438"/>
                  </a:lnTo>
                  <a:lnTo>
                    <a:pt x="0" y="632472"/>
                  </a:lnTo>
                  <a:lnTo>
                    <a:pt x="725261" y="632637"/>
                  </a:lnTo>
                  <a:lnTo>
                    <a:pt x="725261" y="513792"/>
                  </a:lnTo>
                  <a:lnTo>
                    <a:pt x="725470" y="514063"/>
                  </a:lnTo>
                  <a:lnTo>
                    <a:pt x="725470" y="4129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 name="Google Shape;88;p9"/>
            <p:cNvSpPr/>
            <p:nvPr/>
          </p:nvSpPr>
          <p:spPr>
            <a:xfrm>
              <a:off x="4294899" y="3112681"/>
              <a:ext cx="64855" cy="328926"/>
            </a:xfrm>
            <a:custGeom>
              <a:avLst/>
              <a:gdLst/>
              <a:ahLst/>
              <a:cxnLst/>
              <a:rect l="l" t="t" r="r" b="b"/>
              <a:pathLst>
                <a:path w="64855" h="328926" extrusionOk="0">
                  <a:moveTo>
                    <a:pt x="20787" y="103843"/>
                  </a:moveTo>
                  <a:lnTo>
                    <a:pt x="13853" y="108301"/>
                  </a:lnTo>
                  <a:lnTo>
                    <a:pt x="13853" y="0"/>
                  </a:lnTo>
                  <a:lnTo>
                    <a:pt x="6934" y="0"/>
                  </a:lnTo>
                  <a:lnTo>
                    <a:pt x="6934" y="112820"/>
                  </a:lnTo>
                  <a:lnTo>
                    <a:pt x="0" y="117279"/>
                  </a:lnTo>
                  <a:lnTo>
                    <a:pt x="0" y="328926"/>
                  </a:lnTo>
                  <a:lnTo>
                    <a:pt x="20787" y="309947"/>
                  </a:lnTo>
                  <a:lnTo>
                    <a:pt x="20787" y="103858"/>
                  </a:lnTo>
                  <a:close/>
                  <a:moveTo>
                    <a:pt x="64855" y="103737"/>
                  </a:moveTo>
                  <a:lnTo>
                    <a:pt x="50988" y="84322"/>
                  </a:lnTo>
                  <a:lnTo>
                    <a:pt x="44069" y="88780"/>
                  </a:lnTo>
                  <a:lnTo>
                    <a:pt x="44069" y="288693"/>
                  </a:lnTo>
                  <a:lnTo>
                    <a:pt x="64855" y="269714"/>
                  </a:lnTo>
                  <a:lnTo>
                    <a:pt x="64855" y="10373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90" name="Google Shape;90;p9"/>
          <p:cNvSpPr txBox="1">
            <a:spLocks noGrp="1"/>
          </p:cNvSpPr>
          <p:nvPr>
            <p:ph type="title"/>
          </p:nvPr>
        </p:nvSpPr>
        <p:spPr>
          <a:xfrm>
            <a:off x="444200" y="541800"/>
            <a:ext cx="7087500" cy="665100"/>
          </a:xfrm>
          <a:prstGeom prst="rect">
            <a:avLst/>
          </a:prstGeom>
        </p:spPr>
        <p:txBody>
          <a:bodyPr spcFirstLastPara="1" wrap="square" lIns="0" tIns="0" rIns="0" bIns="0" anchor="t" anchorCtr="0">
            <a:sp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91" name="Google Shape;91;p9"/>
          <p:cNvSpPr txBox="1">
            <a:spLocks noGrp="1"/>
          </p:cNvSpPr>
          <p:nvPr>
            <p:ph type="subTitle" idx="1"/>
          </p:nvPr>
        </p:nvSpPr>
        <p:spPr>
          <a:xfrm>
            <a:off x="457075" y="1247850"/>
            <a:ext cx="7074600" cy="400200"/>
          </a:xfrm>
          <a:prstGeom prst="rect">
            <a:avLst/>
          </a:prstGeom>
        </p:spPr>
        <p:txBody>
          <a:bodyPr spcFirstLastPara="1" wrap="square" lIns="0" tIns="0" rIns="0" bIns="0" anchor="t" anchorCtr="0">
            <a:spAutoFit/>
          </a:bodyPr>
          <a:lstStyle>
            <a:lvl1pPr marL="0" marR="0" lvl="0" indent="0" algn="l">
              <a:lnSpc>
                <a:spcPct val="100000"/>
              </a:lnSpc>
              <a:spcBef>
                <a:spcPts val="0"/>
              </a:spcBef>
              <a:spcAft>
                <a:spcPts val="0"/>
              </a:spcAft>
              <a:buNone/>
              <a:defRPr sz="2600">
                <a:solidFill>
                  <a:schemeClr val="accent5"/>
                </a:solidFill>
                <a:latin typeface="Barlow Condensed Medium"/>
                <a:ea typeface="Barlow Condensed Medium"/>
                <a:cs typeface="Barlow Condensed Medium"/>
                <a:sym typeface="Barlow Condensed Medium"/>
              </a:defRPr>
            </a:lvl1pPr>
            <a:lvl2pPr lvl="1">
              <a:spcBef>
                <a:spcPts val="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2pPr>
            <a:lvl3pPr lvl="2">
              <a:spcBef>
                <a:spcPts val="100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3pPr>
            <a:lvl4pPr lvl="3">
              <a:spcBef>
                <a:spcPts val="100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4pPr>
            <a:lvl5pPr lvl="4">
              <a:spcBef>
                <a:spcPts val="100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5pPr>
            <a:lvl6pPr lvl="5">
              <a:spcBef>
                <a:spcPts val="100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6pPr>
            <a:lvl7pPr lvl="6">
              <a:spcBef>
                <a:spcPts val="100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7pPr>
            <a:lvl8pPr lvl="7">
              <a:spcBef>
                <a:spcPts val="1000"/>
              </a:spcBef>
              <a:spcAft>
                <a:spcPts val="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8pPr>
            <a:lvl9pPr lvl="8">
              <a:spcBef>
                <a:spcPts val="1000"/>
              </a:spcBef>
              <a:spcAft>
                <a:spcPts val="1000"/>
              </a:spcAft>
              <a:buClr>
                <a:schemeClr val="accent5"/>
              </a:buClr>
              <a:buSzPts val="2600"/>
              <a:buFont typeface="Barlow Condensed Medium"/>
              <a:buNone/>
              <a:defRPr sz="2600">
                <a:solidFill>
                  <a:schemeClr val="accent5"/>
                </a:solidFill>
                <a:latin typeface="Barlow Condensed Medium"/>
                <a:ea typeface="Barlow Condensed Medium"/>
                <a:cs typeface="Barlow Condensed Medium"/>
                <a:sym typeface="Barlow Condensed Medium"/>
              </a:defRPr>
            </a:lvl9pPr>
          </a:lstStyle>
          <a:p>
            <a:endParaRPr/>
          </a:p>
        </p:txBody>
      </p:sp>
      <p:sp>
        <p:nvSpPr>
          <p:cNvPr id="92" name="Google Shape;92;p9"/>
          <p:cNvSpPr txBox="1">
            <a:spLocks noGrp="1"/>
          </p:cNvSpPr>
          <p:nvPr>
            <p:ph type="body" idx="2"/>
          </p:nvPr>
        </p:nvSpPr>
        <p:spPr>
          <a:xfrm>
            <a:off x="457075" y="2271475"/>
            <a:ext cx="7074600" cy="3576000"/>
          </a:xfrm>
          <a:prstGeom prst="rect">
            <a:avLst/>
          </a:prstGeom>
        </p:spPr>
        <p:txBody>
          <a:bodyPr spcFirstLastPara="1" wrap="square" lIns="0" tIns="0" rIns="0" bIns="0" anchor="t" anchorCtr="0">
            <a:noAutofit/>
          </a:bodyPr>
          <a:lstStyle>
            <a:lvl1pPr marL="457200" lvl="0" indent="-330200">
              <a:spcBef>
                <a:spcPts val="0"/>
              </a:spcBef>
              <a:spcAft>
                <a:spcPts val="0"/>
              </a:spcAft>
              <a:buSzPts val="1600"/>
              <a:buChar char="•"/>
              <a:defRPr sz="1600"/>
            </a:lvl1pPr>
            <a:lvl2pPr marL="914400" lvl="1" indent="-330200">
              <a:spcBef>
                <a:spcPts val="1000"/>
              </a:spcBef>
              <a:spcAft>
                <a:spcPts val="0"/>
              </a:spcAft>
              <a:buSzPts val="1600"/>
              <a:buChar char="•"/>
              <a:defRPr sz="1600"/>
            </a:lvl2pPr>
            <a:lvl3pPr marL="1371600" lvl="2" indent="-330200">
              <a:spcBef>
                <a:spcPts val="1000"/>
              </a:spcBef>
              <a:spcAft>
                <a:spcPts val="0"/>
              </a:spcAft>
              <a:buSzPts val="1600"/>
              <a:buChar char="•"/>
              <a:defRPr sz="1600"/>
            </a:lvl3pPr>
            <a:lvl4pPr marL="1828800" lvl="3" indent="-330200">
              <a:spcBef>
                <a:spcPts val="1000"/>
              </a:spcBef>
              <a:spcAft>
                <a:spcPts val="0"/>
              </a:spcAft>
              <a:buSzPts val="1600"/>
              <a:buChar char="•"/>
              <a:defRPr sz="1600"/>
            </a:lvl4pPr>
            <a:lvl5pPr marL="2286000" lvl="4" indent="-330200">
              <a:spcBef>
                <a:spcPts val="1000"/>
              </a:spcBef>
              <a:spcAft>
                <a:spcPts val="0"/>
              </a:spcAft>
              <a:buSzPts val="1600"/>
              <a:buChar char="•"/>
              <a:defRPr sz="1600"/>
            </a:lvl5pPr>
            <a:lvl6pPr marL="2743200" lvl="5" indent="-317500">
              <a:spcBef>
                <a:spcPts val="1000"/>
              </a:spcBef>
              <a:spcAft>
                <a:spcPts val="0"/>
              </a:spcAft>
              <a:buSzPts val="1400"/>
              <a:buChar char="•"/>
              <a:defRPr sz="1400"/>
            </a:lvl6pPr>
            <a:lvl7pPr marL="3200400" lvl="6" indent="-317500">
              <a:spcBef>
                <a:spcPts val="1000"/>
              </a:spcBef>
              <a:spcAft>
                <a:spcPts val="0"/>
              </a:spcAft>
              <a:buSzPts val="1400"/>
              <a:buChar char="•"/>
              <a:defRPr sz="1400"/>
            </a:lvl7pPr>
            <a:lvl8pPr marL="3657600" lvl="7" indent="-317500">
              <a:spcBef>
                <a:spcPts val="1000"/>
              </a:spcBef>
              <a:spcAft>
                <a:spcPts val="0"/>
              </a:spcAft>
              <a:buSzPts val="1400"/>
              <a:buChar char="•"/>
              <a:defRPr sz="1400"/>
            </a:lvl8pPr>
            <a:lvl9pPr marL="4114800" lvl="8" indent="-317500">
              <a:spcBef>
                <a:spcPts val="1000"/>
              </a:spcBef>
              <a:spcAft>
                <a:spcPts val="1000"/>
              </a:spcAft>
              <a:buSzPts val="1400"/>
              <a:buChar char="•"/>
              <a:defRPr sz="1400"/>
            </a:lvl9pPr>
          </a:lstStyle>
          <a:p>
            <a:endParaRPr/>
          </a:p>
        </p:txBody>
      </p:sp>
      <p:sp>
        <p:nvSpPr>
          <p:cNvPr id="93" name="Google Shape;93;p9"/>
          <p:cNvSpPr>
            <a:spLocks noGrp="1"/>
          </p:cNvSpPr>
          <p:nvPr>
            <p:ph type="pic" idx="3"/>
          </p:nvPr>
        </p:nvSpPr>
        <p:spPr>
          <a:xfrm>
            <a:off x="7899301" y="-1"/>
            <a:ext cx="4292700" cy="6858001"/>
          </a:xfrm>
          <a:prstGeom prst="rect">
            <a:avLst/>
          </a:prstGeom>
          <a:noFill/>
          <a:ln>
            <a:noFill/>
          </a:ln>
        </p:spPr>
      </p:sp>
    </p:spTree>
  </p:cSld>
  <p:clrMapOvr>
    <a:masterClrMapping/>
  </p:clrMapOvr>
  <p:extLst>
    <p:ext uri="{DCECCB84-F9BA-43D5-87BE-67443E8EF086}">
      <p15:sldGuideLst xmlns:p15="http://schemas.microsoft.com/office/powerpoint/2012/main">
        <p15:guide id="1" pos="288">
          <p15:clr>
            <a:srgbClr val="E46962"/>
          </p15:clr>
        </p15:guide>
        <p15:guide id="2" pos="7392">
          <p15:clr>
            <a:srgbClr val="E46962"/>
          </p15:clr>
        </p15:guide>
        <p15:guide id="3" orient="horz" pos="4143">
          <p15:clr>
            <a:srgbClr val="D9D9D9"/>
          </p15:clr>
        </p15:guide>
        <p15:guide id="4" orient="horz" pos="3683">
          <p15:clr>
            <a:srgbClr val="E46962"/>
          </p15:clr>
        </p15:guide>
        <p15:guide id="5" orient="horz" pos="173">
          <p15:clr>
            <a:srgbClr val="00FF00"/>
          </p15:clr>
        </p15:guide>
        <p15:guide id="6" orient="horz" pos="3398">
          <p15:clr>
            <a:srgbClr val="E46962"/>
          </p15:clr>
        </p15:guide>
        <p15:guide id="7" orient="horz" pos="3054">
          <p15:clr>
            <a:srgbClr val="E46962"/>
          </p15:clr>
        </p15:guide>
        <p15:guide id="8" orient="horz" pos="2768">
          <p15:clr>
            <a:srgbClr val="E46962"/>
          </p15:clr>
        </p15:guide>
        <p15:guide id="9" orient="horz" pos="2424">
          <p15:clr>
            <a:srgbClr val="E46962"/>
          </p15:clr>
        </p15:guide>
        <p15:guide id="10" orient="horz" pos="2138">
          <p15:clr>
            <a:srgbClr val="E46962"/>
          </p15:clr>
        </p15:guide>
        <p15:guide id="11" orient="horz" pos="1794">
          <p15:clr>
            <a:srgbClr val="E46962"/>
          </p15:clr>
        </p15:guide>
        <p15:guide id="12" orient="horz" pos="1508">
          <p15:clr>
            <a:srgbClr val="E46962"/>
          </p15:clr>
        </p15:guide>
        <p15:guide id="13" orient="horz" pos="1164">
          <p15:clr>
            <a:srgbClr val="E46962"/>
          </p15:clr>
        </p15:guide>
        <p15:guide id="14" orient="horz" pos="878">
          <p15:clr>
            <a:srgbClr val="E46962"/>
          </p15:clr>
        </p15:guide>
        <p15:guide id="15" orient="horz" pos="534">
          <p15:clr>
            <a:srgbClr val="E46962"/>
          </p15:clr>
        </p15:guide>
        <p15:guide id="16" orient="horz" pos="1049">
          <p15:clr>
            <a:srgbClr val="D9D9D9"/>
          </p15:clr>
        </p15:guide>
        <p15:guide id="17" orient="horz" pos="1679">
          <p15:clr>
            <a:srgbClr val="D9D9D9"/>
          </p15:clr>
        </p15:guide>
        <p15:guide id="18" orient="horz" pos="2308">
          <p15:clr>
            <a:srgbClr val="D9D9D9"/>
          </p15:clr>
        </p15:guide>
        <p15:guide id="19" orient="horz" pos="2938">
          <p15:clr>
            <a:srgbClr val="D9D9D9"/>
          </p15:clr>
        </p15:guide>
        <p15:guide id="20" orient="horz" pos="3568">
          <p15:clr>
            <a:srgbClr val="D9D9D9"/>
          </p15:clr>
        </p15:guide>
        <p15:guide id="21" pos="1352">
          <p15:clr>
            <a:srgbClr val="E46962"/>
          </p15:clr>
        </p15:guide>
        <p15:guide id="22" pos="1496">
          <p15:clr>
            <a:srgbClr val="E46962"/>
          </p15:clr>
        </p15:guide>
        <p15:guide id="23" pos="2560">
          <p15:clr>
            <a:srgbClr val="E46962"/>
          </p15:clr>
        </p15:guide>
        <p15:guide id="24" pos="2704">
          <p15:clr>
            <a:srgbClr val="E46962"/>
          </p15:clr>
        </p15:guide>
        <p15:guide id="25" pos="3768">
          <p15:clr>
            <a:srgbClr val="E46962"/>
          </p15:clr>
        </p15:guide>
        <p15:guide id="26" pos="3912">
          <p15:clr>
            <a:srgbClr val="E46962"/>
          </p15:clr>
        </p15:guide>
        <p15:guide id="27" pos="4976">
          <p15:clr>
            <a:srgbClr val="E46962"/>
          </p15:clr>
        </p15:guide>
        <p15:guide id="28" pos="5120">
          <p15:clr>
            <a:srgbClr val="E46962"/>
          </p15:clr>
        </p15:guide>
        <p15:guide id="29" pos="6184">
          <p15:clr>
            <a:srgbClr val="E46962"/>
          </p15:clr>
        </p15:guide>
        <p15:guide id="30" pos="6328">
          <p15:clr>
            <a:srgbClr val="E46962"/>
          </p15:clr>
        </p15:guide>
        <p15:guide id="31" orient="horz" pos="4028">
          <p15:clr>
            <a:srgbClr val="00FF00"/>
          </p15:clr>
        </p15:guide>
        <p15:guide id="32" pos="170">
          <p15:clr>
            <a:srgbClr val="00FF00"/>
          </p15:clr>
        </p15:guide>
        <p15:guide id="33" pos="7510">
          <p15:clr>
            <a:srgbClr val="00FF00"/>
          </p15:clr>
        </p15:guide>
        <p15:guide id="34" orient="horz" pos="419">
          <p15:clr>
            <a:srgbClr val="D9D9D9"/>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ogo Slide - Dark">
  <p:cSld name="BLANK_1_1_1_1_1_1_1">
    <p:bg>
      <p:bgPr>
        <a:solidFill>
          <a:schemeClr val="lt1"/>
        </a:solidFill>
        <a:effectLst/>
      </p:bgPr>
    </p:bg>
    <p:spTree>
      <p:nvGrpSpPr>
        <p:cNvPr id="1" name="Shape 94"/>
        <p:cNvGrpSpPr/>
        <p:nvPr/>
      </p:nvGrpSpPr>
      <p:grpSpPr>
        <a:xfrm>
          <a:off x="0" y="0"/>
          <a:ext cx="0" cy="0"/>
          <a:chOff x="0" y="0"/>
          <a:chExt cx="0" cy="0"/>
        </a:xfrm>
      </p:grpSpPr>
      <p:pic>
        <p:nvPicPr>
          <p:cNvPr id="95" name="Google Shape;95;p10"/>
          <p:cNvPicPr preferRelativeResize="0"/>
          <p:nvPr/>
        </p:nvPicPr>
        <p:blipFill rotWithShape="1">
          <a:blip r:embed="rId2">
            <a:alphaModFix/>
          </a:blip>
          <a:srcRect l="2826" t="1151" r="17770" b="413"/>
          <a:stretch/>
        </p:blipFill>
        <p:spPr>
          <a:xfrm>
            <a:off x="183000" y="181125"/>
            <a:ext cx="11816402" cy="6493875"/>
          </a:xfrm>
          <a:prstGeom prst="rect">
            <a:avLst/>
          </a:prstGeom>
          <a:noFill/>
          <a:ln>
            <a:noFill/>
          </a:ln>
        </p:spPr>
      </p:pic>
      <p:sp>
        <p:nvSpPr>
          <p:cNvPr id="96" name="Google Shape;96;p10"/>
          <p:cNvSpPr/>
          <p:nvPr/>
        </p:nvSpPr>
        <p:spPr>
          <a:xfrm>
            <a:off x="6310822" y="5017136"/>
            <a:ext cx="194694" cy="194694"/>
          </a:xfrm>
          <a:custGeom>
            <a:avLst/>
            <a:gdLst/>
            <a:ahLst/>
            <a:cxnLst/>
            <a:rect l="l" t="t" r="r" b="b"/>
            <a:pathLst>
              <a:path w="1469390" h="1469390" extrusionOk="0">
                <a:moveTo>
                  <a:pt x="734695" y="0"/>
                </a:moveTo>
                <a:lnTo>
                  <a:pt x="734695" y="1469390"/>
                </a:lnTo>
                <a:moveTo>
                  <a:pt x="1469390" y="734695"/>
                </a:moveTo>
                <a:lnTo>
                  <a:pt x="0" y="734695"/>
                </a:lnTo>
              </a:path>
            </a:pathLst>
          </a:custGeom>
          <a:no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10"/>
          <p:cNvSpPr/>
          <p:nvPr/>
        </p:nvSpPr>
        <p:spPr>
          <a:xfrm>
            <a:off x="10297325" y="2199497"/>
            <a:ext cx="194694" cy="194694"/>
          </a:xfrm>
          <a:custGeom>
            <a:avLst/>
            <a:gdLst/>
            <a:ahLst/>
            <a:cxnLst/>
            <a:rect l="l" t="t" r="r" b="b"/>
            <a:pathLst>
              <a:path w="1469390" h="1469390" extrusionOk="0">
                <a:moveTo>
                  <a:pt x="734695" y="0"/>
                </a:moveTo>
                <a:lnTo>
                  <a:pt x="734695" y="1469390"/>
                </a:lnTo>
                <a:moveTo>
                  <a:pt x="1469390" y="734695"/>
                </a:moveTo>
                <a:lnTo>
                  <a:pt x="0" y="734695"/>
                </a:lnTo>
              </a:path>
            </a:pathLst>
          </a:custGeom>
          <a:no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10"/>
          <p:cNvSpPr/>
          <p:nvPr/>
        </p:nvSpPr>
        <p:spPr>
          <a:xfrm>
            <a:off x="10292603" y="3174003"/>
            <a:ext cx="194694" cy="194694"/>
          </a:xfrm>
          <a:custGeom>
            <a:avLst/>
            <a:gdLst/>
            <a:ahLst/>
            <a:cxnLst/>
            <a:rect l="l" t="t" r="r" b="b"/>
            <a:pathLst>
              <a:path w="1469390" h="1469390" extrusionOk="0">
                <a:moveTo>
                  <a:pt x="734695" y="0"/>
                </a:moveTo>
                <a:lnTo>
                  <a:pt x="734695" y="1469390"/>
                </a:lnTo>
                <a:moveTo>
                  <a:pt x="1469390" y="734695"/>
                </a:moveTo>
                <a:lnTo>
                  <a:pt x="0" y="734695"/>
                </a:lnTo>
              </a:path>
            </a:pathLst>
          </a:custGeom>
          <a:no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00" name="Google Shape;100;p10"/>
          <p:cNvGrpSpPr/>
          <p:nvPr/>
        </p:nvGrpSpPr>
        <p:grpSpPr>
          <a:xfrm>
            <a:off x="1935121" y="2922861"/>
            <a:ext cx="4570395" cy="707478"/>
            <a:chOff x="3854450" y="3112681"/>
            <a:chExt cx="4086913" cy="632637"/>
          </a:xfrm>
        </p:grpSpPr>
        <p:sp>
          <p:nvSpPr>
            <p:cNvPr id="101" name="Google Shape;101;p10"/>
            <p:cNvSpPr/>
            <p:nvPr/>
          </p:nvSpPr>
          <p:spPr>
            <a:xfrm>
              <a:off x="4118803" y="3112681"/>
              <a:ext cx="3822560" cy="581318"/>
            </a:xfrm>
            <a:custGeom>
              <a:avLst/>
              <a:gdLst/>
              <a:ahLst/>
              <a:cxnLst/>
              <a:rect l="l" t="t" r="r" b="b"/>
              <a:pathLst>
                <a:path w="3822560" h="581318" extrusionOk="0">
                  <a:moveTo>
                    <a:pt x="1918304" y="159078"/>
                  </a:moveTo>
                  <a:cubicBezTo>
                    <a:pt x="1896426" y="136785"/>
                    <a:pt x="1867301" y="125594"/>
                    <a:pt x="1830823" y="125594"/>
                  </a:cubicBezTo>
                  <a:lnTo>
                    <a:pt x="1714367" y="125594"/>
                  </a:lnTo>
                  <a:lnTo>
                    <a:pt x="1714367" y="576197"/>
                  </a:lnTo>
                  <a:lnTo>
                    <a:pt x="1830823" y="576197"/>
                  </a:lnTo>
                  <a:cubicBezTo>
                    <a:pt x="1867301" y="576197"/>
                    <a:pt x="1896426" y="565051"/>
                    <a:pt x="1918304" y="542712"/>
                  </a:cubicBezTo>
                  <a:cubicBezTo>
                    <a:pt x="1940121" y="520419"/>
                    <a:pt x="1951090" y="490565"/>
                    <a:pt x="1951090" y="453224"/>
                  </a:cubicBezTo>
                  <a:lnTo>
                    <a:pt x="1951090" y="248521"/>
                  </a:lnTo>
                  <a:cubicBezTo>
                    <a:pt x="1951090" y="211165"/>
                    <a:pt x="1940181" y="181371"/>
                    <a:pt x="1918304" y="159033"/>
                  </a:cubicBezTo>
                  <a:lnTo>
                    <a:pt x="1918304" y="159078"/>
                  </a:lnTo>
                  <a:close/>
                  <a:moveTo>
                    <a:pt x="1877253" y="448766"/>
                  </a:moveTo>
                  <a:cubicBezTo>
                    <a:pt x="1876820" y="467624"/>
                    <a:pt x="1872247" y="482808"/>
                    <a:pt x="1863550" y="494165"/>
                  </a:cubicBezTo>
                  <a:cubicBezTo>
                    <a:pt x="1854838" y="505522"/>
                    <a:pt x="1843496" y="511231"/>
                    <a:pt x="1829523" y="511231"/>
                  </a:cubicBezTo>
                  <a:lnTo>
                    <a:pt x="1788144" y="511939"/>
                  </a:lnTo>
                  <a:lnTo>
                    <a:pt x="1788144" y="190077"/>
                  </a:lnTo>
                  <a:lnTo>
                    <a:pt x="1828836" y="190077"/>
                  </a:lnTo>
                  <a:cubicBezTo>
                    <a:pt x="1843660" y="190077"/>
                    <a:pt x="1855436" y="195786"/>
                    <a:pt x="1864133" y="207144"/>
                  </a:cubicBezTo>
                  <a:cubicBezTo>
                    <a:pt x="1872845" y="218516"/>
                    <a:pt x="1877194" y="233835"/>
                    <a:pt x="1877194" y="253145"/>
                  </a:cubicBezTo>
                  <a:lnTo>
                    <a:pt x="1877194" y="448811"/>
                  </a:lnTo>
                  <a:lnTo>
                    <a:pt x="1877253" y="448766"/>
                  </a:lnTo>
                  <a:close/>
                  <a:moveTo>
                    <a:pt x="2742073" y="408202"/>
                  </a:moveTo>
                  <a:cubicBezTo>
                    <a:pt x="2734870" y="393636"/>
                    <a:pt x="2724664" y="380200"/>
                    <a:pt x="2711543" y="367969"/>
                  </a:cubicBezTo>
                  <a:cubicBezTo>
                    <a:pt x="2698378" y="355738"/>
                    <a:pt x="2678877" y="339967"/>
                    <a:pt x="2653024" y="320672"/>
                  </a:cubicBezTo>
                  <a:cubicBezTo>
                    <a:pt x="2627545" y="301798"/>
                    <a:pt x="2610524" y="286961"/>
                    <a:pt x="2601812" y="276237"/>
                  </a:cubicBezTo>
                  <a:cubicBezTo>
                    <a:pt x="2593100" y="265542"/>
                    <a:pt x="2588751" y="252437"/>
                    <a:pt x="2588751" y="236998"/>
                  </a:cubicBezTo>
                  <a:cubicBezTo>
                    <a:pt x="2588751" y="220685"/>
                    <a:pt x="2592786" y="207912"/>
                    <a:pt x="2600841" y="198723"/>
                  </a:cubicBezTo>
                  <a:cubicBezTo>
                    <a:pt x="2608910" y="189475"/>
                    <a:pt x="2619281" y="184866"/>
                    <a:pt x="2632013" y="184866"/>
                  </a:cubicBezTo>
                  <a:cubicBezTo>
                    <a:pt x="2645612" y="184866"/>
                    <a:pt x="2656521" y="189912"/>
                    <a:pt x="2664800" y="199974"/>
                  </a:cubicBezTo>
                  <a:cubicBezTo>
                    <a:pt x="2673063" y="210081"/>
                    <a:pt x="2677203" y="223457"/>
                    <a:pt x="2677203" y="240191"/>
                  </a:cubicBezTo>
                  <a:lnTo>
                    <a:pt x="2677203" y="264834"/>
                  </a:lnTo>
                  <a:lnTo>
                    <a:pt x="2749695" y="264834"/>
                  </a:lnTo>
                  <a:lnTo>
                    <a:pt x="2749695" y="241502"/>
                  </a:lnTo>
                  <a:cubicBezTo>
                    <a:pt x="2749695" y="205020"/>
                    <a:pt x="2738905" y="175768"/>
                    <a:pt x="2717297" y="153640"/>
                  </a:cubicBezTo>
                  <a:cubicBezTo>
                    <a:pt x="2695643" y="131573"/>
                    <a:pt x="2667265" y="120487"/>
                    <a:pt x="2632013" y="120487"/>
                  </a:cubicBezTo>
                  <a:cubicBezTo>
                    <a:pt x="2596761" y="120487"/>
                    <a:pt x="2569250" y="130971"/>
                    <a:pt x="2548015" y="152014"/>
                  </a:cubicBezTo>
                  <a:cubicBezTo>
                    <a:pt x="2526795" y="173056"/>
                    <a:pt x="2516200" y="201374"/>
                    <a:pt x="2516200" y="236998"/>
                  </a:cubicBezTo>
                  <a:cubicBezTo>
                    <a:pt x="2516200" y="259291"/>
                    <a:pt x="2520563" y="278963"/>
                    <a:pt x="2529260" y="295878"/>
                  </a:cubicBezTo>
                  <a:cubicBezTo>
                    <a:pt x="2537973" y="312839"/>
                    <a:pt x="2548777" y="327299"/>
                    <a:pt x="2561718" y="339320"/>
                  </a:cubicBezTo>
                  <a:cubicBezTo>
                    <a:pt x="2574674" y="351325"/>
                    <a:pt x="2591710" y="365077"/>
                    <a:pt x="2612930" y="380531"/>
                  </a:cubicBezTo>
                  <a:cubicBezTo>
                    <a:pt x="2631580" y="394284"/>
                    <a:pt x="2645179" y="404782"/>
                    <a:pt x="2653667" y="412058"/>
                  </a:cubicBezTo>
                  <a:cubicBezTo>
                    <a:pt x="2662155" y="419348"/>
                    <a:pt x="2668715" y="427060"/>
                    <a:pt x="2673392" y="435224"/>
                  </a:cubicBezTo>
                  <a:cubicBezTo>
                    <a:pt x="2678070" y="443373"/>
                    <a:pt x="2680371" y="453059"/>
                    <a:pt x="2680371" y="464205"/>
                  </a:cubicBezTo>
                  <a:cubicBezTo>
                    <a:pt x="2680371" y="480081"/>
                    <a:pt x="2676127" y="492855"/>
                    <a:pt x="2667639" y="502465"/>
                  </a:cubicBezTo>
                  <a:cubicBezTo>
                    <a:pt x="2659151" y="512150"/>
                    <a:pt x="2648347" y="516925"/>
                    <a:pt x="2635181" y="516925"/>
                  </a:cubicBezTo>
                  <a:cubicBezTo>
                    <a:pt x="2622016" y="516925"/>
                    <a:pt x="2611316" y="511773"/>
                    <a:pt x="2603052" y="501501"/>
                  </a:cubicBezTo>
                  <a:cubicBezTo>
                    <a:pt x="2594774" y="491228"/>
                    <a:pt x="2590634" y="477686"/>
                    <a:pt x="2590634" y="460936"/>
                  </a:cubicBezTo>
                  <a:lnTo>
                    <a:pt x="2590634" y="439803"/>
                  </a:lnTo>
                  <a:lnTo>
                    <a:pt x="2517500" y="439803"/>
                  </a:lnTo>
                  <a:lnTo>
                    <a:pt x="2517500" y="464808"/>
                  </a:lnTo>
                  <a:cubicBezTo>
                    <a:pt x="2517500" y="499542"/>
                    <a:pt x="2528289" y="527650"/>
                    <a:pt x="2549958" y="549129"/>
                  </a:cubicBezTo>
                  <a:cubicBezTo>
                    <a:pt x="2571611" y="570594"/>
                    <a:pt x="2599989" y="581318"/>
                    <a:pt x="2635181" y="581318"/>
                  </a:cubicBezTo>
                  <a:cubicBezTo>
                    <a:pt x="2670388" y="581318"/>
                    <a:pt x="2698811" y="570277"/>
                    <a:pt x="2720465" y="548150"/>
                  </a:cubicBezTo>
                  <a:cubicBezTo>
                    <a:pt x="2742118" y="526068"/>
                    <a:pt x="2752922" y="496771"/>
                    <a:pt x="2752922" y="460289"/>
                  </a:cubicBezTo>
                  <a:cubicBezTo>
                    <a:pt x="2752922" y="440105"/>
                    <a:pt x="2749321" y="422722"/>
                    <a:pt x="2742118" y="408141"/>
                  </a:cubicBezTo>
                  <a:lnTo>
                    <a:pt x="2742073" y="408202"/>
                  </a:lnTo>
                  <a:close/>
                  <a:moveTo>
                    <a:pt x="2981800" y="125639"/>
                  </a:moveTo>
                  <a:lnTo>
                    <a:pt x="2929407" y="125639"/>
                  </a:lnTo>
                  <a:lnTo>
                    <a:pt x="2929407" y="552970"/>
                  </a:lnTo>
                  <a:lnTo>
                    <a:pt x="2930005" y="552970"/>
                  </a:lnTo>
                  <a:lnTo>
                    <a:pt x="2955364" y="576197"/>
                  </a:lnTo>
                  <a:lnTo>
                    <a:pt x="3003244" y="576197"/>
                  </a:lnTo>
                  <a:lnTo>
                    <a:pt x="3003244" y="145220"/>
                  </a:lnTo>
                  <a:lnTo>
                    <a:pt x="2981800" y="125639"/>
                  </a:lnTo>
                  <a:close/>
                  <a:moveTo>
                    <a:pt x="3428212" y="165118"/>
                  </a:moveTo>
                  <a:lnTo>
                    <a:pt x="3428212" y="125654"/>
                  </a:lnTo>
                  <a:lnTo>
                    <a:pt x="3175649" y="125654"/>
                  </a:lnTo>
                  <a:lnTo>
                    <a:pt x="3175649" y="164576"/>
                  </a:lnTo>
                  <a:lnTo>
                    <a:pt x="3198378" y="190017"/>
                  </a:lnTo>
                  <a:lnTo>
                    <a:pt x="3262800" y="190017"/>
                  </a:lnTo>
                  <a:lnTo>
                    <a:pt x="3262800" y="576197"/>
                  </a:lnTo>
                  <a:lnTo>
                    <a:pt x="3336592" y="576197"/>
                  </a:lnTo>
                  <a:lnTo>
                    <a:pt x="3336592" y="190017"/>
                  </a:lnTo>
                  <a:lnTo>
                    <a:pt x="3405916" y="190017"/>
                  </a:lnTo>
                  <a:lnTo>
                    <a:pt x="3428212" y="165118"/>
                  </a:lnTo>
                  <a:close/>
                  <a:moveTo>
                    <a:pt x="2331451" y="511834"/>
                  </a:moveTo>
                  <a:lnTo>
                    <a:pt x="2206567" y="511834"/>
                  </a:lnTo>
                  <a:lnTo>
                    <a:pt x="2206567" y="383077"/>
                  </a:lnTo>
                  <a:lnTo>
                    <a:pt x="2298769" y="383077"/>
                  </a:lnTo>
                  <a:lnTo>
                    <a:pt x="2298769" y="317840"/>
                  </a:lnTo>
                  <a:lnTo>
                    <a:pt x="2206567" y="318111"/>
                  </a:lnTo>
                  <a:lnTo>
                    <a:pt x="2206567" y="190017"/>
                  </a:lnTo>
                  <a:lnTo>
                    <a:pt x="2332467" y="189957"/>
                  </a:lnTo>
                  <a:lnTo>
                    <a:pt x="2354778" y="165058"/>
                  </a:lnTo>
                  <a:lnTo>
                    <a:pt x="2354778" y="125639"/>
                  </a:lnTo>
                  <a:lnTo>
                    <a:pt x="2132715" y="125639"/>
                  </a:lnTo>
                  <a:lnTo>
                    <a:pt x="2132715" y="576197"/>
                  </a:lnTo>
                  <a:lnTo>
                    <a:pt x="2354778" y="576197"/>
                  </a:lnTo>
                  <a:lnTo>
                    <a:pt x="2354778" y="537937"/>
                  </a:lnTo>
                  <a:lnTo>
                    <a:pt x="2331451" y="511834"/>
                  </a:lnTo>
                  <a:close/>
                  <a:moveTo>
                    <a:pt x="3674289" y="511834"/>
                  </a:moveTo>
                  <a:lnTo>
                    <a:pt x="3674289" y="383077"/>
                  </a:lnTo>
                  <a:lnTo>
                    <a:pt x="3766551" y="383077"/>
                  </a:lnTo>
                  <a:lnTo>
                    <a:pt x="3766551" y="317795"/>
                  </a:lnTo>
                  <a:lnTo>
                    <a:pt x="3674334" y="318066"/>
                  </a:lnTo>
                  <a:lnTo>
                    <a:pt x="3674334" y="189942"/>
                  </a:lnTo>
                  <a:lnTo>
                    <a:pt x="3800682" y="189942"/>
                  </a:lnTo>
                  <a:lnTo>
                    <a:pt x="3822560" y="165480"/>
                  </a:lnTo>
                  <a:lnTo>
                    <a:pt x="3822560" y="125563"/>
                  </a:lnTo>
                  <a:lnTo>
                    <a:pt x="3600497" y="125563"/>
                  </a:lnTo>
                  <a:lnTo>
                    <a:pt x="3600497" y="576182"/>
                  </a:lnTo>
                  <a:lnTo>
                    <a:pt x="3822560" y="576182"/>
                  </a:lnTo>
                  <a:lnTo>
                    <a:pt x="3822560" y="537440"/>
                  </a:lnTo>
                  <a:lnTo>
                    <a:pt x="3799607" y="511834"/>
                  </a:lnTo>
                  <a:lnTo>
                    <a:pt x="3674289" y="511834"/>
                  </a:lnTo>
                  <a:close/>
                  <a:moveTo>
                    <a:pt x="1061703" y="576197"/>
                  </a:moveTo>
                  <a:lnTo>
                    <a:pt x="1115605" y="576197"/>
                  </a:lnTo>
                  <a:lnTo>
                    <a:pt x="1018067" y="125594"/>
                  </a:lnTo>
                  <a:lnTo>
                    <a:pt x="937192" y="125594"/>
                  </a:lnTo>
                  <a:lnTo>
                    <a:pt x="839759" y="576197"/>
                  </a:lnTo>
                  <a:lnTo>
                    <a:pt x="891778" y="576197"/>
                  </a:lnTo>
                  <a:lnTo>
                    <a:pt x="917526" y="552609"/>
                  </a:lnTo>
                  <a:lnTo>
                    <a:pt x="917631" y="552609"/>
                  </a:lnTo>
                  <a:cubicBezTo>
                    <a:pt x="921606" y="530527"/>
                    <a:pt x="926986" y="500943"/>
                    <a:pt x="927045" y="500793"/>
                  </a:cubicBezTo>
                  <a:lnTo>
                    <a:pt x="1026929" y="500793"/>
                  </a:lnTo>
                  <a:cubicBezTo>
                    <a:pt x="1026929" y="500793"/>
                    <a:pt x="1032249" y="530798"/>
                    <a:pt x="1036119" y="552880"/>
                  </a:cubicBezTo>
                  <a:lnTo>
                    <a:pt x="1061598" y="576197"/>
                  </a:lnTo>
                  <a:lnTo>
                    <a:pt x="1061703" y="576197"/>
                  </a:lnTo>
                  <a:close/>
                  <a:moveTo>
                    <a:pt x="1015228" y="436535"/>
                  </a:moveTo>
                  <a:lnTo>
                    <a:pt x="938268" y="436535"/>
                  </a:lnTo>
                  <a:lnTo>
                    <a:pt x="974536" y="233127"/>
                  </a:lnTo>
                  <a:cubicBezTo>
                    <a:pt x="974985" y="231831"/>
                    <a:pt x="975612" y="231229"/>
                    <a:pt x="976419" y="231229"/>
                  </a:cubicBezTo>
                  <a:cubicBezTo>
                    <a:pt x="977226" y="231229"/>
                    <a:pt x="977914" y="231877"/>
                    <a:pt x="978362" y="233127"/>
                  </a:cubicBezTo>
                  <a:lnTo>
                    <a:pt x="1015273" y="436535"/>
                  </a:lnTo>
                  <a:lnTo>
                    <a:pt x="1015228" y="436535"/>
                  </a:lnTo>
                  <a:close/>
                  <a:moveTo>
                    <a:pt x="1478018" y="125639"/>
                  </a:moveTo>
                  <a:lnTo>
                    <a:pt x="1452330" y="149182"/>
                  </a:lnTo>
                  <a:lnTo>
                    <a:pt x="1452330" y="402433"/>
                  </a:lnTo>
                  <a:cubicBezTo>
                    <a:pt x="1452330" y="403743"/>
                    <a:pt x="1451792" y="404511"/>
                    <a:pt x="1450776" y="404662"/>
                  </a:cubicBezTo>
                  <a:cubicBezTo>
                    <a:pt x="1449700" y="404888"/>
                    <a:pt x="1448953" y="404346"/>
                    <a:pt x="1448579" y="403035"/>
                  </a:cubicBezTo>
                  <a:lnTo>
                    <a:pt x="1351087" y="125578"/>
                  </a:lnTo>
                  <a:lnTo>
                    <a:pt x="1271661" y="125578"/>
                  </a:lnTo>
                  <a:lnTo>
                    <a:pt x="1271661" y="576197"/>
                  </a:lnTo>
                  <a:lnTo>
                    <a:pt x="1319063" y="576197"/>
                  </a:lnTo>
                  <a:lnTo>
                    <a:pt x="1344796" y="552609"/>
                  </a:lnTo>
                  <a:lnTo>
                    <a:pt x="1344213" y="297505"/>
                  </a:lnTo>
                  <a:cubicBezTo>
                    <a:pt x="1344213" y="296195"/>
                    <a:pt x="1344751" y="295487"/>
                    <a:pt x="1345827" y="295276"/>
                  </a:cubicBezTo>
                  <a:cubicBezTo>
                    <a:pt x="1346903" y="295065"/>
                    <a:pt x="1347590" y="295607"/>
                    <a:pt x="1348023" y="296903"/>
                  </a:cubicBezTo>
                  <a:lnTo>
                    <a:pt x="1445247" y="576257"/>
                  </a:lnTo>
                  <a:lnTo>
                    <a:pt x="1525524" y="576257"/>
                  </a:lnTo>
                  <a:lnTo>
                    <a:pt x="1525524" y="125654"/>
                  </a:lnTo>
                  <a:lnTo>
                    <a:pt x="1478018" y="125654"/>
                  </a:lnTo>
                  <a:close/>
                  <a:moveTo>
                    <a:pt x="234018" y="0"/>
                  </a:moveTo>
                  <a:lnTo>
                    <a:pt x="227084" y="0"/>
                  </a:lnTo>
                  <a:lnTo>
                    <a:pt x="227084" y="84322"/>
                  </a:lnTo>
                  <a:lnTo>
                    <a:pt x="234018" y="94007"/>
                  </a:lnTo>
                  <a:lnTo>
                    <a:pt x="234018" y="0"/>
                  </a:lnTo>
                  <a:close/>
                  <a:moveTo>
                    <a:pt x="20727" y="200034"/>
                  </a:moveTo>
                  <a:lnTo>
                    <a:pt x="13793" y="198603"/>
                  </a:lnTo>
                  <a:lnTo>
                    <a:pt x="13793" y="0"/>
                  </a:lnTo>
                  <a:lnTo>
                    <a:pt x="6874" y="0"/>
                  </a:lnTo>
                  <a:lnTo>
                    <a:pt x="6874" y="197202"/>
                  </a:lnTo>
                  <a:lnTo>
                    <a:pt x="0" y="195726"/>
                  </a:lnTo>
                  <a:lnTo>
                    <a:pt x="0" y="359971"/>
                  </a:lnTo>
                  <a:lnTo>
                    <a:pt x="20727" y="374009"/>
                  </a:lnTo>
                  <a:lnTo>
                    <a:pt x="20727" y="200034"/>
                  </a:lnTo>
                  <a:close/>
                  <a:moveTo>
                    <a:pt x="108805" y="160825"/>
                  </a:moveTo>
                  <a:lnTo>
                    <a:pt x="101871" y="165284"/>
                  </a:lnTo>
                  <a:lnTo>
                    <a:pt x="101871" y="0"/>
                  </a:lnTo>
                  <a:lnTo>
                    <a:pt x="94952" y="0"/>
                  </a:lnTo>
                  <a:lnTo>
                    <a:pt x="94952" y="169788"/>
                  </a:lnTo>
                  <a:lnTo>
                    <a:pt x="88018" y="174246"/>
                  </a:lnTo>
                  <a:lnTo>
                    <a:pt x="88018" y="409407"/>
                  </a:lnTo>
                  <a:lnTo>
                    <a:pt x="108805" y="390382"/>
                  </a:lnTo>
                  <a:lnTo>
                    <a:pt x="108805" y="160825"/>
                  </a:lnTo>
                  <a:close/>
                  <a:moveTo>
                    <a:pt x="64796" y="189309"/>
                  </a:moveTo>
                  <a:lnTo>
                    <a:pt x="57862" y="193768"/>
                  </a:lnTo>
                  <a:lnTo>
                    <a:pt x="57862" y="0"/>
                  </a:lnTo>
                  <a:lnTo>
                    <a:pt x="50928" y="0"/>
                  </a:lnTo>
                  <a:lnTo>
                    <a:pt x="50928" y="198226"/>
                  </a:lnTo>
                  <a:lnTo>
                    <a:pt x="44009" y="202745"/>
                  </a:lnTo>
                  <a:lnTo>
                    <a:pt x="44009" y="389720"/>
                  </a:lnTo>
                  <a:lnTo>
                    <a:pt x="64796" y="403743"/>
                  </a:lnTo>
                  <a:lnTo>
                    <a:pt x="64796" y="189309"/>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10"/>
            <p:cNvSpPr/>
            <p:nvPr/>
          </p:nvSpPr>
          <p:spPr>
            <a:xfrm>
              <a:off x="3854450" y="3112681"/>
              <a:ext cx="725470" cy="632637"/>
            </a:xfrm>
            <a:custGeom>
              <a:avLst/>
              <a:gdLst/>
              <a:ahLst/>
              <a:cxnLst/>
              <a:rect l="l" t="t" r="r" b="b"/>
              <a:pathLst>
                <a:path w="725470" h="632637" extrusionOk="0">
                  <a:moveTo>
                    <a:pt x="725470" y="412931"/>
                  </a:moveTo>
                  <a:lnTo>
                    <a:pt x="714950" y="398140"/>
                  </a:lnTo>
                  <a:lnTo>
                    <a:pt x="718536" y="403201"/>
                  </a:lnTo>
                  <a:lnTo>
                    <a:pt x="718536" y="0"/>
                  </a:lnTo>
                  <a:lnTo>
                    <a:pt x="711617" y="0"/>
                  </a:lnTo>
                  <a:lnTo>
                    <a:pt x="711617" y="393470"/>
                  </a:lnTo>
                  <a:lnTo>
                    <a:pt x="704684" y="383740"/>
                  </a:lnTo>
                  <a:lnTo>
                    <a:pt x="704684" y="484751"/>
                  </a:lnTo>
                  <a:lnTo>
                    <a:pt x="681416" y="452290"/>
                  </a:lnTo>
                  <a:lnTo>
                    <a:pt x="681416" y="351114"/>
                  </a:lnTo>
                  <a:lnTo>
                    <a:pt x="670821" y="336217"/>
                  </a:lnTo>
                  <a:lnTo>
                    <a:pt x="674482" y="341383"/>
                  </a:lnTo>
                  <a:lnTo>
                    <a:pt x="674482" y="0"/>
                  </a:lnTo>
                  <a:lnTo>
                    <a:pt x="667608" y="0"/>
                  </a:lnTo>
                  <a:lnTo>
                    <a:pt x="667608" y="331653"/>
                  </a:lnTo>
                  <a:lnTo>
                    <a:pt x="660674" y="321922"/>
                  </a:lnTo>
                  <a:lnTo>
                    <a:pt x="660674" y="423264"/>
                  </a:lnTo>
                  <a:lnTo>
                    <a:pt x="637407" y="390804"/>
                  </a:lnTo>
                  <a:lnTo>
                    <a:pt x="637407" y="289251"/>
                  </a:lnTo>
                  <a:lnTo>
                    <a:pt x="627141" y="274896"/>
                  </a:lnTo>
                  <a:lnTo>
                    <a:pt x="630473" y="279505"/>
                  </a:lnTo>
                  <a:lnTo>
                    <a:pt x="630473" y="0"/>
                  </a:lnTo>
                  <a:lnTo>
                    <a:pt x="623539" y="0"/>
                  </a:lnTo>
                  <a:lnTo>
                    <a:pt x="623539" y="269835"/>
                  </a:lnTo>
                  <a:lnTo>
                    <a:pt x="616606" y="260104"/>
                  </a:lnTo>
                  <a:lnTo>
                    <a:pt x="616606" y="361778"/>
                  </a:lnTo>
                  <a:lnTo>
                    <a:pt x="593383" y="329318"/>
                  </a:lnTo>
                  <a:lnTo>
                    <a:pt x="593383" y="227433"/>
                  </a:lnTo>
                  <a:lnTo>
                    <a:pt x="582967" y="212852"/>
                  </a:lnTo>
                  <a:lnTo>
                    <a:pt x="586449" y="217687"/>
                  </a:lnTo>
                  <a:lnTo>
                    <a:pt x="586449" y="0"/>
                  </a:lnTo>
                  <a:lnTo>
                    <a:pt x="579530" y="0"/>
                  </a:lnTo>
                  <a:lnTo>
                    <a:pt x="579530" y="207957"/>
                  </a:lnTo>
                  <a:lnTo>
                    <a:pt x="572597" y="198226"/>
                  </a:lnTo>
                  <a:lnTo>
                    <a:pt x="572597" y="300277"/>
                  </a:lnTo>
                  <a:lnTo>
                    <a:pt x="549329" y="267816"/>
                  </a:lnTo>
                  <a:lnTo>
                    <a:pt x="549329" y="165600"/>
                  </a:lnTo>
                  <a:lnTo>
                    <a:pt x="538943" y="150989"/>
                  </a:lnTo>
                  <a:lnTo>
                    <a:pt x="542380" y="155870"/>
                  </a:lnTo>
                  <a:lnTo>
                    <a:pt x="542380" y="0"/>
                  </a:lnTo>
                  <a:lnTo>
                    <a:pt x="535462" y="0"/>
                  </a:lnTo>
                  <a:lnTo>
                    <a:pt x="535462" y="146139"/>
                  </a:lnTo>
                  <a:lnTo>
                    <a:pt x="528528" y="136409"/>
                  </a:lnTo>
                  <a:lnTo>
                    <a:pt x="528528" y="248476"/>
                  </a:lnTo>
                  <a:lnTo>
                    <a:pt x="532712" y="244665"/>
                  </a:lnTo>
                  <a:lnTo>
                    <a:pt x="417227" y="350195"/>
                  </a:lnTo>
                  <a:lnTo>
                    <a:pt x="417227" y="132327"/>
                  </a:lnTo>
                  <a:lnTo>
                    <a:pt x="410293" y="136785"/>
                  </a:lnTo>
                  <a:lnTo>
                    <a:pt x="410293" y="0"/>
                  </a:lnTo>
                  <a:lnTo>
                    <a:pt x="403359" y="0"/>
                  </a:lnTo>
                  <a:lnTo>
                    <a:pt x="403359" y="141304"/>
                  </a:lnTo>
                  <a:lnTo>
                    <a:pt x="396441" y="145763"/>
                  </a:lnTo>
                  <a:lnTo>
                    <a:pt x="396441" y="369159"/>
                  </a:lnTo>
                  <a:lnTo>
                    <a:pt x="346080" y="415161"/>
                  </a:lnTo>
                  <a:lnTo>
                    <a:pt x="249679" y="350135"/>
                  </a:lnTo>
                  <a:lnTo>
                    <a:pt x="241071" y="356115"/>
                  </a:lnTo>
                  <a:lnTo>
                    <a:pt x="241071" y="190951"/>
                  </a:lnTo>
                  <a:lnTo>
                    <a:pt x="238755" y="190454"/>
                  </a:lnTo>
                  <a:lnTo>
                    <a:pt x="234137" y="195078"/>
                  </a:lnTo>
                  <a:lnTo>
                    <a:pt x="234137" y="0"/>
                  </a:lnTo>
                  <a:lnTo>
                    <a:pt x="227204" y="0"/>
                  </a:lnTo>
                  <a:lnTo>
                    <a:pt x="227204" y="201932"/>
                  </a:lnTo>
                  <a:lnTo>
                    <a:pt x="220285" y="208770"/>
                  </a:lnTo>
                  <a:lnTo>
                    <a:pt x="220285" y="370409"/>
                  </a:lnTo>
                  <a:lnTo>
                    <a:pt x="197002" y="386511"/>
                  </a:lnTo>
                  <a:lnTo>
                    <a:pt x="197002" y="231726"/>
                  </a:lnTo>
                  <a:lnTo>
                    <a:pt x="190069" y="238564"/>
                  </a:lnTo>
                  <a:lnTo>
                    <a:pt x="190069" y="0"/>
                  </a:lnTo>
                  <a:lnTo>
                    <a:pt x="183194" y="0"/>
                  </a:lnTo>
                  <a:lnTo>
                    <a:pt x="183194" y="245418"/>
                  </a:lnTo>
                  <a:lnTo>
                    <a:pt x="176261" y="252272"/>
                  </a:lnTo>
                  <a:lnTo>
                    <a:pt x="176261" y="400806"/>
                  </a:lnTo>
                  <a:lnTo>
                    <a:pt x="152993" y="416848"/>
                  </a:lnTo>
                  <a:lnTo>
                    <a:pt x="152993" y="275257"/>
                  </a:lnTo>
                  <a:lnTo>
                    <a:pt x="146059" y="282126"/>
                  </a:lnTo>
                  <a:lnTo>
                    <a:pt x="146059" y="0"/>
                  </a:lnTo>
                  <a:lnTo>
                    <a:pt x="139126" y="0"/>
                  </a:lnTo>
                  <a:lnTo>
                    <a:pt x="139126" y="288965"/>
                  </a:lnTo>
                  <a:lnTo>
                    <a:pt x="132192" y="295818"/>
                  </a:lnTo>
                  <a:lnTo>
                    <a:pt x="132192" y="431203"/>
                  </a:lnTo>
                  <a:lnTo>
                    <a:pt x="108939" y="447244"/>
                  </a:lnTo>
                  <a:lnTo>
                    <a:pt x="108939" y="318819"/>
                  </a:lnTo>
                  <a:lnTo>
                    <a:pt x="102005" y="325673"/>
                  </a:lnTo>
                  <a:lnTo>
                    <a:pt x="102005" y="0"/>
                  </a:lnTo>
                  <a:lnTo>
                    <a:pt x="95131" y="0"/>
                  </a:lnTo>
                  <a:lnTo>
                    <a:pt x="95131" y="332526"/>
                  </a:lnTo>
                  <a:lnTo>
                    <a:pt x="88198" y="339365"/>
                  </a:lnTo>
                  <a:lnTo>
                    <a:pt x="88198" y="461599"/>
                  </a:lnTo>
                  <a:lnTo>
                    <a:pt x="64930" y="477626"/>
                  </a:lnTo>
                  <a:lnTo>
                    <a:pt x="64930" y="362366"/>
                  </a:lnTo>
                  <a:lnTo>
                    <a:pt x="57996" y="369219"/>
                  </a:lnTo>
                  <a:lnTo>
                    <a:pt x="57996" y="0"/>
                  </a:lnTo>
                  <a:lnTo>
                    <a:pt x="51063" y="0"/>
                  </a:lnTo>
                  <a:lnTo>
                    <a:pt x="51063" y="376073"/>
                  </a:lnTo>
                  <a:lnTo>
                    <a:pt x="44129" y="382926"/>
                  </a:lnTo>
                  <a:lnTo>
                    <a:pt x="44129" y="491981"/>
                  </a:lnTo>
                  <a:lnTo>
                    <a:pt x="20921" y="508023"/>
                  </a:lnTo>
                  <a:lnTo>
                    <a:pt x="20921" y="405912"/>
                  </a:lnTo>
                  <a:lnTo>
                    <a:pt x="10490" y="416200"/>
                  </a:lnTo>
                  <a:lnTo>
                    <a:pt x="13987" y="412766"/>
                  </a:lnTo>
                  <a:lnTo>
                    <a:pt x="13987" y="0"/>
                  </a:lnTo>
                  <a:lnTo>
                    <a:pt x="7038" y="0"/>
                  </a:lnTo>
                  <a:lnTo>
                    <a:pt x="7038" y="415372"/>
                  </a:lnTo>
                  <a:lnTo>
                    <a:pt x="105" y="413700"/>
                  </a:lnTo>
                  <a:lnTo>
                    <a:pt x="105" y="522378"/>
                  </a:lnTo>
                  <a:lnTo>
                    <a:pt x="0" y="522438"/>
                  </a:lnTo>
                  <a:lnTo>
                    <a:pt x="0" y="632472"/>
                  </a:lnTo>
                  <a:lnTo>
                    <a:pt x="725261" y="632637"/>
                  </a:lnTo>
                  <a:lnTo>
                    <a:pt x="725261" y="513792"/>
                  </a:lnTo>
                  <a:lnTo>
                    <a:pt x="725470" y="514063"/>
                  </a:lnTo>
                  <a:lnTo>
                    <a:pt x="725470" y="41293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10"/>
            <p:cNvSpPr/>
            <p:nvPr/>
          </p:nvSpPr>
          <p:spPr>
            <a:xfrm>
              <a:off x="4294899" y="3112681"/>
              <a:ext cx="64855" cy="328926"/>
            </a:xfrm>
            <a:custGeom>
              <a:avLst/>
              <a:gdLst/>
              <a:ahLst/>
              <a:cxnLst/>
              <a:rect l="l" t="t" r="r" b="b"/>
              <a:pathLst>
                <a:path w="64855" h="328926" extrusionOk="0">
                  <a:moveTo>
                    <a:pt x="20787" y="103843"/>
                  </a:moveTo>
                  <a:lnTo>
                    <a:pt x="13853" y="108301"/>
                  </a:lnTo>
                  <a:lnTo>
                    <a:pt x="13853" y="0"/>
                  </a:lnTo>
                  <a:lnTo>
                    <a:pt x="6934" y="0"/>
                  </a:lnTo>
                  <a:lnTo>
                    <a:pt x="6934" y="112820"/>
                  </a:lnTo>
                  <a:lnTo>
                    <a:pt x="0" y="117279"/>
                  </a:lnTo>
                  <a:lnTo>
                    <a:pt x="0" y="328926"/>
                  </a:lnTo>
                  <a:lnTo>
                    <a:pt x="20787" y="309947"/>
                  </a:lnTo>
                  <a:lnTo>
                    <a:pt x="20787" y="103858"/>
                  </a:lnTo>
                  <a:close/>
                  <a:moveTo>
                    <a:pt x="64855" y="103737"/>
                  </a:moveTo>
                  <a:lnTo>
                    <a:pt x="50988" y="84322"/>
                  </a:lnTo>
                  <a:lnTo>
                    <a:pt x="44069" y="88780"/>
                  </a:lnTo>
                  <a:lnTo>
                    <a:pt x="44069" y="288693"/>
                  </a:lnTo>
                  <a:lnTo>
                    <a:pt x="64855" y="269714"/>
                  </a:lnTo>
                  <a:lnTo>
                    <a:pt x="64855" y="10373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288">
          <p15:clr>
            <a:srgbClr val="E46962"/>
          </p15:clr>
        </p15:guide>
        <p15:guide id="2" pos="7392">
          <p15:clr>
            <a:srgbClr val="E46962"/>
          </p15:clr>
        </p15:guide>
        <p15:guide id="3" orient="horz" pos="4143">
          <p15:clr>
            <a:srgbClr val="D9D9D9"/>
          </p15:clr>
        </p15:guide>
        <p15:guide id="4" orient="horz" pos="3683">
          <p15:clr>
            <a:srgbClr val="E46962"/>
          </p15:clr>
        </p15:guide>
        <p15:guide id="5" orient="horz" pos="173">
          <p15:clr>
            <a:srgbClr val="00FF00"/>
          </p15:clr>
        </p15:guide>
        <p15:guide id="6" orient="horz" pos="3398">
          <p15:clr>
            <a:srgbClr val="E46962"/>
          </p15:clr>
        </p15:guide>
        <p15:guide id="7" orient="horz" pos="3054">
          <p15:clr>
            <a:srgbClr val="E46962"/>
          </p15:clr>
        </p15:guide>
        <p15:guide id="8" orient="horz" pos="2768">
          <p15:clr>
            <a:srgbClr val="E46962"/>
          </p15:clr>
        </p15:guide>
        <p15:guide id="9" orient="horz" pos="2424">
          <p15:clr>
            <a:srgbClr val="E46962"/>
          </p15:clr>
        </p15:guide>
        <p15:guide id="10" orient="horz" pos="2138">
          <p15:clr>
            <a:srgbClr val="E46962"/>
          </p15:clr>
        </p15:guide>
        <p15:guide id="11" orient="horz" pos="1794">
          <p15:clr>
            <a:srgbClr val="E46962"/>
          </p15:clr>
        </p15:guide>
        <p15:guide id="12" orient="horz" pos="1508">
          <p15:clr>
            <a:srgbClr val="E46962"/>
          </p15:clr>
        </p15:guide>
        <p15:guide id="13" orient="horz" pos="1164">
          <p15:clr>
            <a:srgbClr val="E46962"/>
          </p15:clr>
        </p15:guide>
        <p15:guide id="14" orient="horz" pos="878">
          <p15:clr>
            <a:srgbClr val="E46962"/>
          </p15:clr>
        </p15:guide>
        <p15:guide id="15" orient="horz" pos="534">
          <p15:clr>
            <a:srgbClr val="E46962"/>
          </p15:clr>
        </p15:guide>
        <p15:guide id="16" orient="horz" pos="1049">
          <p15:clr>
            <a:srgbClr val="D9D9D9"/>
          </p15:clr>
        </p15:guide>
        <p15:guide id="17" orient="horz" pos="1679">
          <p15:clr>
            <a:srgbClr val="D9D9D9"/>
          </p15:clr>
        </p15:guide>
        <p15:guide id="18" orient="horz" pos="2308">
          <p15:clr>
            <a:srgbClr val="D9D9D9"/>
          </p15:clr>
        </p15:guide>
        <p15:guide id="19" orient="horz" pos="2938">
          <p15:clr>
            <a:srgbClr val="D9D9D9"/>
          </p15:clr>
        </p15:guide>
        <p15:guide id="20" orient="horz" pos="3568">
          <p15:clr>
            <a:srgbClr val="D9D9D9"/>
          </p15:clr>
        </p15:guide>
        <p15:guide id="21" pos="1352">
          <p15:clr>
            <a:srgbClr val="E46962"/>
          </p15:clr>
        </p15:guide>
        <p15:guide id="22" pos="1496">
          <p15:clr>
            <a:srgbClr val="E46962"/>
          </p15:clr>
        </p15:guide>
        <p15:guide id="23" pos="2560">
          <p15:clr>
            <a:srgbClr val="E46962"/>
          </p15:clr>
        </p15:guide>
        <p15:guide id="24" pos="2704">
          <p15:clr>
            <a:srgbClr val="E46962"/>
          </p15:clr>
        </p15:guide>
        <p15:guide id="25" pos="3768">
          <p15:clr>
            <a:srgbClr val="E46962"/>
          </p15:clr>
        </p15:guide>
        <p15:guide id="26" pos="3912">
          <p15:clr>
            <a:srgbClr val="E46962"/>
          </p15:clr>
        </p15:guide>
        <p15:guide id="27" pos="4976">
          <p15:clr>
            <a:srgbClr val="E46962"/>
          </p15:clr>
        </p15:guide>
        <p15:guide id="28" pos="5120">
          <p15:clr>
            <a:srgbClr val="E46962"/>
          </p15:clr>
        </p15:guide>
        <p15:guide id="29" pos="6184">
          <p15:clr>
            <a:srgbClr val="E46962"/>
          </p15:clr>
        </p15:guide>
        <p15:guide id="30" pos="6328">
          <p15:clr>
            <a:srgbClr val="E46962"/>
          </p15:clr>
        </p15:guide>
        <p15:guide id="31" orient="horz" pos="4028">
          <p15:clr>
            <a:srgbClr val="00FF00"/>
          </p15:clr>
        </p15:guide>
        <p15:guide id="32" pos="170">
          <p15:clr>
            <a:srgbClr val="00FF00"/>
          </p15:clr>
        </p15:guide>
        <p15:guide id="33" pos="7510">
          <p15:clr>
            <a:srgbClr val="00FF00"/>
          </p15:clr>
        </p15:guide>
        <p15:guide id="34" orient="horz" pos="419">
          <p15:clr>
            <a:srgbClr val="D9D9D9"/>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44200" y="541800"/>
            <a:ext cx="11303700" cy="1039800"/>
          </a:xfrm>
          <a:prstGeom prst="rect">
            <a:avLst/>
          </a:prstGeom>
          <a:noFill/>
          <a:ln>
            <a:noFill/>
          </a:ln>
        </p:spPr>
        <p:txBody>
          <a:bodyPr spcFirstLastPara="1" wrap="square" lIns="0" tIns="0" rIns="0" bIns="0" anchor="t" anchorCtr="0">
            <a:spAutoFit/>
          </a:bodyPr>
          <a:lstStyle>
            <a:lvl1pPr marR="0" lvl="0" algn="l">
              <a:lnSpc>
                <a:spcPct val="90000"/>
              </a:lnSpc>
              <a:spcBef>
                <a:spcPts val="0"/>
              </a:spcBef>
              <a:spcAft>
                <a:spcPts val="0"/>
              </a:spcAft>
              <a:buClr>
                <a:schemeClr val="dk1"/>
              </a:buClr>
              <a:buSzPts val="4800"/>
              <a:buFont typeface="Barlow Condensed Medium"/>
              <a:buNone/>
              <a:defRPr sz="4800" i="0" u="none" strike="noStrike" cap="none">
                <a:solidFill>
                  <a:schemeClr val="dk1"/>
                </a:solidFill>
                <a:latin typeface="Barlow Condensed Medium"/>
                <a:ea typeface="Barlow Condensed Medium"/>
                <a:cs typeface="Barlow Condensed Medium"/>
                <a:sym typeface="Barlow Condensed Medium"/>
              </a:defRPr>
            </a:lvl1pPr>
            <a:lvl2pPr marR="0" lvl="1" algn="l">
              <a:lnSpc>
                <a:spcPct val="90000"/>
              </a:lnSpc>
              <a:spcBef>
                <a:spcPts val="0"/>
              </a:spcBef>
              <a:spcAft>
                <a:spcPts val="0"/>
              </a:spcAft>
              <a:buClr>
                <a:schemeClr val="dk1"/>
              </a:buClr>
              <a:buSzPts val="4800"/>
              <a:buFont typeface="Barlow Condensed Medium"/>
              <a:buNone/>
              <a:defRPr sz="4800" i="0" u="none" strike="noStrike" cap="none">
                <a:solidFill>
                  <a:schemeClr val="dk1"/>
                </a:solidFill>
                <a:latin typeface="Barlow Condensed Medium"/>
                <a:ea typeface="Barlow Condensed Medium"/>
                <a:cs typeface="Barlow Condensed Medium"/>
                <a:sym typeface="Barlow Condensed Medium"/>
              </a:defRPr>
            </a:lvl2pPr>
            <a:lvl3pPr marR="0" lvl="2" algn="l">
              <a:lnSpc>
                <a:spcPct val="90000"/>
              </a:lnSpc>
              <a:spcBef>
                <a:spcPts val="0"/>
              </a:spcBef>
              <a:spcAft>
                <a:spcPts val="0"/>
              </a:spcAft>
              <a:buClr>
                <a:schemeClr val="dk1"/>
              </a:buClr>
              <a:buSzPts val="4800"/>
              <a:buFont typeface="Barlow Condensed Medium"/>
              <a:buNone/>
              <a:defRPr sz="4800" i="0" u="none" strike="noStrike" cap="none">
                <a:solidFill>
                  <a:schemeClr val="dk1"/>
                </a:solidFill>
                <a:latin typeface="Barlow Condensed Medium"/>
                <a:ea typeface="Barlow Condensed Medium"/>
                <a:cs typeface="Barlow Condensed Medium"/>
                <a:sym typeface="Barlow Condensed Medium"/>
              </a:defRPr>
            </a:lvl3pPr>
            <a:lvl4pPr marR="0" lvl="3" algn="l">
              <a:lnSpc>
                <a:spcPct val="90000"/>
              </a:lnSpc>
              <a:spcBef>
                <a:spcPts val="0"/>
              </a:spcBef>
              <a:spcAft>
                <a:spcPts val="0"/>
              </a:spcAft>
              <a:buClr>
                <a:schemeClr val="dk1"/>
              </a:buClr>
              <a:buSzPts val="4800"/>
              <a:buFont typeface="Barlow Condensed Medium"/>
              <a:buNone/>
              <a:defRPr sz="4800" i="0" u="none" strike="noStrike" cap="none">
                <a:solidFill>
                  <a:schemeClr val="dk1"/>
                </a:solidFill>
                <a:latin typeface="Barlow Condensed Medium"/>
                <a:ea typeface="Barlow Condensed Medium"/>
                <a:cs typeface="Barlow Condensed Medium"/>
                <a:sym typeface="Barlow Condensed Medium"/>
              </a:defRPr>
            </a:lvl4pPr>
            <a:lvl5pPr marR="0" lvl="4" algn="l">
              <a:lnSpc>
                <a:spcPct val="90000"/>
              </a:lnSpc>
              <a:spcBef>
                <a:spcPts val="0"/>
              </a:spcBef>
              <a:spcAft>
                <a:spcPts val="0"/>
              </a:spcAft>
              <a:buClr>
                <a:schemeClr val="dk1"/>
              </a:buClr>
              <a:buSzPts val="4800"/>
              <a:buFont typeface="Barlow Condensed Medium"/>
              <a:buNone/>
              <a:defRPr sz="4800" i="0" u="none" strike="noStrike" cap="none">
                <a:solidFill>
                  <a:schemeClr val="dk1"/>
                </a:solidFill>
                <a:latin typeface="Barlow Condensed Medium"/>
                <a:ea typeface="Barlow Condensed Medium"/>
                <a:cs typeface="Barlow Condensed Medium"/>
                <a:sym typeface="Barlow Condensed Medium"/>
              </a:defRPr>
            </a:lvl5pPr>
            <a:lvl6pPr marR="0" lvl="5" algn="l">
              <a:lnSpc>
                <a:spcPct val="90000"/>
              </a:lnSpc>
              <a:spcBef>
                <a:spcPts val="0"/>
              </a:spcBef>
              <a:spcAft>
                <a:spcPts val="0"/>
              </a:spcAft>
              <a:buClr>
                <a:schemeClr val="dk1"/>
              </a:buClr>
              <a:buSzPts val="4800"/>
              <a:buFont typeface="Barlow Condensed Medium"/>
              <a:buNone/>
              <a:defRPr sz="4800" i="0" u="none" strike="noStrike" cap="none">
                <a:solidFill>
                  <a:schemeClr val="dk1"/>
                </a:solidFill>
                <a:latin typeface="Barlow Condensed Medium"/>
                <a:ea typeface="Barlow Condensed Medium"/>
                <a:cs typeface="Barlow Condensed Medium"/>
                <a:sym typeface="Barlow Condensed Medium"/>
              </a:defRPr>
            </a:lvl6pPr>
            <a:lvl7pPr marR="0" lvl="6" algn="l">
              <a:lnSpc>
                <a:spcPct val="90000"/>
              </a:lnSpc>
              <a:spcBef>
                <a:spcPts val="0"/>
              </a:spcBef>
              <a:spcAft>
                <a:spcPts val="0"/>
              </a:spcAft>
              <a:buClr>
                <a:schemeClr val="dk1"/>
              </a:buClr>
              <a:buSzPts val="4800"/>
              <a:buFont typeface="Barlow Condensed Medium"/>
              <a:buNone/>
              <a:defRPr sz="4800" i="0" u="none" strike="noStrike" cap="none">
                <a:solidFill>
                  <a:schemeClr val="dk1"/>
                </a:solidFill>
                <a:latin typeface="Barlow Condensed Medium"/>
                <a:ea typeface="Barlow Condensed Medium"/>
                <a:cs typeface="Barlow Condensed Medium"/>
                <a:sym typeface="Barlow Condensed Medium"/>
              </a:defRPr>
            </a:lvl7pPr>
            <a:lvl8pPr marR="0" lvl="7" algn="l">
              <a:lnSpc>
                <a:spcPct val="90000"/>
              </a:lnSpc>
              <a:spcBef>
                <a:spcPts val="0"/>
              </a:spcBef>
              <a:spcAft>
                <a:spcPts val="0"/>
              </a:spcAft>
              <a:buClr>
                <a:schemeClr val="dk1"/>
              </a:buClr>
              <a:buSzPts val="4800"/>
              <a:buFont typeface="Barlow Condensed Medium"/>
              <a:buNone/>
              <a:defRPr sz="4800" i="0" u="none" strike="noStrike" cap="none">
                <a:solidFill>
                  <a:schemeClr val="dk1"/>
                </a:solidFill>
                <a:latin typeface="Barlow Condensed Medium"/>
                <a:ea typeface="Barlow Condensed Medium"/>
                <a:cs typeface="Barlow Condensed Medium"/>
                <a:sym typeface="Barlow Condensed Medium"/>
              </a:defRPr>
            </a:lvl8pPr>
            <a:lvl9pPr marR="0" lvl="8" algn="l">
              <a:lnSpc>
                <a:spcPct val="90000"/>
              </a:lnSpc>
              <a:spcBef>
                <a:spcPts val="0"/>
              </a:spcBef>
              <a:spcAft>
                <a:spcPts val="0"/>
              </a:spcAft>
              <a:buClr>
                <a:schemeClr val="dk1"/>
              </a:buClr>
              <a:buSzPts val="4800"/>
              <a:buFont typeface="Barlow Condensed Medium"/>
              <a:buNone/>
              <a:defRPr sz="4800" i="0" u="none" strike="noStrike" cap="none">
                <a:solidFill>
                  <a:schemeClr val="dk1"/>
                </a:solidFill>
                <a:latin typeface="Barlow Condensed Medium"/>
                <a:ea typeface="Barlow Condensed Medium"/>
                <a:cs typeface="Barlow Condensed Medium"/>
                <a:sym typeface="Barlow Condensed Medium"/>
              </a:defRPr>
            </a:lvl9pPr>
          </a:lstStyle>
          <a:p>
            <a:endParaRPr/>
          </a:p>
        </p:txBody>
      </p:sp>
      <p:sp>
        <p:nvSpPr>
          <p:cNvPr id="11" name="Google Shape;11;p1"/>
          <p:cNvSpPr txBox="1">
            <a:spLocks noGrp="1"/>
          </p:cNvSpPr>
          <p:nvPr>
            <p:ph type="body" idx="1"/>
          </p:nvPr>
        </p:nvSpPr>
        <p:spPr>
          <a:xfrm>
            <a:off x="444050" y="1825625"/>
            <a:ext cx="11303700" cy="4351200"/>
          </a:xfrm>
          <a:prstGeom prst="rect">
            <a:avLst/>
          </a:prstGeom>
          <a:noFill/>
          <a:ln>
            <a:noFill/>
          </a:ln>
        </p:spPr>
        <p:txBody>
          <a:bodyPr spcFirstLastPara="1" wrap="square" lIns="0" tIns="0" rIns="0" bIns="0" anchor="t" anchorCtr="0">
            <a:noAutofit/>
          </a:bodyPr>
          <a:lstStyle>
            <a:lvl1pPr marL="457200" marR="0" lvl="0" indent="-330200" algn="l">
              <a:lnSpc>
                <a:spcPct val="115000"/>
              </a:lnSpc>
              <a:spcBef>
                <a:spcPts val="0"/>
              </a:spcBef>
              <a:spcAft>
                <a:spcPts val="0"/>
              </a:spcAft>
              <a:buClr>
                <a:schemeClr val="dk1"/>
              </a:buClr>
              <a:buSzPts val="1600"/>
              <a:buChar char="•"/>
              <a:defRPr sz="1600" i="0" u="none" strike="noStrike" cap="none">
                <a:solidFill>
                  <a:schemeClr val="dk1"/>
                </a:solidFill>
                <a:latin typeface="Open Sans"/>
                <a:ea typeface="Open Sans"/>
                <a:cs typeface="Open Sans"/>
                <a:sym typeface="Open Sans"/>
              </a:defRPr>
            </a:lvl1pPr>
            <a:lvl2pPr marL="914400" marR="0" lvl="1" indent="-330200" algn="l">
              <a:lnSpc>
                <a:spcPct val="115000"/>
              </a:lnSpc>
              <a:spcBef>
                <a:spcPts val="1000"/>
              </a:spcBef>
              <a:spcAft>
                <a:spcPts val="0"/>
              </a:spcAft>
              <a:buClr>
                <a:schemeClr val="dk1"/>
              </a:buClr>
              <a:buSzPts val="1600"/>
              <a:buChar char="•"/>
              <a:defRPr sz="1600" i="0" u="none" strike="noStrike" cap="none">
                <a:solidFill>
                  <a:schemeClr val="dk1"/>
                </a:solidFill>
                <a:latin typeface="Open Sans"/>
                <a:ea typeface="Open Sans"/>
                <a:cs typeface="Open Sans"/>
                <a:sym typeface="Open Sans"/>
              </a:defRPr>
            </a:lvl2pPr>
            <a:lvl3pPr marL="1371600" marR="0" lvl="2" indent="-330200" algn="l">
              <a:lnSpc>
                <a:spcPct val="115000"/>
              </a:lnSpc>
              <a:spcBef>
                <a:spcPts val="1000"/>
              </a:spcBef>
              <a:spcAft>
                <a:spcPts val="0"/>
              </a:spcAft>
              <a:buClr>
                <a:schemeClr val="dk1"/>
              </a:buClr>
              <a:buSzPts val="1600"/>
              <a:buChar char="•"/>
              <a:defRPr sz="1600" i="0" u="none" strike="noStrike" cap="none">
                <a:solidFill>
                  <a:schemeClr val="dk1"/>
                </a:solidFill>
                <a:latin typeface="Open Sans"/>
                <a:ea typeface="Open Sans"/>
                <a:cs typeface="Open Sans"/>
                <a:sym typeface="Open Sans"/>
              </a:defRPr>
            </a:lvl3pPr>
            <a:lvl4pPr marL="1828800" marR="0" lvl="3" indent="-330200" algn="l">
              <a:lnSpc>
                <a:spcPct val="115000"/>
              </a:lnSpc>
              <a:spcBef>
                <a:spcPts val="1000"/>
              </a:spcBef>
              <a:spcAft>
                <a:spcPts val="0"/>
              </a:spcAft>
              <a:buClr>
                <a:schemeClr val="dk1"/>
              </a:buClr>
              <a:buSzPts val="1600"/>
              <a:buChar char="•"/>
              <a:defRPr sz="1600" i="0" u="none" strike="noStrike" cap="none">
                <a:solidFill>
                  <a:schemeClr val="dk1"/>
                </a:solidFill>
                <a:latin typeface="Open Sans"/>
                <a:ea typeface="Open Sans"/>
                <a:cs typeface="Open Sans"/>
                <a:sym typeface="Open Sans"/>
              </a:defRPr>
            </a:lvl4pPr>
            <a:lvl5pPr marL="2286000" marR="0" lvl="4" indent="-330200" algn="l">
              <a:lnSpc>
                <a:spcPct val="115000"/>
              </a:lnSpc>
              <a:spcBef>
                <a:spcPts val="1000"/>
              </a:spcBef>
              <a:spcAft>
                <a:spcPts val="0"/>
              </a:spcAft>
              <a:buClr>
                <a:schemeClr val="dk1"/>
              </a:buClr>
              <a:buSzPts val="1600"/>
              <a:buChar char="•"/>
              <a:defRPr sz="1600" i="0" u="none" strike="noStrike" cap="none">
                <a:solidFill>
                  <a:schemeClr val="dk1"/>
                </a:solidFill>
                <a:latin typeface="Open Sans"/>
                <a:ea typeface="Open Sans"/>
                <a:cs typeface="Open Sans"/>
                <a:sym typeface="Open Sans"/>
              </a:defRPr>
            </a:lvl5pPr>
            <a:lvl6pPr marL="2743200" marR="0" lvl="5" indent="-317500" algn="l">
              <a:lnSpc>
                <a:spcPct val="115000"/>
              </a:lnSpc>
              <a:spcBef>
                <a:spcPts val="1000"/>
              </a:spcBef>
              <a:spcAft>
                <a:spcPts val="0"/>
              </a:spcAft>
              <a:buClr>
                <a:schemeClr val="dk1"/>
              </a:buClr>
              <a:buSzPts val="1400"/>
              <a:buChar char="•"/>
              <a:defRPr i="0" u="none" strike="noStrike" cap="none">
                <a:solidFill>
                  <a:schemeClr val="dk1"/>
                </a:solidFill>
                <a:latin typeface="Open Sans"/>
                <a:ea typeface="Open Sans"/>
                <a:cs typeface="Open Sans"/>
                <a:sym typeface="Open Sans"/>
              </a:defRPr>
            </a:lvl6pPr>
            <a:lvl7pPr marL="3200400" marR="0" lvl="6" indent="-317500" algn="l">
              <a:lnSpc>
                <a:spcPct val="115000"/>
              </a:lnSpc>
              <a:spcBef>
                <a:spcPts val="1000"/>
              </a:spcBef>
              <a:spcAft>
                <a:spcPts val="0"/>
              </a:spcAft>
              <a:buClr>
                <a:schemeClr val="dk1"/>
              </a:buClr>
              <a:buSzPts val="1400"/>
              <a:buChar char="•"/>
              <a:defRPr i="0" u="none" strike="noStrike" cap="none">
                <a:solidFill>
                  <a:schemeClr val="dk1"/>
                </a:solidFill>
                <a:latin typeface="Open Sans"/>
                <a:ea typeface="Open Sans"/>
                <a:cs typeface="Open Sans"/>
                <a:sym typeface="Open Sans"/>
              </a:defRPr>
            </a:lvl7pPr>
            <a:lvl8pPr marL="3657600" marR="0" lvl="7" indent="-317500" algn="l">
              <a:lnSpc>
                <a:spcPct val="115000"/>
              </a:lnSpc>
              <a:spcBef>
                <a:spcPts val="1000"/>
              </a:spcBef>
              <a:spcAft>
                <a:spcPts val="0"/>
              </a:spcAft>
              <a:buClr>
                <a:schemeClr val="dk1"/>
              </a:buClr>
              <a:buSzPts val="1400"/>
              <a:buChar char="•"/>
              <a:defRPr i="0" u="none" strike="noStrike" cap="none">
                <a:solidFill>
                  <a:schemeClr val="dk1"/>
                </a:solidFill>
                <a:latin typeface="Open Sans"/>
                <a:ea typeface="Open Sans"/>
                <a:cs typeface="Open Sans"/>
                <a:sym typeface="Open Sans"/>
              </a:defRPr>
            </a:lvl8pPr>
            <a:lvl9pPr marL="4114800" marR="0" lvl="8" indent="-317500" algn="l">
              <a:lnSpc>
                <a:spcPct val="115000"/>
              </a:lnSpc>
              <a:spcBef>
                <a:spcPts val="1000"/>
              </a:spcBef>
              <a:spcAft>
                <a:spcPts val="1000"/>
              </a:spcAft>
              <a:buClr>
                <a:schemeClr val="dk1"/>
              </a:buClr>
              <a:buSzPts val="1400"/>
              <a:buChar char="•"/>
              <a:defRPr i="0" u="none" strike="noStrike" cap="none">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E46962"/>
          </p15:clr>
        </p15:guide>
        <p15:guide id="2" pos="3840">
          <p15:clr>
            <a:srgbClr val="E46962"/>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s://compliancehigh.co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820"/>
        <p:cNvGrpSpPr/>
        <p:nvPr/>
      </p:nvGrpSpPr>
      <p:grpSpPr>
        <a:xfrm>
          <a:off x="0" y="0"/>
          <a:ext cx="0" cy="0"/>
          <a:chOff x="0" y="0"/>
          <a:chExt cx="0" cy="0"/>
        </a:xfrm>
      </p:grpSpPr>
      <p:cxnSp>
        <p:nvCxnSpPr>
          <p:cNvPr id="1821" name="Google Shape;1821;p65"/>
          <p:cNvCxnSpPr/>
          <p:nvPr/>
        </p:nvCxnSpPr>
        <p:spPr>
          <a:xfrm>
            <a:off x="9797150" y="1535700"/>
            <a:ext cx="0" cy="1921500"/>
          </a:xfrm>
          <a:prstGeom prst="straightConnector1">
            <a:avLst/>
          </a:prstGeom>
          <a:noFill/>
          <a:ln w="19050" cap="flat" cmpd="sng">
            <a:solidFill>
              <a:srgbClr val="B4C2C9"/>
            </a:solidFill>
            <a:prstDash val="dot"/>
            <a:round/>
            <a:headEnd type="none" w="med" len="med"/>
            <a:tailEnd type="none" w="med" len="med"/>
          </a:ln>
        </p:spPr>
      </p:cxnSp>
      <p:sp>
        <p:nvSpPr>
          <p:cNvPr id="1822" name="Google Shape;1822;p65"/>
          <p:cNvSpPr/>
          <p:nvPr/>
        </p:nvSpPr>
        <p:spPr>
          <a:xfrm>
            <a:off x="4450950" y="3492024"/>
            <a:ext cx="5829300" cy="1470183"/>
          </a:xfrm>
          <a:custGeom>
            <a:avLst/>
            <a:gdLst/>
            <a:ahLst/>
            <a:cxnLst/>
            <a:rect l="l" t="t" r="r" b="b"/>
            <a:pathLst>
              <a:path w="7772400" h="2911253" extrusionOk="0">
                <a:moveTo>
                  <a:pt x="0" y="2911254"/>
                </a:moveTo>
                <a:cubicBezTo>
                  <a:pt x="0" y="2911254"/>
                  <a:pt x="1861784" y="-23882"/>
                  <a:pt x="7772400" y="147"/>
                </a:cubicBezTo>
              </a:path>
            </a:pathLst>
          </a:custGeom>
          <a:noFill/>
          <a:ln w="28575" cap="flat" cmpd="sng">
            <a:solidFill>
              <a:srgbClr val="BECAD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1823" name="Google Shape;1823;p65"/>
          <p:cNvSpPr/>
          <p:nvPr/>
        </p:nvSpPr>
        <p:spPr>
          <a:xfrm>
            <a:off x="4450950" y="1451749"/>
            <a:ext cx="5829300" cy="1470183"/>
          </a:xfrm>
          <a:custGeom>
            <a:avLst/>
            <a:gdLst/>
            <a:ahLst/>
            <a:cxnLst/>
            <a:rect l="l" t="t" r="r" b="b"/>
            <a:pathLst>
              <a:path w="7772400" h="2911253" extrusionOk="0">
                <a:moveTo>
                  <a:pt x="0" y="2911254"/>
                </a:moveTo>
                <a:cubicBezTo>
                  <a:pt x="0" y="2911254"/>
                  <a:pt x="1861784" y="-23882"/>
                  <a:pt x="7772400" y="147"/>
                </a:cubicBezTo>
              </a:path>
            </a:pathLst>
          </a:custGeom>
          <a:noFill/>
          <a:ln w="2857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1824" name="Google Shape;1824;p65"/>
          <p:cNvSpPr/>
          <p:nvPr/>
        </p:nvSpPr>
        <p:spPr>
          <a:xfrm>
            <a:off x="-34175" y="181125"/>
            <a:ext cx="3557700" cy="6676800"/>
          </a:xfrm>
          <a:prstGeom prst="rect">
            <a:avLst/>
          </a:prstGeom>
          <a:solidFill>
            <a:srgbClr val="EEEC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1825" name="Google Shape;1825;p65"/>
          <p:cNvSpPr/>
          <p:nvPr/>
        </p:nvSpPr>
        <p:spPr>
          <a:xfrm>
            <a:off x="4063900" y="664999"/>
            <a:ext cx="7671545" cy="5522302"/>
          </a:xfrm>
          <a:custGeom>
            <a:avLst/>
            <a:gdLst/>
            <a:ahLst/>
            <a:cxnLst/>
            <a:rect l="l" t="t" r="r" b="b"/>
            <a:pathLst>
              <a:path w="7768653" h="2997179" extrusionOk="0">
                <a:moveTo>
                  <a:pt x="0" y="0"/>
                </a:moveTo>
                <a:lnTo>
                  <a:pt x="0" y="2997180"/>
                </a:lnTo>
                <a:lnTo>
                  <a:pt x="7768654" y="2997180"/>
                </a:lnTo>
              </a:path>
            </a:pathLst>
          </a:custGeom>
          <a:no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6" name="Google Shape;1826;p65"/>
          <p:cNvSpPr txBox="1"/>
          <p:nvPr/>
        </p:nvSpPr>
        <p:spPr>
          <a:xfrm>
            <a:off x="4280436" y="664992"/>
            <a:ext cx="1963800" cy="1848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1200">
                <a:solidFill>
                  <a:schemeClr val="lt1"/>
                </a:solidFill>
                <a:latin typeface="Space Mono"/>
                <a:ea typeface="Space Mono"/>
                <a:cs typeface="Space Mono"/>
                <a:sym typeface="Space Mono"/>
              </a:rPr>
              <a:t>Effectiveness</a:t>
            </a:r>
            <a:endParaRPr sz="1800">
              <a:solidFill>
                <a:schemeClr val="lt1"/>
              </a:solidFill>
              <a:latin typeface="Space Mono"/>
              <a:ea typeface="Space Mono"/>
              <a:cs typeface="Space Mono"/>
              <a:sym typeface="Space Mono"/>
            </a:endParaRPr>
          </a:p>
        </p:txBody>
      </p:sp>
      <p:sp>
        <p:nvSpPr>
          <p:cNvPr id="1827" name="Google Shape;1827;p65"/>
          <p:cNvSpPr txBox="1"/>
          <p:nvPr/>
        </p:nvSpPr>
        <p:spPr>
          <a:xfrm>
            <a:off x="9770993" y="5784911"/>
            <a:ext cx="1963800" cy="276900"/>
          </a:xfrm>
          <a:prstGeom prst="rect">
            <a:avLst/>
          </a:prstGeom>
          <a:noFill/>
          <a:ln>
            <a:noFill/>
          </a:ln>
        </p:spPr>
        <p:txBody>
          <a:bodyPr spcFirstLastPara="1" wrap="square" lIns="0" tIns="45700" rIns="0" bIns="45700" anchor="t" anchorCtr="0">
            <a:spAutoFit/>
          </a:bodyPr>
          <a:lstStyle/>
          <a:p>
            <a:pPr marL="0" lvl="0" indent="0" algn="r" rtl="0">
              <a:spcBef>
                <a:spcPts val="0"/>
              </a:spcBef>
              <a:spcAft>
                <a:spcPts val="0"/>
              </a:spcAft>
              <a:buNone/>
            </a:pPr>
            <a:r>
              <a:rPr lang="en-US" sz="1200">
                <a:solidFill>
                  <a:schemeClr val="lt1"/>
                </a:solidFill>
                <a:latin typeface="Space Mono"/>
                <a:ea typeface="Space Mono"/>
                <a:cs typeface="Space Mono"/>
                <a:sym typeface="Space Mono"/>
              </a:rPr>
              <a:t>Experience</a:t>
            </a:r>
            <a:endParaRPr sz="1800">
              <a:solidFill>
                <a:schemeClr val="lt1"/>
              </a:solidFill>
              <a:latin typeface="Space Mono"/>
              <a:ea typeface="Space Mono"/>
              <a:cs typeface="Space Mono"/>
              <a:sym typeface="Space Mono"/>
            </a:endParaRPr>
          </a:p>
        </p:txBody>
      </p:sp>
      <p:sp>
        <p:nvSpPr>
          <p:cNvPr id="1828" name="Google Shape;1828;p65"/>
          <p:cNvSpPr/>
          <p:nvPr/>
        </p:nvSpPr>
        <p:spPr>
          <a:xfrm>
            <a:off x="9725959" y="1378747"/>
            <a:ext cx="142356" cy="146001"/>
          </a:xfrm>
          <a:custGeom>
            <a:avLst/>
            <a:gdLst/>
            <a:ahLst/>
            <a:cxnLst/>
            <a:rect l="l" t="t" r="r" b="b"/>
            <a:pathLst>
              <a:path w="90385" h="90403" extrusionOk="0">
                <a:moveTo>
                  <a:pt x="90386" y="45202"/>
                </a:moveTo>
                <a:cubicBezTo>
                  <a:pt x="90386" y="70166"/>
                  <a:pt x="70152" y="90404"/>
                  <a:pt x="45193" y="90404"/>
                </a:cubicBezTo>
                <a:cubicBezTo>
                  <a:pt x="20233" y="90404"/>
                  <a:pt x="0" y="70166"/>
                  <a:pt x="0" y="45202"/>
                </a:cubicBezTo>
                <a:cubicBezTo>
                  <a:pt x="0" y="20238"/>
                  <a:pt x="20234" y="0"/>
                  <a:pt x="45193" y="0"/>
                </a:cubicBezTo>
                <a:cubicBezTo>
                  <a:pt x="70152" y="0"/>
                  <a:pt x="90386" y="20238"/>
                  <a:pt x="90386" y="45202"/>
                </a:cubicBezTo>
                <a:close/>
              </a:path>
            </a:pathLst>
          </a:custGeom>
          <a:solidFill>
            <a:schemeClr val="lt1"/>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65"/>
          <p:cNvSpPr/>
          <p:nvPr/>
        </p:nvSpPr>
        <p:spPr>
          <a:xfrm>
            <a:off x="9725959" y="3431108"/>
            <a:ext cx="142356" cy="146001"/>
          </a:xfrm>
          <a:custGeom>
            <a:avLst/>
            <a:gdLst/>
            <a:ahLst/>
            <a:cxnLst/>
            <a:rect l="l" t="t" r="r" b="b"/>
            <a:pathLst>
              <a:path w="90385" h="90403" extrusionOk="0">
                <a:moveTo>
                  <a:pt x="90386" y="45202"/>
                </a:moveTo>
                <a:cubicBezTo>
                  <a:pt x="90386" y="70166"/>
                  <a:pt x="70152" y="90404"/>
                  <a:pt x="45193" y="90404"/>
                </a:cubicBezTo>
                <a:cubicBezTo>
                  <a:pt x="20233" y="90404"/>
                  <a:pt x="0" y="70166"/>
                  <a:pt x="0" y="45202"/>
                </a:cubicBezTo>
                <a:cubicBezTo>
                  <a:pt x="0" y="20238"/>
                  <a:pt x="20234" y="0"/>
                  <a:pt x="45193" y="0"/>
                </a:cubicBezTo>
                <a:cubicBezTo>
                  <a:pt x="70152" y="0"/>
                  <a:pt x="90386" y="20238"/>
                  <a:pt x="90386" y="45202"/>
                </a:cubicBezTo>
                <a:close/>
              </a:path>
            </a:pathLst>
          </a:custGeom>
          <a:solidFill>
            <a:srgbClr val="BECAD0"/>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830" name="Google Shape;1830;p65"/>
          <p:cNvGrpSpPr/>
          <p:nvPr/>
        </p:nvGrpSpPr>
        <p:grpSpPr>
          <a:xfrm>
            <a:off x="10402945" y="1341925"/>
            <a:ext cx="1322934" cy="204848"/>
            <a:chOff x="3854450" y="3112681"/>
            <a:chExt cx="4086913" cy="632637"/>
          </a:xfrm>
        </p:grpSpPr>
        <p:sp>
          <p:nvSpPr>
            <p:cNvPr id="1831" name="Google Shape;1831;p65"/>
            <p:cNvSpPr/>
            <p:nvPr/>
          </p:nvSpPr>
          <p:spPr>
            <a:xfrm>
              <a:off x="4118803" y="3112681"/>
              <a:ext cx="3822560" cy="581318"/>
            </a:xfrm>
            <a:custGeom>
              <a:avLst/>
              <a:gdLst/>
              <a:ahLst/>
              <a:cxnLst/>
              <a:rect l="l" t="t" r="r" b="b"/>
              <a:pathLst>
                <a:path w="3822560" h="581318" extrusionOk="0">
                  <a:moveTo>
                    <a:pt x="1918304" y="159078"/>
                  </a:moveTo>
                  <a:cubicBezTo>
                    <a:pt x="1896426" y="136785"/>
                    <a:pt x="1867301" y="125594"/>
                    <a:pt x="1830823" y="125594"/>
                  </a:cubicBezTo>
                  <a:lnTo>
                    <a:pt x="1714367" y="125594"/>
                  </a:lnTo>
                  <a:lnTo>
                    <a:pt x="1714367" y="576197"/>
                  </a:lnTo>
                  <a:lnTo>
                    <a:pt x="1830823" y="576197"/>
                  </a:lnTo>
                  <a:cubicBezTo>
                    <a:pt x="1867301" y="576197"/>
                    <a:pt x="1896426" y="565051"/>
                    <a:pt x="1918304" y="542712"/>
                  </a:cubicBezTo>
                  <a:cubicBezTo>
                    <a:pt x="1940121" y="520419"/>
                    <a:pt x="1951090" y="490565"/>
                    <a:pt x="1951090" y="453224"/>
                  </a:cubicBezTo>
                  <a:lnTo>
                    <a:pt x="1951090" y="248521"/>
                  </a:lnTo>
                  <a:cubicBezTo>
                    <a:pt x="1951090" y="211165"/>
                    <a:pt x="1940181" y="181371"/>
                    <a:pt x="1918304" y="159033"/>
                  </a:cubicBezTo>
                  <a:lnTo>
                    <a:pt x="1918304" y="159078"/>
                  </a:lnTo>
                  <a:close/>
                  <a:moveTo>
                    <a:pt x="1877253" y="448766"/>
                  </a:moveTo>
                  <a:cubicBezTo>
                    <a:pt x="1876820" y="467624"/>
                    <a:pt x="1872247" y="482808"/>
                    <a:pt x="1863550" y="494165"/>
                  </a:cubicBezTo>
                  <a:cubicBezTo>
                    <a:pt x="1854838" y="505522"/>
                    <a:pt x="1843496" y="511231"/>
                    <a:pt x="1829523" y="511231"/>
                  </a:cubicBezTo>
                  <a:lnTo>
                    <a:pt x="1788144" y="511939"/>
                  </a:lnTo>
                  <a:lnTo>
                    <a:pt x="1788144" y="190077"/>
                  </a:lnTo>
                  <a:lnTo>
                    <a:pt x="1828836" y="190077"/>
                  </a:lnTo>
                  <a:cubicBezTo>
                    <a:pt x="1843660" y="190077"/>
                    <a:pt x="1855436" y="195786"/>
                    <a:pt x="1864133" y="207144"/>
                  </a:cubicBezTo>
                  <a:cubicBezTo>
                    <a:pt x="1872845" y="218516"/>
                    <a:pt x="1877194" y="233835"/>
                    <a:pt x="1877194" y="253145"/>
                  </a:cubicBezTo>
                  <a:lnTo>
                    <a:pt x="1877194" y="448811"/>
                  </a:lnTo>
                  <a:lnTo>
                    <a:pt x="1877253" y="448766"/>
                  </a:lnTo>
                  <a:close/>
                  <a:moveTo>
                    <a:pt x="2742073" y="408202"/>
                  </a:moveTo>
                  <a:cubicBezTo>
                    <a:pt x="2734870" y="393636"/>
                    <a:pt x="2724664" y="380200"/>
                    <a:pt x="2711543" y="367969"/>
                  </a:cubicBezTo>
                  <a:cubicBezTo>
                    <a:pt x="2698378" y="355738"/>
                    <a:pt x="2678877" y="339967"/>
                    <a:pt x="2653024" y="320672"/>
                  </a:cubicBezTo>
                  <a:cubicBezTo>
                    <a:pt x="2627545" y="301798"/>
                    <a:pt x="2610524" y="286961"/>
                    <a:pt x="2601812" y="276237"/>
                  </a:cubicBezTo>
                  <a:cubicBezTo>
                    <a:pt x="2593100" y="265542"/>
                    <a:pt x="2588751" y="252437"/>
                    <a:pt x="2588751" y="236998"/>
                  </a:cubicBezTo>
                  <a:cubicBezTo>
                    <a:pt x="2588751" y="220685"/>
                    <a:pt x="2592786" y="207912"/>
                    <a:pt x="2600841" y="198723"/>
                  </a:cubicBezTo>
                  <a:cubicBezTo>
                    <a:pt x="2608910" y="189475"/>
                    <a:pt x="2619281" y="184866"/>
                    <a:pt x="2632013" y="184866"/>
                  </a:cubicBezTo>
                  <a:cubicBezTo>
                    <a:pt x="2645612" y="184866"/>
                    <a:pt x="2656521" y="189912"/>
                    <a:pt x="2664800" y="199974"/>
                  </a:cubicBezTo>
                  <a:cubicBezTo>
                    <a:pt x="2673063" y="210081"/>
                    <a:pt x="2677203" y="223457"/>
                    <a:pt x="2677203" y="240191"/>
                  </a:cubicBezTo>
                  <a:lnTo>
                    <a:pt x="2677203" y="264834"/>
                  </a:lnTo>
                  <a:lnTo>
                    <a:pt x="2749695" y="264834"/>
                  </a:lnTo>
                  <a:lnTo>
                    <a:pt x="2749695" y="241502"/>
                  </a:lnTo>
                  <a:cubicBezTo>
                    <a:pt x="2749695" y="205020"/>
                    <a:pt x="2738905" y="175768"/>
                    <a:pt x="2717297" y="153640"/>
                  </a:cubicBezTo>
                  <a:cubicBezTo>
                    <a:pt x="2695643" y="131573"/>
                    <a:pt x="2667265" y="120487"/>
                    <a:pt x="2632013" y="120487"/>
                  </a:cubicBezTo>
                  <a:cubicBezTo>
                    <a:pt x="2596761" y="120487"/>
                    <a:pt x="2569250" y="130971"/>
                    <a:pt x="2548015" y="152014"/>
                  </a:cubicBezTo>
                  <a:cubicBezTo>
                    <a:pt x="2526795" y="173056"/>
                    <a:pt x="2516200" y="201374"/>
                    <a:pt x="2516200" y="236998"/>
                  </a:cubicBezTo>
                  <a:cubicBezTo>
                    <a:pt x="2516200" y="259291"/>
                    <a:pt x="2520563" y="278963"/>
                    <a:pt x="2529260" y="295878"/>
                  </a:cubicBezTo>
                  <a:cubicBezTo>
                    <a:pt x="2537973" y="312839"/>
                    <a:pt x="2548777" y="327299"/>
                    <a:pt x="2561718" y="339320"/>
                  </a:cubicBezTo>
                  <a:cubicBezTo>
                    <a:pt x="2574674" y="351325"/>
                    <a:pt x="2591710" y="365077"/>
                    <a:pt x="2612930" y="380531"/>
                  </a:cubicBezTo>
                  <a:cubicBezTo>
                    <a:pt x="2631580" y="394284"/>
                    <a:pt x="2645179" y="404782"/>
                    <a:pt x="2653667" y="412058"/>
                  </a:cubicBezTo>
                  <a:cubicBezTo>
                    <a:pt x="2662155" y="419348"/>
                    <a:pt x="2668715" y="427060"/>
                    <a:pt x="2673392" y="435224"/>
                  </a:cubicBezTo>
                  <a:cubicBezTo>
                    <a:pt x="2678070" y="443373"/>
                    <a:pt x="2680371" y="453059"/>
                    <a:pt x="2680371" y="464205"/>
                  </a:cubicBezTo>
                  <a:cubicBezTo>
                    <a:pt x="2680371" y="480081"/>
                    <a:pt x="2676127" y="492855"/>
                    <a:pt x="2667639" y="502465"/>
                  </a:cubicBezTo>
                  <a:cubicBezTo>
                    <a:pt x="2659151" y="512150"/>
                    <a:pt x="2648347" y="516925"/>
                    <a:pt x="2635181" y="516925"/>
                  </a:cubicBezTo>
                  <a:cubicBezTo>
                    <a:pt x="2622016" y="516925"/>
                    <a:pt x="2611316" y="511773"/>
                    <a:pt x="2603052" y="501501"/>
                  </a:cubicBezTo>
                  <a:cubicBezTo>
                    <a:pt x="2594774" y="491228"/>
                    <a:pt x="2590634" y="477686"/>
                    <a:pt x="2590634" y="460936"/>
                  </a:cubicBezTo>
                  <a:lnTo>
                    <a:pt x="2590634" y="439803"/>
                  </a:lnTo>
                  <a:lnTo>
                    <a:pt x="2517500" y="439803"/>
                  </a:lnTo>
                  <a:lnTo>
                    <a:pt x="2517500" y="464808"/>
                  </a:lnTo>
                  <a:cubicBezTo>
                    <a:pt x="2517500" y="499542"/>
                    <a:pt x="2528289" y="527650"/>
                    <a:pt x="2549958" y="549129"/>
                  </a:cubicBezTo>
                  <a:cubicBezTo>
                    <a:pt x="2571611" y="570594"/>
                    <a:pt x="2599989" y="581318"/>
                    <a:pt x="2635181" y="581318"/>
                  </a:cubicBezTo>
                  <a:cubicBezTo>
                    <a:pt x="2670388" y="581318"/>
                    <a:pt x="2698811" y="570277"/>
                    <a:pt x="2720465" y="548150"/>
                  </a:cubicBezTo>
                  <a:cubicBezTo>
                    <a:pt x="2742118" y="526068"/>
                    <a:pt x="2752922" y="496771"/>
                    <a:pt x="2752922" y="460289"/>
                  </a:cubicBezTo>
                  <a:cubicBezTo>
                    <a:pt x="2752922" y="440105"/>
                    <a:pt x="2749321" y="422722"/>
                    <a:pt x="2742118" y="408141"/>
                  </a:cubicBezTo>
                  <a:lnTo>
                    <a:pt x="2742073" y="408202"/>
                  </a:lnTo>
                  <a:close/>
                  <a:moveTo>
                    <a:pt x="2981800" y="125639"/>
                  </a:moveTo>
                  <a:lnTo>
                    <a:pt x="2929407" y="125639"/>
                  </a:lnTo>
                  <a:lnTo>
                    <a:pt x="2929407" y="552970"/>
                  </a:lnTo>
                  <a:lnTo>
                    <a:pt x="2930005" y="552970"/>
                  </a:lnTo>
                  <a:lnTo>
                    <a:pt x="2955364" y="576197"/>
                  </a:lnTo>
                  <a:lnTo>
                    <a:pt x="3003244" y="576197"/>
                  </a:lnTo>
                  <a:lnTo>
                    <a:pt x="3003244" y="145220"/>
                  </a:lnTo>
                  <a:lnTo>
                    <a:pt x="2981800" y="125639"/>
                  </a:lnTo>
                  <a:close/>
                  <a:moveTo>
                    <a:pt x="3428212" y="165118"/>
                  </a:moveTo>
                  <a:lnTo>
                    <a:pt x="3428212" y="125654"/>
                  </a:lnTo>
                  <a:lnTo>
                    <a:pt x="3175649" y="125654"/>
                  </a:lnTo>
                  <a:lnTo>
                    <a:pt x="3175649" y="164576"/>
                  </a:lnTo>
                  <a:lnTo>
                    <a:pt x="3198378" y="190017"/>
                  </a:lnTo>
                  <a:lnTo>
                    <a:pt x="3262800" y="190017"/>
                  </a:lnTo>
                  <a:lnTo>
                    <a:pt x="3262800" y="576197"/>
                  </a:lnTo>
                  <a:lnTo>
                    <a:pt x="3336592" y="576197"/>
                  </a:lnTo>
                  <a:lnTo>
                    <a:pt x="3336592" y="190017"/>
                  </a:lnTo>
                  <a:lnTo>
                    <a:pt x="3405916" y="190017"/>
                  </a:lnTo>
                  <a:lnTo>
                    <a:pt x="3428212" y="165118"/>
                  </a:lnTo>
                  <a:close/>
                  <a:moveTo>
                    <a:pt x="2331451" y="511834"/>
                  </a:moveTo>
                  <a:lnTo>
                    <a:pt x="2206567" y="511834"/>
                  </a:lnTo>
                  <a:lnTo>
                    <a:pt x="2206567" y="383077"/>
                  </a:lnTo>
                  <a:lnTo>
                    <a:pt x="2298769" y="383077"/>
                  </a:lnTo>
                  <a:lnTo>
                    <a:pt x="2298769" y="317840"/>
                  </a:lnTo>
                  <a:lnTo>
                    <a:pt x="2206567" y="318111"/>
                  </a:lnTo>
                  <a:lnTo>
                    <a:pt x="2206567" y="190017"/>
                  </a:lnTo>
                  <a:lnTo>
                    <a:pt x="2332467" y="189957"/>
                  </a:lnTo>
                  <a:lnTo>
                    <a:pt x="2354778" y="165058"/>
                  </a:lnTo>
                  <a:lnTo>
                    <a:pt x="2354778" y="125639"/>
                  </a:lnTo>
                  <a:lnTo>
                    <a:pt x="2132715" y="125639"/>
                  </a:lnTo>
                  <a:lnTo>
                    <a:pt x="2132715" y="576197"/>
                  </a:lnTo>
                  <a:lnTo>
                    <a:pt x="2354778" y="576197"/>
                  </a:lnTo>
                  <a:lnTo>
                    <a:pt x="2354778" y="537937"/>
                  </a:lnTo>
                  <a:lnTo>
                    <a:pt x="2331451" y="511834"/>
                  </a:lnTo>
                  <a:close/>
                  <a:moveTo>
                    <a:pt x="3674289" y="511834"/>
                  </a:moveTo>
                  <a:lnTo>
                    <a:pt x="3674289" y="383077"/>
                  </a:lnTo>
                  <a:lnTo>
                    <a:pt x="3766551" y="383077"/>
                  </a:lnTo>
                  <a:lnTo>
                    <a:pt x="3766551" y="317795"/>
                  </a:lnTo>
                  <a:lnTo>
                    <a:pt x="3674334" y="318066"/>
                  </a:lnTo>
                  <a:lnTo>
                    <a:pt x="3674334" y="189942"/>
                  </a:lnTo>
                  <a:lnTo>
                    <a:pt x="3800682" y="189942"/>
                  </a:lnTo>
                  <a:lnTo>
                    <a:pt x="3822560" y="165480"/>
                  </a:lnTo>
                  <a:lnTo>
                    <a:pt x="3822560" y="125563"/>
                  </a:lnTo>
                  <a:lnTo>
                    <a:pt x="3600497" y="125563"/>
                  </a:lnTo>
                  <a:lnTo>
                    <a:pt x="3600497" y="576182"/>
                  </a:lnTo>
                  <a:lnTo>
                    <a:pt x="3822560" y="576182"/>
                  </a:lnTo>
                  <a:lnTo>
                    <a:pt x="3822560" y="537440"/>
                  </a:lnTo>
                  <a:lnTo>
                    <a:pt x="3799607" y="511834"/>
                  </a:lnTo>
                  <a:lnTo>
                    <a:pt x="3674289" y="511834"/>
                  </a:lnTo>
                  <a:close/>
                  <a:moveTo>
                    <a:pt x="1061703" y="576197"/>
                  </a:moveTo>
                  <a:lnTo>
                    <a:pt x="1115605" y="576197"/>
                  </a:lnTo>
                  <a:lnTo>
                    <a:pt x="1018067" y="125594"/>
                  </a:lnTo>
                  <a:lnTo>
                    <a:pt x="937192" y="125594"/>
                  </a:lnTo>
                  <a:lnTo>
                    <a:pt x="839759" y="576197"/>
                  </a:lnTo>
                  <a:lnTo>
                    <a:pt x="891778" y="576197"/>
                  </a:lnTo>
                  <a:lnTo>
                    <a:pt x="917526" y="552609"/>
                  </a:lnTo>
                  <a:lnTo>
                    <a:pt x="917631" y="552609"/>
                  </a:lnTo>
                  <a:cubicBezTo>
                    <a:pt x="921606" y="530527"/>
                    <a:pt x="926986" y="500943"/>
                    <a:pt x="927045" y="500793"/>
                  </a:cubicBezTo>
                  <a:lnTo>
                    <a:pt x="1026929" y="500793"/>
                  </a:lnTo>
                  <a:cubicBezTo>
                    <a:pt x="1026929" y="500793"/>
                    <a:pt x="1032249" y="530798"/>
                    <a:pt x="1036119" y="552880"/>
                  </a:cubicBezTo>
                  <a:lnTo>
                    <a:pt x="1061598" y="576197"/>
                  </a:lnTo>
                  <a:lnTo>
                    <a:pt x="1061703" y="576197"/>
                  </a:lnTo>
                  <a:close/>
                  <a:moveTo>
                    <a:pt x="1015228" y="436535"/>
                  </a:moveTo>
                  <a:lnTo>
                    <a:pt x="938268" y="436535"/>
                  </a:lnTo>
                  <a:lnTo>
                    <a:pt x="974536" y="233127"/>
                  </a:lnTo>
                  <a:cubicBezTo>
                    <a:pt x="974985" y="231831"/>
                    <a:pt x="975612" y="231229"/>
                    <a:pt x="976419" y="231229"/>
                  </a:cubicBezTo>
                  <a:cubicBezTo>
                    <a:pt x="977226" y="231229"/>
                    <a:pt x="977914" y="231877"/>
                    <a:pt x="978362" y="233127"/>
                  </a:cubicBezTo>
                  <a:lnTo>
                    <a:pt x="1015273" y="436535"/>
                  </a:lnTo>
                  <a:lnTo>
                    <a:pt x="1015228" y="436535"/>
                  </a:lnTo>
                  <a:close/>
                  <a:moveTo>
                    <a:pt x="1478018" y="125639"/>
                  </a:moveTo>
                  <a:lnTo>
                    <a:pt x="1452330" y="149182"/>
                  </a:lnTo>
                  <a:lnTo>
                    <a:pt x="1452330" y="402433"/>
                  </a:lnTo>
                  <a:cubicBezTo>
                    <a:pt x="1452330" y="403743"/>
                    <a:pt x="1451792" y="404511"/>
                    <a:pt x="1450776" y="404662"/>
                  </a:cubicBezTo>
                  <a:cubicBezTo>
                    <a:pt x="1449700" y="404888"/>
                    <a:pt x="1448953" y="404346"/>
                    <a:pt x="1448579" y="403035"/>
                  </a:cubicBezTo>
                  <a:lnTo>
                    <a:pt x="1351087" y="125578"/>
                  </a:lnTo>
                  <a:lnTo>
                    <a:pt x="1271661" y="125578"/>
                  </a:lnTo>
                  <a:lnTo>
                    <a:pt x="1271661" y="576197"/>
                  </a:lnTo>
                  <a:lnTo>
                    <a:pt x="1319063" y="576197"/>
                  </a:lnTo>
                  <a:lnTo>
                    <a:pt x="1344796" y="552609"/>
                  </a:lnTo>
                  <a:lnTo>
                    <a:pt x="1344213" y="297505"/>
                  </a:lnTo>
                  <a:cubicBezTo>
                    <a:pt x="1344213" y="296195"/>
                    <a:pt x="1344751" y="295487"/>
                    <a:pt x="1345827" y="295276"/>
                  </a:cubicBezTo>
                  <a:cubicBezTo>
                    <a:pt x="1346903" y="295065"/>
                    <a:pt x="1347590" y="295607"/>
                    <a:pt x="1348023" y="296903"/>
                  </a:cubicBezTo>
                  <a:lnTo>
                    <a:pt x="1445247" y="576257"/>
                  </a:lnTo>
                  <a:lnTo>
                    <a:pt x="1525524" y="576257"/>
                  </a:lnTo>
                  <a:lnTo>
                    <a:pt x="1525524" y="125654"/>
                  </a:lnTo>
                  <a:lnTo>
                    <a:pt x="1478018" y="125654"/>
                  </a:lnTo>
                  <a:close/>
                  <a:moveTo>
                    <a:pt x="234018" y="0"/>
                  </a:moveTo>
                  <a:lnTo>
                    <a:pt x="227084" y="0"/>
                  </a:lnTo>
                  <a:lnTo>
                    <a:pt x="227084" y="84322"/>
                  </a:lnTo>
                  <a:lnTo>
                    <a:pt x="234018" y="94007"/>
                  </a:lnTo>
                  <a:lnTo>
                    <a:pt x="234018" y="0"/>
                  </a:lnTo>
                  <a:close/>
                  <a:moveTo>
                    <a:pt x="20727" y="200034"/>
                  </a:moveTo>
                  <a:lnTo>
                    <a:pt x="13793" y="198603"/>
                  </a:lnTo>
                  <a:lnTo>
                    <a:pt x="13793" y="0"/>
                  </a:lnTo>
                  <a:lnTo>
                    <a:pt x="6874" y="0"/>
                  </a:lnTo>
                  <a:lnTo>
                    <a:pt x="6874" y="197202"/>
                  </a:lnTo>
                  <a:lnTo>
                    <a:pt x="0" y="195726"/>
                  </a:lnTo>
                  <a:lnTo>
                    <a:pt x="0" y="359971"/>
                  </a:lnTo>
                  <a:lnTo>
                    <a:pt x="20727" y="374009"/>
                  </a:lnTo>
                  <a:lnTo>
                    <a:pt x="20727" y="200034"/>
                  </a:lnTo>
                  <a:close/>
                  <a:moveTo>
                    <a:pt x="108805" y="160825"/>
                  </a:moveTo>
                  <a:lnTo>
                    <a:pt x="101871" y="165284"/>
                  </a:lnTo>
                  <a:lnTo>
                    <a:pt x="101871" y="0"/>
                  </a:lnTo>
                  <a:lnTo>
                    <a:pt x="94952" y="0"/>
                  </a:lnTo>
                  <a:lnTo>
                    <a:pt x="94952" y="169788"/>
                  </a:lnTo>
                  <a:lnTo>
                    <a:pt x="88018" y="174246"/>
                  </a:lnTo>
                  <a:lnTo>
                    <a:pt x="88018" y="409407"/>
                  </a:lnTo>
                  <a:lnTo>
                    <a:pt x="108805" y="390382"/>
                  </a:lnTo>
                  <a:lnTo>
                    <a:pt x="108805" y="160825"/>
                  </a:lnTo>
                  <a:close/>
                  <a:moveTo>
                    <a:pt x="64796" y="189309"/>
                  </a:moveTo>
                  <a:lnTo>
                    <a:pt x="57862" y="193768"/>
                  </a:lnTo>
                  <a:lnTo>
                    <a:pt x="57862" y="0"/>
                  </a:lnTo>
                  <a:lnTo>
                    <a:pt x="50928" y="0"/>
                  </a:lnTo>
                  <a:lnTo>
                    <a:pt x="50928" y="198226"/>
                  </a:lnTo>
                  <a:lnTo>
                    <a:pt x="44009" y="202745"/>
                  </a:lnTo>
                  <a:lnTo>
                    <a:pt x="44009" y="389720"/>
                  </a:lnTo>
                  <a:lnTo>
                    <a:pt x="64796" y="403743"/>
                  </a:lnTo>
                  <a:lnTo>
                    <a:pt x="64796" y="18930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65"/>
            <p:cNvSpPr/>
            <p:nvPr/>
          </p:nvSpPr>
          <p:spPr>
            <a:xfrm>
              <a:off x="3854450" y="3112681"/>
              <a:ext cx="725470" cy="632637"/>
            </a:xfrm>
            <a:custGeom>
              <a:avLst/>
              <a:gdLst/>
              <a:ahLst/>
              <a:cxnLst/>
              <a:rect l="l" t="t" r="r" b="b"/>
              <a:pathLst>
                <a:path w="725470" h="632637" extrusionOk="0">
                  <a:moveTo>
                    <a:pt x="725470" y="412931"/>
                  </a:moveTo>
                  <a:lnTo>
                    <a:pt x="714950" y="398140"/>
                  </a:lnTo>
                  <a:lnTo>
                    <a:pt x="718536" y="403201"/>
                  </a:lnTo>
                  <a:lnTo>
                    <a:pt x="718536" y="0"/>
                  </a:lnTo>
                  <a:lnTo>
                    <a:pt x="711617" y="0"/>
                  </a:lnTo>
                  <a:lnTo>
                    <a:pt x="711617" y="393470"/>
                  </a:lnTo>
                  <a:lnTo>
                    <a:pt x="704684" y="383740"/>
                  </a:lnTo>
                  <a:lnTo>
                    <a:pt x="704684" y="484751"/>
                  </a:lnTo>
                  <a:lnTo>
                    <a:pt x="681416" y="452290"/>
                  </a:lnTo>
                  <a:lnTo>
                    <a:pt x="681416" y="351114"/>
                  </a:lnTo>
                  <a:lnTo>
                    <a:pt x="670821" y="336217"/>
                  </a:lnTo>
                  <a:lnTo>
                    <a:pt x="674482" y="341383"/>
                  </a:lnTo>
                  <a:lnTo>
                    <a:pt x="674482" y="0"/>
                  </a:lnTo>
                  <a:lnTo>
                    <a:pt x="667608" y="0"/>
                  </a:lnTo>
                  <a:lnTo>
                    <a:pt x="667608" y="331653"/>
                  </a:lnTo>
                  <a:lnTo>
                    <a:pt x="660674" y="321922"/>
                  </a:lnTo>
                  <a:lnTo>
                    <a:pt x="660674" y="423264"/>
                  </a:lnTo>
                  <a:lnTo>
                    <a:pt x="637407" y="390804"/>
                  </a:lnTo>
                  <a:lnTo>
                    <a:pt x="637407" y="289251"/>
                  </a:lnTo>
                  <a:lnTo>
                    <a:pt x="627141" y="274896"/>
                  </a:lnTo>
                  <a:lnTo>
                    <a:pt x="630473" y="279505"/>
                  </a:lnTo>
                  <a:lnTo>
                    <a:pt x="630473" y="0"/>
                  </a:lnTo>
                  <a:lnTo>
                    <a:pt x="623539" y="0"/>
                  </a:lnTo>
                  <a:lnTo>
                    <a:pt x="623539" y="269835"/>
                  </a:lnTo>
                  <a:lnTo>
                    <a:pt x="616606" y="260104"/>
                  </a:lnTo>
                  <a:lnTo>
                    <a:pt x="616606" y="361778"/>
                  </a:lnTo>
                  <a:lnTo>
                    <a:pt x="593383" y="329318"/>
                  </a:lnTo>
                  <a:lnTo>
                    <a:pt x="593383" y="227433"/>
                  </a:lnTo>
                  <a:lnTo>
                    <a:pt x="582967" y="212852"/>
                  </a:lnTo>
                  <a:lnTo>
                    <a:pt x="586449" y="217687"/>
                  </a:lnTo>
                  <a:lnTo>
                    <a:pt x="586449" y="0"/>
                  </a:lnTo>
                  <a:lnTo>
                    <a:pt x="579530" y="0"/>
                  </a:lnTo>
                  <a:lnTo>
                    <a:pt x="579530" y="207957"/>
                  </a:lnTo>
                  <a:lnTo>
                    <a:pt x="572597" y="198226"/>
                  </a:lnTo>
                  <a:lnTo>
                    <a:pt x="572597" y="300277"/>
                  </a:lnTo>
                  <a:lnTo>
                    <a:pt x="549329" y="267816"/>
                  </a:lnTo>
                  <a:lnTo>
                    <a:pt x="549329" y="165600"/>
                  </a:lnTo>
                  <a:lnTo>
                    <a:pt x="538943" y="150989"/>
                  </a:lnTo>
                  <a:lnTo>
                    <a:pt x="542380" y="155870"/>
                  </a:lnTo>
                  <a:lnTo>
                    <a:pt x="542380" y="0"/>
                  </a:lnTo>
                  <a:lnTo>
                    <a:pt x="535462" y="0"/>
                  </a:lnTo>
                  <a:lnTo>
                    <a:pt x="535462" y="146139"/>
                  </a:lnTo>
                  <a:lnTo>
                    <a:pt x="528528" y="136409"/>
                  </a:lnTo>
                  <a:lnTo>
                    <a:pt x="528528" y="248476"/>
                  </a:lnTo>
                  <a:lnTo>
                    <a:pt x="532712" y="244665"/>
                  </a:lnTo>
                  <a:lnTo>
                    <a:pt x="417227" y="350195"/>
                  </a:lnTo>
                  <a:lnTo>
                    <a:pt x="417227" y="132327"/>
                  </a:lnTo>
                  <a:lnTo>
                    <a:pt x="410293" y="136785"/>
                  </a:lnTo>
                  <a:lnTo>
                    <a:pt x="410293" y="0"/>
                  </a:lnTo>
                  <a:lnTo>
                    <a:pt x="403359" y="0"/>
                  </a:lnTo>
                  <a:lnTo>
                    <a:pt x="403359" y="141304"/>
                  </a:lnTo>
                  <a:lnTo>
                    <a:pt x="396441" y="145763"/>
                  </a:lnTo>
                  <a:lnTo>
                    <a:pt x="396441" y="369159"/>
                  </a:lnTo>
                  <a:lnTo>
                    <a:pt x="346080" y="415161"/>
                  </a:lnTo>
                  <a:lnTo>
                    <a:pt x="249679" y="350135"/>
                  </a:lnTo>
                  <a:lnTo>
                    <a:pt x="241071" y="356115"/>
                  </a:lnTo>
                  <a:lnTo>
                    <a:pt x="241071" y="190951"/>
                  </a:lnTo>
                  <a:lnTo>
                    <a:pt x="238755" y="190454"/>
                  </a:lnTo>
                  <a:lnTo>
                    <a:pt x="234137" y="195078"/>
                  </a:lnTo>
                  <a:lnTo>
                    <a:pt x="234137" y="0"/>
                  </a:lnTo>
                  <a:lnTo>
                    <a:pt x="227204" y="0"/>
                  </a:lnTo>
                  <a:lnTo>
                    <a:pt x="227204" y="201932"/>
                  </a:lnTo>
                  <a:lnTo>
                    <a:pt x="220285" y="208770"/>
                  </a:lnTo>
                  <a:lnTo>
                    <a:pt x="220285" y="370409"/>
                  </a:lnTo>
                  <a:lnTo>
                    <a:pt x="197002" y="386511"/>
                  </a:lnTo>
                  <a:lnTo>
                    <a:pt x="197002" y="231726"/>
                  </a:lnTo>
                  <a:lnTo>
                    <a:pt x="190069" y="238564"/>
                  </a:lnTo>
                  <a:lnTo>
                    <a:pt x="190069" y="0"/>
                  </a:lnTo>
                  <a:lnTo>
                    <a:pt x="183194" y="0"/>
                  </a:lnTo>
                  <a:lnTo>
                    <a:pt x="183194" y="245418"/>
                  </a:lnTo>
                  <a:lnTo>
                    <a:pt x="176261" y="252272"/>
                  </a:lnTo>
                  <a:lnTo>
                    <a:pt x="176261" y="400806"/>
                  </a:lnTo>
                  <a:lnTo>
                    <a:pt x="152993" y="416848"/>
                  </a:lnTo>
                  <a:lnTo>
                    <a:pt x="152993" y="275257"/>
                  </a:lnTo>
                  <a:lnTo>
                    <a:pt x="146059" y="282126"/>
                  </a:lnTo>
                  <a:lnTo>
                    <a:pt x="146059" y="0"/>
                  </a:lnTo>
                  <a:lnTo>
                    <a:pt x="139126" y="0"/>
                  </a:lnTo>
                  <a:lnTo>
                    <a:pt x="139126" y="288965"/>
                  </a:lnTo>
                  <a:lnTo>
                    <a:pt x="132192" y="295818"/>
                  </a:lnTo>
                  <a:lnTo>
                    <a:pt x="132192" y="431203"/>
                  </a:lnTo>
                  <a:lnTo>
                    <a:pt x="108939" y="447244"/>
                  </a:lnTo>
                  <a:lnTo>
                    <a:pt x="108939" y="318819"/>
                  </a:lnTo>
                  <a:lnTo>
                    <a:pt x="102005" y="325673"/>
                  </a:lnTo>
                  <a:lnTo>
                    <a:pt x="102005" y="0"/>
                  </a:lnTo>
                  <a:lnTo>
                    <a:pt x="95131" y="0"/>
                  </a:lnTo>
                  <a:lnTo>
                    <a:pt x="95131" y="332526"/>
                  </a:lnTo>
                  <a:lnTo>
                    <a:pt x="88198" y="339365"/>
                  </a:lnTo>
                  <a:lnTo>
                    <a:pt x="88198" y="461599"/>
                  </a:lnTo>
                  <a:lnTo>
                    <a:pt x="64930" y="477626"/>
                  </a:lnTo>
                  <a:lnTo>
                    <a:pt x="64930" y="362366"/>
                  </a:lnTo>
                  <a:lnTo>
                    <a:pt x="57996" y="369219"/>
                  </a:lnTo>
                  <a:lnTo>
                    <a:pt x="57996" y="0"/>
                  </a:lnTo>
                  <a:lnTo>
                    <a:pt x="51063" y="0"/>
                  </a:lnTo>
                  <a:lnTo>
                    <a:pt x="51063" y="376073"/>
                  </a:lnTo>
                  <a:lnTo>
                    <a:pt x="44129" y="382926"/>
                  </a:lnTo>
                  <a:lnTo>
                    <a:pt x="44129" y="491981"/>
                  </a:lnTo>
                  <a:lnTo>
                    <a:pt x="20921" y="508023"/>
                  </a:lnTo>
                  <a:lnTo>
                    <a:pt x="20921" y="405912"/>
                  </a:lnTo>
                  <a:lnTo>
                    <a:pt x="10490" y="416200"/>
                  </a:lnTo>
                  <a:lnTo>
                    <a:pt x="13987" y="412766"/>
                  </a:lnTo>
                  <a:lnTo>
                    <a:pt x="13987" y="0"/>
                  </a:lnTo>
                  <a:lnTo>
                    <a:pt x="7038" y="0"/>
                  </a:lnTo>
                  <a:lnTo>
                    <a:pt x="7038" y="415372"/>
                  </a:lnTo>
                  <a:lnTo>
                    <a:pt x="105" y="413700"/>
                  </a:lnTo>
                  <a:lnTo>
                    <a:pt x="105" y="522378"/>
                  </a:lnTo>
                  <a:lnTo>
                    <a:pt x="0" y="522438"/>
                  </a:lnTo>
                  <a:lnTo>
                    <a:pt x="0" y="632472"/>
                  </a:lnTo>
                  <a:lnTo>
                    <a:pt x="725261" y="632637"/>
                  </a:lnTo>
                  <a:lnTo>
                    <a:pt x="725261" y="513792"/>
                  </a:lnTo>
                  <a:lnTo>
                    <a:pt x="725470" y="514063"/>
                  </a:lnTo>
                  <a:lnTo>
                    <a:pt x="725470" y="41293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3" name="Google Shape;1833;p65"/>
            <p:cNvSpPr/>
            <p:nvPr/>
          </p:nvSpPr>
          <p:spPr>
            <a:xfrm>
              <a:off x="4294899" y="3112681"/>
              <a:ext cx="64855" cy="328926"/>
            </a:xfrm>
            <a:custGeom>
              <a:avLst/>
              <a:gdLst/>
              <a:ahLst/>
              <a:cxnLst/>
              <a:rect l="l" t="t" r="r" b="b"/>
              <a:pathLst>
                <a:path w="64855" h="328926" extrusionOk="0">
                  <a:moveTo>
                    <a:pt x="20787" y="103843"/>
                  </a:moveTo>
                  <a:lnTo>
                    <a:pt x="13853" y="108301"/>
                  </a:lnTo>
                  <a:lnTo>
                    <a:pt x="13853" y="0"/>
                  </a:lnTo>
                  <a:lnTo>
                    <a:pt x="6934" y="0"/>
                  </a:lnTo>
                  <a:lnTo>
                    <a:pt x="6934" y="112820"/>
                  </a:lnTo>
                  <a:lnTo>
                    <a:pt x="0" y="117279"/>
                  </a:lnTo>
                  <a:lnTo>
                    <a:pt x="0" y="328926"/>
                  </a:lnTo>
                  <a:lnTo>
                    <a:pt x="20787" y="309947"/>
                  </a:lnTo>
                  <a:lnTo>
                    <a:pt x="20787" y="103858"/>
                  </a:lnTo>
                  <a:close/>
                  <a:moveTo>
                    <a:pt x="64855" y="103737"/>
                  </a:moveTo>
                  <a:lnTo>
                    <a:pt x="50988" y="84322"/>
                  </a:lnTo>
                  <a:lnTo>
                    <a:pt x="44069" y="88780"/>
                  </a:lnTo>
                  <a:lnTo>
                    <a:pt x="44069" y="288693"/>
                  </a:lnTo>
                  <a:lnTo>
                    <a:pt x="64855" y="269714"/>
                  </a:lnTo>
                  <a:lnTo>
                    <a:pt x="64855" y="10373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834" name="Google Shape;1834;p65"/>
          <p:cNvSpPr txBox="1"/>
          <p:nvPr/>
        </p:nvSpPr>
        <p:spPr>
          <a:xfrm>
            <a:off x="4385198" y="5126447"/>
            <a:ext cx="808800" cy="369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2400">
                <a:solidFill>
                  <a:srgbClr val="BECAD0"/>
                </a:solidFill>
                <a:latin typeface="Barlow Condensed Medium"/>
                <a:ea typeface="Barlow Condensed Medium"/>
                <a:cs typeface="Barlow Condensed Medium"/>
                <a:sym typeface="Barlow Condensed Medium"/>
              </a:rPr>
              <a:t>Tier 1</a:t>
            </a:r>
            <a:endParaRPr sz="2400">
              <a:solidFill>
                <a:srgbClr val="BECAD0"/>
              </a:solidFill>
              <a:latin typeface="Barlow Condensed Medium"/>
              <a:ea typeface="Barlow Condensed Medium"/>
              <a:cs typeface="Barlow Condensed Medium"/>
              <a:sym typeface="Barlow Condensed Medium"/>
            </a:endParaRPr>
          </a:p>
        </p:txBody>
      </p:sp>
      <p:sp>
        <p:nvSpPr>
          <p:cNvPr id="1835" name="Google Shape;1835;p65"/>
          <p:cNvSpPr txBox="1"/>
          <p:nvPr/>
        </p:nvSpPr>
        <p:spPr>
          <a:xfrm>
            <a:off x="7054601" y="3935856"/>
            <a:ext cx="808800" cy="369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2400">
                <a:solidFill>
                  <a:srgbClr val="BECAD0"/>
                </a:solidFill>
                <a:latin typeface="Barlow Condensed Medium"/>
                <a:ea typeface="Barlow Condensed Medium"/>
                <a:cs typeface="Barlow Condensed Medium"/>
                <a:sym typeface="Barlow Condensed Medium"/>
              </a:rPr>
              <a:t>Tier 2</a:t>
            </a:r>
            <a:endParaRPr sz="2400">
              <a:solidFill>
                <a:srgbClr val="BECAD0"/>
              </a:solidFill>
              <a:latin typeface="Barlow Condensed Medium"/>
              <a:ea typeface="Barlow Condensed Medium"/>
              <a:cs typeface="Barlow Condensed Medium"/>
              <a:sym typeface="Barlow Condensed Medium"/>
            </a:endParaRPr>
          </a:p>
        </p:txBody>
      </p:sp>
      <p:sp>
        <p:nvSpPr>
          <p:cNvPr id="1836" name="Google Shape;1836;p65"/>
          <p:cNvSpPr txBox="1"/>
          <p:nvPr/>
        </p:nvSpPr>
        <p:spPr>
          <a:xfrm>
            <a:off x="9725953" y="3736486"/>
            <a:ext cx="808800" cy="369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2400">
                <a:solidFill>
                  <a:srgbClr val="BECAD0"/>
                </a:solidFill>
                <a:latin typeface="Barlow Condensed Medium"/>
                <a:ea typeface="Barlow Condensed Medium"/>
                <a:cs typeface="Barlow Condensed Medium"/>
                <a:sym typeface="Barlow Condensed Medium"/>
              </a:rPr>
              <a:t>Tier 3</a:t>
            </a:r>
            <a:endParaRPr sz="2400">
              <a:solidFill>
                <a:srgbClr val="BECAD0"/>
              </a:solidFill>
              <a:latin typeface="Barlow Condensed Medium"/>
              <a:ea typeface="Barlow Condensed Medium"/>
              <a:cs typeface="Barlow Condensed Medium"/>
              <a:sym typeface="Barlow Condensed Medium"/>
            </a:endParaRPr>
          </a:p>
        </p:txBody>
      </p:sp>
      <p:sp>
        <p:nvSpPr>
          <p:cNvPr id="1837" name="Google Shape;1837;p65"/>
          <p:cNvSpPr/>
          <p:nvPr/>
        </p:nvSpPr>
        <p:spPr>
          <a:xfrm>
            <a:off x="7054604" y="1676498"/>
            <a:ext cx="142356" cy="146001"/>
          </a:xfrm>
          <a:custGeom>
            <a:avLst/>
            <a:gdLst/>
            <a:ahLst/>
            <a:cxnLst/>
            <a:rect l="l" t="t" r="r" b="b"/>
            <a:pathLst>
              <a:path w="90385" h="90403" extrusionOk="0">
                <a:moveTo>
                  <a:pt x="90386" y="45202"/>
                </a:moveTo>
                <a:cubicBezTo>
                  <a:pt x="90386" y="70166"/>
                  <a:pt x="70152" y="90404"/>
                  <a:pt x="45193" y="90404"/>
                </a:cubicBezTo>
                <a:cubicBezTo>
                  <a:pt x="20233" y="90404"/>
                  <a:pt x="0" y="70166"/>
                  <a:pt x="0" y="45202"/>
                </a:cubicBezTo>
                <a:cubicBezTo>
                  <a:pt x="0" y="20238"/>
                  <a:pt x="20234" y="0"/>
                  <a:pt x="45193" y="0"/>
                </a:cubicBezTo>
                <a:cubicBezTo>
                  <a:pt x="70152" y="0"/>
                  <a:pt x="90386" y="20238"/>
                  <a:pt x="90386" y="45202"/>
                </a:cubicBezTo>
                <a:close/>
              </a:path>
            </a:pathLst>
          </a:custGeom>
          <a:solidFill>
            <a:schemeClr val="lt1"/>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1838" name="Google Shape;1838;p65"/>
          <p:cNvCxnSpPr/>
          <p:nvPr/>
        </p:nvCxnSpPr>
        <p:spPr>
          <a:xfrm>
            <a:off x="7125775" y="1827925"/>
            <a:ext cx="0" cy="2010600"/>
          </a:xfrm>
          <a:prstGeom prst="straightConnector1">
            <a:avLst/>
          </a:prstGeom>
          <a:noFill/>
          <a:ln w="19050" cap="flat" cmpd="sng">
            <a:solidFill>
              <a:srgbClr val="B4C2C9"/>
            </a:solidFill>
            <a:prstDash val="dot"/>
            <a:round/>
            <a:headEnd type="none" w="med" len="med"/>
            <a:tailEnd type="none" w="med" len="med"/>
          </a:ln>
        </p:spPr>
      </p:cxnSp>
      <p:cxnSp>
        <p:nvCxnSpPr>
          <p:cNvPr id="1839" name="Google Shape;1839;p65"/>
          <p:cNvCxnSpPr/>
          <p:nvPr/>
        </p:nvCxnSpPr>
        <p:spPr>
          <a:xfrm>
            <a:off x="4456603" y="2962655"/>
            <a:ext cx="0" cy="1982400"/>
          </a:xfrm>
          <a:prstGeom prst="straightConnector1">
            <a:avLst/>
          </a:prstGeom>
          <a:noFill/>
          <a:ln w="19050" cap="flat" cmpd="sng">
            <a:solidFill>
              <a:srgbClr val="B4C2C9"/>
            </a:solidFill>
            <a:prstDash val="dot"/>
            <a:round/>
            <a:headEnd type="none" w="med" len="med"/>
            <a:tailEnd type="none" w="med" len="med"/>
          </a:ln>
        </p:spPr>
      </p:cxnSp>
      <p:sp>
        <p:nvSpPr>
          <p:cNvPr id="1840" name="Google Shape;1840;p65"/>
          <p:cNvSpPr/>
          <p:nvPr/>
        </p:nvSpPr>
        <p:spPr>
          <a:xfrm>
            <a:off x="4385206" y="2834988"/>
            <a:ext cx="142356" cy="146001"/>
          </a:xfrm>
          <a:custGeom>
            <a:avLst/>
            <a:gdLst/>
            <a:ahLst/>
            <a:cxnLst/>
            <a:rect l="l" t="t" r="r" b="b"/>
            <a:pathLst>
              <a:path w="90385" h="90403" extrusionOk="0">
                <a:moveTo>
                  <a:pt x="90386" y="45202"/>
                </a:moveTo>
                <a:cubicBezTo>
                  <a:pt x="90386" y="70166"/>
                  <a:pt x="70152" y="90404"/>
                  <a:pt x="45193" y="90404"/>
                </a:cubicBezTo>
                <a:cubicBezTo>
                  <a:pt x="20233" y="90404"/>
                  <a:pt x="0" y="70166"/>
                  <a:pt x="0" y="45202"/>
                </a:cubicBezTo>
                <a:cubicBezTo>
                  <a:pt x="0" y="20238"/>
                  <a:pt x="20234" y="0"/>
                  <a:pt x="45193" y="0"/>
                </a:cubicBezTo>
                <a:cubicBezTo>
                  <a:pt x="70152" y="0"/>
                  <a:pt x="90386" y="20238"/>
                  <a:pt x="90386" y="45202"/>
                </a:cubicBezTo>
                <a:close/>
              </a:path>
            </a:pathLst>
          </a:custGeom>
          <a:solidFill>
            <a:schemeClr val="lt1"/>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1" name="Google Shape;1841;p65"/>
          <p:cNvSpPr/>
          <p:nvPr/>
        </p:nvSpPr>
        <p:spPr>
          <a:xfrm>
            <a:off x="4453529" y="2964655"/>
            <a:ext cx="5342554" cy="478239"/>
          </a:xfrm>
          <a:custGeom>
            <a:avLst/>
            <a:gdLst/>
            <a:ahLst/>
            <a:cxnLst/>
            <a:rect l="l" t="t" r="r" b="b"/>
            <a:pathLst>
              <a:path w="4461423" h="345299" extrusionOk="0">
                <a:moveTo>
                  <a:pt x="0" y="0"/>
                </a:moveTo>
                <a:lnTo>
                  <a:pt x="4461424" y="0"/>
                </a:lnTo>
                <a:lnTo>
                  <a:pt x="4461424" y="345299"/>
                </a:lnTo>
                <a:lnTo>
                  <a:pt x="0" y="345299"/>
                </a:lnTo>
                <a:close/>
              </a:path>
            </a:pathLst>
          </a:custGeom>
          <a:gradFill>
            <a:gsLst>
              <a:gs pos="0">
                <a:schemeClr val="lt2"/>
              </a:gs>
              <a:gs pos="100000">
                <a:schemeClr val="accent1"/>
              </a:gs>
            </a:gsLst>
            <a:lin ang="2700006"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1842" name="Google Shape;1842;p65"/>
          <p:cNvSpPr txBox="1"/>
          <p:nvPr/>
        </p:nvSpPr>
        <p:spPr>
          <a:xfrm>
            <a:off x="5169714" y="3080625"/>
            <a:ext cx="3908400" cy="246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1600">
                <a:solidFill>
                  <a:schemeClr val="dk1"/>
                </a:solidFill>
                <a:latin typeface="Space Mono"/>
                <a:ea typeface="Space Mono"/>
                <a:cs typeface="Space Mono"/>
                <a:sym typeface="Space Mono"/>
              </a:rPr>
              <a:t>THE ANDESITE DIFFERENCE</a:t>
            </a:r>
            <a:endParaRPr sz="1600">
              <a:solidFill>
                <a:schemeClr val="dk1"/>
              </a:solidFill>
              <a:latin typeface="Space Mono"/>
              <a:ea typeface="Space Mono"/>
              <a:cs typeface="Space Mono"/>
              <a:sym typeface="Space Mono"/>
            </a:endParaRPr>
          </a:p>
        </p:txBody>
      </p:sp>
      <p:sp>
        <p:nvSpPr>
          <p:cNvPr id="1843" name="Google Shape;1843;p65"/>
          <p:cNvSpPr/>
          <p:nvPr/>
        </p:nvSpPr>
        <p:spPr>
          <a:xfrm>
            <a:off x="9619988" y="3326913"/>
            <a:ext cx="354300" cy="3543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1844" name="Google Shape;1844;p65"/>
          <p:cNvSpPr/>
          <p:nvPr/>
        </p:nvSpPr>
        <p:spPr>
          <a:xfrm>
            <a:off x="4279213" y="2735911"/>
            <a:ext cx="354300" cy="354300"/>
          </a:xfrm>
          <a:prstGeom prst="ellipse">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1845" name="Google Shape;1845;p65"/>
          <p:cNvSpPr/>
          <p:nvPr/>
        </p:nvSpPr>
        <p:spPr>
          <a:xfrm>
            <a:off x="7054604" y="3713641"/>
            <a:ext cx="142356" cy="146001"/>
          </a:xfrm>
          <a:custGeom>
            <a:avLst/>
            <a:gdLst/>
            <a:ahLst/>
            <a:cxnLst/>
            <a:rect l="l" t="t" r="r" b="b"/>
            <a:pathLst>
              <a:path w="90385" h="90403" extrusionOk="0">
                <a:moveTo>
                  <a:pt x="90386" y="45202"/>
                </a:moveTo>
                <a:cubicBezTo>
                  <a:pt x="90386" y="70166"/>
                  <a:pt x="70152" y="90404"/>
                  <a:pt x="45193" y="90404"/>
                </a:cubicBezTo>
                <a:cubicBezTo>
                  <a:pt x="20233" y="90404"/>
                  <a:pt x="0" y="70166"/>
                  <a:pt x="0" y="45202"/>
                </a:cubicBezTo>
                <a:cubicBezTo>
                  <a:pt x="0" y="20238"/>
                  <a:pt x="20234" y="0"/>
                  <a:pt x="45193" y="0"/>
                </a:cubicBezTo>
                <a:cubicBezTo>
                  <a:pt x="70152" y="0"/>
                  <a:pt x="90386" y="20238"/>
                  <a:pt x="90386" y="45202"/>
                </a:cubicBezTo>
                <a:close/>
              </a:path>
            </a:pathLst>
          </a:custGeom>
          <a:solidFill>
            <a:srgbClr val="BECAD0"/>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65"/>
          <p:cNvSpPr/>
          <p:nvPr/>
        </p:nvSpPr>
        <p:spPr>
          <a:xfrm>
            <a:off x="4385181" y="4903992"/>
            <a:ext cx="142356" cy="146001"/>
          </a:xfrm>
          <a:custGeom>
            <a:avLst/>
            <a:gdLst/>
            <a:ahLst/>
            <a:cxnLst/>
            <a:rect l="l" t="t" r="r" b="b"/>
            <a:pathLst>
              <a:path w="90385" h="90403" extrusionOk="0">
                <a:moveTo>
                  <a:pt x="90386" y="45202"/>
                </a:moveTo>
                <a:cubicBezTo>
                  <a:pt x="90386" y="70166"/>
                  <a:pt x="70152" y="90404"/>
                  <a:pt x="45193" y="90404"/>
                </a:cubicBezTo>
                <a:cubicBezTo>
                  <a:pt x="20233" y="90404"/>
                  <a:pt x="0" y="70166"/>
                  <a:pt x="0" y="45202"/>
                </a:cubicBezTo>
                <a:cubicBezTo>
                  <a:pt x="0" y="20238"/>
                  <a:pt x="20234" y="0"/>
                  <a:pt x="45193" y="0"/>
                </a:cubicBezTo>
                <a:cubicBezTo>
                  <a:pt x="70152" y="0"/>
                  <a:pt x="90386" y="20238"/>
                  <a:pt x="90386" y="45202"/>
                </a:cubicBezTo>
                <a:close/>
              </a:path>
            </a:pathLst>
          </a:custGeom>
          <a:solidFill>
            <a:srgbClr val="BECAD0"/>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65"/>
          <p:cNvSpPr txBox="1"/>
          <p:nvPr/>
        </p:nvSpPr>
        <p:spPr>
          <a:xfrm>
            <a:off x="10402945" y="3358325"/>
            <a:ext cx="2049600" cy="246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1600">
                <a:solidFill>
                  <a:srgbClr val="BECAD0"/>
                </a:solidFill>
                <a:latin typeface="Barlow Condensed Medium"/>
                <a:ea typeface="Barlow Condensed Medium"/>
                <a:cs typeface="Barlow Condensed Medium"/>
                <a:sym typeface="Barlow Condensed Medium"/>
              </a:rPr>
              <a:t>Traditional System</a:t>
            </a:r>
            <a:endParaRPr sz="1600">
              <a:solidFill>
                <a:srgbClr val="BECAD0"/>
              </a:solidFill>
              <a:latin typeface="Barlow Condensed Medium"/>
              <a:ea typeface="Barlow Condensed Medium"/>
              <a:cs typeface="Barlow Condensed Medium"/>
              <a:sym typeface="Barlow Condensed Medium"/>
            </a:endParaRPr>
          </a:p>
        </p:txBody>
      </p:sp>
      <p:sp>
        <p:nvSpPr>
          <p:cNvPr id="1848" name="Google Shape;1848;p65"/>
          <p:cNvSpPr txBox="1"/>
          <p:nvPr/>
        </p:nvSpPr>
        <p:spPr>
          <a:xfrm>
            <a:off x="444200" y="541800"/>
            <a:ext cx="2842800" cy="1995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US" sz="4800">
                <a:solidFill>
                  <a:schemeClr val="dk1"/>
                </a:solidFill>
                <a:latin typeface="Barlow Condensed Medium"/>
                <a:ea typeface="Barlow Condensed Medium"/>
                <a:cs typeface="Barlow Condensed Medium"/>
                <a:sym typeface="Barlow Condensed Medium"/>
              </a:rPr>
              <a:t>Transform </a:t>
            </a:r>
            <a:br>
              <a:rPr lang="en-US" sz="4800">
                <a:solidFill>
                  <a:schemeClr val="dk1"/>
                </a:solidFill>
                <a:latin typeface="Barlow Condensed Medium"/>
                <a:ea typeface="Barlow Condensed Medium"/>
                <a:cs typeface="Barlow Condensed Medium"/>
                <a:sym typeface="Barlow Condensed Medium"/>
              </a:rPr>
            </a:br>
            <a:r>
              <a:rPr lang="en-US" sz="4800">
                <a:solidFill>
                  <a:schemeClr val="dk1"/>
                </a:solidFill>
                <a:latin typeface="Barlow Condensed Medium"/>
                <a:ea typeface="Barlow Condensed Medium"/>
                <a:cs typeface="Barlow Condensed Medium"/>
                <a:sym typeface="Barlow Condensed Medium"/>
              </a:rPr>
              <a:t>your </a:t>
            </a:r>
            <a:br>
              <a:rPr lang="en-US" sz="4800">
                <a:solidFill>
                  <a:schemeClr val="dk1"/>
                </a:solidFill>
                <a:latin typeface="Barlow Condensed Medium"/>
                <a:ea typeface="Barlow Condensed Medium"/>
                <a:cs typeface="Barlow Condensed Medium"/>
                <a:sym typeface="Barlow Condensed Medium"/>
              </a:rPr>
            </a:br>
            <a:r>
              <a:rPr lang="en-US" sz="4800">
                <a:solidFill>
                  <a:schemeClr val="dk1"/>
                </a:solidFill>
                <a:latin typeface="Barlow Condensed Medium"/>
                <a:ea typeface="Barlow Condensed Medium"/>
                <a:cs typeface="Barlow Condensed Medium"/>
                <a:sym typeface="Barlow Condensed Medium"/>
              </a:rPr>
              <a:t>outcomes </a:t>
            </a:r>
            <a:endParaRPr sz="4800">
              <a:solidFill>
                <a:schemeClr val="dk1"/>
              </a:solidFill>
              <a:latin typeface="Barlow Condensed Medium"/>
              <a:ea typeface="Barlow Condensed Medium"/>
              <a:cs typeface="Barlow Condensed Medium"/>
              <a:sym typeface="Barlow Condensed Medium"/>
            </a:endParaRPr>
          </a:p>
        </p:txBody>
      </p:sp>
      <p:sp>
        <p:nvSpPr>
          <p:cNvPr id="1849" name="Google Shape;1849;p65"/>
          <p:cNvSpPr txBox="1"/>
          <p:nvPr/>
        </p:nvSpPr>
        <p:spPr>
          <a:xfrm>
            <a:off x="444200" y="4029150"/>
            <a:ext cx="2049600" cy="15234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200" b="1">
                <a:solidFill>
                  <a:schemeClr val="dk1"/>
                </a:solidFill>
                <a:latin typeface="Open Sans"/>
                <a:ea typeface="Open Sans"/>
                <a:cs typeface="Open Sans"/>
                <a:sym typeface="Open Sans"/>
              </a:rPr>
              <a:t>Optimize SOC operations by elevating security analysts of all levels.</a:t>
            </a:r>
            <a:endParaRPr sz="1200" b="1">
              <a:solidFill>
                <a:schemeClr val="dk1"/>
              </a:solidFill>
              <a:latin typeface="Open Sans"/>
              <a:ea typeface="Open Sans"/>
              <a:cs typeface="Open Sans"/>
              <a:sym typeface="Open Sans"/>
            </a:endParaRPr>
          </a:p>
          <a:p>
            <a:pPr marL="0" lvl="0" indent="0" algn="l" rtl="0">
              <a:lnSpc>
                <a:spcPct val="115000"/>
              </a:lnSpc>
              <a:spcBef>
                <a:spcPts val="500"/>
              </a:spcBef>
              <a:spcAft>
                <a:spcPts val="500"/>
              </a:spcAft>
              <a:buNone/>
            </a:pPr>
            <a:r>
              <a:rPr lang="en-US" sz="1200">
                <a:solidFill>
                  <a:schemeClr val="dk1"/>
                </a:solidFill>
                <a:latin typeface="Open Sans"/>
                <a:ea typeface="Open Sans"/>
                <a:cs typeface="Open Sans"/>
                <a:sym typeface="Open Sans"/>
              </a:rPr>
              <a:t>A junior analyst </a:t>
            </a:r>
            <a:br>
              <a:rPr lang="en-US" sz="1200">
                <a:solidFill>
                  <a:schemeClr val="dk1"/>
                </a:solidFill>
                <a:latin typeface="Open Sans"/>
                <a:ea typeface="Open Sans"/>
                <a:cs typeface="Open Sans"/>
                <a:sym typeface="Open Sans"/>
              </a:rPr>
            </a:br>
            <a:r>
              <a:rPr lang="en-US" sz="1200">
                <a:solidFill>
                  <a:schemeClr val="dk1"/>
                </a:solidFill>
                <a:latin typeface="Open Sans"/>
                <a:ea typeface="Open Sans"/>
                <a:cs typeface="Open Sans"/>
                <a:sym typeface="Open Sans"/>
              </a:rPr>
              <a:t>with Andesite is more effective than a senior analyst without Andesite.</a:t>
            </a:r>
            <a:endParaRPr sz="1200">
              <a:solidFill>
                <a:schemeClr val="dk1"/>
              </a:solidFill>
              <a:latin typeface="Open Sans"/>
              <a:ea typeface="Open Sans"/>
              <a:cs typeface="Open Sans"/>
              <a:sym typeface="Open Sans"/>
            </a:endParaRPr>
          </a:p>
        </p:txBody>
      </p:sp>
      <p:sp>
        <p:nvSpPr>
          <p:cNvPr id="1850" name="Google Shape;1850;p65"/>
          <p:cNvSpPr txBox="1"/>
          <p:nvPr/>
        </p:nvSpPr>
        <p:spPr>
          <a:xfrm>
            <a:off x="444200" y="2905875"/>
            <a:ext cx="1705500" cy="7389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2400">
                <a:solidFill>
                  <a:schemeClr val="accent5"/>
                </a:solidFill>
                <a:latin typeface="Barlow Condensed Medium"/>
                <a:ea typeface="Barlow Condensed Medium"/>
                <a:cs typeface="Barlow Condensed Medium"/>
                <a:sym typeface="Barlow Condensed Medium"/>
              </a:rPr>
              <a:t>The Andesite Difference</a:t>
            </a:r>
            <a:endParaRPr sz="2400">
              <a:solidFill>
                <a:schemeClr val="accent5"/>
              </a:solidFill>
              <a:latin typeface="Barlow Condensed Medium"/>
              <a:ea typeface="Barlow Condensed Medium"/>
              <a:cs typeface="Barlow Condensed Medium"/>
              <a:sym typeface="Barlow Condensed Medium"/>
            </a:endParaRPr>
          </a:p>
        </p:txBody>
      </p:sp>
      <p:grpSp>
        <p:nvGrpSpPr>
          <p:cNvPr id="1851" name="Google Shape;1851;p65"/>
          <p:cNvGrpSpPr/>
          <p:nvPr/>
        </p:nvGrpSpPr>
        <p:grpSpPr>
          <a:xfrm>
            <a:off x="444200" y="3800894"/>
            <a:ext cx="1824111" cy="7"/>
            <a:chOff x="443275" y="2413275"/>
            <a:chExt cx="1670125" cy="7"/>
          </a:xfrm>
        </p:grpSpPr>
        <p:cxnSp>
          <p:nvCxnSpPr>
            <p:cNvPr id="1852" name="Google Shape;1852;p65"/>
            <p:cNvCxnSpPr/>
            <p:nvPr/>
          </p:nvCxnSpPr>
          <p:spPr>
            <a:xfrm>
              <a:off x="444200" y="2413282"/>
              <a:ext cx="1669200" cy="0"/>
            </a:xfrm>
            <a:prstGeom prst="straightConnector1">
              <a:avLst/>
            </a:prstGeom>
            <a:noFill/>
            <a:ln w="19050" cap="flat" cmpd="sng">
              <a:solidFill>
                <a:schemeClr val="accent5"/>
              </a:solidFill>
              <a:prstDash val="solid"/>
              <a:round/>
              <a:headEnd type="none" w="med" len="med"/>
              <a:tailEnd type="none" w="med" len="med"/>
            </a:ln>
          </p:spPr>
        </p:cxnSp>
        <p:cxnSp>
          <p:nvCxnSpPr>
            <p:cNvPr id="1853" name="Google Shape;1853;p65"/>
            <p:cNvCxnSpPr/>
            <p:nvPr/>
          </p:nvCxnSpPr>
          <p:spPr>
            <a:xfrm>
              <a:off x="443275" y="2413275"/>
              <a:ext cx="1078500" cy="0"/>
            </a:xfrm>
            <a:prstGeom prst="straightConnector1">
              <a:avLst/>
            </a:prstGeom>
            <a:noFill/>
            <a:ln w="76200" cap="flat" cmpd="sng">
              <a:solidFill>
                <a:schemeClr val="accent5"/>
              </a:solidFill>
              <a:prstDash val="solid"/>
              <a:round/>
              <a:headEnd type="none" w="med" len="med"/>
              <a:tailEnd type="none" w="med" len="med"/>
            </a:ln>
          </p:spPr>
        </p:cxnSp>
      </p:grpSp>
      <p:sp>
        <p:nvSpPr>
          <p:cNvPr id="1854" name="Google Shape;1854;p65"/>
          <p:cNvSpPr/>
          <p:nvPr/>
        </p:nvSpPr>
        <p:spPr>
          <a:xfrm>
            <a:off x="2563618" y="1837082"/>
            <a:ext cx="231429" cy="231429"/>
          </a:xfrm>
          <a:custGeom>
            <a:avLst/>
            <a:gdLst/>
            <a:ahLst/>
            <a:cxnLst/>
            <a:rect l="l" t="t" r="r" b="b"/>
            <a:pathLst>
              <a:path w="1469390" h="1469390" extrusionOk="0">
                <a:moveTo>
                  <a:pt x="734695" y="0"/>
                </a:moveTo>
                <a:lnTo>
                  <a:pt x="734695" y="1469390"/>
                </a:lnTo>
                <a:moveTo>
                  <a:pt x="1469390" y="734695"/>
                </a:moveTo>
                <a:lnTo>
                  <a:pt x="0" y="734695"/>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855" name="Google Shape;1855;p65"/>
          <p:cNvGrpSpPr/>
          <p:nvPr/>
        </p:nvGrpSpPr>
        <p:grpSpPr>
          <a:xfrm>
            <a:off x="457038" y="6418315"/>
            <a:ext cx="1023772" cy="158476"/>
            <a:chOff x="3854450" y="3112681"/>
            <a:chExt cx="4086913" cy="632637"/>
          </a:xfrm>
        </p:grpSpPr>
        <p:sp>
          <p:nvSpPr>
            <p:cNvPr id="1856" name="Google Shape;1856;p65"/>
            <p:cNvSpPr/>
            <p:nvPr/>
          </p:nvSpPr>
          <p:spPr>
            <a:xfrm>
              <a:off x="4118803" y="3112681"/>
              <a:ext cx="3822560" cy="581318"/>
            </a:xfrm>
            <a:custGeom>
              <a:avLst/>
              <a:gdLst/>
              <a:ahLst/>
              <a:cxnLst/>
              <a:rect l="l" t="t" r="r" b="b"/>
              <a:pathLst>
                <a:path w="3822560" h="581318" extrusionOk="0">
                  <a:moveTo>
                    <a:pt x="1918304" y="159078"/>
                  </a:moveTo>
                  <a:cubicBezTo>
                    <a:pt x="1896426" y="136785"/>
                    <a:pt x="1867301" y="125594"/>
                    <a:pt x="1830823" y="125594"/>
                  </a:cubicBezTo>
                  <a:lnTo>
                    <a:pt x="1714367" y="125594"/>
                  </a:lnTo>
                  <a:lnTo>
                    <a:pt x="1714367" y="576197"/>
                  </a:lnTo>
                  <a:lnTo>
                    <a:pt x="1830823" y="576197"/>
                  </a:lnTo>
                  <a:cubicBezTo>
                    <a:pt x="1867301" y="576197"/>
                    <a:pt x="1896426" y="565051"/>
                    <a:pt x="1918304" y="542712"/>
                  </a:cubicBezTo>
                  <a:cubicBezTo>
                    <a:pt x="1940121" y="520419"/>
                    <a:pt x="1951090" y="490565"/>
                    <a:pt x="1951090" y="453224"/>
                  </a:cubicBezTo>
                  <a:lnTo>
                    <a:pt x="1951090" y="248521"/>
                  </a:lnTo>
                  <a:cubicBezTo>
                    <a:pt x="1951090" y="211165"/>
                    <a:pt x="1940181" y="181371"/>
                    <a:pt x="1918304" y="159033"/>
                  </a:cubicBezTo>
                  <a:lnTo>
                    <a:pt x="1918304" y="159078"/>
                  </a:lnTo>
                  <a:close/>
                  <a:moveTo>
                    <a:pt x="1877253" y="448766"/>
                  </a:moveTo>
                  <a:cubicBezTo>
                    <a:pt x="1876820" y="467624"/>
                    <a:pt x="1872247" y="482808"/>
                    <a:pt x="1863550" y="494165"/>
                  </a:cubicBezTo>
                  <a:cubicBezTo>
                    <a:pt x="1854838" y="505522"/>
                    <a:pt x="1843496" y="511231"/>
                    <a:pt x="1829523" y="511231"/>
                  </a:cubicBezTo>
                  <a:lnTo>
                    <a:pt x="1788144" y="511939"/>
                  </a:lnTo>
                  <a:lnTo>
                    <a:pt x="1788144" y="190077"/>
                  </a:lnTo>
                  <a:lnTo>
                    <a:pt x="1828836" y="190077"/>
                  </a:lnTo>
                  <a:cubicBezTo>
                    <a:pt x="1843660" y="190077"/>
                    <a:pt x="1855436" y="195786"/>
                    <a:pt x="1864133" y="207144"/>
                  </a:cubicBezTo>
                  <a:cubicBezTo>
                    <a:pt x="1872845" y="218516"/>
                    <a:pt x="1877194" y="233835"/>
                    <a:pt x="1877194" y="253145"/>
                  </a:cubicBezTo>
                  <a:lnTo>
                    <a:pt x="1877194" y="448811"/>
                  </a:lnTo>
                  <a:lnTo>
                    <a:pt x="1877253" y="448766"/>
                  </a:lnTo>
                  <a:close/>
                  <a:moveTo>
                    <a:pt x="2742073" y="408202"/>
                  </a:moveTo>
                  <a:cubicBezTo>
                    <a:pt x="2734870" y="393636"/>
                    <a:pt x="2724664" y="380200"/>
                    <a:pt x="2711543" y="367969"/>
                  </a:cubicBezTo>
                  <a:cubicBezTo>
                    <a:pt x="2698378" y="355738"/>
                    <a:pt x="2678877" y="339967"/>
                    <a:pt x="2653024" y="320672"/>
                  </a:cubicBezTo>
                  <a:cubicBezTo>
                    <a:pt x="2627545" y="301798"/>
                    <a:pt x="2610524" y="286961"/>
                    <a:pt x="2601812" y="276237"/>
                  </a:cubicBezTo>
                  <a:cubicBezTo>
                    <a:pt x="2593100" y="265542"/>
                    <a:pt x="2588751" y="252437"/>
                    <a:pt x="2588751" y="236998"/>
                  </a:cubicBezTo>
                  <a:cubicBezTo>
                    <a:pt x="2588751" y="220685"/>
                    <a:pt x="2592786" y="207912"/>
                    <a:pt x="2600841" y="198723"/>
                  </a:cubicBezTo>
                  <a:cubicBezTo>
                    <a:pt x="2608910" y="189475"/>
                    <a:pt x="2619281" y="184866"/>
                    <a:pt x="2632013" y="184866"/>
                  </a:cubicBezTo>
                  <a:cubicBezTo>
                    <a:pt x="2645612" y="184866"/>
                    <a:pt x="2656521" y="189912"/>
                    <a:pt x="2664800" y="199974"/>
                  </a:cubicBezTo>
                  <a:cubicBezTo>
                    <a:pt x="2673063" y="210081"/>
                    <a:pt x="2677203" y="223457"/>
                    <a:pt x="2677203" y="240191"/>
                  </a:cubicBezTo>
                  <a:lnTo>
                    <a:pt x="2677203" y="264834"/>
                  </a:lnTo>
                  <a:lnTo>
                    <a:pt x="2749695" y="264834"/>
                  </a:lnTo>
                  <a:lnTo>
                    <a:pt x="2749695" y="241502"/>
                  </a:lnTo>
                  <a:cubicBezTo>
                    <a:pt x="2749695" y="205020"/>
                    <a:pt x="2738905" y="175768"/>
                    <a:pt x="2717297" y="153640"/>
                  </a:cubicBezTo>
                  <a:cubicBezTo>
                    <a:pt x="2695643" y="131573"/>
                    <a:pt x="2667265" y="120487"/>
                    <a:pt x="2632013" y="120487"/>
                  </a:cubicBezTo>
                  <a:cubicBezTo>
                    <a:pt x="2596761" y="120487"/>
                    <a:pt x="2569250" y="130971"/>
                    <a:pt x="2548015" y="152014"/>
                  </a:cubicBezTo>
                  <a:cubicBezTo>
                    <a:pt x="2526795" y="173056"/>
                    <a:pt x="2516200" y="201374"/>
                    <a:pt x="2516200" y="236998"/>
                  </a:cubicBezTo>
                  <a:cubicBezTo>
                    <a:pt x="2516200" y="259291"/>
                    <a:pt x="2520563" y="278963"/>
                    <a:pt x="2529260" y="295878"/>
                  </a:cubicBezTo>
                  <a:cubicBezTo>
                    <a:pt x="2537973" y="312839"/>
                    <a:pt x="2548777" y="327299"/>
                    <a:pt x="2561718" y="339320"/>
                  </a:cubicBezTo>
                  <a:cubicBezTo>
                    <a:pt x="2574674" y="351325"/>
                    <a:pt x="2591710" y="365077"/>
                    <a:pt x="2612930" y="380531"/>
                  </a:cubicBezTo>
                  <a:cubicBezTo>
                    <a:pt x="2631580" y="394284"/>
                    <a:pt x="2645179" y="404782"/>
                    <a:pt x="2653667" y="412058"/>
                  </a:cubicBezTo>
                  <a:cubicBezTo>
                    <a:pt x="2662155" y="419348"/>
                    <a:pt x="2668715" y="427060"/>
                    <a:pt x="2673392" y="435224"/>
                  </a:cubicBezTo>
                  <a:cubicBezTo>
                    <a:pt x="2678070" y="443373"/>
                    <a:pt x="2680371" y="453059"/>
                    <a:pt x="2680371" y="464205"/>
                  </a:cubicBezTo>
                  <a:cubicBezTo>
                    <a:pt x="2680371" y="480081"/>
                    <a:pt x="2676127" y="492855"/>
                    <a:pt x="2667639" y="502465"/>
                  </a:cubicBezTo>
                  <a:cubicBezTo>
                    <a:pt x="2659151" y="512150"/>
                    <a:pt x="2648347" y="516925"/>
                    <a:pt x="2635181" y="516925"/>
                  </a:cubicBezTo>
                  <a:cubicBezTo>
                    <a:pt x="2622016" y="516925"/>
                    <a:pt x="2611316" y="511773"/>
                    <a:pt x="2603052" y="501501"/>
                  </a:cubicBezTo>
                  <a:cubicBezTo>
                    <a:pt x="2594774" y="491228"/>
                    <a:pt x="2590634" y="477686"/>
                    <a:pt x="2590634" y="460936"/>
                  </a:cubicBezTo>
                  <a:lnTo>
                    <a:pt x="2590634" y="439803"/>
                  </a:lnTo>
                  <a:lnTo>
                    <a:pt x="2517500" y="439803"/>
                  </a:lnTo>
                  <a:lnTo>
                    <a:pt x="2517500" y="464808"/>
                  </a:lnTo>
                  <a:cubicBezTo>
                    <a:pt x="2517500" y="499542"/>
                    <a:pt x="2528289" y="527650"/>
                    <a:pt x="2549958" y="549129"/>
                  </a:cubicBezTo>
                  <a:cubicBezTo>
                    <a:pt x="2571611" y="570594"/>
                    <a:pt x="2599989" y="581318"/>
                    <a:pt x="2635181" y="581318"/>
                  </a:cubicBezTo>
                  <a:cubicBezTo>
                    <a:pt x="2670388" y="581318"/>
                    <a:pt x="2698811" y="570277"/>
                    <a:pt x="2720465" y="548150"/>
                  </a:cubicBezTo>
                  <a:cubicBezTo>
                    <a:pt x="2742118" y="526068"/>
                    <a:pt x="2752922" y="496771"/>
                    <a:pt x="2752922" y="460289"/>
                  </a:cubicBezTo>
                  <a:cubicBezTo>
                    <a:pt x="2752922" y="440105"/>
                    <a:pt x="2749321" y="422722"/>
                    <a:pt x="2742118" y="408141"/>
                  </a:cubicBezTo>
                  <a:lnTo>
                    <a:pt x="2742073" y="408202"/>
                  </a:lnTo>
                  <a:close/>
                  <a:moveTo>
                    <a:pt x="2981800" y="125639"/>
                  </a:moveTo>
                  <a:lnTo>
                    <a:pt x="2929407" y="125639"/>
                  </a:lnTo>
                  <a:lnTo>
                    <a:pt x="2929407" y="552970"/>
                  </a:lnTo>
                  <a:lnTo>
                    <a:pt x="2930005" y="552970"/>
                  </a:lnTo>
                  <a:lnTo>
                    <a:pt x="2955364" y="576197"/>
                  </a:lnTo>
                  <a:lnTo>
                    <a:pt x="3003244" y="576197"/>
                  </a:lnTo>
                  <a:lnTo>
                    <a:pt x="3003244" y="145220"/>
                  </a:lnTo>
                  <a:lnTo>
                    <a:pt x="2981800" y="125639"/>
                  </a:lnTo>
                  <a:close/>
                  <a:moveTo>
                    <a:pt x="3428212" y="165118"/>
                  </a:moveTo>
                  <a:lnTo>
                    <a:pt x="3428212" y="125654"/>
                  </a:lnTo>
                  <a:lnTo>
                    <a:pt x="3175649" y="125654"/>
                  </a:lnTo>
                  <a:lnTo>
                    <a:pt x="3175649" y="164576"/>
                  </a:lnTo>
                  <a:lnTo>
                    <a:pt x="3198378" y="190017"/>
                  </a:lnTo>
                  <a:lnTo>
                    <a:pt x="3262800" y="190017"/>
                  </a:lnTo>
                  <a:lnTo>
                    <a:pt x="3262800" y="576197"/>
                  </a:lnTo>
                  <a:lnTo>
                    <a:pt x="3336592" y="576197"/>
                  </a:lnTo>
                  <a:lnTo>
                    <a:pt x="3336592" y="190017"/>
                  </a:lnTo>
                  <a:lnTo>
                    <a:pt x="3405916" y="190017"/>
                  </a:lnTo>
                  <a:lnTo>
                    <a:pt x="3428212" y="165118"/>
                  </a:lnTo>
                  <a:close/>
                  <a:moveTo>
                    <a:pt x="2331451" y="511834"/>
                  </a:moveTo>
                  <a:lnTo>
                    <a:pt x="2206567" y="511834"/>
                  </a:lnTo>
                  <a:lnTo>
                    <a:pt x="2206567" y="383077"/>
                  </a:lnTo>
                  <a:lnTo>
                    <a:pt x="2298769" y="383077"/>
                  </a:lnTo>
                  <a:lnTo>
                    <a:pt x="2298769" y="317840"/>
                  </a:lnTo>
                  <a:lnTo>
                    <a:pt x="2206567" y="318111"/>
                  </a:lnTo>
                  <a:lnTo>
                    <a:pt x="2206567" y="190017"/>
                  </a:lnTo>
                  <a:lnTo>
                    <a:pt x="2332467" y="189957"/>
                  </a:lnTo>
                  <a:lnTo>
                    <a:pt x="2354778" y="165058"/>
                  </a:lnTo>
                  <a:lnTo>
                    <a:pt x="2354778" y="125639"/>
                  </a:lnTo>
                  <a:lnTo>
                    <a:pt x="2132715" y="125639"/>
                  </a:lnTo>
                  <a:lnTo>
                    <a:pt x="2132715" y="576197"/>
                  </a:lnTo>
                  <a:lnTo>
                    <a:pt x="2354778" y="576197"/>
                  </a:lnTo>
                  <a:lnTo>
                    <a:pt x="2354778" y="537937"/>
                  </a:lnTo>
                  <a:lnTo>
                    <a:pt x="2331451" y="511834"/>
                  </a:lnTo>
                  <a:close/>
                  <a:moveTo>
                    <a:pt x="3674289" y="511834"/>
                  </a:moveTo>
                  <a:lnTo>
                    <a:pt x="3674289" y="383077"/>
                  </a:lnTo>
                  <a:lnTo>
                    <a:pt x="3766551" y="383077"/>
                  </a:lnTo>
                  <a:lnTo>
                    <a:pt x="3766551" y="317795"/>
                  </a:lnTo>
                  <a:lnTo>
                    <a:pt x="3674334" y="318066"/>
                  </a:lnTo>
                  <a:lnTo>
                    <a:pt x="3674334" y="189942"/>
                  </a:lnTo>
                  <a:lnTo>
                    <a:pt x="3800682" y="189942"/>
                  </a:lnTo>
                  <a:lnTo>
                    <a:pt x="3822560" y="165480"/>
                  </a:lnTo>
                  <a:lnTo>
                    <a:pt x="3822560" y="125563"/>
                  </a:lnTo>
                  <a:lnTo>
                    <a:pt x="3600497" y="125563"/>
                  </a:lnTo>
                  <a:lnTo>
                    <a:pt x="3600497" y="576182"/>
                  </a:lnTo>
                  <a:lnTo>
                    <a:pt x="3822560" y="576182"/>
                  </a:lnTo>
                  <a:lnTo>
                    <a:pt x="3822560" y="537440"/>
                  </a:lnTo>
                  <a:lnTo>
                    <a:pt x="3799607" y="511834"/>
                  </a:lnTo>
                  <a:lnTo>
                    <a:pt x="3674289" y="511834"/>
                  </a:lnTo>
                  <a:close/>
                  <a:moveTo>
                    <a:pt x="1061703" y="576197"/>
                  </a:moveTo>
                  <a:lnTo>
                    <a:pt x="1115605" y="576197"/>
                  </a:lnTo>
                  <a:lnTo>
                    <a:pt x="1018067" y="125594"/>
                  </a:lnTo>
                  <a:lnTo>
                    <a:pt x="937192" y="125594"/>
                  </a:lnTo>
                  <a:lnTo>
                    <a:pt x="839759" y="576197"/>
                  </a:lnTo>
                  <a:lnTo>
                    <a:pt x="891778" y="576197"/>
                  </a:lnTo>
                  <a:lnTo>
                    <a:pt x="917526" y="552609"/>
                  </a:lnTo>
                  <a:lnTo>
                    <a:pt x="917631" y="552609"/>
                  </a:lnTo>
                  <a:cubicBezTo>
                    <a:pt x="921606" y="530527"/>
                    <a:pt x="926986" y="500943"/>
                    <a:pt x="927045" y="500793"/>
                  </a:cubicBezTo>
                  <a:lnTo>
                    <a:pt x="1026929" y="500793"/>
                  </a:lnTo>
                  <a:cubicBezTo>
                    <a:pt x="1026929" y="500793"/>
                    <a:pt x="1032249" y="530798"/>
                    <a:pt x="1036119" y="552880"/>
                  </a:cubicBezTo>
                  <a:lnTo>
                    <a:pt x="1061598" y="576197"/>
                  </a:lnTo>
                  <a:lnTo>
                    <a:pt x="1061703" y="576197"/>
                  </a:lnTo>
                  <a:close/>
                  <a:moveTo>
                    <a:pt x="1015228" y="436535"/>
                  </a:moveTo>
                  <a:lnTo>
                    <a:pt x="938268" y="436535"/>
                  </a:lnTo>
                  <a:lnTo>
                    <a:pt x="974536" y="233127"/>
                  </a:lnTo>
                  <a:cubicBezTo>
                    <a:pt x="974985" y="231831"/>
                    <a:pt x="975612" y="231229"/>
                    <a:pt x="976419" y="231229"/>
                  </a:cubicBezTo>
                  <a:cubicBezTo>
                    <a:pt x="977226" y="231229"/>
                    <a:pt x="977914" y="231877"/>
                    <a:pt x="978362" y="233127"/>
                  </a:cubicBezTo>
                  <a:lnTo>
                    <a:pt x="1015273" y="436535"/>
                  </a:lnTo>
                  <a:lnTo>
                    <a:pt x="1015228" y="436535"/>
                  </a:lnTo>
                  <a:close/>
                  <a:moveTo>
                    <a:pt x="1478018" y="125639"/>
                  </a:moveTo>
                  <a:lnTo>
                    <a:pt x="1452330" y="149182"/>
                  </a:lnTo>
                  <a:lnTo>
                    <a:pt x="1452330" y="402433"/>
                  </a:lnTo>
                  <a:cubicBezTo>
                    <a:pt x="1452330" y="403743"/>
                    <a:pt x="1451792" y="404511"/>
                    <a:pt x="1450776" y="404662"/>
                  </a:cubicBezTo>
                  <a:cubicBezTo>
                    <a:pt x="1449700" y="404888"/>
                    <a:pt x="1448953" y="404346"/>
                    <a:pt x="1448579" y="403035"/>
                  </a:cubicBezTo>
                  <a:lnTo>
                    <a:pt x="1351087" y="125578"/>
                  </a:lnTo>
                  <a:lnTo>
                    <a:pt x="1271661" y="125578"/>
                  </a:lnTo>
                  <a:lnTo>
                    <a:pt x="1271661" y="576197"/>
                  </a:lnTo>
                  <a:lnTo>
                    <a:pt x="1319063" y="576197"/>
                  </a:lnTo>
                  <a:lnTo>
                    <a:pt x="1344796" y="552609"/>
                  </a:lnTo>
                  <a:lnTo>
                    <a:pt x="1344213" y="297505"/>
                  </a:lnTo>
                  <a:cubicBezTo>
                    <a:pt x="1344213" y="296195"/>
                    <a:pt x="1344751" y="295487"/>
                    <a:pt x="1345827" y="295276"/>
                  </a:cubicBezTo>
                  <a:cubicBezTo>
                    <a:pt x="1346903" y="295065"/>
                    <a:pt x="1347590" y="295607"/>
                    <a:pt x="1348023" y="296903"/>
                  </a:cubicBezTo>
                  <a:lnTo>
                    <a:pt x="1445247" y="576257"/>
                  </a:lnTo>
                  <a:lnTo>
                    <a:pt x="1525524" y="576257"/>
                  </a:lnTo>
                  <a:lnTo>
                    <a:pt x="1525524" y="125654"/>
                  </a:lnTo>
                  <a:lnTo>
                    <a:pt x="1478018" y="125654"/>
                  </a:lnTo>
                  <a:close/>
                  <a:moveTo>
                    <a:pt x="234018" y="0"/>
                  </a:moveTo>
                  <a:lnTo>
                    <a:pt x="227084" y="0"/>
                  </a:lnTo>
                  <a:lnTo>
                    <a:pt x="227084" y="84322"/>
                  </a:lnTo>
                  <a:lnTo>
                    <a:pt x="234018" y="94007"/>
                  </a:lnTo>
                  <a:lnTo>
                    <a:pt x="234018" y="0"/>
                  </a:lnTo>
                  <a:close/>
                  <a:moveTo>
                    <a:pt x="20727" y="200034"/>
                  </a:moveTo>
                  <a:lnTo>
                    <a:pt x="13793" y="198603"/>
                  </a:lnTo>
                  <a:lnTo>
                    <a:pt x="13793" y="0"/>
                  </a:lnTo>
                  <a:lnTo>
                    <a:pt x="6874" y="0"/>
                  </a:lnTo>
                  <a:lnTo>
                    <a:pt x="6874" y="197202"/>
                  </a:lnTo>
                  <a:lnTo>
                    <a:pt x="0" y="195726"/>
                  </a:lnTo>
                  <a:lnTo>
                    <a:pt x="0" y="359971"/>
                  </a:lnTo>
                  <a:lnTo>
                    <a:pt x="20727" y="374009"/>
                  </a:lnTo>
                  <a:lnTo>
                    <a:pt x="20727" y="200034"/>
                  </a:lnTo>
                  <a:close/>
                  <a:moveTo>
                    <a:pt x="108805" y="160825"/>
                  </a:moveTo>
                  <a:lnTo>
                    <a:pt x="101871" y="165284"/>
                  </a:lnTo>
                  <a:lnTo>
                    <a:pt x="101871" y="0"/>
                  </a:lnTo>
                  <a:lnTo>
                    <a:pt x="94952" y="0"/>
                  </a:lnTo>
                  <a:lnTo>
                    <a:pt x="94952" y="169788"/>
                  </a:lnTo>
                  <a:lnTo>
                    <a:pt x="88018" y="174246"/>
                  </a:lnTo>
                  <a:lnTo>
                    <a:pt x="88018" y="409407"/>
                  </a:lnTo>
                  <a:lnTo>
                    <a:pt x="108805" y="390382"/>
                  </a:lnTo>
                  <a:lnTo>
                    <a:pt x="108805" y="160825"/>
                  </a:lnTo>
                  <a:close/>
                  <a:moveTo>
                    <a:pt x="64796" y="189309"/>
                  </a:moveTo>
                  <a:lnTo>
                    <a:pt x="57862" y="193768"/>
                  </a:lnTo>
                  <a:lnTo>
                    <a:pt x="57862" y="0"/>
                  </a:lnTo>
                  <a:lnTo>
                    <a:pt x="50928" y="0"/>
                  </a:lnTo>
                  <a:lnTo>
                    <a:pt x="50928" y="198226"/>
                  </a:lnTo>
                  <a:lnTo>
                    <a:pt x="44009" y="202745"/>
                  </a:lnTo>
                  <a:lnTo>
                    <a:pt x="44009" y="389720"/>
                  </a:lnTo>
                  <a:lnTo>
                    <a:pt x="64796" y="403743"/>
                  </a:lnTo>
                  <a:lnTo>
                    <a:pt x="64796" y="18930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65"/>
            <p:cNvSpPr/>
            <p:nvPr/>
          </p:nvSpPr>
          <p:spPr>
            <a:xfrm>
              <a:off x="3854450" y="3112681"/>
              <a:ext cx="725470" cy="632637"/>
            </a:xfrm>
            <a:custGeom>
              <a:avLst/>
              <a:gdLst/>
              <a:ahLst/>
              <a:cxnLst/>
              <a:rect l="l" t="t" r="r" b="b"/>
              <a:pathLst>
                <a:path w="725470" h="632637" extrusionOk="0">
                  <a:moveTo>
                    <a:pt x="725470" y="412931"/>
                  </a:moveTo>
                  <a:lnTo>
                    <a:pt x="714950" y="398140"/>
                  </a:lnTo>
                  <a:lnTo>
                    <a:pt x="718536" y="403201"/>
                  </a:lnTo>
                  <a:lnTo>
                    <a:pt x="718536" y="0"/>
                  </a:lnTo>
                  <a:lnTo>
                    <a:pt x="711617" y="0"/>
                  </a:lnTo>
                  <a:lnTo>
                    <a:pt x="711617" y="393470"/>
                  </a:lnTo>
                  <a:lnTo>
                    <a:pt x="704684" y="383740"/>
                  </a:lnTo>
                  <a:lnTo>
                    <a:pt x="704684" y="484751"/>
                  </a:lnTo>
                  <a:lnTo>
                    <a:pt x="681416" y="452290"/>
                  </a:lnTo>
                  <a:lnTo>
                    <a:pt x="681416" y="351114"/>
                  </a:lnTo>
                  <a:lnTo>
                    <a:pt x="670821" y="336217"/>
                  </a:lnTo>
                  <a:lnTo>
                    <a:pt x="674482" y="341383"/>
                  </a:lnTo>
                  <a:lnTo>
                    <a:pt x="674482" y="0"/>
                  </a:lnTo>
                  <a:lnTo>
                    <a:pt x="667608" y="0"/>
                  </a:lnTo>
                  <a:lnTo>
                    <a:pt x="667608" y="331653"/>
                  </a:lnTo>
                  <a:lnTo>
                    <a:pt x="660674" y="321922"/>
                  </a:lnTo>
                  <a:lnTo>
                    <a:pt x="660674" y="423264"/>
                  </a:lnTo>
                  <a:lnTo>
                    <a:pt x="637407" y="390804"/>
                  </a:lnTo>
                  <a:lnTo>
                    <a:pt x="637407" y="289251"/>
                  </a:lnTo>
                  <a:lnTo>
                    <a:pt x="627141" y="274896"/>
                  </a:lnTo>
                  <a:lnTo>
                    <a:pt x="630473" y="279505"/>
                  </a:lnTo>
                  <a:lnTo>
                    <a:pt x="630473" y="0"/>
                  </a:lnTo>
                  <a:lnTo>
                    <a:pt x="623539" y="0"/>
                  </a:lnTo>
                  <a:lnTo>
                    <a:pt x="623539" y="269835"/>
                  </a:lnTo>
                  <a:lnTo>
                    <a:pt x="616606" y="260104"/>
                  </a:lnTo>
                  <a:lnTo>
                    <a:pt x="616606" y="361778"/>
                  </a:lnTo>
                  <a:lnTo>
                    <a:pt x="593383" y="329318"/>
                  </a:lnTo>
                  <a:lnTo>
                    <a:pt x="593383" y="227433"/>
                  </a:lnTo>
                  <a:lnTo>
                    <a:pt x="582967" y="212852"/>
                  </a:lnTo>
                  <a:lnTo>
                    <a:pt x="586449" y="217687"/>
                  </a:lnTo>
                  <a:lnTo>
                    <a:pt x="586449" y="0"/>
                  </a:lnTo>
                  <a:lnTo>
                    <a:pt x="579530" y="0"/>
                  </a:lnTo>
                  <a:lnTo>
                    <a:pt x="579530" y="207957"/>
                  </a:lnTo>
                  <a:lnTo>
                    <a:pt x="572597" y="198226"/>
                  </a:lnTo>
                  <a:lnTo>
                    <a:pt x="572597" y="300277"/>
                  </a:lnTo>
                  <a:lnTo>
                    <a:pt x="549329" y="267816"/>
                  </a:lnTo>
                  <a:lnTo>
                    <a:pt x="549329" y="165600"/>
                  </a:lnTo>
                  <a:lnTo>
                    <a:pt x="538943" y="150989"/>
                  </a:lnTo>
                  <a:lnTo>
                    <a:pt x="542380" y="155870"/>
                  </a:lnTo>
                  <a:lnTo>
                    <a:pt x="542380" y="0"/>
                  </a:lnTo>
                  <a:lnTo>
                    <a:pt x="535462" y="0"/>
                  </a:lnTo>
                  <a:lnTo>
                    <a:pt x="535462" y="146139"/>
                  </a:lnTo>
                  <a:lnTo>
                    <a:pt x="528528" y="136409"/>
                  </a:lnTo>
                  <a:lnTo>
                    <a:pt x="528528" y="248476"/>
                  </a:lnTo>
                  <a:lnTo>
                    <a:pt x="532712" y="244665"/>
                  </a:lnTo>
                  <a:lnTo>
                    <a:pt x="417227" y="350195"/>
                  </a:lnTo>
                  <a:lnTo>
                    <a:pt x="417227" y="132327"/>
                  </a:lnTo>
                  <a:lnTo>
                    <a:pt x="410293" y="136785"/>
                  </a:lnTo>
                  <a:lnTo>
                    <a:pt x="410293" y="0"/>
                  </a:lnTo>
                  <a:lnTo>
                    <a:pt x="403359" y="0"/>
                  </a:lnTo>
                  <a:lnTo>
                    <a:pt x="403359" y="141304"/>
                  </a:lnTo>
                  <a:lnTo>
                    <a:pt x="396441" y="145763"/>
                  </a:lnTo>
                  <a:lnTo>
                    <a:pt x="396441" y="369159"/>
                  </a:lnTo>
                  <a:lnTo>
                    <a:pt x="346080" y="415161"/>
                  </a:lnTo>
                  <a:lnTo>
                    <a:pt x="249679" y="350135"/>
                  </a:lnTo>
                  <a:lnTo>
                    <a:pt x="241071" y="356115"/>
                  </a:lnTo>
                  <a:lnTo>
                    <a:pt x="241071" y="190951"/>
                  </a:lnTo>
                  <a:lnTo>
                    <a:pt x="238755" y="190454"/>
                  </a:lnTo>
                  <a:lnTo>
                    <a:pt x="234137" y="195078"/>
                  </a:lnTo>
                  <a:lnTo>
                    <a:pt x="234137" y="0"/>
                  </a:lnTo>
                  <a:lnTo>
                    <a:pt x="227204" y="0"/>
                  </a:lnTo>
                  <a:lnTo>
                    <a:pt x="227204" y="201932"/>
                  </a:lnTo>
                  <a:lnTo>
                    <a:pt x="220285" y="208770"/>
                  </a:lnTo>
                  <a:lnTo>
                    <a:pt x="220285" y="370409"/>
                  </a:lnTo>
                  <a:lnTo>
                    <a:pt x="197002" y="386511"/>
                  </a:lnTo>
                  <a:lnTo>
                    <a:pt x="197002" y="231726"/>
                  </a:lnTo>
                  <a:lnTo>
                    <a:pt x="190069" y="238564"/>
                  </a:lnTo>
                  <a:lnTo>
                    <a:pt x="190069" y="0"/>
                  </a:lnTo>
                  <a:lnTo>
                    <a:pt x="183194" y="0"/>
                  </a:lnTo>
                  <a:lnTo>
                    <a:pt x="183194" y="245418"/>
                  </a:lnTo>
                  <a:lnTo>
                    <a:pt x="176261" y="252272"/>
                  </a:lnTo>
                  <a:lnTo>
                    <a:pt x="176261" y="400806"/>
                  </a:lnTo>
                  <a:lnTo>
                    <a:pt x="152993" y="416848"/>
                  </a:lnTo>
                  <a:lnTo>
                    <a:pt x="152993" y="275257"/>
                  </a:lnTo>
                  <a:lnTo>
                    <a:pt x="146059" y="282126"/>
                  </a:lnTo>
                  <a:lnTo>
                    <a:pt x="146059" y="0"/>
                  </a:lnTo>
                  <a:lnTo>
                    <a:pt x="139126" y="0"/>
                  </a:lnTo>
                  <a:lnTo>
                    <a:pt x="139126" y="288965"/>
                  </a:lnTo>
                  <a:lnTo>
                    <a:pt x="132192" y="295818"/>
                  </a:lnTo>
                  <a:lnTo>
                    <a:pt x="132192" y="431203"/>
                  </a:lnTo>
                  <a:lnTo>
                    <a:pt x="108939" y="447244"/>
                  </a:lnTo>
                  <a:lnTo>
                    <a:pt x="108939" y="318819"/>
                  </a:lnTo>
                  <a:lnTo>
                    <a:pt x="102005" y="325673"/>
                  </a:lnTo>
                  <a:lnTo>
                    <a:pt x="102005" y="0"/>
                  </a:lnTo>
                  <a:lnTo>
                    <a:pt x="95131" y="0"/>
                  </a:lnTo>
                  <a:lnTo>
                    <a:pt x="95131" y="332526"/>
                  </a:lnTo>
                  <a:lnTo>
                    <a:pt x="88198" y="339365"/>
                  </a:lnTo>
                  <a:lnTo>
                    <a:pt x="88198" y="461599"/>
                  </a:lnTo>
                  <a:lnTo>
                    <a:pt x="64930" y="477626"/>
                  </a:lnTo>
                  <a:lnTo>
                    <a:pt x="64930" y="362366"/>
                  </a:lnTo>
                  <a:lnTo>
                    <a:pt x="57996" y="369219"/>
                  </a:lnTo>
                  <a:lnTo>
                    <a:pt x="57996" y="0"/>
                  </a:lnTo>
                  <a:lnTo>
                    <a:pt x="51063" y="0"/>
                  </a:lnTo>
                  <a:lnTo>
                    <a:pt x="51063" y="376073"/>
                  </a:lnTo>
                  <a:lnTo>
                    <a:pt x="44129" y="382926"/>
                  </a:lnTo>
                  <a:lnTo>
                    <a:pt x="44129" y="491981"/>
                  </a:lnTo>
                  <a:lnTo>
                    <a:pt x="20921" y="508023"/>
                  </a:lnTo>
                  <a:lnTo>
                    <a:pt x="20921" y="405912"/>
                  </a:lnTo>
                  <a:lnTo>
                    <a:pt x="10490" y="416200"/>
                  </a:lnTo>
                  <a:lnTo>
                    <a:pt x="13987" y="412766"/>
                  </a:lnTo>
                  <a:lnTo>
                    <a:pt x="13987" y="0"/>
                  </a:lnTo>
                  <a:lnTo>
                    <a:pt x="7038" y="0"/>
                  </a:lnTo>
                  <a:lnTo>
                    <a:pt x="7038" y="415372"/>
                  </a:lnTo>
                  <a:lnTo>
                    <a:pt x="105" y="413700"/>
                  </a:lnTo>
                  <a:lnTo>
                    <a:pt x="105" y="522378"/>
                  </a:lnTo>
                  <a:lnTo>
                    <a:pt x="0" y="522438"/>
                  </a:lnTo>
                  <a:lnTo>
                    <a:pt x="0" y="632472"/>
                  </a:lnTo>
                  <a:lnTo>
                    <a:pt x="725261" y="632637"/>
                  </a:lnTo>
                  <a:lnTo>
                    <a:pt x="725261" y="513792"/>
                  </a:lnTo>
                  <a:lnTo>
                    <a:pt x="725470" y="514063"/>
                  </a:lnTo>
                  <a:lnTo>
                    <a:pt x="725470" y="41293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65"/>
            <p:cNvSpPr/>
            <p:nvPr/>
          </p:nvSpPr>
          <p:spPr>
            <a:xfrm>
              <a:off x="4294899" y="3112681"/>
              <a:ext cx="64855" cy="328926"/>
            </a:xfrm>
            <a:custGeom>
              <a:avLst/>
              <a:gdLst/>
              <a:ahLst/>
              <a:cxnLst/>
              <a:rect l="l" t="t" r="r" b="b"/>
              <a:pathLst>
                <a:path w="64855" h="328926" extrusionOk="0">
                  <a:moveTo>
                    <a:pt x="20787" y="103843"/>
                  </a:moveTo>
                  <a:lnTo>
                    <a:pt x="13853" y="108301"/>
                  </a:lnTo>
                  <a:lnTo>
                    <a:pt x="13853" y="0"/>
                  </a:lnTo>
                  <a:lnTo>
                    <a:pt x="6934" y="0"/>
                  </a:lnTo>
                  <a:lnTo>
                    <a:pt x="6934" y="112820"/>
                  </a:lnTo>
                  <a:lnTo>
                    <a:pt x="0" y="117279"/>
                  </a:lnTo>
                  <a:lnTo>
                    <a:pt x="0" y="328926"/>
                  </a:lnTo>
                  <a:lnTo>
                    <a:pt x="20787" y="309947"/>
                  </a:lnTo>
                  <a:lnTo>
                    <a:pt x="20787" y="103858"/>
                  </a:lnTo>
                  <a:close/>
                  <a:moveTo>
                    <a:pt x="64855" y="103737"/>
                  </a:moveTo>
                  <a:lnTo>
                    <a:pt x="50988" y="84322"/>
                  </a:lnTo>
                  <a:lnTo>
                    <a:pt x="44069" y="88780"/>
                  </a:lnTo>
                  <a:lnTo>
                    <a:pt x="44069" y="288693"/>
                  </a:lnTo>
                  <a:lnTo>
                    <a:pt x="64855" y="269714"/>
                  </a:lnTo>
                  <a:lnTo>
                    <a:pt x="64855" y="10373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6"/>
        <p:cNvGrpSpPr/>
        <p:nvPr/>
      </p:nvGrpSpPr>
      <p:grpSpPr>
        <a:xfrm>
          <a:off x="0" y="0"/>
          <a:ext cx="0" cy="0"/>
          <a:chOff x="0" y="0"/>
          <a:chExt cx="0" cy="0"/>
        </a:xfrm>
      </p:grpSpPr>
      <p:sp>
        <p:nvSpPr>
          <p:cNvPr id="1927" name="Google Shape;1927;p67"/>
          <p:cNvSpPr txBox="1">
            <a:spLocks noGrp="1"/>
          </p:cNvSpPr>
          <p:nvPr>
            <p:ph type="title"/>
          </p:nvPr>
        </p:nvSpPr>
        <p:spPr>
          <a:xfrm>
            <a:off x="678550" y="2335725"/>
            <a:ext cx="3088200" cy="219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a:t>Live demo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2"/>
        <p:cNvGrpSpPr/>
        <p:nvPr/>
      </p:nvGrpSpPr>
      <p:grpSpPr>
        <a:xfrm>
          <a:off x="0" y="0"/>
          <a:ext cx="0" cy="0"/>
          <a:chOff x="0" y="0"/>
          <a:chExt cx="0" cy="0"/>
        </a:xfrm>
      </p:grpSpPr>
      <p:sp>
        <p:nvSpPr>
          <p:cNvPr id="1933" name="Google Shape;1933;p68"/>
          <p:cNvSpPr/>
          <p:nvPr/>
        </p:nvSpPr>
        <p:spPr>
          <a:xfrm>
            <a:off x="406650" y="2251075"/>
            <a:ext cx="16924249" cy="3255851"/>
          </a:xfrm>
          <a:custGeom>
            <a:avLst/>
            <a:gdLst/>
            <a:ahLst/>
            <a:cxnLst/>
            <a:rect l="l" t="t" r="r" b="b"/>
            <a:pathLst>
              <a:path w="7772330" h="1788929" extrusionOk="0">
                <a:moveTo>
                  <a:pt x="3240605" y="84596"/>
                </a:moveTo>
                <a:cubicBezTo>
                  <a:pt x="3178010" y="137478"/>
                  <a:pt x="3126205" y="213181"/>
                  <a:pt x="3098481" y="292313"/>
                </a:cubicBezTo>
                <a:cubicBezTo>
                  <a:pt x="3060660" y="400882"/>
                  <a:pt x="3040570" y="511874"/>
                  <a:pt x="3021139" y="619231"/>
                </a:cubicBezTo>
                <a:cubicBezTo>
                  <a:pt x="3003616" y="716059"/>
                  <a:pt x="2987065" y="807520"/>
                  <a:pt x="2958752" y="896210"/>
                </a:cubicBezTo>
                <a:cubicBezTo>
                  <a:pt x="2716142" y="940676"/>
                  <a:pt x="2473428" y="1018388"/>
                  <a:pt x="2259132" y="1087062"/>
                </a:cubicBezTo>
                <a:cubicBezTo>
                  <a:pt x="2173635" y="1027531"/>
                  <a:pt x="2092476" y="978736"/>
                  <a:pt x="2011108" y="937871"/>
                </a:cubicBezTo>
                <a:cubicBezTo>
                  <a:pt x="1815549" y="839692"/>
                  <a:pt x="1577658" y="815035"/>
                  <a:pt x="1283799" y="862445"/>
                </a:cubicBezTo>
                <a:cubicBezTo>
                  <a:pt x="1029808" y="903413"/>
                  <a:pt x="774846" y="991238"/>
                  <a:pt x="549863" y="1068673"/>
                </a:cubicBezTo>
                <a:cubicBezTo>
                  <a:pt x="334213" y="1142922"/>
                  <a:pt x="147953" y="1207059"/>
                  <a:pt x="16655" y="1211665"/>
                </a:cubicBezTo>
                <a:cubicBezTo>
                  <a:pt x="11693" y="1211803"/>
                  <a:pt x="6766" y="1211942"/>
                  <a:pt x="1978" y="1211942"/>
                </a:cubicBezTo>
                <a:lnTo>
                  <a:pt x="0" y="1211942"/>
                </a:lnTo>
                <a:lnTo>
                  <a:pt x="0" y="1216928"/>
                </a:lnTo>
                <a:lnTo>
                  <a:pt x="1978" y="1216928"/>
                </a:lnTo>
                <a:cubicBezTo>
                  <a:pt x="110930" y="1216928"/>
                  <a:pt x="236919" y="1225482"/>
                  <a:pt x="345247" y="1288892"/>
                </a:cubicBezTo>
                <a:cubicBezTo>
                  <a:pt x="374428" y="1306000"/>
                  <a:pt x="402846" y="1324423"/>
                  <a:pt x="430431" y="1342328"/>
                </a:cubicBezTo>
                <a:cubicBezTo>
                  <a:pt x="521028" y="1401097"/>
                  <a:pt x="606594" y="1456645"/>
                  <a:pt x="720890" y="1469735"/>
                </a:cubicBezTo>
                <a:cubicBezTo>
                  <a:pt x="830224" y="1482272"/>
                  <a:pt x="942542" y="1468939"/>
                  <a:pt x="1047609" y="1452628"/>
                </a:cubicBezTo>
                <a:cubicBezTo>
                  <a:pt x="1150315" y="1436697"/>
                  <a:pt x="1258019" y="1412940"/>
                  <a:pt x="1376756" y="1379972"/>
                </a:cubicBezTo>
                <a:cubicBezTo>
                  <a:pt x="1425264" y="1409339"/>
                  <a:pt x="1490080" y="1446117"/>
                  <a:pt x="1562426" y="1471536"/>
                </a:cubicBezTo>
                <a:cubicBezTo>
                  <a:pt x="1598130" y="1484073"/>
                  <a:pt x="1636229" y="1494600"/>
                  <a:pt x="1675646" y="1502773"/>
                </a:cubicBezTo>
                <a:cubicBezTo>
                  <a:pt x="1862080" y="1541630"/>
                  <a:pt x="2084912" y="1527604"/>
                  <a:pt x="2303025" y="1463329"/>
                </a:cubicBezTo>
                <a:cubicBezTo>
                  <a:pt x="2313989" y="1460801"/>
                  <a:pt x="2323740" y="1458446"/>
                  <a:pt x="2332726" y="1456160"/>
                </a:cubicBezTo>
                <a:cubicBezTo>
                  <a:pt x="2338556" y="1455086"/>
                  <a:pt x="2344385" y="1453978"/>
                  <a:pt x="2350180" y="1452801"/>
                </a:cubicBezTo>
                <a:cubicBezTo>
                  <a:pt x="2354309" y="1451970"/>
                  <a:pt x="2358368" y="1451139"/>
                  <a:pt x="2362289" y="1450342"/>
                </a:cubicBezTo>
                <a:lnTo>
                  <a:pt x="2366071" y="1449823"/>
                </a:lnTo>
                <a:cubicBezTo>
                  <a:pt x="2374677" y="1448576"/>
                  <a:pt x="2383455" y="1447260"/>
                  <a:pt x="2392234" y="1445909"/>
                </a:cubicBezTo>
                <a:cubicBezTo>
                  <a:pt x="2402123" y="1444974"/>
                  <a:pt x="2412151" y="1444005"/>
                  <a:pt x="2422109" y="1442931"/>
                </a:cubicBezTo>
                <a:cubicBezTo>
                  <a:pt x="2431894" y="1442515"/>
                  <a:pt x="2441679" y="1442031"/>
                  <a:pt x="2451325" y="1441476"/>
                </a:cubicBezTo>
                <a:cubicBezTo>
                  <a:pt x="2461422" y="1441580"/>
                  <a:pt x="2471623" y="1441580"/>
                  <a:pt x="2481512" y="1441511"/>
                </a:cubicBezTo>
                <a:cubicBezTo>
                  <a:pt x="2491783" y="1442134"/>
                  <a:pt x="2501984" y="1442654"/>
                  <a:pt x="2511665" y="1443069"/>
                </a:cubicBezTo>
                <a:cubicBezTo>
                  <a:pt x="2521346" y="1444108"/>
                  <a:pt x="2530333" y="1445009"/>
                  <a:pt x="2539042" y="1445805"/>
                </a:cubicBezTo>
                <a:cubicBezTo>
                  <a:pt x="2548896" y="1447364"/>
                  <a:pt x="2558889" y="1448853"/>
                  <a:pt x="2568640" y="1450134"/>
                </a:cubicBezTo>
                <a:cubicBezTo>
                  <a:pt x="2578043" y="1452074"/>
                  <a:pt x="2587377" y="1453874"/>
                  <a:pt x="2596225" y="1455433"/>
                </a:cubicBezTo>
                <a:cubicBezTo>
                  <a:pt x="2606634" y="1458030"/>
                  <a:pt x="2616176" y="1460316"/>
                  <a:pt x="2625336" y="1462290"/>
                </a:cubicBezTo>
                <a:cubicBezTo>
                  <a:pt x="2635434" y="1465233"/>
                  <a:pt x="2644872" y="1467831"/>
                  <a:pt x="2654032" y="1470151"/>
                </a:cubicBezTo>
                <a:cubicBezTo>
                  <a:pt x="2662810" y="1473060"/>
                  <a:pt x="2671763" y="1475830"/>
                  <a:pt x="2680472" y="1478393"/>
                </a:cubicBezTo>
                <a:cubicBezTo>
                  <a:pt x="2689598" y="1481752"/>
                  <a:pt x="2698792" y="1484938"/>
                  <a:pt x="2707675" y="1487813"/>
                </a:cubicBezTo>
                <a:cubicBezTo>
                  <a:pt x="2717044" y="1491553"/>
                  <a:pt x="2726378" y="1495085"/>
                  <a:pt x="2735260" y="1498237"/>
                </a:cubicBezTo>
                <a:cubicBezTo>
                  <a:pt x="2744351" y="1502115"/>
                  <a:pt x="2753269" y="1505717"/>
                  <a:pt x="2761666" y="1508903"/>
                </a:cubicBezTo>
                <a:cubicBezTo>
                  <a:pt x="2770618" y="1512955"/>
                  <a:pt x="2779674" y="1516834"/>
                  <a:pt x="2788453" y="1520331"/>
                </a:cubicBezTo>
                <a:cubicBezTo>
                  <a:pt x="2797509" y="1524626"/>
                  <a:pt x="2806773" y="1528747"/>
                  <a:pt x="2815899" y="1532556"/>
                </a:cubicBezTo>
                <a:cubicBezTo>
                  <a:pt x="2823914" y="1536504"/>
                  <a:pt x="2830611" y="1539656"/>
                  <a:pt x="2836961" y="1542461"/>
                </a:cubicBezTo>
                <a:cubicBezTo>
                  <a:pt x="2837655" y="1542772"/>
                  <a:pt x="2838349" y="1543049"/>
                  <a:pt x="2839008" y="1543326"/>
                </a:cubicBezTo>
                <a:lnTo>
                  <a:pt x="2840500" y="1543950"/>
                </a:lnTo>
                <a:cubicBezTo>
                  <a:pt x="2844629" y="1546062"/>
                  <a:pt x="2848758" y="1548140"/>
                  <a:pt x="2852922" y="1550149"/>
                </a:cubicBezTo>
                <a:cubicBezTo>
                  <a:pt x="2942478" y="1593195"/>
                  <a:pt x="3027350" y="1605316"/>
                  <a:pt x="3112395" y="1587204"/>
                </a:cubicBezTo>
                <a:cubicBezTo>
                  <a:pt x="3258162" y="1556140"/>
                  <a:pt x="3374159" y="1452385"/>
                  <a:pt x="3486338" y="1352059"/>
                </a:cubicBezTo>
                <a:cubicBezTo>
                  <a:pt x="3523014" y="1319263"/>
                  <a:pt x="3557643" y="1288303"/>
                  <a:pt x="3593070" y="1260010"/>
                </a:cubicBezTo>
                <a:cubicBezTo>
                  <a:pt x="3649940" y="1214574"/>
                  <a:pt x="3708962" y="1174159"/>
                  <a:pt x="3768365" y="1139909"/>
                </a:cubicBezTo>
                <a:cubicBezTo>
                  <a:pt x="3782071" y="1132636"/>
                  <a:pt x="3796227" y="1125468"/>
                  <a:pt x="3810419" y="1118611"/>
                </a:cubicBezTo>
                <a:lnTo>
                  <a:pt x="3812813" y="1117537"/>
                </a:lnTo>
                <a:cubicBezTo>
                  <a:pt x="3821696" y="1114005"/>
                  <a:pt x="3830891" y="1110473"/>
                  <a:pt x="3840190" y="1107044"/>
                </a:cubicBezTo>
                <a:cubicBezTo>
                  <a:pt x="3844736" y="1238088"/>
                  <a:pt x="3855111" y="1317636"/>
                  <a:pt x="3874854" y="1372664"/>
                </a:cubicBezTo>
                <a:cubicBezTo>
                  <a:pt x="3886859" y="1406118"/>
                  <a:pt x="3899802" y="1434619"/>
                  <a:pt x="3914479" y="1459900"/>
                </a:cubicBezTo>
                <a:cubicBezTo>
                  <a:pt x="3973293" y="1561854"/>
                  <a:pt x="4062779" y="1617991"/>
                  <a:pt x="4166423" y="1617991"/>
                </a:cubicBezTo>
                <a:cubicBezTo>
                  <a:pt x="4184396" y="1617991"/>
                  <a:pt x="4202821" y="1616259"/>
                  <a:pt x="4221246" y="1612900"/>
                </a:cubicBezTo>
                <a:cubicBezTo>
                  <a:pt x="4270101" y="1603931"/>
                  <a:pt x="4319442" y="1582598"/>
                  <a:pt x="4363682" y="1551395"/>
                </a:cubicBezTo>
                <a:cubicBezTo>
                  <a:pt x="4375341" y="1544919"/>
                  <a:pt x="4386722" y="1537820"/>
                  <a:pt x="4397305" y="1530409"/>
                </a:cubicBezTo>
                <a:cubicBezTo>
                  <a:pt x="4408617" y="1524245"/>
                  <a:pt x="4419789" y="1517353"/>
                  <a:pt x="4430337" y="1510081"/>
                </a:cubicBezTo>
                <a:cubicBezTo>
                  <a:pt x="4441719" y="1504020"/>
                  <a:pt x="4452926" y="1497267"/>
                  <a:pt x="4463440" y="1490168"/>
                </a:cubicBezTo>
                <a:cubicBezTo>
                  <a:pt x="4475202" y="1484107"/>
                  <a:pt x="4486930" y="1477146"/>
                  <a:pt x="4498138" y="1469631"/>
                </a:cubicBezTo>
                <a:cubicBezTo>
                  <a:pt x="4509866" y="1463710"/>
                  <a:pt x="4521524" y="1456957"/>
                  <a:pt x="4532593" y="1449684"/>
                </a:cubicBezTo>
                <a:cubicBezTo>
                  <a:pt x="4543350" y="1444455"/>
                  <a:pt x="4553794" y="1438706"/>
                  <a:pt x="4563718" y="1432542"/>
                </a:cubicBezTo>
                <a:cubicBezTo>
                  <a:pt x="4653135" y="1493042"/>
                  <a:pt x="4734329" y="1539829"/>
                  <a:pt x="4811879" y="1575603"/>
                </a:cubicBezTo>
                <a:cubicBezTo>
                  <a:pt x="4928500" y="1629385"/>
                  <a:pt x="5056536" y="1663462"/>
                  <a:pt x="5192414" y="1676968"/>
                </a:cubicBezTo>
                <a:cubicBezTo>
                  <a:pt x="5236412" y="1681331"/>
                  <a:pt x="5281624" y="1683548"/>
                  <a:pt x="5326731" y="1683548"/>
                </a:cubicBezTo>
                <a:cubicBezTo>
                  <a:pt x="5390854" y="1683548"/>
                  <a:pt x="5456607" y="1679080"/>
                  <a:pt x="5522117" y="1670249"/>
                </a:cubicBezTo>
                <a:cubicBezTo>
                  <a:pt x="5675795" y="1744568"/>
                  <a:pt x="5862264" y="1788930"/>
                  <a:pt x="6021077" y="1788930"/>
                </a:cubicBezTo>
                <a:cubicBezTo>
                  <a:pt x="6031175" y="1788930"/>
                  <a:pt x="6041341" y="1788757"/>
                  <a:pt x="6051265" y="1788411"/>
                </a:cubicBezTo>
                <a:cubicBezTo>
                  <a:pt x="6196754" y="1783181"/>
                  <a:pt x="6337941" y="1745052"/>
                  <a:pt x="6482910" y="1671877"/>
                </a:cubicBezTo>
                <a:cubicBezTo>
                  <a:pt x="6568511" y="1628657"/>
                  <a:pt x="6656332" y="1573525"/>
                  <a:pt x="6767471" y="1493181"/>
                </a:cubicBezTo>
                <a:cubicBezTo>
                  <a:pt x="6773543" y="1489614"/>
                  <a:pt x="6779545" y="1486047"/>
                  <a:pt x="6785306" y="1482583"/>
                </a:cubicBezTo>
                <a:cubicBezTo>
                  <a:pt x="6791690" y="1479571"/>
                  <a:pt x="6797901" y="1476558"/>
                  <a:pt x="6803834" y="1473649"/>
                </a:cubicBezTo>
                <a:cubicBezTo>
                  <a:pt x="6810150" y="1471294"/>
                  <a:pt x="6816603" y="1468835"/>
                  <a:pt x="6822953" y="1466307"/>
                </a:cubicBezTo>
                <a:cubicBezTo>
                  <a:pt x="6829442" y="1464437"/>
                  <a:pt x="6836000" y="1462498"/>
                  <a:pt x="6842211" y="1460558"/>
                </a:cubicBezTo>
                <a:cubicBezTo>
                  <a:pt x="6848838" y="1459173"/>
                  <a:pt x="6855569" y="1457649"/>
                  <a:pt x="6861988" y="1456091"/>
                </a:cubicBezTo>
                <a:cubicBezTo>
                  <a:pt x="6868269" y="1455190"/>
                  <a:pt x="6874758" y="1454117"/>
                  <a:pt x="6881107" y="1452939"/>
                </a:cubicBezTo>
                <a:cubicBezTo>
                  <a:pt x="6888429" y="1452281"/>
                  <a:pt x="6894882" y="1451589"/>
                  <a:pt x="6900885" y="1450792"/>
                </a:cubicBezTo>
                <a:lnTo>
                  <a:pt x="6904424" y="1450515"/>
                </a:lnTo>
                <a:cubicBezTo>
                  <a:pt x="6907131" y="1450411"/>
                  <a:pt x="6909837" y="1450273"/>
                  <a:pt x="6912578" y="1450100"/>
                </a:cubicBezTo>
                <a:cubicBezTo>
                  <a:pt x="6913689" y="1450030"/>
                  <a:pt x="6914869" y="1449892"/>
                  <a:pt x="6916013" y="1449788"/>
                </a:cubicBezTo>
                <a:lnTo>
                  <a:pt x="6919553" y="1449546"/>
                </a:lnTo>
                <a:cubicBezTo>
                  <a:pt x="6921149" y="1449511"/>
                  <a:pt x="6922745" y="1449476"/>
                  <a:pt x="6924376" y="1449407"/>
                </a:cubicBezTo>
                <a:cubicBezTo>
                  <a:pt x="6928123" y="1449234"/>
                  <a:pt x="6931732" y="1448957"/>
                  <a:pt x="6935375" y="1448680"/>
                </a:cubicBezTo>
                <a:lnTo>
                  <a:pt x="6935583" y="1446844"/>
                </a:lnTo>
                <a:lnTo>
                  <a:pt x="6935583" y="1446844"/>
                </a:lnTo>
                <a:lnTo>
                  <a:pt x="6935965" y="1448680"/>
                </a:lnTo>
                <a:cubicBezTo>
                  <a:pt x="6942280" y="1448957"/>
                  <a:pt x="6949081" y="1448888"/>
                  <a:pt x="6955986" y="1448507"/>
                </a:cubicBezTo>
                <a:cubicBezTo>
                  <a:pt x="6961468" y="1448749"/>
                  <a:pt x="6967402" y="1448784"/>
                  <a:pt x="6973370" y="1448576"/>
                </a:cubicBezTo>
                <a:cubicBezTo>
                  <a:pt x="6979164" y="1448922"/>
                  <a:pt x="6985237" y="1449061"/>
                  <a:pt x="6991309" y="1448957"/>
                </a:cubicBezTo>
                <a:cubicBezTo>
                  <a:pt x="6996895" y="1449372"/>
                  <a:pt x="7002725" y="1449546"/>
                  <a:pt x="7008450" y="1449546"/>
                </a:cubicBezTo>
                <a:cubicBezTo>
                  <a:pt x="7014210" y="1450030"/>
                  <a:pt x="7020316" y="1450307"/>
                  <a:pt x="7026354" y="1450342"/>
                </a:cubicBezTo>
                <a:cubicBezTo>
                  <a:pt x="7031940" y="1450861"/>
                  <a:pt x="7037874" y="1451173"/>
                  <a:pt x="7043807" y="1451277"/>
                </a:cubicBezTo>
                <a:cubicBezTo>
                  <a:pt x="7049740" y="1451866"/>
                  <a:pt x="7055813" y="1452247"/>
                  <a:pt x="7061642" y="1452420"/>
                </a:cubicBezTo>
                <a:cubicBezTo>
                  <a:pt x="7067020" y="1452974"/>
                  <a:pt x="7072815" y="1453390"/>
                  <a:pt x="7078748" y="1453632"/>
                </a:cubicBezTo>
                <a:cubicBezTo>
                  <a:pt x="7084890" y="1454325"/>
                  <a:pt x="7091170" y="1454809"/>
                  <a:pt x="7097312" y="1455086"/>
                </a:cubicBezTo>
                <a:cubicBezTo>
                  <a:pt x="7103037" y="1455744"/>
                  <a:pt x="7108901" y="1456229"/>
                  <a:pt x="7114626" y="1456541"/>
                </a:cubicBezTo>
                <a:cubicBezTo>
                  <a:pt x="7122191" y="1457441"/>
                  <a:pt x="7130033" y="1458099"/>
                  <a:pt x="7138013" y="1458515"/>
                </a:cubicBezTo>
                <a:cubicBezTo>
                  <a:pt x="7144363" y="1458792"/>
                  <a:pt x="7150955" y="1458965"/>
                  <a:pt x="7157583" y="1458965"/>
                </a:cubicBezTo>
                <a:cubicBezTo>
                  <a:pt x="7335029" y="1458965"/>
                  <a:pt x="7598701" y="1355141"/>
                  <a:pt x="7740548" y="1299316"/>
                </a:cubicBezTo>
                <a:cubicBezTo>
                  <a:pt x="7751338" y="1295091"/>
                  <a:pt x="7761401" y="1291108"/>
                  <a:pt x="7770665" y="1287507"/>
                </a:cubicBezTo>
                <a:lnTo>
                  <a:pt x="7772331" y="1286849"/>
                </a:lnTo>
                <a:lnTo>
                  <a:pt x="7770561" y="1282104"/>
                </a:lnTo>
                <a:lnTo>
                  <a:pt x="7768583" y="1282866"/>
                </a:lnTo>
                <a:cubicBezTo>
                  <a:pt x="7759909" y="1286260"/>
                  <a:pt x="7750540" y="1289931"/>
                  <a:pt x="7740548" y="1293879"/>
                </a:cubicBezTo>
                <a:lnTo>
                  <a:pt x="7738292" y="1294779"/>
                </a:lnTo>
                <a:cubicBezTo>
                  <a:pt x="7614662" y="1343436"/>
                  <a:pt x="7397903" y="1428801"/>
                  <a:pt x="7227499" y="1449407"/>
                </a:cubicBezTo>
                <a:cubicBezTo>
                  <a:pt x="7380102" y="1425962"/>
                  <a:pt x="7565356" y="1354726"/>
                  <a:pt x="7684198" y="1309013"/>
                </a:cubicBezTo>
                <a:lnTo>
                  <a:pt x="7686904" y="1307974"/>
                </a:lnTo>
                <a:cubicBezTo>
                  <a:pt x="7706369" y="1300493"/>
                  <a:pt x="7724794" y="1293429"/>
                  <a:pt x="7740617" y="1287507"/>
                </a:cubicBezTo>
                <a:lnTo>
                  <a:pt x="7742317" y="1286883"/>
                </a:lnTo>
                <a:lnTo>
                  <a:pt x="7740652" y="1282139"/>
                </a:lnTo>
                <a:lnTo>
                  <a:pt x="7738674" y="1282866"/>
                </a:lnTo>
                <a:cubicBezTo>
                  <a:pt x="7721949" y="1289100"/>
                  <a:pt x="7702657" y="1296511"/>
                  <a:pt x="7682150" y="1304407"/>
                </a:cubicBezTo>
                <a:cubicBezTo>
                  <a:pt x="7557063" y="1352509"/>
                  <a:pt x="7358589" y="1428801"/>
                  <a:pt x="7202725" y="1447814"/>
                </a:cubicBezTo>
                <a:cubicBezTo>
                  <a:pt x="7342663" y="1425962"/>
                  <a:pt x="7512268" y="1361929"/>
                  <a:pt x="7631560" y="1316908"/>
                </a:cubicBezTo>
                <a:cubicBezTo>
                  <a:pt x="7661886" y="1305446"/>
                  <a:pt x="7688083" y="1295576"/>
                  <a:pt x="7710568" y="1287541"/>
                </a:cubicBezTo>
                <a:lnTo>
                  <a:pt x="7712268" y="1286918"/>
                </a:lnTo>
                <a:lnTo>
                  <a:pt x="7710637" y="1282139"/>
                </a:lnTo>
                <a:lnTo>
                  <a:pt x="7708659" y="1282831"/>
                </a:lnTo>
                <a:cubicBezTo>
                  <a:pt x="7686140" y="1290866"/>
                  <a:pt x="7659944" y="1300736"/>
                  <a:pt x="7629305" y="1312303"/>
                </a:cubicBezTo>
                <a:cubicBezTo>
                  <a:pt x="7504009" y="1359609"/>
                  <a:pt x="7323683" y="1427693"/>
                  <a:pt x="7180900" y="1445875"/>
                </a:cubicBezTo>
                <a:cubicBezTo>
                  <a:pt x="7308832" y="1425027"/>
                  <a:pt x="7462510" y="1367781"/>
                  <a:pt x="7580207" y="1323939"/>
                </a:cubicBezTo>
                <a:cubicBezTo>
                  <a:pt x="7619000" y="1309497"/>
                  <a:pt x="7652518" y="1296996"/>
                  <a:pt x="7680485" y="1287507"/>
                </a:cubicBezTo>
                <a:lnTo>
                  <a:pt x="7682220" y="1286918"/>
                </a:lnTo>
                <a:lnTo>
                  <a:pt x="7680693" y="1282104"/>
                </a:lnTo>
                <a:lnTo>
                  <a:pt x="7678680" y="1282797"/>
                </a:lnTo>
                <a:cubicBezTo>
                  <a:pt x="7650609" y="1292320"/>
                  <a:pt x="7617091" y="1304788"/>
                  <a:pt x="7578229" y="1319263"/>
                </a:cubicBezTo>
                <a:cubicBezTo>
                  <a:pt x="7453072" y="1365877"/>
                  <a:pt x="7287909" y="1427382"/>
                  <a:pt x="7156437" y="1444385"/>
                </a:cubicBezTo>
                <a:cubicBezTo>
                  <a:pt x="7275591" y="1424230"/>
                  <a:pt x="7420283" y="1370864"/>
                  <a:pt x="7530484" y="1330207"/>
                </a:cubicBezTo>
                <a:lnTo>
                  <a:pt x="7530935" y="1330034"/>
                </a:lnTo>
                <a:cubicBezTo>
                  <a:pt x="7577431" y="1312891"/>
                  <a:pt x="7617576" y="1298069"/>
                  <a:pt x="7650402" y="1287541"/>
                </a:cubicBezTo>
                <a:lnTo>
                  <a:pt x="7652137" y="1286987"/>
                </a:lnTo>
                <a:lnTo>
                  <a:pt x="7650679" y="1282173"/>
                </a:lnTo>
                <a:lnTo>
                  <a:pt x="7648667" y="1282831"/>
                </a:lnTo>
                <a:cubicBezTo>
                  <a:pt x="7615703" y="1293429"/>
                  <a:pt x="7575523" y="1308251"/>
                  <a:pt x="7528958" y="1325428"/>
                </a:cubicBezTo>
                <a:lnTo>
                  <a:pt x="7528506" y="1325601"/>
                </a:lnTo>
                <a:cubicBezTo>
                  <a:pt x="7412302" y="1368474"/>
                  <a:pt x="7258312" y="1425269"/>
                  <a:pt x="7136451" y="1442446"/>
                </a:cubicBezTo>
                <a:cubicBezTo>
                  <a:pt x="7244883" y="1422949"/>
                  <a:pt x="7374655" y="1375331"/>
                  <a:pt x="7482046" y="1335955"/>
                </a:cubicBezTo>
                <a:cubicBezTo>
                  <a:pt x="7533781" y="1316978"/>
                  <a:pt x="7582671" y="1299039"/>
                  <a:pt x="7620318" y="1287611"/>
                </a:cubicBezTo>
                <a:lnTo>
                  <a:pt x="7622087" y="1287091"/>
                </a:lnTo>
                <a:lnTo>
                  <a:pt x="7620700" y="1282243"/>
                </a:lnTo>
                <a:lnTo>
                  <a:pt x="7618687" y="1282866"/>
                </a:lnTo>
                <a:cubicBezTo>
                  <a:pt x="7580797" y="1294364"/>
                  <a:pt x="7531837" y="1312337"/>
                  <a:pt x="7479964" y="1331384"/>
                </a:cubicBezTo>
                <a:cubicBezTo>
                  <a:pt x="7365459" y="1373392"/>
                  <a:pt x="7225626" y="1424680"/>
                  <a:pt x="7113793" y="1441130"/>
                </a:cubicBezTo>
                <a:cubicBezTo>
                  <a:pt x="7212614" y="1422533"/>
                  <a:pt x="7329685" y="1379695"/>
                  <a:pt x="7434682" y="1341219"/>
                </a:cubicBezTo>
                <a:cubicBezTo>
                  <a:pt x="7492975" y="1319887"/>
                  <a:pt x="7548042" y="1299731"/>
                  <a:pt x="7590235" y="1287645"/>
                </a:cubicBezTo>
                <a:lnTo>
                  <a:pt x="7592004" y="1287126"/>
                </a:lnTo>
                <a:lnTo>
                  <a:pt x="7590720" y="1282277"/>
                </a:lnTo>
                <a:lnTo>
                  <a:pt x="7588708" y="1282866"/>
                </a:lnTo>
                <a:cubicBezTo>
                  <a:pt x="7546272" y="1294987"/>
                  <a:pt x="7491067" y="1315212"/>
                  <a:pt x="7432427" y="1336683"/>
                </a:cubicBezTo>
                <a:cubicBezTo>
                  <a:pt x="7319554" y="1378032"/>
                  <a:pt x="7192489" y="1424542"/>
                  <a:pt x="7089678" y="1440160"/>
                </a:cubicBezTo>
                <a:cubicBezTo>
                  <a:pt x="7181246" y="1422118"/>
                  <a:pt x="7290442" y="1382049"/>
                  <a:pt x="7387701" y="1346345"/>
                </a:cubicBezTo>
                <a:cubicBezTo>
                  <a:pt x="7452344" y="1322623"/>
                  <a:pt x="7513378" y="1300216"/>
                  <a:pt x="7560186" y="1287680"/>
                </a:cubicBezTo>
                <a:lnTo>
                  <a:pt x="7561991" y="1287195"/>
                </a:lnTo>
                <a:lnTo>
                  <a:pt x="7560776" y="1282312"/>
                </a:lnTo>
                <a:lnTo>
                  <a:pt x="7558763" y="1282866"/>
                </a:lnTo>
                <a:cubicBezTo>
                  <a:pt x="7511713" y="1295472"/>
                  <a:pt x="7450540" y="1317913"/>
                  <a:pt x="7385724" y="1341704"/>
                </a:cubicBezTo>
                <a:cubicBezTo>
                  <a:pt x="7280727" y="1380249"/>
                  <a:pt x="7161885" y="1423884"/>
                  <a:pt x="7066673" y="1439191"/>
                </a:cubicBezTo>
                <a:cubicBezTo>
                  <a:pt x="7151059" y="1421598"/>
                  <a:pt x="7252135" y="1384231"/>
                  <a:pt x="7341899" y="1351089"/>
                </a:cubicBezTo>
                <a:cubicBezTo>
                  <a:pt x="7412337" y="1325081"/>
                  <a:pt x="7478853" y="1300493"/>
                  <a:pt x="7530172" y="1287714"/>
                </a:cubicBezTo>
                <a:lnTo>
                  <a:pt x="7531976" y="1287264"/>
                </a:lnTo>
                <a:lnTo>
                  <a:pt x="7530797" y="1282381"/>
                </a:lnTo>
                <a:lnTo>
                  <a:pt x="7528784" y="1282901"/>
                </a:lnTo>
                <a:cubicBezTo>
                  <a:pt x="7477153" y="1295783"/>
                  <a:pt x="7410428" y="1320406"/>
                  <a:pt x="7339714" y="1346553"/>
                </a:cubicBezTo>
                <a:cubicBezTo>
                  <a:pt x="7246549" y="1380976"/>
                  <a:pt x="7140962" y="1419971"/>
                  <a:pt x="7054876" y="1436455"/>
                </a:cubicBezTo>
                <a:cubicBezTo>
                  <a:pt x="7054668" y="1436351"/>
                  <a:pt x="7054425" y="1436247"/>
                  <a:pt x="7054217" y="1436143"/>
                </a:cubicBezTo>
                <a:cubicBezTo>
                  <a:pt x="7128332" y="1418620"/>
                  <a:pt x="7213690" y="1386725"/>
                  <a:pt x="7296306" y="1355868"/>
                </a:cubicBezTo>
                <a:cubicBezTo>
                  <a:pt x="7372330" y="1327471"/>
                  <a:pt x="7444155" y="1300632"/>
                  <a:pt x="7500123" y="1287714"/>
                </a:cubicBezTo>
                <a:lnTo>
                  <a:pt x="7501928" y="1287299"/>
                </a:lnTo>
                <a:lnTo>
                  <a:pt x="7500852" y="1282381"/>
                </a:lnTo>
                <a:lnTo>
                  <a:pt x="7498839" y="1282831"/>
                </a:lnTo>
                <a:cubicBezTo>
                  <a:pt x="7442559" y="1295818"/>
                  <a:pt x="7370560" y="1322726"/>
                  <a:pt x="7294328" y="1351193"/>
                </a:cubicBezTo>
                <a:cubicBezTo>
                  <a:pt x="7209491" y="1382881"/>
                  <a:pt x="7121774" y="1415642"/>
                  <a:pt x="7046652" y="1432715"/>
                </a:cubicBezTo>
                <a:lnTo>
                  <a:pt x="7046028" y="1432438"/>
                </a:lnTo>
                <a:cubicBezTo>
                  <a:pt x="7045681" y="1432299"/>
                  <a:pt x="7045368" y="1432126"/>
                  <a:pt x="7045022" y="1431988"/>
                </a:cubicBezTo>
                <a:cubicBezTo>
                  <a:pt x="7108971" y="1414637"/>
                  <a:pt x="7181351" y="1387140"/>
                  <a:pt x="7251407" y="1360544"/>
                </a:cubicBezTo>
                <a:cubicBezTo>
                  <a:pt x="7332635" y="1329722"/>
                  <a:pt x="7409387" y="1300563"/>
                  <a:pt x="7470040" y="1287714"/>
                </a:cubicBezTo>
                <a:lnTo>
                  <a:pt x="7471879" y="1287333"/>
                </a:lnTo>
                <a:lnTo>
                  <a:pt x="7470908" y="1282416"/>
                </a:lnTo>
                <a:lnTo>
                  <a:pt x="7468895" y="1282831"/>
                </a:lnTo>
                <a:cubicBezTo>
                  <a:pt x="7407826" y="1295783"/>
                  <a:pt x="7330900" y="1324978"/>
                  <a:pt x="7249429" y="1355903"/>
                </a:cubicBezTo>
                <a:cubicBezTo>
                  <a:pt x="7177465" y="1383227"/>
                  <a:pt x="7103072" y="1411451"/>
                  <a:pt x="7037943" y="1428663"/>
                </a:cubicBezTo>
                <a:cubicBezTo>
                  <a:pt x="7037110" y="1428282"/>
                  <a:pt x="7036312" y="1427866"/>
                  <a:pt x="7035480" y="1427485"/>
                </a:cubicBezTo>
                <a:cubicBezTo>
                  <a:pt x="7089539" y="1410897"/>
                  <a:pt x="7149220" y="1387764"/>
                  <a:pt x="7206958" y="1365357"/>
                </a:cubicBezTo>
                <a:cubicBezTo>
                  <a:pt x="7289262" y="1333427"/>
                  <a:pt x="7374377" y="1300389"/>
                  <a:pt x="7439956" y="1287749"/>
                </a:cubicBezTo>
                <a:lnTo>
                  <a:pt x="7441796" y="1287403"/>
                </a:lnTo>
                <a:lnTo>
                  <a:pt x="7440893" y="1282451"/>
                </a:lnTo>
                <a:lnTo>
                  <a:pt x="7438881" y="1282831"/>
                </a:lnTo>
                <a:cubicBezTo>
                  <a:pt x="7372816" y="1295576"/>
                  <a:pt x="7287458" y="1328683"/>
                  <a:pt x="7204911" y="1360717"/>
                </a:cubicBezTo>
                <a:cubicBezTo>
                  <a:pt x="7145508" y="1383781"/>
                  <a:pt x="7084057" y="1407607"/>
                  <a:pt x="7028817" y="1424230"/>
                </a:cubicBezTo>
                <a:cubicBezTo>
                  <a:pt x="7027811" y="1423711"/>
                  <a:pt x="7026770" y="1423191"/>
                  <a:pt x="7025764" y="1422672"/>
                </a:cubicBezTo>
                <a:cubicBezTo>
                  <a:pt x="7068824" y="1407954"/>
                  <a:pt x="7114557" y="1389703"/>
                  <a:pt x="7162926" y="1370379"/>
                </a:cubicBezTo>
                <a:cubicBezTo>
                  <a:pt x="7249568" y="1335782"/>
                  <a:pt x="7339123" y="1300008"/>
                  <a:pt x="7409873" y="1287749"/>
                </a:cubicBezTo>
                <a:lnTo>
                  <a:pt x="7411747" y="1287437"/>
                </a:lnTo>
                <a:lnTo>
                  <a:pt x="7410949" y="1282485"/>
                </a:lnTo>
                <a:lnTo>
                  <a:pt x="7408936" y="1282831"/>
                </a:lnTo>
                <a:cubicBezTo>
                  <a:pt x="7337631" y="1295195"/>
                  <a:pt x="7247763" y="1331107"/>
                  <a:pt x="7160809" y="1365807"/>
                </a:cubicBezTo>
                <a:cubicBezTo>
                  <a:pt x="7113169" y="1384820"/>
                  <a:pt x="7063932" y="1404490"/>
                  <a:pt x="7019623" y="1419451"/>
                </a:cubicBezTo>
                <a:cubicBezTo>
                  <a:pt x="7018373" y="1418793"/>
                  <a:pt x="7017124" y="1418135"/>
                  <a:pt x="7015875" y="1417442"/>
                </a:cubicBezTo>
                <a:cubicBezTo>
                  <a:pt x="7048630" y="1405045"/>
                  <a:pt x="7082912" y="1390880"/>
                  <a:pt x="7119102" y="1375885"/>
                </a:cubicBezTo>
                <a:cubicBezTo>
                  <a:pt x="7209769" y="1338345"/>
                  <a:pt x="7303524" y="1299524"/>
                  <a:pt x="7379825" y="1287749"/>
                </a:cubicBezTo>
                <a:lnTo>
                  <a:pt x="7381698" y="1287472"/>
                </a:lnTo>
                <a:lnTo>
                  <a:pt x="7380969" y="1282520"/>
                </a:lnTo>
                <a:lnTo>
                  <a:pt x="7378958" y="1282831"/>
                </a:lnTo>
                <a:cubicBezTo>
                  <a:pt x="7358937" y="1285914"/>
                  <a:pt x="7336938" y="1290970"/>
                  <a:pt x="7311816" y="1298277"/>
                </a:cubicBezTo>
                <a:cubicBezTo>
                  <a:pt x="7311053" y="1297411"/>
                  <a:pt x="7310255" y="1296580"/>
                  <a:pt x="7309492" y="1295714"/>
                </a:cubicBezTo>
                <a:lnTo>
                  <a:pt x="7309179" y="1295368"/>
                </a:lnTo>
                <a:cubicBezTo>
                  <a:pt x="7323856" y="1291939"/>
                  <a:pt x="7337146" y="1289446"/>
                  <a:pt x="7349741" y="1287749"/>
                </a:cubicBezTo>
                <a:lnTo>
                  <a:pt x="7351650" y="1287507"/>
                </a:lnTo>
                <a:lnTo>
                  <a:pt x="7351025" y="1282554"/>
                </a:lnTo>
                <a:lnTo>
                  <a:pt x="7349013" y="1282831"/>
                </a:lnTo>
                <a:cubicBezTo>
                  <a:pt x="7340269" y="1284009"/>
                  <a:pt x="7331178" y="1285567"/>
                  <a:pt x="7321601" y="1287541"/>
                </a:cubicBezTo>
                <a:lnTo>
                  <a:pt x="7321080" y="1282624"/>
                </a:lnTo>
                <a:lnTo>
                  <a:pt x="7319068" y="1282866"/>
                </a:lnTo>
                <a:cubicBezTo>
                  <a:pt x="7313134" y="1283559"/>
                  <a:pt x="7306959" y="1284424"/>
                  <a:pt x="7300227" y="1285567"/>
                </a:cubicBezTo>
                <a:cubicBezTo>
                  <a:pt x="7220456" y="1198816"/>
                  <a:pt x="7141725" y="1138697"/>
                  <a:pt x="7059560" y="1101849"/>
                </a:cubicBezTo>
                <a:cubicBezTo>
                  <a:pt x="6978436" y="1065452"/>
                  <a:pt x="6896583" y="1052985"/>
                  <a:pt x="6809421" y="1063755"/>
                </a:cubicBezTo>
                <a:cubicBezTo>
                  <a:pt x="6777325" y="1067703"/>
                  <a:pt x="6744257" y="1074941"/>
                  <a:pt x="6711051" y="1085226"/>
                </a:cubicBezTo>
                <a:cubicBezTo>
                  <a:pt x="6690892" y="1060431"/>
                  <a:pt x="6670350" y="1040137"/>
                  <a:pt x="6648282" y="1023167"/>
                </a:cubicBezTo>
                <a:cubicBezTo>
                  <a:pt x="6584264" y="974303"/>
                  <a:pt x="6506818" y="938356"/>
                  <a:pt x="6435790" y="924538"/>
                </a:cubicBezTo>
                <a:cubicBezTo>
                  <a:pt x="6346408" y="907153"/>
                  <a:pt x="6269586" y="924885"/>
                  <a:pt x="6213722" y="975792"/>
                </a:cubicBezTo>
                <a:cubicBezTo>
                  <a:pt x="6154214" y="1029955"/>
                  <a:pt x="6115387" y="1106005"/>
                  <a:pt x="6077809" y="1179527"/>
                </a:cubicBezTo>
                <a:cubicBezTo>
                  <a:pt x="6031070" y="1271022"/>
                  <a:pt x="5986934" y="1357427"/>
                  <a:pt x="5906539" y="1405633"/>
                </a:cubicBezTo>
                <a:cubicBezTo>
                  <a:pt x="5863166" y="1431641"/>
                  <a:pt x="5813270" y="1443901"/>
                  <a:pt x="5754040" y="1443139"/>
                </a:cubicBezTo>
                <a:cubicBezTo>
                  <a:pt x="5628467" y="1441511"/>
                  <a:pt x="5504595" y="1386863"/>
                  <a:pt x="5422603" y="1296926"/>
                </a:cubicBezTo>
                <a:cubicBezTo>
                  <a:pt x="5418300" y="1292216"/>
                  <a:pt x="5413789" y="1286953"/>
                  <a:pt x="5408550" y="1280477"/>
                </a:cubicBezTo>
                <a:cubicBezTo>
                  <a:pt x="5388043" y="1247612"/>
                  <a:pt x="5368890" y="1212703"/>
                  <a:pt x="5351055" y="1179839"/>
                </a:cubicBezTo>
                <a:cubicBezTo>
                  <a:pt x="5343595" y="1165571"/>
                  <a:pt x="5336239" y="1151233"/>
                  <a:pt x="5328952" y="1137000"/>
                </a:cubicBezTo>
                <a:cubicBezTo>
                  <a:pt x="5324302" y="1127961"/>
                  <a:pt x="5319653" y="1118853"/>
                  <a:pt x="5314969" y="1109815"/>
                </a:cubicBezTo>
                <a:lnTo>
                  <a:pt x="5312922" y="1105590"/>
                </a:lnTo>
                <a:cubicBezTo>
                  <a:pt x="5302790" y="1084707"/>
                  <a:pt x="5293594" y="1065902"/>
                  <a:pt x="5284052" y="1046924"/>
                </a:cubicBezTo>
                <a:cubicBezTo>
                  <a:pt x="5274476" y="1026319"/>
                  <a:pt x="5266530" y="1009558"/>
                  <a:pt x="5259035" y="994251"/>
                </a:cubicBezTo>
                <a:cubicBezTo>
                  <a:pt x="5224163" y="916469"/>
                  <a:pt x="5184781" y="836575"/>
                  <a:pt x="5133115" y="779122"/>
                </a:cubicBezTo>
                <a:cubicBezTo>
                  <a:pt x="5093837" y="735487"/>
                  <a:pt x="5050776" y="707782"/>
                  <a:pt x="5001539" y="694449"/>
                </a:cubicBezTo>
                <a:cubicBezTo>
                  <a:pt x="4945606" y="679281"/>
                  <a:pt x="4882906" y="682779"/>
                  <a:pt x="4809867" y="705116"/>
                </a:cubicBezTo>
                <a:cubicBezTo>
                  <a:pt x="4652753" y="753184"/>
                  <a:pt x="4600879" y="912417"/>
                  <a:pt x="4573468" y="1046613"/>
                </a:cubicBezTo>
                <a:cubicBezTo>
                  <a:pt x="4500359" y="1017834"/>
                  <a:pt x="4424231" y="999757"/>
                  <a:pt x="4347478" y="992935"/>
                </a:cubicBezTo>
                <a:cubicBezTo>
                  <a:pt x="4332142" y="989333"/>
                  <a:pt x="4317881" y="986320"/>
                  <a:pt x="4304175" y="983861"/>
                </a:cubicBezTo>
                <a:cubicBezTo>
                  <a:pt x="4288700" y="978597"/>
                  <a:pt x="4273259" y="973818"/>
                  <a:pt x="4258616" y="969732"/>
                </a:cubicBezTo>
                <a:cubicBezTo>
                  <a:pt x="4244286" y="963187"/>
                  <a:pt x="4230025" y="957126"/>
                  <a:pt x="4216527" y="951793"/>
                </a:cubicBezTo>
                <a:cubicBezTo>
                  <a:pt x="4202405" y="943447"/>
                  <a:pt x="4188456" y="935689"/>
                  <a:pt x="4175375" y="928867"/>
                </a:cubicBezTo>
                <a:cubicBezTo>
                  <a:pt x="4162884" y="919655"/>
                  <a:pt x="4150115" y="910720"/>
                  <a:pt x="4137658" y="902478"/>
                </a:cubicBezTo>
                <a:cubicBezTo>
                  <a:pt x="4124993" y="891015"/>
                  <a:pt x="4112467" y="880245"/>
                  <a:pt x="4100635" y="870722"/>
                </a:cubicBezTo>
                <a:cubicBezTo>
                  <a:pt x="4089532" y="858705"/>
                  <a:pt x="4078255" y="847207"/>
                  <a:pt x="4067325" y="836679"/>
                </a:cubicBezTo>
                <a:cubicBezTo>
                  <a:pt x="4056603" y="823069"/>
                  <a:pt x="4045881" y="810221"/>
                  <a:pt x="4035541" y="798689"/>
                </a:cubicBezTo>
                <a:cubicBezTo>
                  <a:pt x="4025340" y="783763"/>
                  <a:pt x="4015104" y="769772"/>
                  <a:pt x="4005180" y="757235"/>
                </a:cubicBezTo>
                <a:cubicBezTo>
                  <a:pt x="3995846" y="741825"/>
                  <a:pt x="3986374" y="727245"/>
                  <a:pt x="3977075" y="714120"/>
                </a:cubicBezTo>
                <a:cubicBezTo>
                  <a:pt x="3967915" y="697220"/>
                  <a:pt x="3959136" y="682294"/>
                  <a:pt x="3950357" y="668649"/>
                </a:cubicBezTo>
                <a:cubicBezTo>
                  <a:pt x="3942411" y="652546"/>
                  <a:pt x="3934084" y="637100"/>
                  <a:pt x="3925687" y="622936"/>
                </a:cubicBezTo>
                <a:cubicBezTo>
                  <a:pt x="3918261" y="606521"/>
                  <a:pt x="3910211" y="590418"/>
                  <a:pt x="3901849" y="575249"/>
                </a:cubicBezTo>
                <a:cubicBezTo>
                  <a:pt x="3895465" y="560115"/>
                  <a:pt x="3888698" y="545432"/>
                  <a:pt x="3881793" y="531787"/>
                </a:cubicBezTo>
                <a:cubicBezTo>
                  <a:pt x="3876242" y="517346"/>
                  <a:pt x="3870516" y="503632"/>
                  <a:pt x="3864756" y="491061"/>
                </a:cubicBezTo>
                <a:cubicBezTo>
                  <a:pt x="3861495" y="483858"/>
                  <a:pt x="3857956" y="476551"/>
                  <a:pt x="3854000" y="468793"/>
                </a:cubicBezTo>
                <a:cubicBezTo>
                  <a:pt x="3852682" y="465434"/>
                  <a:pt x="3851363" y="462040"/>
                  <a:pt x="3850010" y="458715"/>
                </a:cubicBezTo>
                <a:cubicBezTo>
                  <a:pt x="3845672" y="448049"/>
                  <a:pt x="3840954" y="437210"/>
                  <a:pt x="3835957" y="426682"/>
                </a:cubicBezTo>
                <a:lnTo>
                  <a:pt x="3835332" y="424916"/>
                </a:lnTo>
                <a:cubicBezTo>
                  <a:pt x="3829295" y="408154"/>
                  <a:pt x="3822667" y="391774"/>
                  <a:pt x="3815694" y="376397"/>
                </a:cubicBezTo>
                <a:cubicBezTo>
                  <a:pt x="3809690" y="358943"/>
                  <a:pt x="3803202" y="342147"/>
                  <a:pt x="3796436" y="326598"/>
                </a:cubicBezTo>
                <a:cubicBezTo>
                  <a:pt x="3790225" y="307724"/>
                  <a:pt x="3783493" y="289785"/>
                  <a:pt x="3776519" y="273439"/>
                </a:cubicBezTo>
                <a:cubicBezTo>
                  <a:pt x="3720967" y="101461"/>
                  <a:pt x="3625304" y="12355"/>
                  <a:pt x="3484082" y="1031"/>
                </a:cubicBezTo>
                <a:cubicBezTo>
                  <a:pt x="3398100" y="-5999"/>
                  <a:pt x="3313888" y="23022"/>
                  <a:pt x="3240570" y="84977"/>
                </a:cubicBezTo>
                <a:close/>
                <a:moveTo>
                  <a:pt x="5207161" y="898599"/>
                </a:moveTo>
                <a:cubicBezTo>
                  <a:pt x="5188320" y="868193"/>
                  <a:pt x="5169757" y="843224"/>
                  <a:pt x="5150430" y="822134"/>
                </a:cubicBezTo>
                <a:cubicBezTo>
                  <a:pt x="5111637" y="779919"/>
                  <a:pt x="5069409" y="752872"/>
                  <a:pt x="5021387" y="739470"/>
                </a:cubicBezTo>
                <a:cubicBezTo>
                  <a:pt x="4966876" y="724232"/>
                  <a:pt x="4906016" y="726691"/>
                  <a:pt x="4835301" y="746950"/>
                </a:cubicBezTo>
                <a:cubicBezTo>
                  <a:pt x="4684155" y="790204"/>
                  <a:pt x="4631275" y="935689"/>
                  <a:pt x="4602302" y="1058422"/>
                </a:cubicBezTo>
                <a:cubicBezTo>
                  <a:pt x="4594460" y="1054994"/>
                  <a:pt x="4586445" y="1051634"/>
                  <a:pt x="4578430" y="1048414"/>
                </a:cubicBezTo>
                <a:cubicBezTo>
                  <a:pt x="4605529" y="915292"/>
                  <a:pt x="4656640" y="757062"/>
                  <a:pt x="4811463" y="709687"/>
                </a:cubicBezTo>
                <a:cubicBezTo>
                  <a:pt x="4946404" y="668407"/>
                  <a:pt x="5047307" y="691436"/>
                  <a:pt x="5129021" y="782170"/>
                </a:cubicBezTo>
                <a:cubicBezTo>
                  <a:pt x="5159555" y="816143"/>
                  <a:pt x="5185509" y="857977"/>
                  <a:pt x="5207161" y="898599"/>
                </a:cubicBezTo>
                <a:close/>
                <a:moveTo>
                  <a:pt x="5569688" y="1407261"/>
                </a:moveTo>
                <a:cubicBezTo>
                  <a:pt x="5628155" y="1433061"/>
                  <a:pt x="5691861" y="1447121"/>
                  <a:pt x="5753971" y="1447918"/>
                </a:cubicBezTo>
                <a:cubicBezTo>
                  <a:pt x="5814241" y="1448714"/>
                  <a:pt x="5865074" y="1436213"/>
                  <a:pt x="5909418" y="1409650"/>
                </a:cubicBezTo>
                <a:cubicBezTo>
                  <a:pt x="5991063" y="1360682"/>
                  <a:pt x="6035546" y="1273654"/>
                  <a:pt x="6082632" y="1181466"/>
                </a:cubicBezTo>
                <a:cubicBezTo>
                  <a:pt x="6120002" y="1108360"/>
                  <a:pt x="6158621" y="1032726"/>
                  <a:pt x="6217434" y="979186"/>
                </a:cubicBezTo>
                <a:cubicBezTo>
                  <a:pt x="6331765" y="875050"/>
                  <a:pt x="6519170" y="930876"/>
                  <a:pt x="6644917" y="1026838"/>
                </a:cubicBezTo>
                <a:cubicBezTo>
                  <a:pt x="6666221" y="1043219"/>
                  <a:pt x="6686138" y="1062820"/>
                  <a:pt x="6705708" y="1086716"/>
                </a:cubicBezTo>
                <a:cubicBezTo>
                  <a:pt x="6700191" y="1088482"/>
                  <a:pt x="6694570" y="1090352"/>
                  <a:pt x="6688567" y="1092464"/>
                </a:cubicBezTo>
                <a:cubicBezTo>
                  <a:pt x="6673993" y="1077400"/>
                  <a:pt x="6659281" y="1064552"/>
                  <a:pt x="6643598" y="1053193"/>
                </a:cubicBezTo>
                <a:cubicBezTo>
                  <a:pt x="6580725" y="1007618"/>
                  <a:pt x="6505152" y="974442"/>
                  <a:pt x="6436242" y="962251"/>
                </a:cubicBezTo>
                <a:cubicBezTo>
                  <a:pt x="6349183" y="946806"/>
                  <a:pt x="6274166" y="964537"/>
                  <a:pt x="6219308" y="1013471"/>
                </a:cubicBezTo>
                <a:cubicBezTo>
                  <a:pt x="6161119" y="1065348"/>
                  <a:pt x="6122292" y="1137658"/>
                  <a:pt x="6084714" y="1207613"/>
                </a:cubicBezTo>
                <a:cubicBezTo>
                  <a:pt x="6037594" y="1295368"/>
                  <a:pt x="5993076" y="1378275"/>
                  <a:pt x="5913721" y="1424334"/>
                </a:cubicBezTo>
                <a:cubicBezTo>
                  <a:pt x="5872396" y="1448299"/>
                  <a:pt x="5825449" y="1459935"/>
                  <a:pt x="5770174" y="1459935"/>
                </a:cubicBezTo>
                <a:cubicBezTo>
                  <a:pt x="5768336" y="1459935"/>
                  <a:pt x="5766497" y="1459935"/>
                  <a:pt x="5764623" y="1459900"/>
                </a:cubicBezTo>
                <a:cubicBezTo>
                  <a:pt x="5653311" y="1458342"/>
                  <a:pt x="5542693" y="1414603"/>
                  <a:pt x="5462575" y="1341670"/>
                </a:cubicBezTo>
                <a:cubicBezTo>
                  <a:pt x="5494428" y="1367781"/>
                  <a:pt x="5530687" y="1390049"/>
                  <a:pt x="5569688" y="1407261"/>
                </a:cubicBezTo>
                <a:close/>
                <a:moveTo>
                  <a:pt x="7013030" y="1421529"/>
                </a:moveTo>
                <a:cubicBezTo>
                  <a:pt x="7012162" y="1421841"/>
                  <a:pt x="7011260" y="1422118"/>
                  <a:pt x="7010393" y="1422395"/>
                </a:cubicBezTo>
                <a:cubicBezTo>
                  <a:pt x="7009213" y="1421841"/>
                  <a:pt x="7008068" y="1421252"/>
                  <a:pt x="7006888" y="1420663"/>
                </a:cubicBezTo>
                <a:cubicBezTo>
                  <a:pt x="7007790" y="1420317"/>
                  <a:pt x="7008727" y="1420005"/>
                  <a:pt x="7009630" y="1419659"/>
                </a:cubicBezTo>
                <a:cubicBezTo>
                  <a:pt x="7010774" y="1420282"/>
                  <a:pt x="7011919" y="1420906"/>
                  <a:pt x="7013030" y="1421529"/>
                </a:cubicBezTo>
                <a:close/>
                <a:moveTo>
                  <a:pt x="7020212" y="1425373"/>
                </a:moveTo>
                <a:cubicBezTo>
                  <a:pt x="7020733" y="1425650"/>
                  <a:pt x="7021288" y="1425927"/>
                  <a:pt x="7021843" y="1426204"/>
                </a:cubicBezTo>
                <a:cubicBezTo>
                  <a:pt x="7021114" y="1426412"/>
                  <a:pt x="7020351" y="1426654"/>
                  <a:pt x="7019623" y="1426862"/>
                </a:cubicBezTo>
                <a:cubicBezTo>
                  <a:pt x="7018720" y="1426447"/>
                  <a:pt x="7017784" y="1425996"/>
                  <a:pt x="7016881" y="1425581"/>
                </a:cubicBezTo>
                <a:cubicBezTo>
                  <a:pt x="7017575" y="1425338"/>
                  <a:pt x="7018269" y="1425096"/>
                  <a:pt x="7018998" y="1424888"/>
                </a:cubicBezTo>
                <a:lnTo>
                  <a:pt x="7019172" y="1424819"/>
                </a:lnTo>
                <a:lnTo>
                  <a:pt x="7020247" y="1425373"/>
                </a:lnTo>
                <a:close/>
                <a:moveTo>
                  <a:pt x="7030344" y="1430498"/>
                </a:moveTo>
                <a:cubicBezTo>
                  <a:pt x="7029754" y="1430637"/>
                  <a:pt x="7029199" y="1430775"/>
                  <a:pt x="7028609" y="1430949"/>
                </a:cubicBezTo>
                <a:cubicBezTo>
                  <a:pt x="7027950" y="1430672"/>
                  <a:pt x="7027291" y="1430360"/>
                  <a:pt x="7026597" y="1430048"/>
                </a:cubicBezTo>
                <a:cubicBezTo>
                  <a:pt x="7026840" y="1429979"/>
                  <a:pt x="7027082" y="1429910"/>
                  <a:pt x="7027326" y="1429840"/>
                </a:cubicBezTo>
                <a:lnTo>
                  <a:pt x="7028332" y="1429529"/>
                </a:lnTo>
                <a:cubicBezTo>
                  <a:pt x="7028991" y="1429840"/>
                  <a:pt x="7029650" y="1430187"/>
                  <a:pt x="7030310" y="1430498"/>
                </a:cubicBezTo>
                <a:close/>
                <a:moveTo>
                  <a:pt x="6839157" y="1449303"/>
                </a:moveTo>
                <a:cubicBezTo>
                  <a:pt x="6839539" y="1449303"/>
                  <a:pt x="6839920" y="1449372"/>
                  <a:pt x="6840302" y="1449407"/>
                </a:cubicBezTo>
                <a:lnTo>
                  <a:pt x="6839955" y="1449580"/>
                </a:lnTo>
                <a:lnTo>
                  <a:pt x="6839400" y="1449857"/>
                </a:lnTo>
                <a:lnTo>
                  <a:pt x="6838220" y="1449857"/>
                </a:lnTo>
                <a:cubicBezTo>
                  <a:pt x="6838220" y="1449857"/>
                  <a:pt x="6839122" y="1449303"/>
                  <a:pt x="6839122" y="1449303"/>
                </a:cubicBezTo>
                <a:close/>
                <a:moveTo>
                  <a:pt x="4220275" y="1607913"/>
                </a:moveTo>
                <a:cubicBezTo>
                  <a:pt x="4097200" y="1630527"/>
                  <a:pt x="3987484" y="1575707"/>
                  <a:pt x="3919233" y="1457441"/>
                </a:cubicBezTo>
                <a:cubicBezTo>
                  <a:pt x="3904694" y="1432403"/>
                  <a:pt x="3891821" y="1404144"/>
                  <a:pt x="3879954" y="1371002"/>
                </a:cubicBezTo>
                <a:cubicBezTo>
                  <a:pt x="3860315" y="1316216"/>
                  <a:pt x="3850010" y="1236634"/>
                  <a:pt x="3845499" y="1105035"/>
                </a:cubicBezTo>
                <a:lnTo>
                  <a:pt x="3850322" y="1103269"/>
                </a:lnTo>
                <a:cubicBezTo>
                  <a:pt x="3854070" y="1102057"/>
                  <a:pt x="3857852" y="1100880"/>
                  <a:pt x="3861564" y="1099702"/>
                </a:cubicBezTo>
                <a:cubicBezTo>
                  <a:pt x="3864548" y="1098906"/>
                  <a:pt x="3867567" y="1098144"/>
                  <a:pt x="3870551" y="1097347"/>
                </a:cubicBezTo>
                <a:cubicBezTo>
                  <a:pt x="3877977" y="1225171"/>
                  <a:pt x="3890156" y="1302917"/>
                  <a:pt x="3911183" y="1357080"/>
                </a:cubicBezTo>
                <a:cubicBezTo>
                  <a:pt x="3923952" y="1390015"/>
                  <a:pt x="3937033" y="1417477"/>
                  <a:pt x="3951120" y="1441026"/>
                </a:cubicBezTo>
                <a:cubicBezTo>
                  <a:pt x="4010628" y="1540417"/>
                  <a:pt x="4099976" y="1595169"/>
                  <a:pt x="4202717" y="1595169"/>
                </a:cubicBezTo>
                <a:cubicBezTo>
                  <a:pt x="4220240" y="1595169"/>
                  <a:pt x="4238179" y="1593542"/>
                  <a:pt x="4256118" y="1590355"/>
                </a:cubicBezTo>
                <a:cubicBezTo>
                  <a:pt x="4279470" y="1586200"/>
                  <a:pt x="4302752" y="1579274"/>
                  <a:pt x="4325653" y="1569750"/>
                </a:cubicBezTo>
                <a:cubicBezTo>
                  <a:pt x="4292030" y="1588382"/>
                  <a:pt x="4256708" y="1601160"/>
                  <a:pt x="4220309" y="1607879"/>
                </a:cubicBezTo>
                <a:close/>
                <a:moveTo>
                  <a:pt x="3589704" y="1256131"/>
                </a:moveTo>
                <a:cubicBezTo>
                  <a:pt x="3554173" y="1284528"/>
                  <a:pt x="3519475" y="1315523"/>
                  <a:pt x="3482729" y="1348388"/>
                </a:cubicBezTo>
                <a:cubicBezTo>
                  <a:pt x="3371070" y="1448264"/>
                  <a:pt x="3255595" y="1551534"/>
                  <a:pt x="3111285" y="1582252"/>
                </a:cubicBezTo>
                <a:cubicBezTo>
                  <a:pt x="3043242" y="1596762"/>
                  <a:pt x="2975650" y="1591845"/>
                  <a:pt x="2906010" y="1567222"/>
                </a:cubicBezTo>
                <a:cubicBezTo>
                  <a:pt x="2969890" y="1584780"/>
                  <a:pt x="3031340" y="1585957"/>
                  <a:pt x="3092583" y="1570962"/>
                </a:cubicBezTo>
                <a:cubicBezTo>
                  <a:pt x="3133873" y="1560850"/>
                  <a:pt x="3173638" y="1544816"/>
                  <a:pt x="3213957" y="1522098"/>
                </a:cubicBezTo>
                <a:cubicBezTo>
                  <a:pt x="3315172" y="1478497"/>
                  <a:pt x="3403583" y="1405391"/>
                  <a:pt x="3489079" y="1334709"/>
                </a:cubicBezTo>
                <a:lnTo>
                  <a:pt x="3489634" y="1334259"/>
                </a:lnTo>
                <a:cubicBezTo>
                  <a:pt x="3507851" y="1319194"/>
                  <a:pt x="3526657" y="1303645"/>
                  <a:pt x="3545013" y="1288892"/>
                </a:cubicBezTo>
                <a:cubicBezTo>
                  <a:pt x="3566907" y="1271265"/>
                  <a:pt x="3585124" y="1257170"/>
                  <a:pt x="3602300" y="1244564"/>
                </a:cubicBezTo>
                <a:cubicBezTo>
                  <a:pt x="3613854" y="1236114"/>
                  <a:pt x="3625478" y="1227837"/>
                  <a:pt x="3637206" y="1219768"/>
                </a:cubicBezTo>
                <a:cubicBezTo>
                  <a:pt x="3621140" y="1231543"/>
                  <a:pt x="3605284" y="1243698"/>
                  <a:pt x="3589669" y="1256165"/>
                </a:cubicBezTo>
                <a:close/>
                <a:moveTo>
                  <a:pt x="1676791" y="1497890"/>
                </a:moveTo>
                <a:lnTo>
                  <a:pt x="1676791" y="1497890"/>
                </a:lnTo>
                <a:cubicBezTo>
                  <a:pt x="1637652" y="1489787"/>
                  <a:pt x="1599796" y="1479328"/>
                  <a:pt x="1564300" y="1466861"/>
                </a:cubicBezTo>
                <a:cubicBezTo>
                  <a:pt x="1509095" y="1447468"/>
                  <a:pt x="1453196" y="1420040"/>
                  <a:pt x="1383487" y="1378102"/>
                </a:cubicBezTo>
                <a:cubicBezTo>
                  <a:pt x="1394799" y="1374950"/>
                  <a:pt x="1406076" y="1371729"/>
                  <a:pt x="1417353" y="1368474"/>
                </a:cubicBezTo>
                <a:cubicBezTo>
                  <a:pt x="1477797" y="1401720"/>
                  <a:pt x="1528977" y="1425234"/>
                  <a:pt x="1578352" y="1442481"/>
                </a:cubicBezTo>
                <a:cubicBezTo>
                  <a:pt x="1614265" y="1455017"/>
                  <a:pt x="1652607" y="1465857"/>
                  <a:pt x="1692232" y="1474722"/>
                </a:cubicBezTo>
                <a:cubicBezTo>
                  <a:pt x="1851150" y="1510462"/>
                  <a:pt x="2036334" y="1512193"/>
                  <a:pt x="2219680" y="1480194"/>
                </a:cubicBezTo>
                <a:cubicBezTo>
                  <a:pt x="2029221" y="1525145"/>
                  <a:pt x="1838485" y="1531552"/>
                  <a:pt x="1676757" y="1497856"/>
                </a:cubicBezTo>
                <a:close/>
                <a:moveTo>
                  <a:pt x="4265348" y="982095"/>
                </a:moveTo>
                <a:cubicBezTo>
                  <a:pt x="4269407" y="982649"/>
                  <a:pt x="4273259" y="983169"/>
                  <a:pt x="4277006" y="983757"/>
                </a:cubicBezTo>
                <a:cubicBezTo>
                  <a:pt x="4280997" y="985662"/>
                  <a:pt x="4284952" y="987601"/>
                  <a:pt x="4288942" y="989575"/>
                </a:cubicBezTo>
                <a:cubicBezTo>
                  <a:pt x="4284501" y="989472"/>
                  <a:pt x="4280372" y="989437"/>
                  <a:pt x="4276416" y="989437"/>
                </a:cubicBezTo>
                <a:cubicBezTo>
                  <a:pt x="4272738" y="986978"/>
                  <a:pt x="4269025" y="984519"/>
                  <a:pt x="4265348" y="982130"/>
                </a:cubicBezTo>
                <a:close/>
                <a:moveTo>
                  <a:pt x="4284883" y="995116"/>
                </a:moveTo>
                <a:cubicBezTo>
                  <a:pt x="4289741" y="995186"/>
                  <a:pt x="4294911" y="995324"/>
                  <a:pt x="4300774" y="995532"/>
                </a:cubicBezTo>
                <a:cubicBezTo>
                  <a:pt x="4308374" y="999411"/>
                  <a:pt x="4316215" y="1003532"/>
                  <a:pt x="4324126" y="1007757"/>
                </a:cubicBezTo>
                <a:cubicBezTo>
                  <a:pt x="4316493" y="1007168"/>
                  <a:pt x="4308790" y="1006649"/>
                  <a:pt x="4301121" y="1006233"/>
                </a:cubicBezTo>
                <a:cubicBezTo>
                  <a:pt x="4295709" y="1002493"/>
                  <a:pt x="4290296" y="998787"/>
                  <a:pt x="4284883" y="995116"/>
                </a:cubicBezTo>
                <a:close/>
                <a:moveTo>
                  <a:pt x="7028124" y="1436213"/>
                </a:moveTo>
                <a:cubicBezTo>
                  <a:pt x="7028124" y="1436213"/>
                  <a:pt x="7028436" y="1436351"/>
                  <a:pt x="7028609" y="1436420"/>
                </a:cubicBezTo>
                <a:cubicBezTo>
                  <a:pt x="7028436" y="1436455"/>
                  <a:pt x="7028262" y="1436490"/>
                  <a:pt x="7028089" y="1436524"/>
                </a:cubicBezTo>
                <a:cubicBezTo>
                  <a:pt x="7027915" y="1436455"/>
                  <a:pt x="7027777" y="1436386"/>
                  <a:pt x="7027603" y="1436351"/>
                </a:cubicBezTo>
                <a:lnTo>
                  <a:pt x="7028124" y="1436213"/>
                </a:lnTo>
                <a:close/>
                <a:moveTo>
                  <a:pt x="7046097" y="1437840"/>
                </a:moveTo>
                <a:lnTo>
                  <a:pt x="7046166" y="1437840"/>
                </a:lnTo>
                <a:cubicBezTo>
                  <a:pt x="7046166" y="1437840"/>
                  <a:pt x="7045820" y="1437909"/>
                  <a:pt x="7045681" y="1437944"/>
                </a:cubicBezTo>
                <a:lnTo>
                  <a:pt x="7045681" y="1437944"/>
                </a:lnTo>
                <a:cubicBezTo>
                  <a:pt x="7045681" y="1437944"/>
                  <a:pt x="7045993" y="1437875"/>
                  <a:pt x="7046166" y="1437840"/>
                </a:cubicBezTo>
                <a:close/>
                <a:moveTo>
                  <a:pt x="6784160" y="1452835"/>
                </a:moveTo>
                <a:cubicBezTo>
                  <a:pt x="6787769" y="1453113"/>
                  <a:pt x="6791343" y="1453390"/>
                  <a:pt x="6794882" y="1453632"/>
                </a:cubicBezTo>
                <a:lnTo>
                  <a:pt x="6789678" y="1457164"/>
                </a:lnTo>
                <a:cubicBezTo>
                  <a:pt x="6785271" y="1457303"/>
                  <a:pt x="6781038" y="1457407"/>
                  <a:pt x="6776874" y="1457476"/>
                </a:cubicBezTo>
                <a:lnTo>
                  <a:pt x="6784160" y="1452835"/>
                </a:lnTo>
                <a:close/>
                <a:moveTo>
                  <a:pt x="6819795" y="1454740"/>
                </a:moveTo>
                <a:lnTo>
                  <a:pt x="6820941" y="1454740"/>
                </a:lnTo>
                <a:cubicBezTo>
                  <a:pt x="6820941" y="1454740"/>
                  <a:pt x="6819587" y="1455606"/>
                  <a:pt x="6819587" y="1455606"/>
                </a:cubicBezTo>
                <a:cubicBezTo>
                  <a:pt x="6819240" y="1455606"/>
                  <a:pt x="6818858" y="1455641"/>
                  <a:pt x="6818512" y="1455675"/>
                </a:cubicBezTo>
                <a:lnTo>
                  <a:pt x="6819795" y="1454740"/>
                </a:lnTo>
                <a:close/>
                <a:moveTo>
                  <a:pt x="6811502" y="1454463"/>
                </a:moveTo>
                <a:lnTo>
                  <a:pt x="6809039" y="1456264"/>
                </a:lnTo>
                <a:cubicBezTo>
                  <a:pt x="6805812" y="1456437"/>
                  <a:pt x="6802585" y="1456610"/>
                  <a:pt x="6799289" y="1456749"/>
                </a:cubicBezTo>
                <a:lnTo>
                  <a:pt x="6803244" y="1454048"/>
                </a:lnTo>
                <a:cubicBezTo>
                  <a:pt x="6806020" y="1454186"/>
                  <a:pt x="6808762" y="1454325"/>
                  <a:pt x="6811502" y="1454428"/>
                </a:cubicBezTo>
                <a:close/>
                <a:moveTo>
                  <a:pt x="6791412" y="1469216"/>
                </a:moveTo>
                <a:lnTo>
                  <a:pt x="6791066" y="1469458"/>
                </a:lnTo>
                <a:cubicBezTo>
                  <a:pt x="6785791" y="1470774"/>
                  <a:pt x="6780413" y="1472056"/>
                  <a:pt x="6774931" y="1473337"/>
                </a:cubicBezTo>
                <a:lnTo>
                  <a:pt x="6778505" y="1470913"/>
                </a:lnTo>
                <a:cubicBezTo>
                  <a:pt x="6782703" y="1470393"/>
                  <a:pt x="6787040" y="1469839"/>
                  <a:pt x="6791412" y="1469216"/>
                </a:cubicBezTo>
                <a:close/>
                <a:moveTo>
                  <a:pt x="4448658" y="1489821"/>
                </a:moveTo>
                <a:cubicBezTo>
                  <a:pt x="4446854" y="1491241"/>
                  <a:pt x="4445015" y="1492696"/>
                  <a:pt x="4443037" y="1494220"/>
                </a:cubicBezTo>
                <a:cubicBezTo>
                  <a:pt x="4442309" y="1494531"/>
                  <a:pt x="4441580" y="1494878"/>
                  <a:pt x="4440851" y="1495189"/>
                </a:cubicBezTo>
                <a:cubicBezTo>
                  <a:pt x="4442378" y="1493769"/>
                  <a:pt x="4443939" y="1492315"/>
                  <a:pt x="4445466" y="1490826"/>
                </a:cubicBezTo>
                <a:cubicBezTo>
                  <a:pt x="4446542" y="1490479"/>
                  <a:pt x="4447583" y="1490168"/>
                  <a:pt x="4448623" y="1489821"/>
                </a:cubicBezTo>
                <a:close/>
                <a:moveTo>
                  <a:pt x="4415487" y="1510462"/>
                </a:moveTo>
                <a:cubicBezTo>
                  <a:pt x="4413613" y="1511985"/>
                  <a:pt x="4411809" y="1513405"/>
                  <a:pt x="4410039" y="1514790"/>
                </a:cubicBezTo>
                <a:cubicBezTo>
                  <a:pt x="4409102" y="1515206"/>
                  <a:pt x="4408200" y="1515622"/>
                  <a:pt x="4407298" y="1516037"/>
                </a:cubicBezTo>
                <a:cubicBezTo>
                  <a:pt x="4408894" y="1514548"/>
                  <a:pt x="4410490" y="1513059"/>
                  <a:pt x="4412017" y="1511604"/>
                </a:cubicBezTo>
                <a:cubicBezTo>
                  <a:pt x="4413162" y="1511223"/>
                  <a:pt x="4414342" y="1510842"/>
                  <a:pt x="4415487" y="1510462"/>
                </a:cubicBezTo>
                <a:close/>
                <a:moveTo>
                  <a:pt x="2942860" y="1548902"/>
                </a:moveTo>
                <a:cubicBezTo>
                  <a:pt x="2906531" y="1548209"/>
                  <a:pt x="2869681" y="1541976"/>
                  <a:pt x="2831028" y="1530028"/>
                </a:cubicBezTo>
                <a:cubicBezTo>
                  <a:pt x="2859202" y="1536435"/>
                  <a:pt x="2886787" y="1539967"/>
                  <a:pt x="2913332" y="1540521"/>
                </a:cubicBezTo>
                <a:cubicBezTo>
                  <a:pt x="2923255" y="1543673"/>
                  <a:pt x="2933144" y="1546478"/>
                  <a:pt x="2942860" y="1548902"/>
                </a:cubicBezTo>
                <a:close/>
                <a:moveTo>
                  <a:pt x="2615447" y="1444870"/>
                </a:moveTo>
                <a:cubicBezTo>
                  <a:pt x="2614511" y="1444870"/>
                  <a:pt x="2613574" y="1444870"/>
                  <a:pt x="2612602" y="1444836"/>
                </a:cubicBezTo>
                <a:cubicBezTo>
                  <a:pt x="2611284" y="1444247"/>
                  <a:pt x="2609930" y="1443624"/>
                  <a:pt x="2608612" y="1443035"/>
                </a:cubicBezTo>
                <a:cubicBezTo>
                  <a:pt x="2609583" y="1442966"/>
                  <a:pt x="2610590" y="1442931"/>
                  <a:pt x="2611561" y="1442862"/>
                </a:cubicBezTo>
                <a:cubicBezTo>
                  <a:pt x="2612845" y="1443520"/>
                  <a:pt x="2614129" y="1444212"/>
                  <a:pt x="2615413" y="1444870"/>
                </a:cubicBezTo>
                <a:close/>
                <a:moveTo>
                  <a:pt x="4213613" y="976831"/>
                </a:moveTo>
                <a:cubicBezTo>
                  <a:pt x="4219164" y="977212"/>
                  <a:pt x="4224577" y="977628"/>
                  <a:pt x="4229851" y="978113"/>
                </a:cubicBezTo>
                <a:cubicBezTo>
                  <a:pt x="4234605" y="982026"/>
                  <a:pt x="4239359" y="986008"/>
                  <a:pt x="4244078" y="989991"/>
                </a:cubicBezTo>
                <a:cubicBezTo>
                  <a:pt x="4238248" y="990199"/>
                  <a:pt x="4232489" y="990441"/>
                  <a:pt x="4226937" y="990753"/>
                </a:cubicBezTo>
                <a:cubicBezTo>
                  <a:pt x="4222495" y="986112"/>
                  <a:pt x="4218054" y="981472"/>
                  <a:pt x="4213613" y="976831"/>
                </a:cubicBezTo>
                <a:close/>
                <a:moveTo>
                  <a:pt x="6801683" y="1461701"/>
                </a:moveTo>
                <a:lnTo>
                  <a:pt x="6799983" y="1462948"/>
                </a:lnTo>
                <a:cubicBezTo>
                  <a:pt x="6795888" y="1463571"/>
                  <a:pt x="6791794" y="1464160"/>
                  <a:pt x="6787699" y="1464714"/>
                </a:cubicBezTo>
                <a:lnTo>
                  <a:pt x="6791517" y="1462117"/>
                </a:lnTo>
                <a:cubicBezTo>
                  <a:pt x="6794952" y="1462013"/>
                  <a:pt x="6798352" y="1461874"/>
                  <a:pt x="6801718" y="1461701"/>
                </a:cubicBezTo>
                <a:close/>
                <a:moveTo>
                  <a:pt x="3076760" y="1525145"/>
                </a:moveTo>
                <a:cubicBezTo>
                  <a:pt x="3068155" y="1528366"/>
                  <a:pt x="3059723" y="1531240"/>
                  <a:pt x="3051222" y="1533838"/>
                </a:cubicBezTo>
                <a:cubicBezTo>
                  <a:pt x="3023152" y="1542391"/>
                  <a:pt x="2994248" y="1547378"/>
                  <a:pt x="2965275" y="1548625"/>
                </a:cubicBezTo>
                <a:cubicBezTo>
                  <a:pt x="2953859" y="1546409"/>
                  <a:pt x="2942270" y="1543673"/>
                  <a:pt x="2930715" y="1540417"/>
                </a:cubicBezTo>
                <a:cubicBezTo>
                  <a:pt x="2961527" y="1539586"/>
                  <a:pt x="2991992" y="1534738"/>
                  <a:pt x="3021451" y="1525976"/>
                </a:cubicBezTo>
                <a:cubicBezTo>
                  <a:pt x="3040015" y="1526946"/>
                  <a:pt x="3058578" y="1526669"/>
                  <a:pt x="3076760" y="1525145"/>
                </a:cubicBezTo>
                <a:close/>
                <a:moveTo>
                  <a:pt x="2751777" y="1489717"/>
                </a:moveTo>
                <a:cubicBezTo>
                  <a:pt x="2751360" y="1489648"/>
                  <a:pt x="2750944" y="1489579"/>
                  <a:pt x="2750562" y="1489510"/>
                </a:cubicBezTo>
                <a:lnTo>
                  <a:pt x="2750423" y="1489510"/>
                </a:lnTo>
                <a:cubicBezTo>
                  <a:pt x="2749244" y="1488748"/>
                  <a:pt x="2748099" y="1488021"/>
                  <a:pt x="2746919" y="1487259"/>
                </a:cubicBezTo>
                <a:lnTo>
                  <a:pt x="2748203" y="1487397"/>
                </a:lnTo>
                <a:lnTo>
                  <a:pt x="2748480" y="1487397"/>
                </a:lnTo>
                <a:cubicBezTo>
                  <a:pt x="2749556" y="1488194"/>
                  <a:pt x="2750666" y="1488956"/>
                  <a:pt x="2751742" y="1489717"/>
                </a:cubicBezTo>
                <a:close/>
                <a:moveTo>
                  <a:pt x="2736648" y="1486878"/>
                </a:moveTo>
                <a:cubicBezTo>
                  <a:pt x="2736267" y="1486808"/>
                  <a:pt x="2735885" y="1486705"/>
                  <a:pt x="2735468" y="1486635"/>
                </a:cubicBezTo>
                <a:cubicBezTo>
                  <a:pt x="2734948" y="1486324"/>
                  <a:pt x="2734462" y="1486047"/>
                  <a:pt x="2733942" y="1485735"/>
                </a:cubicBezTo>
                <a:cubicBezTo>
                  <a:pt x="2734011" y="1485735"/>
                  <a:pt x="2734115" y="1485735"/>
                  <a:pt x="2734185" y="1485735"/>
                </a:cubicBezTo>
                <a:lnTo>
                  <a:pt x="2735122" y="1485839"/>
                </a:lnTo>
                <a:cubicBezTo>
                  <a:pt x="2735607" y="1486150"/>
                  <a:pt x="2736128" y="1486497"/>
                  <a:pt x="2736614" y="1486808"/>
                </a:cubicBezTo>
                <a:close/>
                <a:moveTo>
                  <a:pt x="2725892" y="1479744"/>
                </a:moveTo>
                <a:cubicBezTo>
                  <a:pt x="2725024" y="1479605"/>
                  <a:pt x="2724122" y="1479467"/>
                  <a:pt x="2723255" y="1479363"/>
                </a:cubicBezTo>
                <a:cubicBezTo>
                  <a:pt x="2721832" y="1478497"/>
                  <a:pt x="2720410" y="1477631"/>
                  <a:pt x="2718987" y="1476731"/>
                </a:cubicBezTo>
                <a:cubicBezTo>
                  <a:pt x="2719924" y="1476800"/>
                  <a:pt x="2720826" y="1476869"/>
                  <a:pt x="2721763" y="1476939"/>
                </a:cubicBezTo>
                <a:cubicBezTo>
                  <a:pt x="2723151" y="1477874"/>
                  <a:pt x="2724539" y="1478809"/>
                  <a:pt x="2725926" y="1479744"/>
                </a:cubicBezTo>
                <a:close/>
                <a:moveTo>
                  <a:pt x="2710590" y="1477285"/>
                </a:moveTo>
                <a:cubicBezTo>
                  <a:pt x="2710590" y="1477285"/>
                  <a:pt x="2710312" y="1477250"/>
                  <a:pt x="2710139" y="1477216"/>
                </a:cubicBezTo>
                <a:cubicBezTo>
                  <a:pt x="2709237" y="1476731"/>
                  <a:pt x="2708334" y="1476211"/>
                  <a:pt x="2707432" y="1475727"/>
                </a:cubicBezTo>
                <a:cubicBezTo>
                  <a:pt x="2707675" y="1475727"/>
                  <a:pt x="2707918" y="1475761"/>
                  <a:pt x="2708161" y="1475796"/>
                </a:cubicBezTo>
                <a:cubicBezTo>
                  <a:pt x="2708959" y="1476315"/>
                  <a:pt x="2709757" y="1476800"/>
                  <a:pt x="2710555" y="1477285"/>
                </a:cubicBezTo>
                <a:close/>
                <a:moveTo>
                  <a:pt x="2683213" y="1467727"/>
                </a:moveTo>
                <a:lnTo>
                  <a:pt x="2683040" y="1467727"/>
                </a:lnTo>
                <a:cubicBezTo>
                  <a:pt x="2682103" y="1467207"/>
                  <a:pt x="2681200" y="1466757"/>
                  <a:pt x="2680264" y="1466272"/>
                </a:cubicBezTo>
                <a:cubicBezTo>
                  <a:pt x="2680437" y="1466272"/>
                  <a:pt x="2680645" y="1466272"/>
                  <a:pt x="2680819" y="1466307"/>
                </a:cubicBezTo>
                <a:cubicBezTo>
                  <a:pt x="2681617" y="1466792"/>
                  <a:pt x="2682415" y="1467242"/>
                  <a:pt x="2683213" y="1467727"/>
                </a:cubicBezTo>
                <a:close/>
                <a:moveTo>
                  <a:pt x="2655871" y="1459104"/>
                </a:moveTo>
                <a:cubicBezTo>
                  <a:pt x="2655593" y="1459104"/>
                  <a:pt x="2655350" y="1459034"/>
                  <a:pt x="2655073" y="1459000"/>
                </a:cubicBezTo>
                <a:cubicBezTo>
                  <a:pt x="2654136" y="1458550"/>
                  <a:pt x="2653164" y="1458099"/>
                  <a:pt x="2652228" y="1457615"/>
                </a:cubicBezTo>
                <a:cubicBezTo>
                  <a:pt x="2652574" y="1457615"/>
                  <a:pt x="2652956" y="1457615"/>
                  <a:pt x="2653303" y="1457649"/>
                </a:cubicBezTo>
                <a:cubicBezTo>
                  <a:pt x="2654171" y="1458134"/>
                  <a:pt x="2655038" y="1458584"/>
                  <a:pt x="2655871" y="1459069"/>
                </a:cubicBezTo>
                <a:close/>
                <a:moveTo>
                  <a:pt x="2628286" y="1451450"/>
                </a:moveTo>
                <a:cubicBezTo>
                  <a:pt x="2628008" y="1451450"/>
                  <a:pt x="2627731" y="1451416"/>
                  <a:pt x="2627453" y="1451381"/>
                </a:cubicBezTo>
                <a:cubicBezTo>
                  <a:pt x="2626343" y="1450896"/>
                  <a:pt x="2625232" y="1450411"/>
                  <a:pt x="2624087" y="1449926"/>
                </a:cubicBezTo>
                <a:cubicBezTo>
                  <a:pt x="2624469" y="1449926"/>
                  <a:pt x="2624885" y="1449926"/>
                  <a:pt x="2625267" y="1449926"/>
                </a:cubicBezTo>
                <a:cubicBezTo>
                  <a:pt x="2626273" y="1450446"/>
                  <a:pt x="2627279" y="1450931"/>
                  <a:pt x="2628286" y="1451450"/>
                </a:cubicBezTo>
                <a:close/>
                <a:moveTo>
                  <a:pt x="2643900" y="1452455"/>
                </a:moveTo>
                <a:cubicBezTo>
                  <a:pt x="2643032" y="1452420"/>
                  <a:pt x="2642165" y="1452351"/>
                  <a:pt x="2641297" y="1452316"/>
                </a:cubicBezTo>
                <a:cubicBezTo>
                  <a:pt x="2639667" y="1451519"/>
                  <a:pt x="2638036" y="1450688"/>
                  <a:pt x="2636405" y="1449892"/>
                </a:cubicBezTo>
                <a:cubicBezTo>
                  <a:pt x="2637342" y="1449892"/>
                  <a:pt x="2638313" y="1449892"/>
                  <a:pt x="2639250" y="1449857"/>
                </a:cubicBezTo>
                <a:cubicBezTo>
                  <a:pt x="2640777" y="1450723"/>
                  <a:pt x="2642339" y="1451623"/>
                  <a:pt x="2643865" y="1452489"/>
                </a:cubicBezTo>
                <a:close/>
                <a:moveTo>
                  <a:pt x="2673775" y="1453355"/>
                </a:moveTo>
                <a:cubicBezTo>
                  <a:pt x="2672214" y="1453355"/>
                  <a:pt x="2670618" y="1453355"/>
                  <a:pt x="2669056" y="1453286"/>
                </a:cubicBezTo>
                <a:cubicBezTo>
                  <a:pt x="2666731" y="1451866"/>
                  <a:pt x="2664441" y="1450446"/>
                  <a:pt x="2662151" y="1449026"/>
                </a:cubicBezTo>
                <a:cubicBezTo>
                  <a:pt x="2663782" y="1448957"/>
                  <a:pt x="2665413" y="1448853"/>
                  <a:pt x="2667044" y="1448749"/>
                </a:cubicBezTo>
                <a:cubicBezTo>
                  <a:pt x="2669264" y="1450273"/>
                  <a:pt x="2671520" y="1451797"/>
                  <a:pt x="2673775" y="1453320"/>
                </a:cubicBezTo>
                <a:close/>
                <a:moveTo>
                  <a:pt x="2658994" y="1453078"/>
                </a:moveTo>
                <a:cubicBezTo>
                  <a:pt x="2657779" y="1453043"/>
                  <a:pt x="2656600" y="1453009"/>
                  <a:pt x="2655385" y="1452974"/>
                </a:cubicBezTo>
                <a:cubicBezTo>
                  <a:pt x="2653338" y="1451866"/>
                  <a:pt x="2651325" y="1450723"/>
                  <a:pt x="2649313" y="1449615"/>
                </a:cubicBezTo>
                <a:cubicBezTo>
                  <a:pt x="2650597" y="1449580"/>
                  <a:pt x="2651915" y="1449546"/>
                  <a:pt x="2653199" y="1449476"/>
                </a:cubicBezTo>
                <a:cubicBezTo>
                  <a:pt x="2655142" y="1450688"/>
                  <a:pt x="2657085" y="1451900"/>
                  <a:pt x="2659028" y="1453113"/>
                </a:cubicBezTo>
                <a:close/>
                <a:moveTo>
                  <a:pt x="2682727" y="1453355"/>
                </a:moveTo>
                <a:cubicBezTo>
                  <a:pt x="2680194" y="1451658"/>
                  <a:pt x="2677696" y="1449961"/>
                  <a:pt x="2675198" y="1448264"/>
                </a:cubicBezTo>
                <a:cubicBezTo>
                  <a:pt x="2677106" y="1448126"/>
                  <a:pt x="2679015" y="1447987"/>
                  <a:pt x="2680958" y="1447814"/>
                </a:cubicBezTo>
                <a:cubicBezTo>
                  <a:pt x="2683421" y="1449649"/>
                  <a:pt x="2685885" y="1451485"/>
                  <a:pt x="2688383" y="1453286"/>
                </a:cubicBezTo>
                <a:cubicBezTo>
                  <a:pt x="2686509" y="1453286"/>
                  <a:pt x="2684636" y="1453320"/>
                  <a:pt x="2682762" y="1453355"/>
                </a:cubicBezTo>
                <a:close/>
                <a:moveTo>
                  <a:pt x="2626655" y="1444940"/>
                </a:moveTo>
                <a:cubicBezTo>
                  <a:pt x="2624920" y="1444039"/>
                  <a:pt x="2623185" y="1443173"/>
                  <a:pt x="2621450" y="1442273"/>
                </a:cubicBezTo>
                <a:cubicBezTo>
                  <a:pt x="2622838" y="1442169"/>
                  <a:pt x="2624226" y="1442065"/>
                  <a:pt x="2625614" y="1441961"/>
                </a:cubicBezTo>
                <a:cubicBezTo>
                  <a:pt x="2627314" y="1442966"/>
                  <a:pt x="2629014" y="1443935"/>
                  <a:pt x="2630715" y="1444905"/>
                </a:cubicBezTo>
                <a:cubicBezTo>
                  <a:pt x="2629362" y="1444905"/>
                  <a:pt x="2628008" y="1444905"/>
                  <a:pt x="2626655" y="1444905"/>
                </a:cubicBezTo>
                <a:close/>
                <a:moveTo>
                  <a:pt x="739731" y="1182574"/>
                </a:moveTo>
                <a:cubicBezTo>
                  <a:pt x="787337" y="1175267"/>
                  <a:pt x="838933" y="1165640"/>
                  <a:pt x="906942" y="1151337"/>
                </a:cubicBezTo>
                <a:cubicBezTo>
                  <a:pt x="922036" y="1154073"/>
                  <a:pt x="937372" y="1157432"/>
                  <a:pt x="952605" y="1161311"/>
                </a:cubicBezTo>
                <a:cubicBezTo>
                  <a:pt x="883174" y="1175718"/>
                  <a:pt x="809405" y="1190193"/>
                  <a:pt x="737545" y="1199717"/>
                </a:cubicBezTo>
                <a:cubicBezTo>
                  <a:pt x="625435" y="1214712"/>
                  <a:pt x="527690" y="1209136"/>
                  <a:pt x="433034" y="1203734"/>
                </a:cubicBezTo>
                <a:cubicBezTo>
                  <a:pt x="405587" y="1202176"/>
                  <a:pt x="377170" y="1200548"/>
                  <a:pt x="349307" y="1199509"/>
                </a:cubicBezTo>
                <a:cubicBezTo>
                  <a:pt x="339314" y="1199128"/>
                  <a:pt x="329008" y="1198920"/>
                  <a:pt x="318217" y="1198816"/>
                </a:cubicBezTo>
                <a:cubicBezTo>
                  <a:pt x="321305" y="1198470"/>
                  <a:pt x="324394" y="1198089"/>
                  <a:pt x="327412" y="1197743"/>
                </a:cubicBezTo>
                <a:cubicBezTo>
                  <a:pt x="334734" y="1197604"/>
                  <a:pt x="342055" y="1197466"/>
                  <a:pt x="349411" y="1197431"/>
                </a:cubicBezTo>
                <a:cubicBezTo>
                  <a:pt x="375469" y="1197293"/>
                  <a:pt x="402187" y="1197604"/>
                  <a:pt x="428037" y="1197881"/>
                </a:cubicBezTo>
                <a:lnTo>
                  <a:pt x="430431" y="1197881"/>
                </a:lnTo>
                <a:cubicBezTo>
                  <a:pt x="526684" y="1199024"/>
                  <a:pt x="626199" y="1200167"/>
                  <a:pt x="739697" y="1182540"/>
                </a:cubicBezTo>
                <a:close/>
                <a:moveTo>
                  <a:pt x="4172495" y="955291"/>
                </a:moveTo>
                <a:cubicBezTo>
                  <a:pt x="4177700" y="956156"/>
                  <a:pt x="4182905" y="957091"/>
                  <a:pt x="4188075" y="958061"/>
                </a:cubicBezTo>
                <a:cubicBezTo>
                  <a:pt x="4192481" y="962529"/>
                  <a:pt x="4196888" y="967031"/>
                  <a:pt x="4201295" y="971567"/>
                </a:cubicBezTo>
                <a:cubicBezTo>
                  <a:pt x="4195292" y="971256"/>
                  <a:pt x="4190087" y="971013"/>
                  <a:pt x="4185195" y="970875"/>
                </a:cubicBezTo>
                <a:lnTo>
                  <a:pt x="4184813" y="970875"/>
                </a:lnTo>
                <a:cubicBezTo>
                  <a:pt x="4180719" y="965680"/>
                  <a:pt x="4176624" y="960485"/>
                  <a:pt x="4172495" y="955325"/>
                </a:cubicBezTo>
                <a:close/>
                <a:moveTo>
                  <a:pt x="4261843" y="1005090"/>
                </a:moveTo>
                <a:cubicBezTo>
                  <a:pt x="4255008" y="1005056"/>
                  <a:pt x="4247929" y="1005090"/>
                  <a:pt x="4240643" y="1005194"/>
                </a:cubicBezTo>
                <a:cubicBezTo>
                  <a:pt x="4237728" y="1002112"/>
                  <a:pt x="4234848" y="999064"/>
                  <a:pt x="4231933" y="996017"/>
                </a:cubicBezTo>
                <a:cubicBezTo>
                  <a:pt x="4237659" y="995740"/>
                  <a:pt x="4243766" y="995532"/>
                  <a:pt x="4250427" y="995359"/>
                </a:cubicBezTo>
                <a:cubicBezTo>
                  <a:pt x="4254244" y="998580"/>
                  <a:pt x="4258061" y="1001835"/>
                  <a:pt x="4261843" y="1005090"/>
                </a:cubicBezTo>
                <a:close/>
                <a:moveTo>
                  <a:pt x="4269269" y="1011462"/>
                </a:moveTo>
                <a:cubicBezTo>
                  <a:pt x="4272946" y="1014614"/>
                  <a:pt x="4276590" y="1017800"/>
                  <a:pt x="4280268" y="1020986"/>
                </a:cubicBezTo>
                <a:cubicBezTo>
                  <a:pt x="4271593" y="1020536"/>
                  <a:pt x="4262988" y="1020224"/>
                  <a:pt x="4254660" y="1020016"/>
                </a:cubicBezTo>
                <a:lnTo>
                  <a:pt x="4246541" y="1011393"/>
                </a:lnTo>
                <a:cubicBezTo>
                  <a:pt x="4254487" y="1011324"/>
                  <a:pt x="4261947" y="1011324"/>
                  <a:pt x="4269269" y="1011462"/>
                </a:cubicBezTo>
                <a:close/>
                <a:moveTo>
                  <a:pt x="5916532" y="1428594"/>
                </a:moveTo>
                <a:cubicBezTo>
                  <a:pt x="5997135" y="1381807"/>
                  <a:pt x="6041966" y="1298346"/>
                  <a:pt x="6089467" y="1209864"/>
                </a:cubicBezTo>
                <a:cubicBezTo>
                  <a:pt x="6126803" y="1140325"/>
                  <a:pt x="6165422" y="1068396"/>
                  <a:pt x="6222951" y="1017107"/>
                </a:cubicBezTo>
                <a:cubicBezTo>
                  <a:pt x="6351092" y="902790"/>
                  <a:pt x="6545576" y="988502"/>
                  <a:pt x="6640336" y="1057175"/>
                </a:cubicBezTo>
                <a:cubicBezTo>
                  <a:pt x="6655222" y="1067946"/>
                  <a:pt x="6669240" y="1080136"/>
                  <a:pt x="6683188" y="1094369"/>
                </a:cubicBezTo>
                <a:cubicBezTo>
                  <a:pt x="6676630" y="1096724"/>
                  <a:pt x="6669934" y="1099252"/>
                  <a:pt x="6663202" y="1101884"/>
                </a:cubicBezTo>
                <a:cubicBezTo>
                  <a:pt x="6654979" y="1095027"/>
                  <a:pt x="6647033" y="1089001"/>
                  <a:pt x="6638879" y="1083460"/>
                </a:cubicBezTo>
                <a:cubicBezTo>
                  <a:pt x="6576977" y="1041210"/>
                  <a:pt x="6503244" y="1010908"/>
                  <a:pt x="6436623" y="1000242"/>
                </a:cubicBezTo>
                <a:cubicBezTo>
                  <a:pt x="6351890" y="986701"/>
                  <a:pt x="6278677" y="1004398"/>
                  <a:pt x="6224895" y="1051323"/>
                </a:cubicBezTo>
                <a:cubicBezTo>
                  <a:pt x="6168024" y="1100880"/>
                  <a:pt x="6129231" y="1169484"/>
                  <a:pt x="6091723" y="1235837"/>
                </a:cubicBezTo>
                <a:cubicBezTo>
                  <a:pt x="6044186" y="1319887"/>
                  <a:pt x="5999287" y="1399261"/>
                  <a:pt x="5920973" y="1443208"/>
                </a:cubicBezTo>
                <a:cubicBezTo>
                  <a:pt x="5878954" y="1466722"/>
                  <a:pt x="5831313" y="1477700"/>
                  <a:pt x="5775310" y="1476835"/>
                </a:cubicBezTo>
                <a:cubicBezTo>
                  <a:pt x="5665594" y="1475138"/>
                  <a:pt x="5555497" y="1431780"/>
                  <a:pt x="5475795" y="1359816"/>
                </a:cubicBezTo>
                <a:cubicBezTo>
                  <a:pt x="5555150" y="1424854"/>
                  <a:pt x="5659591" y="1463398"/>
                  <a:pt x="5764623" y="1464887"/>
                </a:cubicBezTo>
                <a:cubicBezTo>
                  <a:pt x="5766531" y="1464887"/>
                  <a:pt x="5768405" y="1464922"/>
                  <a:pt x="5770244" y="1464922"/>
                </a:cubicBezTo>
                <a:cubicBezTo>
                  <a:pt x="5826524" y="1464922"/>
                  <a:pt x="5874373" y="1453043"/>
                  <a:pt x="5916566" y="1428559"/>
                </a:cubicBezTo>
                <a:close/>
                <a:moveTo>
                  <a:pt x="7279512" y="1297688"/>
                </a:moveTo>
                <a:cubicBezTo>
                  <a:pt x="7279512" y="1297688"/>
                  <a:pt x="7279547" y="1297723"/>
                  <a:pt x="7279581" y="1297757"/>
                </a:cubicBezTo>
                <a:cubicBezTo>
                  <a:pt x="7279547" y="1297757"/>
                  <a:pt x="7279477" y="1297757"/>
                  <a:pt x="7279442" y="1297792"/>
                </a:cubicBezTo>
                <a:lnTo>
                  <a:pt x="7279512" y="1297688"/>
                </a:lnTo>
                <a:close/>
                <a:moveTo>
                  <a:pt x="7010011" y="1434793"/>
                </a:moveTo>
                <a:lnTo>
                  <a:pt x="7010879" y="1435174"/>
                </a:lnTo>
                <a:cubicBezTo>
                  <a:pt x="7010670" y="1435208"/>
                  <a:pt x="7010462" y="1435277"/>
                  <a:pt x="7010254" y="1435312"/>
                </a:cubicBezTo>
                <a:cubicBezTo>
                  <a:pt x="7009942" y="1435208"/>
                  <a:pt x="7009630" y="1435104"/>
                  <a:pt x="7009352" y="1435000"/>
                </a:cubicBezTo>
                <a:cubicBezTo>
                  <a:pt x="7009560" y="1434931"/>
                  <a:pt x="7009768" y="1434897"/>
                  <a:pt x="7010011" y="1434827"/>
                </a:cubicBezTo>
                <a:close/>
                <a:moveTo>
                  <a:pt x="6782009" y="1462394"/>
                </a:moveTo>
                <a:lnTo>
                  <a:pt x="6776492" y="1466134"/>
                </a:lnTo>
                <a:cubicBezTo>
                  <a:pt x="6771183" y="1466792"/>
                  <a:pt x="6765770" y="1467380"/>
                  <a:pt x="6760323" y="1467969"/>
                </a:cubicBezTo>
                <a:lnTo>
                  <a:pt x="6768859" y="1462567"/>
                </a:lnTo>
                <a:cubicBezTo>
                  <a:pt x="6773334" y="1462567"/>
                  <a:pt x="6777706" y="1462498"/>
                  <a:pt x="6782009" y="1462394"/>
                </a:cubicBezTo>
                <a:close/>
                <a:moveTo>
                  <a:pt x="6767505" y="1472194"/>
                </a:moveTo>
                <a:cubicBezTo>
                  <a:pt x="6765424" y="1473614"/>
                  <a:pt x="6763341" y="1474999"/>
                  <a:pt x="6761259" y="1476419"/>
                </a:cubicBezTo>
                <a:cubicBezTo>
                  <a:pt x="6754459" y="1477908"/>
                  <a:pt x="6747345" y="1479397"/>
                  <a:pt x="6739677" y="1480956"/>
                </a:cubicBezTo>
                <a:cubicBezTo>
                  <a:pt x="6743425" y="1478601"/>
                  <a:pt x="6747137" y="1476281"/>
                  <a:pt x="6750885" y="1473926"/>
                </a:cubicBezTo>
                <a:cubicBezTo>
                  <a:pt x="6756610" y="1473372"/>
                  <a:pt x="6762092" y="1472818"/>
                  <a:pt x="6767540" y="1472194"/>
                </a:cubicBezTo>
                <a:close/>
                <a:moveTo>
                  <a:pt x="6322258" y="1699339"/>
                </a:moveTo>
                <a:cubicBezTo>
                  <a:pt x="6401543" y="1669176"/>
                  <a:pt x="6483501" y="1638008"/>
                  <a:pt x="6559455" y="1602580"/>
                </a:cubicBezTo>
                <a:cubicBezTo>
                  <a:pt x="6409350" y="1686595"/>
                  <a:pt x="6274235" y="1735633"/>
                  <a:pt x="6137559" y="1756031"/>
                </a:cubicBezTo>
                <a:cubicBezTo>
                  <a:pt x="6203902" y="1742351"/>
                  <a:pt x="6265040" y="1721088"/>
                  <a:pt x="6322258" y="1699339"/>
                </a:cubicBezTo>
                <a:close/>
                <a:moveTo>
                  <a:pt x="6320141" y="1694734"/>
                </a:moveTo>
                <a:cubicBezTo>
                  <a:pt x="6224305" y="1731096"/>
                  <a:pt x="6140647" y="1756862"/>
                  <a:pt x="6043839" y="1764342"/>
                </a:cubicBezTo>
                <a:cubicBezTo>
                  <a:pt x="6037663" y="1764827"/>
                  <a:pt x="6031105" y="1765208"/>
                  <a:pt x="6023819" y="1765519"/>
                </a:cubicBezTo>
                <a:cubicBezTo>
                  <a:pt x="5982875" y="1766316"/>
                  <a:pt x="5939571" y="1764273"/>
                  <a:pt x="5895088" y="1759424"/>
                </a:cubicBezTo>
                <a:cubicBezTo>
                  <a:pt x="5848558" y="1753399"/>
                  <a:pt x="5801021" y="1743425"/>
                  <a:pt x="5753866" y="1729780"/>
                </a:cubicBezTo>
                <a:cubicBezTo>
                  <a:pt x="5748245" y="1728153"/>
                  <a:pt x="5742555" y="1726456"/>
                  <a:pt x="5736795" y="1724655"/>
                </a:cubicBezTo>
                <a:cubicBezTo>
                  <a:pt x="5793145" y="1737122"/>
                  <a:pt x="5849738" y="1745607"/>
                  <a:pt x="5905428" y="1749970"/>
                </a:cubicBezTo>
                <a:cubicBezTo>
                  <a:pt x="5918787" y="1751425"/>
                  <a:pt x="5932007" y="1752498"/>
                  <a:pt x="5944811" y="1753156"/>
                </a:cubicBezTo>
                <a:cubicBezTo>
                  <a:pt x="5954561" y="1753641"/>
                  <a:pt x="5964484" y="1753883"/>
                  <a:pt x="5974235" y="1753883"/>
                </a:cubicBezTo>
                <a:cubicBezTo>
                  <a:pt x="5982736" y="1753883"/>
                  <a:pt x="5991619" y="1753676"/>
                  <a:pt x="6001265" y="1753191"/>
                </a:cubicBezTo>
                <a:cubicBezTo>
                  <a:pt x="6024964" y="1752879"/>
                  <a:pt x="6047830" y="1751736"/>
                  <a:pt x="6069204" y="1749797"/>
                </a:cubicBezTo>
                <a:cubicBezTo>
                  <a:pt x="6096095" y="1747373"/>
                  <a:pt x="6121980" y="1744014"/>
                  <a:pt x="6146164" y="1739754"/>
                </a:cubicBezTo>
                <a:cubicBezTo>
                  <a:pt x="6208899" y="1728741"/>
                  <a:pt x="6268441" y="1712430"/>
                  <a:pt x="6324375" y="1693037"/>
                </a:cubicBezTo>
                <a:cubicBezTo>
                  <a:pt x="6322952" y="1693591"/>
                  <a:pt x="6321529" y="1694110"/>
                  <a:pt x="6320072" y="1694664"/>
                </a:cubicBezTo>
                <a:close/>
                <a:moveTo>
                  <a:pt x="5524164" y="1665436"/>
                </a:moveTo>
                <a:cubicBezTo>
                  <a:pt x="5522915" y="1664847"/>
                  <a:pt x="5521666" y="1664224"/>
                  <a:pt x="5520417" y="1663635"/>
                </a:cubicBezTo>
                <a:cubicBezTo>
                  <a:pt x="5521388" y="1663531"/>
                  <a:pt x="5522360" y="1663427"/>
                  <a:pt x="5523331" y="1663323"/>
                </a:cubicBezTo>
                <a:lnTo>
                  <a:pt x="5524546" y="1663877"/>
                </a:lnTo>
                <a:cubicBezTo>
                  <a:pt x="5525413" y="1664258"/>
                  <a:pt x="5526281" y="1664674"/>
                  <a:pt x="5527114" y="1665055"/>
                </a:cubicBezTo>
                <a:cubicBezTo>
                  <a:pt x="5526107" y="1665193"/>
                  <a:pt x="5525136" y="1665332"/>
                  <a:pt x="5524130" y="1665436"/>
                </a:cubicBezTo>
                <a:close/>
                <a:moveTo>
                  <a:pt x="4520935" y="1435312"/>
                </a:moveTo>
                <a:cubicBezTo>
                  <a:pt x="4517742" y="1438637"/>
                  <a:pt x="4514446" y="1441961"/>
                  <a:pt x="4511080" y="1445217"/>
                </a:cubicBezTo>
                <a:cubicBezTo>
                  <a:pt x="4507610" y="1446152"/>
                  <a:pt x="4504245" y="1447017"/>
                  <a:pt x="4500983" y="1447779"/>
                </a:cubicBezTo>
                <a:cubicBezTo>
                  <a:pt x="4504141" y="1444247"/>
                  <a:pt x="4507298" y="1440576"/>
                  <a:pt x="4510386" y="1436871"/>
                </a:cubicBezTo>
                <a:cubicBezTo>
                  <a:pt x="4513960" y="1436386"/>
                  <a:pt x="4517499" y="1435866"/>
                  <a:pt x="4520935" y="1435312"/>
                </a:cubicBezTo>
                <a:close/>
                <a:moveTo>
                  <a:pt x="4485612" y="1456125"/>
                </a:moveTo>
                <a:cubicBezTo>
                  <a:pt x="4482350" y="1459485"/>
                  <a:pt x="4479019" y="1462809"/>
                  <a:pt x="4475654" y="1466099"/>
                </a:cubicBezTo>
                <a:cubicBezTo>
                  <a:pt x="4473051" y="1466826"/>
                  <a:pt x="4470310" y="1467554"/>
                  <a:pt x="4467395" y="1468315"/>
                </a:cubicBezTo>
                <a:cubicBezTo>
                  <a:pt x="4470310" y="1465026"/>
                  <a:pt x="4473363" y="1461528"/>
                  <a:pt x="4476590" y="1457684"/>
                </a:cubicBezTo>
                <a:cubicBezTo>
                  <a:pt x="4479540" y="1457234"/>
                  <a:pt x="4482524" y="1456714"/>
                  <a:pt x="4485612" y="1456160"/>
                </a:cubicBezTo>
                <a:close/>
                <a:moveTo>
                  <a:pt x="3074748" y="1554235"/>
                </a:moveTo>
                <a:cubicBezTo>
                  <a:pt x="3119682" y="1541630"/>
                  <a:pt x="3162291" y="1522167"/>
                  <a:pt x="3204970" y="1494774"/>
                </a:cubicBezTo>
                <a:cubicBezTo>
                  <a:pt x="3246053" y="1479224"/>
                  <a:pt x="3288350" y="1457822"/>
                  <a:pt x="3333631" y="1429598"/>
                </a:cubicBezTo>
                <a:cubicBezTo>
                  <a:pt x="3290293" y="1467103"/>
                  <a:pt x="3251049" y="1495362"/>
                  <a:pt x="3211667" y="1517596"/>
                </a:cubicBezTo>
                <a:cubicBezTo>
                  <a:pt x="3179328" y="1531517"/>
                  <a:pt x="3148100" y="1541491"/>
                  <a:pt x="3116247" y="1548036"/>
                </a:cubicBezTo>
                <a:lnTo>
                  <a:pt x="3116247" y="1548036"/>
                </a:lnTo>
                <a:cubicBezTo>
                  <a:pt x="3102645" y="1550841"/>
                  <a:pt x="3088731" y="1552919"/>
                  <a:pt x="3074748" y="1554235"/>
                </a:cubicBezTo>
                <a:close/>
                <a:moveTo>
                  <a:pt x="2811978" y="1496367"/>
                </a:moveTo>
                <a:cubicBezTo>
                  <a:pt x="2796052" y="1495674"/>
                  <a:pt x="2779639" y="1494046"/>
                  <a:pt x="2763088" y="1491553"/>
                </a:cubicBezTo>
                <a:cubicBezTo>
                  <a:pt x="2761527" y="1490479"/>
                  <a:pt x="2760000" y="1489406"/>
                  <a:pt x="2758439" y="1488332"/>
                </a:cubicBezTo>
                <a:cubicBezTo>
                  <a:pt x="2772873" y="1489510"/>
                  <a:pt x="2786961" y="1490029"/>
                  <a:pt x="2800424" y="1489925"/>
                </a:cubicBezTo>
                <a:cubicBezTo>
                  <a:pt x="2804345" y="1492176"/>
                  <a:pt x="2808196" y="1494323"/>
                  <a:pt x="2811978" y="1496401"/>
                </a:cubicBezTo>
                <a:close/>
                <a:moveTo>
                  <a:pt x="2740535" y="1481718"/>
                </a:moveTo>
                <a:cubicBezTo>
                  <a:pt x="2739632" y="1481614"/>
                  <a:pt x="2738730" y="1481510"/>
                  <a:pt x="2737828" y="1481371"/>
                </a:cubicBezTo>
                <a:cubicBezTo>
                  <a:pt x="2735954" y="1480125"/>
                  <a:pt x="2734046" y="1478878"/>
                  <a:pt x="2732172" y="1477631"/>
                </a:cubicBezTo>
                <a:cubicBezTo>
                  <a:pt x="2733144" y="1477666"/>
                  <a:pt x="2734150" y="1477735"/>
                  <a:pt x="2735122" y="1477770"/>
                </a:cubicBezTo>
                <a:cubicBezTo>
                  <a:pt x="2736926" y="1479086"/>
                  <a:pt x="2738730" y="1480402"/>
                  <a:pt x="2740535" y="1481718"/>
                </a:cubicBezTo>
                <a:close/>
                <a:moveTo>
                  <a:pt x="2713574" y="1471328"/>
                </a:moveTo>
                <a:cubicBezTo>
                  <a:pt x="2712290" y="1471224"/>
                  <a:pt x="2711006" y="1471086"/>
                  <a:pt x="2709722" y="1470947"/>
                </a:cubicBezTo>
                <a:cubicBezTo>
                  <a:pt x="2707918" y="1469805"/>
                  <a:pt x="2706079" y="1468662"/>
                  <a:pt x="2704275" y="1467484"/>
                </a:cubicBezTo>
                <a:cubicBezTo>
                  <a:pt x="2705593" y="1467519"/>
                  <a:pt x="2706947" y="1467588"/>
                  <a:pt x="2708265" y="1467623"/>
                </a:cubicBezTo>
                <a:cubicBezTo>
                  <a:pt x="2710035" y="1468870"/>
                  <a:pt x="2711804" y="1470082"/>
                  <a:pt x="2713574" y="1471328"/>
                </a:cubicBezTo>
                <a:close/>
                <a:moveTo>
                  <a:pt x="2723740" y="1462913"/>
                </a:moveTo>
                <a:cubicBezTo>
                  <a:pt x="2721138" y="1460905"/>
                  <a:pt x="2718536" y="1458931"/>
                  <a:pt x="2715933" y="1456887"/>
                </a:cubicBezTo>
                <a:cubicBezTo>
                  <a:pt x="2725094" y="1456299"/>
                  <a:pt x="2734289" y="1455433"/>
                  <a:pt x="2743380" y="1454359"/>
                </a:cubicBezTo>
                <a:cubicBezTo>
                  <a:pt x="2747127" y="1456887"/>
                  <a:pt x="2750909" y="1459381"/>
                  <a:pt x="2754691" y="1461874"/>
                </a:cubicBezTo>
                <a:cubicBezTo>
                  <a:pt x="2744455" y="1462532"/>
                  <a:pt x="2734081" y="1462878"/>
                  <a:pt x="2723740" y="1462913"/>
                </a:cubicBezTo>
                <a:close/>
                <a:moveTo>
                  <a:pt x="2696919" y="1453078"/>
                </a:moveTo>
                <a:cubicBezTo>
                  <a:pt x="2694212" y="1451104"/>
                  <a:pt x="2691471" y="1449130"/>
                  <a:pt x="2688765" y="1447121"/>
                </a:cubicBezTo>
                <a:cubicBezTo>
                  <a:pt x="2690708" y="1446948"/>
                  <a:pt x="2692651" y="1446740"/>
                  <a:pt x="2694594" y="1446533"/>
                </a:cubicBezTo>
                <a:cubicBezTo>
                  <a:pt x="2697231" y="1448645"/>
                  <a:pt x="2699868" y="1450758"/>
                  <a:pt x="2702540" y="1452870"/>
                </a:cubicBezTo>
                <a:cubicBezTo>
                  <a:pt x="2700666" y="1452939"/>
                  <a:pt x="2698792" y="1453009"/>
                  <a:pt x="2696884" y="1453078"/>
                </a:cubicBezTo>
                <a:close/>
                <a:moveTo>
                  <a:pt x="2639597" y="1440818"/>
                </a:moveTo>
                <a:cubicBezTo>
                  <a:pt x="2641610" y="1442100"/>
                  <a:pt x="2643622" y="1443381"/>
                  <a:pt x="2645635" y="1444663"/>
                </a:cubicBezTo>
                <a:cubicBezTo>
                  <a:pt x="2644004" y="1444697"/>
                  <a:pt x="2642408" y="1444732"/>
                  <a:pt x="2640777" y="1444766"/>
                </a:cubicBezTo>
                <a:cubicBezTo>
                  <a:pt x="2638730" y="1443589"/>
                  <a:pt x="2636648" y="1442411"/>
                  <a:pt x="2634601" y="1441234"/>
                </a:cubicBezTo>
                <a:cubicBezTo>
                  <a:pt x="2636266" y="1441096"/>
                  <a:pt x="2637932" y="1440957"/>
                  <a:pt x="2639597" y="1440784"/>
                </a:cubicBezTo>
                <a:close/>
                <a:moveTo>
                  <a:pt x="2391262" y="1435035"/>
                </a:moveTo>
                <a:lnTo>
                  <a:pt x="2389354" y="1434966"/>
                </a:lnTo>
                <a:lnTo>
                  <a:pt x="2391228" y="1434273"/>
                </a:lnTo>
                <a:cubicBezTo>
                  <a:pt x="2391852" y="1434342"/>
                  <a:pt x="2392511" y="1434412"/>
                  <a:pt x="2393136" y="1434446"/>
                </a:cubicBezTo>
                <a:cubicBezTo>
                  <a:pt x="2392511" y="1434619"/>
                  <a:pt x="2391887" y="1434827"/>
                  <a:pt x="2391262" y="1435000"/>
                </a:cubicBezTo>
                <a:close/>
                <a:moveTo>
                  <a:pt x="1437339" y="1338622"/>
                </a:moveTo>
                <a:cubicBezTo>
                  <a:pt x="1449761" y="1335124"/>
                  <a:pt x="1462148" y="1331592"/>
                  <a:pt x="1474501" y="1328025"/>
                </a:cubicBezTo>
                <a:cubicBezTo>
                  <a:pt x="1482585" y="1331869"/>
                  <a:pt x="1490566" y="1335575"/>
                  <a:pt x="1498200" y="1339072"/>
                </a:cubicBezTo>
                <a:cubicBezTo>
                  <a:pt x="1485708" y="1342916"/>
                  <a:pt x="1473182" y="1346760"/>
                  <a:pt x="1460656" y="1350501"/>
                </a:cubicBezTo>
                <a:cubicBezTo>
                  <a:pt x="1452780" y="1346553"/>
                  <a:pt x="1444973" y="1342570"/>
                  <a:pt x="1437339" y="1338622"/>
                </a:cubicBezTo>
                <a:close/>
                <a:moveTo>
                  <a:pt x="1395250" y="1350293"/>
                </a:moveTo>
                <a:cubicBezTo>
                  <a:pt x="1406943" y="1347107"/>
                  <a:pt x="1418602" y="1343886"/>
                  <a:pt x="1430226" y="1340631"/>
                </a:cubicBezTo>
                <a:cubicBezTo>
                  <a:pt x="1437825" y="1344579"/>
                  <a:pt x="1445667" y="1348596"/>
                  <a:pt x="1453612" y="1352613"/>
                </a:cubicBezTo>
                <a:cubicBezTo>
                  <a:pt x="1441780" y="1356145"/>
                  <a:pt x="1429948" y="1359643"/>
                  <a:pt x="1418081" y="1363072"/>
                </a:cubicBezTo>
                <a:cubicBezTo>
                  <a:pt x="1410448" y="1358847"/>
                  <a:pt x="1402814" y="1354587"/>
                  <a:pt x="1395250" y="1350293"/>
                </a:cubicBezTo>
                <a:close/>
                <a:moveTo>
                  <a:pt x="2154725" y="1053747"/>
                </a:moveTo>
                <a:cubicBezTo>
                  <a:pt x="2156008" y="1054232"/>
                  <a:pt x="2157257" y="1054716"/>
                  <a:pt x="2158541" y="1055236"/>
                </a:cubicBezTo>
                <a:cubicBezTo>
                  <a:pt x="2157500" y="1054890"/>
                  <a:pt x="2156459" y="1054509"/>
                  <a:pt x="2155419" y="1054162"/>
                </a:cubicBezTo>
                <a:cubicBezTo>
                  <a:pt x="2155210" y="1054024"/>
                  <a:pt x="2154967" y="1053885"/>
                  <a:pt x="2154759" y="1053747"/>
                </a:cubicBezTo>
                <a:close/>
                <a:moveTo>
                  <a:pt x="4148311" y="951654"/>
                </a:moveTo>
                <a:cubicBezTo>
                  <a:pt x="4153654" y="952347"/>
                  <a:pt x="4159136" y="953143"/>
                  <a:pt x="4164896" y="954044"/>
                </a:cubicBezTo>
                <a:cubicBezTo>
                  <a:pt x="4169303" y="959550"/>
                  <a:pt x="4173709" y="965091"/>
                  <a:pt x="4178081" y="970667"/>
                </a:cubicBezTo>
                <a:cubicBezTo>
                  <a:pt x="4172009" y="970528"/>
                  <a:pt x="4166249" y="970459"/>
                  <a:pt x="4160559" y="970459"/>
                </a:cubicBezTo>
                <a:cubicBezTo>
                  <a:pt x="4156499" y="964191"/>
                  <a:pt x="4152405" y="957923"/>
                  <a:pt x="4148311" y="951620"/>
                </a:cubicBezTo>
                <a:close/>
                <a:moveTo>
                  <a:pt x="4646473" y="1084811"/>
                </a:moveTo>
                <a:cubicBezTo>
                  <a:pt x="4649387" y="1086300"/>
                  <a:pt x="4652233" y="1087789"/>
                  <a:pt x="4655113" y="1089313"/>
                </a:cubicBezTo>
                <a:lnTo>
                  <a:pt x="4658652" y="1091183"/>
                </a:lnTo>
                <a:cubicBezTo>
                  <a:pt x="4657438" y="1095096"/>
                  <a:pt x="4656258" y="1099010"/>
                  <a:pt x="4655113" y="1102958"/>
                </a:cubicBezTo>
                <a:lnTo>
                  <a:pt x="4653378" y="1102057"/>
                </a:lnTo>
                <a:cubicBezTo>
                  <a:pt x="4646785" y="1098698"/>
                  <a:pt x="4639845" y="1095269"/>
                  <a:pt x="4631587" y="1091356"/>
                </a:cubicBezTo>
                <a:cubicBezTo>
                  <a:pt x="4632628" y="1087235"/>
                  <a:pt x="4633704" y="1083149"/>
                  <a:pt x="4634779" y="1079027"/>
                </a:cubicBezTo>
                <a:cubicBezTo>
                  <a:pt x="4638700" y="1080932"/>
                  <a:pt x="4642587" y="1082872"/>
                  <a:pt x="4646473" y="1084845"/>
                </a:cubicBezTo>
                <a:close/>
                <a:moveTo>
                  <a:pt x="6742696" y="1462290"/>
                </a:moveTo>
                <a:lnTo>
                  <a:pt x="6743182" y="1462290"/>
                </a:lnTo>
                <a:cubicBezTo>
                  <a:pt x="6745403" y="1462359"/>
                  <a:pt x="6747623" y="1462428"/>
                  <a:pt x="6749879" y="1462463"/>
                </a:cubicBezTo>
                <a:cubicBezTo>
                  <a:pt x="6753105" y="1462498"/>
                  <a:pt x="6756263" y="1462532"/>
                  <a:pt x="6759386" y="1462532"/>
                </a:cubicBezTo>
                <a:cubicBezTo>
                  <a:pt x="6755951" y="1464714"/>
                  <a:pt x="6752481" y="1466896"/>
                  <a:pt x="6749046" y="1469077"/>
                </a:cubicBezTo>
                <a:lnTo>
                  <a:pt x="6748872" y="1469077"/>
                </a:lnTo>
                <a:cubicBezTo>
                  <a:pt x="6746721" y="1469285"/>
                  <a:pt x="6744570" y="1469493"/>
                  <a:pt x="6742384" y="1469701"/>
                </a:cubicBezTo>
                <a:cubicBezTo>
                  <a:pt x="6737838" y="1470116"/>
                  <a:pt x="6733189" y="1470463"/>
                  <a:pt x="6728296" y="1470774"/>
                </a:cubicBezTo>
                <a:cubicBezTo>
                  <a:pt x="6733085" y="1467935"/>
                  <a:pt x="6737873" y="1465129"/>
                  <a:pt x="6742696" y="1462290"/>
                </a:cubicBezTo>
                <a:close/>
                <a:moveTo>
                  <a:pt x="6739712" y="1474930"/>
                </a:moveTo>
                <a:cubicBezTo>
                  <a:pt x="6735132" y="1477804"/>
                  <a:pt x="6730517" y="1480679"/>
                  <a:pt x="6725937" y="1483588"/>
                </a:cubicBezTo>
                <a:cubicBezTo>
                  <a:pt x="6716811" y="1485285"/>
                  <a:pt x="6707720" y="1486843"/>
                  <a:pt x="6698421" y="1488298"/>
                </a:cubicBezTo>
                <a:cubicBezTo>
                  <a:pt x="6705257" y="1484315"/>
                  <a:pt x="6712058" y="1480332"/>
                  <a:pt x="6718858" y="1476350"/>
                </a:cubicBezTo>
                <a:cubicBezTo>
                  <a:pt x="6726249" y="1475969"/>
                  <a:pt x="6733119" y="1475519"/>
                  <a:pt x="6739712" y="1474965"/>
                </a:cubicBezTo>
                <a:close/>
                <a:moveTo>
                  <a:pt x="5536656" y="1663739"/>
                </a:moveTo>
                <a:cubicBezTo>
                  <a:pt x="5535476" y="1663219"/>
                  <a:pt x="5534331" y="1662700"/>
                  <a:pt x="5533151" y="1662180"/>
                </a:cubicBezTo>
                <a:lnTo>
                  <a:pt x="5535476" y="1661903"/>
                </a:lnTo>
                <a:cubicBezTo>
                  <a:pt x="5536690" y="1662388"/>
                  <a:pt x="5537870" y="1662908"/>
                  <a:pt x="5539084" y="1663392"/>
                </a:cubicBezTo>
                <a:cubicBezTo>
                  <a:pt x="5538286" y="1663496"/>
                  <a:pt x="5537454" y="1663635"/>
                  <a:pt x="5536656" y="1663739"/>
                </a:cubicBezTo>
                <a:close/>
                <a:moveTo>
                  <a:pt x="4537312" y="1417096"/>
                </a:moveTo>
                <a:cubicBezTo>
                  <a:pt x="4534016" y="1420975"/>
                  <a:pt x="4530511" y="1424992"/>
                  <a:pt x="4526625" y="1429217"/>
                </a:cubicBezTo>
                <a:cubicBezTo>
                  <a:pt x="4522878" y="1429910"/>
                  <a:pt x="4518992" y="1430568"/>
                  <a:pt x="4515036" y="1431156"/>
                </a:cubicBezTo>
                <a:cubicBezTo>
                  <a:pt x="4518749" y="1426516"/>
                  <a:pt x="4522114" y="1422152"/>
                  <a:pt x="4525237" y="1417927"/>
                </a:cubicBezTo>
                <a:cubicBezTo>
                  <a:pt x="4529227" y="1417720"/>
                  <a:pt x="4533252" y="1417442"/>
                  <a:pt x="4537278" y="1417096"/>
                </a:cubicBezTo>
                <a:close/>
                <a:moveTo>
                  <a:pt x="4502198" y="1437875"/>
                </a:moveTo>
                <a:cubicBezTo>
                  <a:pt x="4498901" y="1441719"/>
                  <a:pt x="4495362" y="1445667"/>
                  <a:pt x="4491476" y="1449857"/>
                </a:cubicBezTo>
                <a:cubicBezTo>
                  <a:pt x="4487902" y="1450584"/>
                  <a:pt x="4484571" y="1451242"/>
                  <a:pt x="4481414" y="1451797"/>
                </a:cubicBezTo>
                <a:cubicBezTo>
                  <a:pt x="4485161" y="1447191"/>
                  <a:pt x="4488492" y="1442931"/>
                  <a:pt x="4491580" y="1438844"/>
                </a:cubicBezTo>
                <a:cubicBezTo>
                  <a:pt x="4495258" y="1438567"/>
                  <a:pt x="4498763" y="1438256"/>
                  <a:pt x="4502198" y="1437875"/>
                </a:cubicBezTo>
                <a:close/>
                <a:moveTo>
                  <a:pt x="4468679" y="1458792"/>
                </a:moveTo>
                <a:cubicBezTo>
                  <a:pt x="4465487" y="1462498"/>
                  <a:pt x="4462017" y="1466376"/>
                  <a:pt x="4458165" y="1470532"/>
                </a:cubicBezTo>
                <a:cubicBezTo>
                  <a:pt x="4454800" y="1471294"/>
                  <a:pt x="4451434" y="1471986"/>
                  <a:pt x="4448069" y="1472644"/>
                </a:cubicBezTo>
                <a:cubicBezTo>
                  <a:pt x="4451538" y="1468419"/>
                  <a:pt x="4454904" y="1464194"/>
                  <a:pt x="4458027" y="1460039"/>
                </a:cubicBezTo>
                <a:cubicBezTo>
                  <a:pt x="4461427" y="1459692"/>
                  <a:pt x="4464932" y="1459277"/>
                  <a:pt x="4468679" y="1458792"/>
                </a:cubicBezTo>
                <a:close/>
                <a:moveTo>
                  <a:pt x="2912082" y="1506029"/>
                </a:moveTo>
                <a:cubicBezTo>
                  <a:pt x="2891368" y="1508903"/>
                  <a:pt x="2869959" y="1510011"/>
                  <a:pt x="2848377" y="1509284"/>
                </a:cubicBezTo>
                <a:cubicBezTo>
                  <a:pt x="2843554" y="1506998"/>
                  <a:pt x="2838626" y="1504574"/>
                  <a:pt x="2833456" y="1501942"/>
                </a:cubicBezTo>
                <a:cubicBezTo>
                  <a:pt x="2851846" y="1501769"/>
                  <a:pt x="2869924" y="1500384"/>
                  <a:pt x="2887343" y="1497752"/>
                </a:cubicBezTo>
                <a:cubicBezTo>
                  <a:pt x="2895601" y="1500730"/>
                  <a:pt x="2903894" y="1503501"/>
                  <a:pt x="2912082" y="1506029"/>
                </a:cubicBezTo>
                <a:close/>
                <a:moveTo>
                  <a:pt x="2789390" y="1477562"/>
                </a:moveTo>
                <a:cubicBezTo>
                  <a:pt x="2802818" y="1476731"/>
                  <a:pt x="2816177" y="1475276"/>
                  <a:pt x="2829154" y="1473233"/>
                </a:cubicBezTo>
                <a:cubicBezTo>
                  <a:pt x="2835330" y="1476211"/>
                  <a:pt x="2841680" y="1479120"/>
                  <a:pt x="2848030" y="1481925"/>
                </a:cubicBezTo>
                <a:cubicBezTo>
                  <a:pt x="2833144" y="1483830"/>
                  <a:pt x="2817808" y="1484904"/>
                  <a:pt x="2802332" y="1485112"/>
                </a:cubicBezTo>
                <a:cubicBezTo>
                  <a:pt x="2798064" y="1482687"/>
                  <a:pt x="2793727" y="1480125"/>
                  <a:pt x="2789390" y="1477562"/>
                </a:cubicBezTo>
                <a:close/>
                <a:moveTo>
                  <a:pt x="2737134" y="1472991"/>
                </a:moveTo>
                <a:cubicBezTo>
                  <a:pt x="2734774" y="1471224"/>
                  <a:pt x="2732380" y="1469458"/>
                  <a:pt x="2730021" y="1467692"/>
                </a:cubicBezTo>
                <a:cubicBezTo>
                  <a:pt x="2740396" y="1467519"/>
                  <a:pt x="2750909" y="1467034"/>
                  <a:pt x="2761353" y="1466203"/>
                </a:cubicBezTo>
                <a:cubicBezTo>
                  <a:pt x="2765170" y="1468662"/>
                  <a:pt x="2768952" y="1471051"/>
                  <a:pt x="2772769" y="1473441"/>
                </a:cubicBezTo>
                <a:cubicBezTo>
                  <a:pt x="2761145" y="1473718"/>
                  <a:pt x="2749174" y="1473579"/>
                  <a:pt x="2737099" y="1472991"/>
                </a:cubicBezTo>
                <a:close/>
                <a:moveTo>
                  <a:pt x="2583005" y="1436767"/>
                </a:moveTo>
                <a:cubicBezTo>
                  <a:pt x="2584462" y="1437459"/>
                  <a:pt x="2585919" y="1438152"/>
                  <a:pt x="2587377" y="1438844"/>
                </a:cubicBezTo>
                <a:cubicBezTo>
                  <a:pt x="2586405" y="1438844"/>
                  <a:pt x="2585433" y="1438879"/>
                  <a:pt x="2584462" y="1438914"/>
                </a:cubicBezTo>
                <a:cubicBezTo>
                  <a:pt x="2582935" y="1438290"/>
                  <a:pt x="2581409" y="1437667"/>
                  <a:pt x="2579882" y="1437078"/>
                </a:cubicBezTo>
                <a:cubicBezTo>
                  <a:pt x="2580923" y="1436974"/>
                  <a:pt x="2581964" y="1436905"/>
                  <a:pt x="2583005" y="1436801"/>
                </a:cubicBezTo>
                <a:close/>
                <a:moveTo>
                  <a:pt x="2421311" y="1432022"/>
                </a:moveTo>
                <a:cubicBezTo>
                  <a:pt x="2420652" y="1431953"/>
                  <a:pt x="2419958" y="1431918"/>
                  <a:pt x="2419298" y="1431849"/>
                </a:cubicBezTo>
                <a:cubicBezTo>
                  <a:pt x="2419992" y="1431641"/>
                  <a:pt x="2420652" y="1431433"/>
                  <a:pt x="2421346" y="1431226"/>
                </a:cubicBezTo>
                <a:cubicBezTo>
                  <a:pt x="2422040" y="1431330"/>
                  <a:pt x="2422699" y="1431433"/>
                  <a:pt x="2423393" y="1431537"/>
                </a:cubicBezTo>
                <a:cubicBezTo>
                  <a:pt x="2422699" y="1431710"/>
                  <a:pt x="2422005" y="1431884"/>
                  <a:pt x="2421346" y="1432057"/>
                </a:cubicBezTo>
                <a:close/>
                <a:moveTo>
                  <a:pt x="1528734" y="1312095"/>
                </a:moveTo>
                <a:cubicBezTo>
                  <a:pt x="1542475" y="1307974"/>
                  <a:pt x="1556215" y="1303853"/>
                  <a:pt x="1569921" y="1299697"/>
                </a:cubicBezTo>
                <a:cubicBezTo>
                  <a:pt x="1577589" y="1302710"/>
                  <a:pt x="1585466" y="1305757"/>
                  <a:pt x="1593481" y="1308770"/>
                </a:cubicBezTo>
                <a:cubicBezTo>
                  <a:pt x="1579844" y="1313238"/>
                  <a:pt x="1566173" y="1317636"/>
                  <a:pt x="1552468" y="1322034"/>
                </a:cubicBezTo>
                <a:cubicBezTo>
                  <a:pt x="1544452" y="1318744"/>
                  <a:pt x="1536506" y="1315419"/>
                  <a:pt x="1528734" y="1312095"/>
                </a:cubicBezTo>
                <a:close/>
                <a:moveTo>
                  <a:pt x="4087415" y="918859"/>
                </a:moveTo>
                <a:cubicBezTo>
                  <a:pt x="4092828" y="919898"/>
                  <a:pt x="4098310" y="921006"/>
                  <a:pt x="4103758" y="922183"/>
                </a:cubicBezTo>
                <a:cubicBezTo>
                  <a:pt x="4107610" y="929213"/>
                  <a:pt x="4111461" y="936278"/>
                  <a:pt x="4115278" y="943343"/>
                </a:cubicBezTo>
                <a:cubicBezTo>
                  <a:pt x="4109448" y="942858"/>
                  <a:pt x="4103619" y="942477"/>
                  <a:pt x="4097894" y="942165"/>
                </a:cubicBezTo>
                <a:cubicBezTo>
                  <a:pt x="4094424" y="934408"/>
                  <a:pt x="4090920" y="926651"/>
                  <a:pt x="4087415" y="918893"/>
                </a:cubicBezTo>
                <a:close/>
                <a:moveTo>
                  <a:pt x="6649705" y="1130662"/>
                </a:moveTo>
                <a:cubicBezTo>
                  <a:pt x="6641447" y="1134022"/>
                  <a:pt x="6633119" y="1137589"/>
                  <a:pt x="6624896" y="1141260"/>
                </a:cubicBezTo>
                <a:cubicBezTo>
                  <a:pt x="6619309" y="1138039"/>
                  <a:pt x="6613549" y="1134853"/>
                  <a:pt x="6607755" y="1131771"/>
                </a:cubicBezTo>
                <a:cubicBezTo>
                  <a:pt x="6616533" y="1127511"/>
                  <a:pt x="6625347" y="1123425"/>
                  <a:pt x="6633917" y="1119615"/>
                </a:cubicBezTo>
                <a:cubicBezTo>
                  <a:pt x="6639226" y="1123078"/>
                  <a:pt x="6644535" y="1126784"/>
                  <a:pt x="6649705" y="1130662"/>
                </a:cubicBezTo>
                <a:close/>
                <a:moveTo>
                  <a:pt x="5511707" y="1659341"/>
                </a:moveTo>
                <a:cubicBezTo>
                  <a:pt x="5511187" y="1659064"/>
                  <a:pt x="5510632" y="1658786"/>
                  <a:pt x="5510111" y="1658544"/>
                </a:cubicBezTo>
                <a:cubicBezTo>
                  <a:pt x="5510424" y="1658544"/>
                  <a:pt x="5510701" y="1658509"/>
                  <a:pt x="5511014" y="1658475"/>
                </a:cubicBezTo>
                <a:lnTo>
                  <a:pt x="5512540" y="1658371"/>
                </a:lnTo>
                <a:cubicBezTo>
                  <a:pt x="5513061" y="1658613"/>
                  <a:pt x="5513616" y="1658890"/>
                  <a:pt x="5514137" y="1659133"/>
                </a:cubicBezTo>
                <a:cubicBezTo>
                  <a:pt x="5513859" y="1659133"/>
                  <a:pt x="5513581" y="1659202"/>
                  <a:pt x="5513304" y="1659202"/>
                </a:cubicBezTo>
                <a:lnTo>
                  <a:pt x="5511673" y="1659375"/>
                </a:lnTo>
                <a:close/>
                <a:moveTo>
                  <a:pt x="4805495" y="1528019"/>
                </a:moveTo>
                <a:cubicBezTo>
                  <a:pt x="4781553" y="1516730"/>
                  <a:pt x="4756848" y="1504332"/>
                  <a:pt x="4732004" y="1491137"/>
                </a:cubicBezTo>
                <a:cubicBezTo>
                  <a:pt x="4689638" y="1468662"/>
                  <a:pt x="4645640" y="1443485"/>
                  <a:pt x="4597548" y="1414256"/>
                </a:cubicBezTo>
                <a:cubicBezTo>
                  <a:pt x="4599595" y="1413044"/>
                  <a:pt x="4601643" y="1411798"/>
                  <a:pt x="4603655" y="1410551"/>
                </a:cubicBezTo>
                <a:lnTo>
                  <a:pt x="4604106" y="1410343"/>
                </a:lnTo>
                <a:cubicBezTo>
                  <a:pt x="4605390" y="1409789"/>
                  <a:pt x="4606674" y="1409200"/>
                  <a:pt x="4607958" y="1408646"/>
                </a:cubicBezTo>
                <a:cubicBezTo>
                  <a:pt x="4649769" y="1432992"/>
                  <a:pt x="4688076" y="1454325"/>
                  <a:pt x="4724995" y="1473891"/>
                </a:cubicBezTo>
                <a:cubicBezTo>
                  <a:pt x="4749977" y="1487120"/>
                  <a:pt x="4774752" y="1499587"/>
                  <a:pt x="4798659" y="1511016"/>
                </a:cubicBezTo>
                <a:cubicBezTo>
                  <a:pt x="4933739" y="1575464"/>
                  <a:pt x="5078188" y="1618788"/>
                  <a:pt x="5227945" y="1639809"/>
                </a:cubicBezTo>
                <a:cubicBezTo>
                  <a:pt x="5297238" y="1649540"/>
                  <a:pt x="5367953" y="1654492"/>
                  <a:pt x="5438078" y="1654492"/>
                </a:cubicBezTo>
                <a:cubicBezTo>
                  <a:pt x="5454421" y="1654492"/>
                  <a:pt x="5471215" y="1654181"/>
                  <a:pt x="5489397" y="1653592"/>
                </a:cubicBezTo>
                <a:cubicBezTo>
                  <a:pt x="5490021" y="1653903"/>
                  <a:pt x="5490611" y="1654250"/>
                  <a:pt x="5491235" y="1654561"/>
                </a:cubicBezTo>
                <a:cubicBezTo>
                  <a:pt x="5249146" y="1669245"/>
                  <a:pt x="5012157" y="1625541"/>
                  <a:pt x="4805460" y="1528054"/>
                </a:cubicBezTo>
                <a:close/>
                <a:moveTo>
                  <a:pt x="4552024" y="1418239"/>
                </a:moveTo>
                <a:lnTo>
                  <a:pt x="4548659" y="1415919"/>
                </a:lnTo>
                <a:cubicBezTo>
                  <a:pt x="4550775" y="1415676"/>
                  <a:pt x="4552927" y="1415365"/>
                  <a:pt x="4555113" y="1415088"/>
                </a:cubicBezTo>
                <a:cubicBezTo>
                  <a:pt x="4554106" y="1416161"/>
                  <a:pt x="4553065" y="1417200"/>
                  <a:pt x="4552059" y="1418239"/>
                </a:cubicBezTo>
                <a:close/>
                <a:moveTo>
                  <a:pt x="4517881" y="1418274"/>
                </a:moveTo>
                <a:lnTo>
                  <a:pt x="4517881" y="1418274"/>
                </a:lnTo>
                <a:cubicBezTo>
                  <a:pt x="4514134" y="1423260"/>
                  <a:pt x="4510525" y="1427901"/>
                  <a:pt x="4506882" y="1432299"/>
                </a:cubicBezTo>
                <a:cubicBezTo>
                  <a:pt x="4503204" y="1432749"/>
                  <a:pt x="4499422" y="1433165"/>
                  <a:pt x="4495466" y="1433511"/>
                </a:cubicBezTo>
                <a:cubicBezTo>
                  <a:pt x="4498866" y="1428801"/>
                  <a:pt x="4502302" y="1423815"/>
                  <a:pt x="4505876" y="1418412"/>
                </a:cubicBezTo>
                <a:cubicBezTo>
                  <a:pt x="4510421" y="1418412"/>
                  <a:pt x="4514238" y="1418412"/>
                  <a:pt x="4517881" y="1418274"/>
                </a:cubicBezTo>
                <a:close/>
                <a:moveTo>
                  <a:pt x="4486479" y="1417789"/>
                </a:moveTo>
                <a:cubicBezTo>
                  <a:pt x="4490712" y="1418031"/>
                  <a:pt x="4495015" y="1418204"/>
                  <a:pt x="4499352" y="1418308"/>
                </a:cubicBezTo>
                <a:cubicBezTo>
                  <a:pt x="4495709" y="1423780"/>
                  <a:pt x="4491996" y="1429079"/>
                  <a:pt x="4488284" y="1434100"/>
                </a:cubicBezTo>
                <a:lnTo>
                  <a:pt x="4487624" y="1434169"/>
                </a:lnTo>
                <a:cubicBezTo>
                  <a:pt x="4484016" y="1434412"/>
                  <a:pt x="4480164" y="1434585"/>
                  <a:pt x="4475931" y="1434689"/>
                </a:cubicBezTo>
                <a:cubicBezTo>
                  <a:pt x="4479574" y="1429113"/>
                  <a:pt x="4483114" y="1423468"/>
                  <a:pt x="4486479" y="1417789"/>
                </a:cubicBezTo>
                <a:close/>
                <a:moveTo>
                  <a:pt x="4484363" y="1439364"/>
                </a:moveTo>
                <a:cubicBezTo>
                  <a:pt x="4480754" y="1444108"/>
                  <a:pt x="4477111" y="1448714"/>
                  <a:pt x="4473502" y="1453078"/>
                </a:cubicBezTo>
                <a:cubicBezTo>
                  <a:pt x="4469686" y="1453632"/>
                  <a:pt x="4465869" y="1454151"/>
                  <a:pt x="4462121" y="1454567"/>
                </a:cubicBezTo>
                <a:cubicBezTo>
                  <a:pt x="4465626" y="1449788"/>
                  <a:pt x="4469130" y="1444836"/>
                  <a:pt x="4472531" y="1439780"/>
                </a:cubicBezTo>
                <a:cubicBezTo>
                  <a:pt x="4476729" y="1439710"/>
                  <a:pt x="4480650" y="1439572"/>
                  <a:pt x="4484328" y="1439364"/>
                </a:cubicBezTo>
                <a:close/>
                <a:moveTo>
                  <a:pt x="4451191" y="1460627"/>
                </a:moveTo>
                <a:cubicBezTo>
                  <a:pt x="4447791" y="1465026"/>
                  <a:pt x="4444251" y="1469424"/>
                  <a:pt x="4440435" y="1474030"/>
                </a:cubicBezTo>
                <a:cubicBezTo>
                  <a:pt x="4434397" y="1475069"/>
                  <a:pt x="4428950" y="1475830"/>
                  <a:pt x="4423849" y="1476454"/>
                </a:cubicBezTo>
                <a:cubicBezTo>
                  <a:pt x="4310663" y="1489648"/>
                  <a:pt x="4209275" y="1442758"/>
                  <a:pt x="4138352" y="1344440"/>
                </a:cubicBezTo>
                <a:cubicBezTo>
                  <a:pt x="4124785" y="1325635"/>
                  <a:pt x="4112814" y="1304649"/>
                  <a:pt x="4100080" y="1282381"/>
                </a:cubicBezTo>
                <a:lnTo>
                  <a:pt x="4097269" y="1277464"/>
                </a:lnTo>
                <a:cubicBezTo>
                  <a:pt x="4072842" y="1234694"/>
                  <a:pt x="4052682" y="1177207"/>
                  <a:pt x="4032002" y="1091322"/>
                </a:cubicBezTo>
                <a:cubicBezTo>
                  <a:pt x="4033945" y="1091668"/>
                  <a:pt x="4035888" y="1092014"/>
                  <a:pt x="4037796" y="1092360"/>
                </a:cubicBezTo>
                <a:cubicBezTo>
                  <a:pt x="4045534" y="1094127"/>
                  <a:pt x="4053272" y="1095962"/>
                  <a:pt x="4060906" y="1097832"/>
                </a:cubicBezTo>
                <a:cubicBezTo>
                  <a:pt x="4082870" y="1171943"/>
                  <a:pt x="4104487" y="1224859"/>
                  <a:pt x="4128845" y="1264338"/>
                </a:cubicBezTo>
                <a:lnTo>
                  <a:pt x="4135576" y="1275282"/>
                </a:lnTo>
                <a:cubicBezTo>
                  <a:pt x="4147165" y="1294190"/>
                  <a:pt x="4158095" y="1312060"/>
                  <a:pt x="4170483" y="1328441"/>
                </a:cubicBezTo>
                <a:cubicBezTo>
                  <a:pt x="4207957" y="1378171"/>
                  <a:pt x="4253411" y="1414707"/>
                  <a:pt x="4305528" y="1437009"/>
                </a:cubicBezTo>
                <a:cubicBezTo>
                  <a:pt x="4350636" y="1456299"/>
                  <a:pt x="4400913" y="1464437"/>
                  <a:pt x="4451156" y="1460593"/>
                </a:cubicBezTo>
                <a:close/>
                <a:moveTo>
                  <a:pt x="3865451" y="1084361"/>
                </a:moveTo>
                <a:lnTo>
                  <a:pt x="3865173" y="1084465"/>
                </a:lnTo>
                <a:cubicBezTo>
                  <a:pt x="3858407" y="1085053"/>
                  <a:pt x="3851641" y="1085711"/>
                  <a:pt x="3844909" y="1086404"/>
                </a:cubicBezTo>
                <a:lnTo>
                  <a:pt x="3844909" y="1085400"/>
                </a:lnTo>
                <a:cubicBezTo>
                  <a:pt x="3851745" y="1084984"/>
                  <a:pt x="3858650" y="1084638"/>
                  <a:pt x="3865451" y="1084326"/>
                </a:cubicBezTo>
                <a:close/>
                <a:moveTo>
                  <a:pt x="2821451" y="1469493"/>
                </a:moveTo>
                <a:cubicBezTo>
                  <a:pt x="2808474" y="1471328"/>
                  <a:pt x="2795254" y="1472540"/>
                  <a:pt x="2782034" y="1473164"/>
                </a:cubicBezTo>
                <a:cubicBezTo>
                  <a:pt x="2777905" y="1470636"/>
                  <a:pt x="2773775" y="1468108"/>
                  <a:pt x="2769681" y="1465510"/>
                </a:cubicBezTo>
                <a:cubicBezTo>
                  <a:pt x="2781374" y="1464368"/>
                  <a:pt x="2792998" y="1462809"/>
                  <a:pt x="2804345" y="1460801"/>
                </a:cubicBezTo>
                <a:cubicBezTo>
                  <a:pt x="2809792" y="1463675"/>
                  <a:pt x="2815413" y="1466515"/>
                  <a:pt x="2821451" y="1469493"/>
                </a:cubicBezTo>
                <a:close/>
                <a:moveTo>
                  <a:pt x="2554032" y="1431849"/>
                </a:moveTo>
                <a:cubicBezTo>
                  <a:pt x="2555524" y="1432472"/>
                  <a:pt x="2557050" y="1433130"/>
                  <a:pt x="2558542" y="1433754"/>
                </a:cubicBezTo>
                <a:cubicBezTo>
                  <a:pt x="2557467" y="1433823"/>
                  <a:pt x="2556356" y="1433892"/>
                  <a:pt x="2555281" y="1433962"/>
                </a:cubicBezTo>
                <a:cubicBezTo>
                  <a:pt x="2553719" y="1433407"/>
                  <a:pt x="2552158" y="1432853"/>
                  <a:pt x="2550597" y="1432299"/>
                </a:cubicBezTo>
                <a:cubicBezTo>
                  <a:pt x="2551741" y="1432161"/>
                  <a:pt x="2552887" y="1431988"/>
                  <a:pt x="2554032" y="1431849"/>
                </a:cubicBezTo>
                <a:close/>
                <a:moveTo>
                  <a:pt x="2406044" y="1428905"/>
                </a:moveTo>
                <a:cubicBezTo>
                  <a:pt x="2407258" y="1429079"/>
                  <a:pt x="2408507" y="1429286"/>
                  <a:pt x="2409722" y="1429459"/>
                </a:cubicBezTo>
                <a:cubicBezTo>
                  <a:pt x="2409340" y="1429563"/>
                  <a:pt x="2408958" y="1429702"/>
                  <a:pt x="2408577" y="1429806"/>
                </a:cubicBezTo>
                <a:lnTo>
                  <a:pt x="2405905" y="1430602"/>
                </a:lnTo>
                <a:lnTo>
                  <a:pt x="2402262" y="1430291"/>
                </a:lnTo>
                <a:cubicBezTo>
                  <a:pt x="2403511" y="1429840"/>
                  <a:pt x="2404795" y="1429356"/>
                  <a:pt x="2406044" y="1428905"/>
                </a:cubicBezTo>
                <a:close/>
                <a:moveTo>
                  <a:pt x="1352606" y="1331488"/>
                </a:moveTo>
                <a:cubicBezTo>
                  <a:pt x="1342162" y="1334155"/>
                  <a:pt x="1331683" y="1336787"/>
                  <a:pt x="1321169" y="1339349"/>
                </a:cubicBezTo>
                <a:cubicBezTo>
                  <a:pt x="1313501" y="1334466"/>
                  <a:pt x="1305833" y="1329583"/>
                  <a:pt x="1298234" y="1324735"/>
                </a:cubicBezTo>
                <a:cubicBezTo>
                  <a:pt x="1308470" y="1322346"/>
                  <a:pt x="1318671" y="1319887"/>
                  <a:pt x="1328838" y="1317428"/>
                </a:cubicBezTo>
                <a:cubicBezTo>
                  <a:pt x="1336714" y="1322103"/>
                  <a:pt x="1344660" y="1326778"/>
                  <a:pt x="1352606" y="1331453"/>
                </a:cubicBezTo>
                <a:close/>
                <a:moveTo>
                  <a:pt x="2134669" y="1076499"/>
                </a:moveTo>
                <a:cubicBezTo>
                  <a:pt x="2135883" y="1076673"/>
                  <a:pt x="2137132" y="1076880"/>
                  <a:pt x="2138347" y="1077053"/>
                </a:cubicBezTo>
                <a:cubicBezTo>
                  <a:pt x="2141990" y="1077608"/>
                  <a:pt x="2145634" y="1078196"/>
                  <a:pt x="2149312" y="1078785"/>
                </a:cubicBezTo>
                <a:cubicBezTo>
                  <a:pt x="2145356" y="1078335"/>
                  <a:pt x="2141435" y="1077885"/>
                  <a:pt x="2137549" y="1077469"/>
                </a:cubicBezTo>
                <a:lnTo>
                  <a:pt x="2136092" y="1077296"/>
                </a:lnTo>
                <a:cubicBezTo>
                  <a:pt x="2135606" y="1077019"/>
                  <a:pt x="2135155" y="1076742"/>
                  <a:pt x="2134669" y="1076499"/>
                </a:cubicBezTo>
                <a:close/>
                <a:moveTo>
                  <a:pt x="2146848" y="1083564"/>
                </a:moveTo>
                <a:cubicBezTo>
                  <a:pt x="2146848" y="1083564"/>
                  <a:pt x="2147160" y="1083599"/>
                  <a:pt x="2147334" y="1083633"/>
                </a:cubicBezTo>
                <a:lnTo>
                  <a:pt x="2146883" y="1083633"/>
                </a:lnTo>
                <a:cubicBezTo>
                  <a:pt x="2146883" y="1083633"/>
                  <a:pt x="2146848" y="1083564"/>
                  <a:pt x="2146848" y="1083564"/>
                </a:cubicBezTo>
                <a:close/>
                <a:moveTo>
                  <a:pt x="2897995" y="1052223"/>
                </a:moveTo>
                <a:cubicBezTo>
                  <a:pt x="2902644" y="1043912"/>
                  <a:pt x="2907190" y="1035392"/>
                  <a:pt x="2911527" y="1026873"/>
                </a:cubicBezTo>
                <a:lnTo>
                  <a:pt x="2938210" y="1025107"/>
                </a:lnTo>
                <a:cubicBezTo>
                  <a:pt x="2933977" y="1033903"/>
                  <a:pt x="2929536" y="1042699"/>
                  <a:pt x="2924990" y="1051288"/>
                </a:cubicBezTo>
                <a:cubicBezTo>
                  <a:pt x="2915969" y="1051600"/>
                  <a:pt x="2906982" y="1051911"/>
                  <a:pt x="2897995" y="1052188"/>
                </a:cubicBezTo>
                <a:close/>
                <a:moveTo>
                  <a:pt x="4064167" y="914945"/>
                </a:moveTo>
                <a:cubicBezTo>
                  <a:pt x="4069754" y="915777"/>
                  <a:pt x="4075410" y="916712"/>
                  <a:pt x="4081100" y="917716"/>
                </a:cubicBezTo>
                <a:cubicBezTo>
                  <a:pt x="4084743" y="925750"/>
                  <a:pt x="4088352" y="933819"/>
                  <a:pt x="4091961" y="941854"/>
                </a:cubicBezTo>
                <a:cubicBezTo>
                  <a:pt x="4085889" y="941577"/>
                  <a:pt x="4079851" y="941369"/>
                  <a:pt x="4073952" y="941230"/>
                </a:cubicBezTo>
                <a:cubicBezTo>
                  <a:pt x="4070725" y="932469"/>
                  <a:pt x="4067464" y="923707"/>
                  <a:pt x="4064167" y="914945"/>
                </a:cubicBezTo>
                <a:close/>
                <a:moveTo>
                  <a:pt x="4132592" y="975550"/>
                </a:moveTo>
                <a:lnTo>
                  <a:pt x="4133425" y="977108"/>
                </a:lnTo>
                <a:lnTo>
                  <a:pt x="4133425" y="977108"/>
                </a:lnTo>
                <a:cubicBezTo>
                  <a:pt x="4137381" y="984485"/>
                  <a:pt x="4141301" y="991826"/>
                  <a:pt x="4145257" y="999099"/>
                </a:cubicBezTo>
                <a:cubicBezTo>
                  <a:pt x="4138907" y="1000034"/>
                  <a:pt x="4132176" y="1001142"/>
                  <a:pt x="4124820" y="1002389"/>
                </a:cubicBezTo>
                <a:cubicBezTo>
                  <a:pt x="4120968" y="993800"/>
                  <a:pt x="4117082" y="985177"/>
                  <a:pt x="4113231" y="976485"/>
                </a:cubicBezTo>
                <a:cubicBezTo>
                  <a:pt x="4119615" y="976104"/>
                  <a:pt x="4126138" y="975792"/>
                  <a:pt x="4132627" y="975550"/>
                </a:cubicBezTo>
                <a:close/>
                <a:moveTo>
                  <a:pt x="4195327" y="1033591"/>
                </a:moveTo>
                <a:cubicBezTo>
                  <a:pt x="4186860" y="1033695"/>
                  <a:pt x="4178463" y="1033903"/>
                  <a:pt x="4170309" y="1034215"/>
                </a:cubicBezTo>
                <a:cubicBezTo>
                  <a:pt x="4168991" y="1031825"/>
                  <a:pt x="4167672" y="1029401"/>
                  <a:pt x="4166353" y="1026977"/>
                </a:cubicBezTo>
                <a:cubicBezTo>
                  <a:pt x="4174751" y="1026388"/>
                  <a:pt x="4182558" y="1025938"/>
                  <a:pt x="4190087" y="1025592"/>
                </a:cubicBezTo>
                <a:cubicBezTo>
                  <a:pt x="4191822" y="1028258"/>
                  <a:pt x="4193557" y="1030925"/>
                  <a:pt x="4195327" y="1033557"/>
                </a:cubicBezTo>
                <a:close/>
                <a:moveTo>
                  <a:pt x="6715458" y="1131286"/>
                </a:moveTo>
                <a:cubicBezTo>
                  <a:pt x="6710288" y="1132844"/>
                  <a:pt x="6704979" y="1134541"/>
                  <a:pt x="6699289" y="1136411"/>
                </a:cubicBezTo>
                <a:cubicBezTo>
                  <a:pt x="6694812" y="1131528"/>
                  <a:pt x="6690198" y="1126784"/>
                  <a:pt x="6685583" y="1122178"/>
                </a:cubicBezTo>
                <a:cubicBezTo>
                  <a:pt x="6691342" y="1120169"/>
                  <a:pt x="6697241" y="1118161"/>
                  <a:pt x="6703140" y="1116256"/>
                </a:cubicBezTo>
                <a:cubicBezTo>
                  <a:pt x="6707200" y="1121035"/>
                  <a:pt x="6711329" y="1126057"/>
                  <a:pt x="6715423" y="1131251"/>
                </a:cubicBezTo>
                <a:close/>
                <a:moveTo>
                  <a:pt x="6707963" y="1476800"/>
                </a:moveTo>
                <a:cubicBezTo>
                  <a:pt x="6700260" y="1481302"/>
                  <a:pt x="6692523" y="1485804"/>
                  <a:pt x="6684785" y="1490306"/>
                </a:cubicBezTo>
                <a:cubicBezTo>
                  <a:pt x="6673959" y="1491865"/>
                  <a:pt x="6663133" y="1493354"/>
                  <a:pt x="6652099" y="1494843"/>
                </a:cubicBezTo>
                <a:cubicBezTo>
                  <a:pt x="6662716" y="1489059"/>
                  <a:pt x="6673300" y="1483241"/>
                  <a:pt x="6683848" y="1477458"/>
                </a:cubicBezTo>
                <a:cubicBezTo>
                  <a:pt x="6692869" y="1477285"/>
                  <a:pt x="6700711" y="1477077"/>
                  <a:pt x="6707963" y="1476800"/>
                </a:cubicBezTo>
                <a:close/>
                <a:moveTo>
                  <a:pt x="5548904" y="1661938"/>
                </a:moveTo>
                <a:cubicBezTo>
                  <a:pt x="5547863" y="1661522"/>
                  <a:pt x="5546822" y="1661107"/>
                  <a:pt x="5545816" y="1660691"/>
                </a:cubicBezTo>
                <a:cubicBezTo>
                  <a:pt x="5546475" y="1660622"/>
                  <a:pt x="5547169" y="1660518"/>
                  <a:pt x="5547828" y="1660449"/>
                </a:cubicBezTo>
                <a:lnTo>
                  <a:pt x="5548904" y="1660864"/>
                </a:lnTo>
                <a:lnTo>
                  <a:pt x="5551021" y="1661661"/>
                </a:lnTo>
                <a:cubicBezTo>
                  <a:pt x="5550327" y="1661765"/>
                  <a:pt x="5549633" y="1661869"/>
                  <a:pt x="5548904" y="1661973"/>
                </a:cubicBezTo>
                <a:close/>
                <a:moveTo>
                  <a:pt x="5523921" y="1658059"/>
                </a:moveTo>
                <a:cubicBezTo>
                  <a:pt x="5523540" y="1657886"/>
                  <a:pt x="5523158" y="1657713"/>
                  <a:pt x="5522776" y="1657540"/>
                </a:cubicBezTo>
                <a:cubicBezTo>
                  <a:pt x="5523401" y="1657505"/>
                  <a:pt x="5523991" y="1657436"/>
                  <a:pt x="5524615" y="1657401"/>
                </a:cubicBezTo>
                <a:cubicBezTo>
                  <a:pt x="5524997" y="1657574"/>
                  <a:pt x="5525344" y="1657713"/>
                  <a:pt x="5525726" y="1657886"/>
                </a:cubicBezTo>
                <a:cubicBezTo>
                  <a:pt x="5525136" y="1657955"/>
                  <a:pt x="5524511" y="1658025"/>
                  <a:pt x="5523887" y="1658094"/>
                </a:cubicBezTo>
                <a:close/>
                <a:moveTo>
                  <a:pt x="4530962" y="1409893"/>
                </a:moveTo>
                <a:cubicBezTo>
                  <a:pt x="4532108" y="1410689"/>
                  <a:pt x="4533252" y="1411486"/>
                  <a:pt x="4534432" y="1412282"/>
                </a:cubicBezTo>
                <a:cubicBezTo>
                  <a:pt x="4532593" y="1412421"/>
                  <a:pt x="4530789" y="1412559"/>
                  <a:pt x="4529019" y="1412698"/>
                </a:cubicBezTo>
                <a:cubicBezTo>
                  <a:pt x="4529678" y="1411763"/>
                  <a:pt x="4530338" y="1410828"/>
                  <a:pt x="4530962" y="1409893"/>
                </a:cubicBezTo>
                <a:close/>
                <a:moveTo>
                  <a:pt x="3125511" y="1479674"/>
                </a:moveTo>
                <a:cubicBezTo>
                  <a:pt x="3145775" y="1467484"/>
                  <a:pt x="3165379" y="1453736"/>
                  <a:pt x="3185123" y="1437771"/>
                </a:cubicBezTo>
                <a:cubicBezTo>
                  <a:pt x="3206046" y="1431849"/>
                  <a:pt x="3227524" y="1424542"/>
                  <a:pt x="3249106" y="1415988"/>
                </a:cubicBezTo>
                <a:cubicBezTo>
                  <a:pt x="3230161" y="1433304"/>
                  <a:pt x="3211598" y="1448472"/>
                  <a:pt x="3192687" y="1462220"/>
                </a:cubicBezTo>
                <a:cubicBezTo>
                  <a:pt x="3170341" y="1469528"/>
                  <a:pt x="3147996" y="1475346"/>
                  <a:pt x="3126171" y="1479536"/>
                </a:cubicBezTo>
                <a:lnTo>
                  <a:pt x="3126171" y="1479536"/>
                </a:lnTo>
                <a:cubicBezTo>
                  <a:pt x="3125962" y="1479571"/>
                  <a:pt x="3125719" y="1479605"/>
                  <a:pt x="3125511" y="1479674"/>
                </a:cubicBezTo>
                <a:close/>
                <a:moveTo>
                  <a:pt x="2682727" y="1442654"/>
                </a:moveTo>
                <a:cubicBezTo>
                  <a:pt x="2680056" y="1440680"/>
                  <a:pt x="2677418" y="1438671"/>
                  <a:pt x="2674747" y="1436697"/>
                </a:cubicBezTo>
                <a:cubicBezTo>
                  <a:pt x="2676933" y="1436386"/>
                  <a:pt x="2679084" y="1436039"/>
                  <a:pt x="2681270" y="1435693"/>
                </a:cubicBezTo>
                <a:cubicBezTo>
                  <a:pt x="2683838" y="1437806"/>
                  <a:pt x="2686475" y="1439953"/>
                  <a:pt x="2689077" y="1442100"/>
                </a:cubicBezTo>
                <a:cubicBezTo>
                  <a:pt x="2686960" y="1442308"/>
                  <a:pt x="2684844" y="1442481"/>
                  <a:pt x="2682693" y="1442654"/>
                </a:cubicBezTo>
                <a:close/>
                <a:moveTo>
                  <a:pt x="2569785" y="1432923"/>
                </a:moveTo>
                <a:cubicBezTo>
                  <a:pt x="2567807" y="1432091"/>
                  <a:pt x="2565829" y="1431295"/>
                  <a:pt x="2563851" y="1430464"/>
                </a:cubicBezTo>
                <a:cubicBezTo>
                  <a:pt x="2565378" y="1430256"/>
                  <a:pt x="2566905" y="1430014"/>
                  <a:pt x="2568397" y="1429771"/>
                </a:cubicBezTo>
                <a:cubicBezTo>
                  <a:pt x="2570305" y="1430706"/>
                  <a:pt x="2572213" y="1431641"/>
                  <a:pt x="2574157" y="1432542"/>
                </a:cubicBezTo>
                <a:cubicBezTo>
                  <a:pt x="2572699" y="1432680"/>
                  <a:pt x="2571242" y="1432784"/>
                  <a:pt x="2569785" y="1432923"/>
                </a:cubicBezTo>
                <a:close/>
                <a:moveTo>
                  <a:pt x="1793863" y="1301879"/>
                </a:moveTo>
                <a:cubicBezTo>
                  <a:pt x="1766937" y="1293325"/>
                  <a:pt x="1738415" y="1284251"/>
                  <a:pt x="1710275" y="1275005"/>
                </a:cubicBezTo>
                <a:cubicBezTo>
                  <a:pt x="1724675" y="1270087"/>
                  <a:pt x="1739040" y="1265170"/>
                  <a:pt x="1753370" y="1260252"/>
                </a:cubicBezTo>
                <a:lnTo>
                  <a:pt x="1758922" y="1262087"/>
                </a:lnTo>
                <a:cubicBezTo>
                  <a:pt x="1775508" y="1267559"/>
                  <a:pt x="1792163" y="1273031"/>
                  <a:pt x="1808783" y="1278572"/>
                </a:cubicBezTo>
                <a:cubicBezTo>
                  <a:pt x="2020685" y="1349046"/>
                  <a:pt x="2218153" y="1399088"/>
                  <a:pt x="2395842" y="1427278"/>
                </a:cubicBezTo>
                <a:cubicBezTo>
                  <a:pt x="2395391" y="1427451"/>
                  <a:pt x="2394940" y="1427589"/>
                  <a:pt x="2394489" y="1427763"/>
                </a:cubicBezTo>
                <a:lnTo>
                  <a:pt x="2390534" y="1429182"/>
                </a:lnTo>
                <a:cubicBezTo>
                  <a:pt x="2204343" y="1410724"/>
                  <a:pt x="1998062" y="1366708"/>
                  <a:pt x="1793863" y="1301844"/>
                </a:cubicBezTo>
                <a:close/>
                <a:moveTo>
                  <a:pt x="1318151" y="1305203"/>
                </a:moveTo>
                <a:lnTo>
                  <a:pt x="1305486" y="1297688"/>
                </a:lnTo>
                <a:cubicBezTo>
                  <a:pt x="1316069" y="1295229"/>
                  <a:pt x="1326652" y="1292771"/>
                  <a:pt x="1337200" y="1290312"/>
                </a:cubicBezTo>
                <a:lnTo>
                  <a:pt x="1337824" y="1290658"/>
                </a:lnTo>
                <a:cubicBezTo>
                  <a:pt x="1345944" y="1295125"/>
                  <a:pt x="1354098" y="1299628"/>
                  <a:pt x="1362287" y="1304130"/>
                </a:cubicBezTo>
                <a:cubicBezTo>
                  <a:pt x="1351461" y="1306796"/>
                  <a:pt x="1340600" y="1309463"/>
                  <a:pt x="1329740" y="1312095"/>
                </a:cubicBezTo>
                <a:lnTo>
                  <a:pt x="1318151" y="1305203"/>
                </a:lnTo>
                <a:close/>
                <a:moveTo>
                  <a:pt x="2101706" y="1092637"/>
                </a:moveTo>
                <a:cubicBezTo>
                  <a:pt x="2112878" y="1092741"/>
                  <a:pt x="2123739" y="1092949"/>
                  <a:pt x="2134114" y="1093192"/>
                </a:cubicBezTo>
                <a:cubicBezTo>
                  <a:pt x="2136438" y="1093261"/>
                  <a:pt x="2138798" y="1093295"/>
                  <a:pt x="2141123" y="1093365"/>
                </a:cubicBezTo>
                <a:cubicBezTo>
                  <a:pt x="2138278" y="1093399"/>
                  <a:pt x="2135432" y="1093469"/>
                  <a:pt x="2132587" y="1093538"/>
                </a:cubicBezTo>
                <a:cubicBezTo>
                  <a:pt x="2123427" y="1093711"/>
                  <a:pt x="2114093" y="1093953"/>
                  <a:pt x="2104655" y="1094265"/>
                </a:cubicBezTo>
                <a:lnTo>
                  <a:pt x="2101706" y="1092672"/>
                </a:lnTo>
                <a:close/>
                <a:moveTo>
                  <a:pt x="2955629" y="1113485"/>
                </a:moveTo>
                <a:cubicBezTo>
                  <a:pt x="2946538" y="1113382"/>
                  <a:pt x="2937516" y="1113208"/>
                  <a:pt x="2928495" y="1113001"/>
                </a:cubicBezTo>
                <a:cubicBezTo>
                  <a:pt x="2933838" y="1104516"/>
                  <a:pt x="2939112" y="1095720"/>
                  <a:pt x="2944144" y="1086854"/>
                </a:cubicBezTo>
                <a:cubicBezTo>
                  <a:pt x="2953096" y="1086785"/>
                  <a:pt x="2962048" y="1086646"/>
                  <a:pt x="2971035" y="1086508"/>
                </a:cubicBezTo>
                <a:cubicBezTo>
                  <a:pt x="2966177" y="1095512"/>
                  <a:pt x="2961007" y="1104585"/>
                  <a:pt x="2955629" y="1113520"/>
                </a:cubicBezTo>
                <a:close/>
                <a:moveTo>
                  <a:pt x="2988731" y="1113659"/>
                </a:moveTo>
                <a:cubicBezTo>
                  <a:pt x="2979640" y="1113659"/>
                  <a:pt x="2970549" y="1113659"/>
                  <a:pt x="2961493" y="1113555"/>
                </a:cubicBezTo>
                <a:cubicBezTo>
                  <a:pt x="2966906" y="1104447"/>
                  <a:pt x="2972041" y="1095339"/>
                  <a:pt x="2976829" y="1086369"/>
                </a:cubicBezTo>
                <a:cubicBezTo>
                  <a:pt x="2985781" y="1086196"/>
                  <a:pt x="2994734" y="1085988"/>
                  <a:pt x="3003720" y="1085746"/>
                </a:cubicBezTo>
                <a:cubicBezTo>
                  <a:pt x="2998932" y="1095131"/>
                  <a:pt x="2993901" y="1104516"/>
                  <a:pt x="2988731" y="1113659"/>
                </a:cubicBezTo>
                <a:close/>
                <a:moveTo>
                  <a:pt x="2994595" y="1113624"/>
                </a:moveTo>
                <a:cubicBezTo>
                  <a:pt x="2999383" y="1105070"/>
                  <a:pt x="3004276" y="1095858"/>
                  <a:pt x="3009446" y="1085573"/>
                </a:cubicBezTo>
                <a:cubicBezTo>
                  <a:pt x="3018363" y="1085296"/>
                  <a:pt x="3027315" y="1084984"/>
                  <a:pt x="3036267" y="1084638"/>
                </a:cubicBezTo>
                <a:cubicBezTo>
                  <a:pt x="3031583" y="1094404"/>
                  <a:pt x="3026691" y="1104031"/>
                  <a:pt x="3021729" y="1113312"/>
                </a:cubicBezTo>
                <a:cubicBezTo>
                  <a:pt x="3012152" y="1113485"/>
                  <a:pt x="3003235" y="1113589"/>
                  <a:pt x="2994595" y="1113659"/>
                </a:cubicBezTo>
                <a:close/>
                <a:moveTo>
                  <a:pt x="2913817" y="1082006"/>
                </a:moveTo>
                <a:cubicBezTo>
                  <a:pt x="2918814" y="1073556"/>
                  <a:pt x="2923706" y="1064898"/>
                  <a:pt x="2928356" y="1056206"/>
                </a:cubicBezTo>
                <a:cubicBezTo>
                  <a:pt x="2937273" y="1055894"/>
                  <a:pt x="2946191" y="1055548"/>
                  <a:pt x="2955108" y="1055201"/>
                </a:cubicBezTo>
                <a:cubicBezTo>
                  <a:pt x="2950493" y="1064275"/>
                  <a:pt x="2945740" y="1073209"/>
                  <a:pt x="2940882" y="1081833"/>
                </a:cubicBezTo>
                <a:cubicBezTo>
                  <a:pt x="2931826" y="1081902"/>
                  <a:pt x="2922804" y="1081971"/>
                  <a:pt x="2913817" y="1081971"/>
                </a:cubicBezTo>
                <a:close/>
                <a:moveTo>
                  <a:pt x="2931062" y="1051115"/>
                </a:moveTo>
                <a:cubicBezTo>
                  <a:pt x="2935643" y="1042422"/>
                  <a:pt x="2940049" y="1033591"/>
                  <a:pt x="2944248" y="1024761"/>
                </a:cubicBezTo>
                <a:lnTo>
                  <a:pt x="2970514" y="1022994"/>
                </a:lnTo>
                <a:cubicBezTo>
                  <a:pt x="2966455" y="1032068"/>
                  <a:pt x="2962117" y="1041176"/>
                  <a:pt x="2957676" y="1050111"/>
                </a:cubicBezTo>
                <a:cubicBezTo>
                  <a:pt x="2948793" y="1050457"/>
                  <a:pt x="2939911" y="1050803"/>
                  <a:pt x="2931062" y="1051115"/>
                </a:cubicBezTo>
                <a:close/>
                <a:moveTo>
                  <a:pt x="4007783" y="873284"/>
                </a:moveTo>
                <a:cubicBezTo>
                  <a:pt x="4013265" y="874323"/>
                  <a:pt x="4018782" y="875466"/>
                  <a:pt x="4024230" y="876713"/>
                </a:cubicBezTo>
                <a:cubicBezTo>
                  <a:pt x="4027283" y="886409"/>
                  <a:pt x="4030337" y="896141"/>
                  <a:pt x="4033355" y="905872"/>
                </a:cubicBezTo>
                <a:cubicBezTo>
                  <a:pt x="4027526" y="905318"/>
                  <a:pt x="4021627" y="904868"/>
                  <a:pt x="4015763" y="904487"/>
                </a:cubicBezTo>
                <a:cubicBezTo>
                  <a:pt x="4013126" y="894097"/>
                  <a:pt x="4010489" y="883674"/>
                  <a:pt x="4007818" y="873284"/>
                </a:cubicBezTo>
                <a:close/>
                <a:moveTo>
                  <a:pt x="4049733" y="941161"/>
                </a:moveTo>
                <a:cubicBezTo>
                  <a:pt x="4046749" y="931430"/>
                  <a:pt x="4043765" y="921698"/>
                  <a:pt x="4040781" y="911932"/>
                </a:cubicBezTo>
                <a:cubicBezTo>
                  <a:pt x="4046575" y="912556"/>
                  <a:pt x="4052439" y="913283"/>
                  <a:pt x="4058234" y="914080"/>
                </a:cubicBezTo>
                <a:cubicBezTo>
                  <a:pt x="4061600" y="923118"/>
                  <a:pt x="4064965" y="932122"/>
                  <a:pt x="4068296" y="941126"/>
                </a:cubicBezTo>
                <a:cubicBezTo>
                  <a:pt x="4062051" y="941057"/>
                  <a:pt x="4055805" y="941057"/>
                  <a:pt x="4049733" y="941126"/>
                </a:cubicBezTo>
                <a:close/>
                <a:moveTo>
                  <a:pt x="4017116" y="909889"/>
                </a:moveTo>
                <a:cubicBezTo>
                  <a:pt x="4023084" y="910270"/>
                  <a:pt x="4029088" y="910790"/>
                  <a:pt x="4035056" y="911378"/>
                </a:cubicBezTo>
                <a:cubicBezTo>
                  <a:pt x="4038144" y="921352"/>
                  <a:pt x="4041197" y="931361"/>
                  <a:pt x="4044251" y="941300"/>
                </a:cubicBezTo>
                <a:cubicBezTo>
                  <a:pt x="4037866" y="941438"/>
                  <a:pt x="4031482" y="941681"/>
                  <a:pt x="4025201" y="941992"/>
                </a:cubicBezTo>
                <a:cubicBezTo>
                  <a:pt x="4022530" y="931326"/>
                  <a:pt x="4019823" y="920590"/>
                  <a:pt x="4017151" y="909889"/>
                </a:cubicBezTo>
                <a:close/>
                <a:moveTo>
                  <a:pt x="6088010" y="1493873"/>
                </a:moveTo>
                <a:cubicBezTo>
                  <a:pt x="6071008" y="1502427"/>
                  <a:pt x="6053624" y="1510773"/>
                  <a:pt x="6036102" y="1518773"/>
                </a:cubicBezTo>
                <a:cubicBezTo>
                  <a:pt x="6038600" y="1516764"/>
                  <a:pt x="6041064" y="1514756"/>
                  <a:pt x="6043458" y="1512713"/>
                </a:cubicBezTo>
                <a:cubicBezTo>
                  <a:pt x="6060980" y="1504159"/>
                  <a:pt x="6078572" y="1495189"/>
                  <a:pt x="6095817" y="1485908"/>
                </a:cubicBezTo>
                <a:cubicBezTo>
                  <a:pt x="6093180" y="1488644"/>
                  <a:pt x="6090543" y="1491311"/>
                  <a:pt x="6088010" y="1493873"/>
                </a:cubicBezTo>
                <a:close/>
                <a:moveTo>
                  <a:pt x="5570347" y="1663219"/>
                </a:moveTo>
                <a:cubicBezTo>
                  <a:pt x="5570070" y="1663115"/>
                  <a:pt x="5569757" y="1663011"/>
                  <a:pt x="5569480" y="1662908"/>
                </a:cubicBezTo>
                <a:lnTo>
                  <a:pt x="5569654" y="1662908"/>
                </a:lnTo>
                <a:cubicBezTo>
                  <a:pt x="5569896" y="1662977"/>
                  <a:pt x="5570105" y="1663115"/>
                  <a:pt x="5570347" y="1663219"/>
                </a:cubicBezTo>
                <a:close/>
                <a:moveTo>
                  <a:pt x="5535996" y="1656674"/>
                </a:moveTo>
                <a:cubicBezTo>
                  <a:pt x="5535788" y="1656605"/>
                  <a:pt x="5535615" y="1656501"/>
                  <a:pt x="5535407" y="1656432"/>
                </a:cubicBezTo>
                <a:cubicBezTo>
                  <a:pt x="5535892" y="1656397"/>
                  <a:pt x="5536378" y="1656328"/>
                  <a:pt x="5536864" y="1656293"/>
                </a:cubicBezTo>
                <a:cubicBezTo>
                  <a:pt x="5537037" y="1656362"/>
                  <a:pt x="5537245" y="1656432"/>
                  <a:pt x="5537419" y="1656501"/>
                </a:cubicBezTo>
                <a:lnTo>
                  <a:pt x="5535996" y="1656674"/>
                </a:lnTo>
                <a:close/>
                <a:moveTo>
                  <a:pt x="5501090" y="1653903"/>
                </a:moveTo>
                <a:lnTo>
                  <a:pt x="5500014" y="1653349"/>
                </a:lnTo>
                <a:cubicBezTo>
                  <a:pt x="5500014" y="1653349"/>
                  <a:pt x="5499771" y="1653245"/>
                  <a:pt x="5499667" y="1653176"/>
                </a:cubicBezTo>
                <a:cubicBezTo>
                  <a:pt x="5500188" y="1653176"/>
                  <a:pt x="5500708" y="1653142"/>
                  <a:pt x="5501263" y="1653107"/>
                </a:cubicBezTo>
                <a:lnTo>
                  <a:pt x="5501506" y="1653107"/>
                </a:lnTo>
                <a:cubicBezTo>
                  <a:pt x="5501992" y="1653315"/>
                  <a:pt x="5502478" y="1653557"/>
                  <a:pt x="5502929" y="1653800"/>
                </a:cubicBezTo>
                <a:lnTo>
                  <a:pt x="5501090" y="1653903"/>
                </a:lnTo>
                <a:close/>
                <a:moveTo>
                  <a:pt x="4570137" y="1414153"/>
                </a:moveTo>
                <a:lnTo>
                  <a:pt x="4568367" y="1413010"/>
                </a:lnTo>
                <a:cubicBezTo>
                  <a:pt x="4569616" y="1412767"/>
                  <a:pt x="4570900" y="1412559"/>
                  <a:pt x="4572184" y="1412282"/>
                </a:cubicBezTo>
                <a:cubicBezTo>
                  <a:pt x="4571490" y="1412906"/>
                  <a:pt x="4570796" y="1413529"/>
                  <a:pt x="4570102" y="1414153"/>
                </a:cubicBezTo>
                <a:close/>
                <a:moveTo>
                  <a:pt x="4551226" y="1407919"/>
                </a:moveTo>
                <a:lnTo>
                  <a:pt x="4554557" y="1410101"/>
                </a:lnTo>
                <a:cubicBezTo>
                  <a:pt x="4552614" y="1410378"/>
                  <a:pt x="4550775" y="1410620"/>
                  <a:pt x="4548936" y="1410863"/>
                </a:cubicBezTo>
                <a:cubicBezTo>
                  <a:pt x="4549699" y="1409893"/>
                  <a:pt x="4550497" y="1408923"/>
                  <a:pt x="4551261" y="1407954"/>
                </a:cubicBezTo>
                <a:close/>
                <a:moveTo>
                  <a:pt x="2521450" y="1429044"/>
                </a:moveTo>
                <a:cubicBezTo>
                  <a:pt x="2522630" y="1428836"/>
                  <a:pt x="2523844" y="1428628"/>
                  <a:pt x="2525024" y="1428386"/>
                </a:cubicBezTo>
                <a:cubicBezTo>
                  <a:pt x="2526412" y="1428905"/>
                  <a:pt x="2527800" y="1429425"/>
                  <a:pt x="2529188" y="1429910"/>
                </a:cubicBezTo>
                <a:cubicBezTo>
                  <a:pt x="2528008" y="1430048"/>
                  <a:pt x="2526863" y="1430187"/>
                  <a:pt x="2525683" y="1430291"/>
                </a:cubicBezTo>
                <a:cubicBezTo>
                  <a:pt x="2524260" y="1429875"/>
                  <a:pt x="2522873" y="1429425"/>
                  <a:pt x="2521450" y="1429009"/>
                </a:cubicBezTo>
                <a:close/>
                <a:moveTo>
                  <a:pt x="2049554" y="1065175"/>
                </a:moveTo>
                <a:cubicBezTo>
                  <a:pt x="2074155" y="1067980"/>
                  <a:pt x="2097507" y="1070993"/>
                  <a:pt x="2120582" y="1074387"/>
                </a:cubicBezTo>
                <a:lnTo>
                  <a:pt x="2123357" y="1075945"/>
                </a:lnTo>
                <a:cubicBezTo>
                  <a:pt x="2102504" y="1073764"/>
                  <a:pt x="2080991" y="1071824"/>
                  <a:pt x="2059200" y="1070162"/>
                </a:cubicBezTo>
                <a:lnTo>
                  <a:pt x="2055731" y="1068361"/>
                </a:lnTo>
                <a:cubicBezTo>
                  <a:pt x="2053649" y="1067288"/>
                  <a:pt x="2051601" y="1066214"/>
                  <a:pt x="2049519" y="1065140"/>
                </a:cubicBezTo>
                <a:close/>
                <a:moveTo>
                  <a:pt x="2014544" y="1082698"/>
                </a:moveTo>
                <a:cubicBezTo>
                  <a:pt x="2035397" y="1083114"/>
                  <a:pt x="2055973" y="1083737"/>
                  <a:pt x="2075890" y="1084568"/>
                </a:cubicBezTo>
                <a:lnTo>
                  <a:pt x="2080019" y="1086716"/>
                </a:lnTo>
                <a:cubicBezTo>
                  <a:pt x="2080505" y="1086958"/>
                  <a:pt x="2080991" y="1087235"/>
                  <a:pt x="2081477" y="1087477"/>
                </a:cubicBezTo>
                <a:cubicBezTo>
                  <a:pt x="2063121" y="1087443"/>
                  <a:pt x="2044315" y="1087581"/>
                  <a:pt x="2025370" y="1087893"/>
                </a:cubicBezTo>
                <a:cubicBezTo>
                  <a:pt x="2021761" y="1086127"/>
                  <a:pt x="2018152" y="1084395"/>
                  <a:pt x="2014544" y="1082698"/>
                </a:cubicBezTo>
                <a:close/>
                <a:moveTo>
                  <a:pt x="2946954" y="1081798"/>
                </a:moveTo>
                <a:cubicBezTo>
                  <a:pt x="2951812" y="1073071"/>
                  <a:pt x="2956566" y="1064067"/>
                  <a:pt x="2961146" y="1054994"/>
                </a:cubicBezTo>
                <a:cubicBezTo>
                  <a:pt x="2969924" y="1054647"/>
                  <a:pt x="2978738" y="1054266"/>
                  <a:pt x="2987551" y="1053885"/>
                </a:cubicBezTo>
                <a:cubicBezTo>
                  <a:pt x="2983040" y="1063340"/>
                  <a:pt x="2978425" y="1072586"/>
                  <a:pt x="2973741" y="1081452"/>
                </a:cubicBezTo>
                <a:cubicBezTo>
                  <a:pt x="2964789" y="1081625"/>
                  <a:pt x="2955872" y="1081729"/>
                  <a:pt x="2946989" y="1081833"/>
                </a:cubicBezTo>
                <a:close/>
                <a:moveTo>
                  <a:pt x="2963679" y="1049868"/>
                </a:moveTo>
                <a:cubicBezTo>
                  <a:pt x="2968120" y="1040864"/>
                  <a:pt x="2972423" y="1031721"/>
                  <a:pt x="2976482" y="1022579"/>
                </a:cubicBezTo>
                <a:cubicBezTo>
                  <a:pt x="2985087" y="1021990"/>
                  <a:pt x="2993727" y="1021401"/>
                  <a:pt x="3002367" y="1020813"/>
                </a:cubicBezTo>
                <a:cubicBezTo>
                  <a:pt x="2998377" y="1030267"/>
                  <a:pt x="2994213" y="1039652"/>
                  <a:pt x="2989945" y="1048760"/>
                </a:cubicBezTo>
                <a:cubicBezTo>
                  <a:pt x="2981167" y="1049141"/>
                  <a:pt x="2972423" y="1049522"/>
                  <a:pt x="2963679" y="1049903"/>
                </a:cubicBezTo>
                <a:close/>
                <a:moveTo>
                  <a:pt x="3985090" y="869509"/>
                </a:moveTo>
                <a:cubicBezTo>
                  <a:pt x="3990746" y="870306"/>
                  <a:pt x="3996402" y="871206"/>
                  <a:pt x="4002023" y="872211"/>
                </a:cubicBezTo>
                <a:cubicBezTo>
                  <a:pt x="4004764" y="882842"/>
                  <a:pt x="4007470" y="893509"/>
                  <a:pt x="4010177" y="904140"/>
                </a:cubicBezTo>
                <a:cubicBezTo>
                  <a:pt x="4004174" y="903829"/>
                  <a:pt x="3998102" y="903586"/>
                  <a:pt x="3992099" y="903448"/>
                </a:cubicBezTo>
                <a:cubicBezTo>
                  <a:pt x="3989809" y="892158"/>
                  <a:pt x="3987450" y="880834"/>
                  <a:pt x="3985090" y="869475"/>
                </a:cubicBezTo>
                <a:close/>
                <a:moveTo>
                  <a:pt x="5561361" y="1660033"/>
                </a:moveTo>
                <a:cubicBezTo>
                  <a:pt x="5560424" y="1659687"/>
                  <a:pt x="5559487" y="1659375"/>
                  <a:pt x="5558585" y="1659029"/>
                </a:cubicBezTo>
                <a:cubicBezTo>
                  <a:pt x="5559001" y="1658960"/>
                  <a:pt x="5559417" y="1658925"/>
                  <a:pt x="5559834" y="1658856"/>
                </a:cubicBezTo>
                <a:lnTo>
                  <a:pt x="5560112" y="1658856"/>
                </a:lnTo>
                <a:cubicBezTo>
                  <a:pt x="5560112" y="1658856"/>
                  <a:pt x="5563026" y="1659791"/>
                  <a:pt x="5563026" y="1659791"/>
                </a:cubicBezTo>
                <a:cubicBezTo>
                  <a:pt x="5562471" y="1659895"/>
                  <a:pt x="5561916" y="1659964"/>
                  <a:pt x="5561361" y="1660068"/>
                </a:cubicBezTo>
                <a:close/>
                <a:moveTo>
                  <a:pt x="4589637" y="1408542"/>
                </a:moveTo>
                <a:cubicBezTo>
                  <a:pt x="4589429" y="1408715"/>
                  <a:pt x="4589221" y="1408854"/>
                  <a:pt x="4589013" y="1409027"/>
                </a:cubicBezTo>
                <a:lnTo>
                  <a:pt x="4588631" y="1408785"/>
                </a:lnTo>
                <a:cubicBezTo>
                  <a:pt x="4588978" y="1408715"/>
                  <a:pt x="4589325" y="1408612"/>
                  <a:pt x="4589672" y="1408542"/>
                </a:cubicBezTo>
                <a:close/>
                <a:moveTo>
                  <a:pt x="4571767" y="1404421"/>
                </a:moveTo>
                <a:lnTo>
                  <a:pt x="4575168" y="1406534"/>
                </a:lnTo>
                <a:cubicBezTo>
                  <a:pt x="4573051" y="1406949"/>
                  <a:pt x="4570969" y="1407365"/>
                  <a:pt x="4568888" y="1407746"/>
                </a:cubicBezTo>
                <a:cubicBezTo>
                  <a:pt x="4569859" y="1406638"/>
                  <a:pt x="4570831" y="1405529"/>
                  <a:pt x="4571802" y="1404421"/>
                </a:cubicBezTo>
                <a:close/>
                <a:moveTo>
                  <a:pt x="3127420" y="1445944"/>
                </a:moveTo>
                <a:cubicBezTo>
                  <a:pt x="3143520" y="1434446"/>
                  <a:pt x="3159377" y="1421737"/>
                  <a:pt x="3174644" y="1408057"/>
                </a:cubicBezTo>
                <a:cubicBezTo>
                  <a:pt x="3191993" y="1403867"/>
                  <a:pt x="3209758" y="1398776"/>
                  <a:pt x="3227663" y="1392889"/>
                </a:cubicBezTo>
                <a:cubicBezTo>
                  <a:pt x="3212812" y="1407469"/>
                  <a:pt x="3197649" y="1421009"/>
                  <a:pt x="3182486" y="1433304"/>
                </a:cubicBezTo>
                <a:cubicBezTo>
                  <a:pt x="3165241" y="1438152"/>
                  <a:pt x="3147961" y="1442204"/>
                  <a:pt x="3131132" y="1445321"/>
                </a:cubicBezTo>
                <a:lnTo>
                  <a:pt x="3131132" y="1445321"/>
                </a:lnTo>
                <a:cubicBezTo>
                  <a:pt x="3129883" y="1445563"/>
                  <a:pt x="3128669" y="1445771"/>
                  <a:pt x="3127420" y="1445979"/>
                </a:cubicBezTo>
                <a:close/>
                <a:moveTo>
                  <a:pt x="1810553" y="1273897"/>
                </a:moveTo>
                <a:cubicBezTo>
                  <a:pt x="1794384" y="1268529"/>
                  <a:pt x="1778214" y="1263196"/>
                  <a:pt x="1762045" y="1257862"/>
                </a:cubicBezTo>
                <a:lnTo>
                  <a:pt x="1761212" y="1257585"/>
                </a:lnTo>
                <a:cubicBezTo>
                  <a:pt x="1775334" y="1252737"/>
                  <a:pt x="1789422" y="1247889"/>
                  <a:pt x="1803474" y="1243040"/>
                </a:cubicBezTo>
                <a:cubicBezTo>
                  <a:pt x="1810796" y="1245534"/>
                  <a:pt x="1818117" y="1248062"/>
                  <a:pt x="1825404" y="1250590"/>
                </a:cubicBezTo>
                <a:cubicBezTo>
                  <a:pt x="2052746" y="1329618"/>
                  <a:pt x="2244593" y="1385513"/>
                  <a:pt x="2411595" y="1421425"/>
                </a:cubicBezTo>
                <a:cubicBezTo>
                  <a:pt x="2409548" y="1422222"/>
                  <a:pt x="2407501" y="1422983"/>
                  <a:pt x="2405454" y="1423780"/>
                </a:cubicBezTo>
                <a:cubicBezTo>
                  <a:pt x="2225821" y="1395902"/>
                  <a:pt x="2025682" y="1345479"/>
                  <a:pt x="1810553" y="1273897"/>
                </a:cubicBezTo>
                <a:close/>
                <a:moveTo>
                  <a:pt x="1404514" y="1293567"/>
                </a:moveTo>
                <a:cubicBezTo>
                  <a:pt x="1392890" y="1296511"/>
                  <a:pt x="1381232" y="1299420"/>
                  <a:pt x="1369573" y="1302329"/>
                </a:cubicBezTo>
                <a:cubicBezTo>
                  <a:pt x="1361211" y="1297723"/>
                  <a:pt x="1352849" y="1293152"/>
                  <a:pt x="1344556" y="1288546"/>
                </a:cubicBezTo>
                <a:cubicBezTo>
                  <a:pt x="1355937" y="1285844"/>
                  <a:pt x="1367318" y="1283143"/>
                  <a:pt x="1378664" y="1280407"/>
                </a:cubicBezTo>
                <a:cubicBezTo>
                  <a:pt x="1387235" y="1284805"/>
                  <a:pt x="1395840" y="1289169"/>
                  <a:pt x="1404514" y="1293567"/>
                </a:cubicBezTo>
                <a:close/>
                <a:moveTo>
                  <a:pt x="1160690" y="1194176"/>
                </a:moveTo>
                <a:cubicBezTo>
                  <a:pt x="1155520" y="1191890"/>
                  <a:pt x="1150385" y="1189605"/>
                  <a:pt x="1145180" y="1187457"/>
                </a:cubicBezTo>
                <a:lnTo>
                  <a:pt x="1145180" y="1187457"/>
                </a:lnTo>
                <a:cubicBezTo>
                  <a:pt x="1139975" y="1185276"/>
                  <a:pt x="1134701" y="1183094"/>
                  <a:pt x="1129184" y="1180912"/>
                </a:cubicBezTo>
                <a:lnTo>
                  <a:pt x="1155798" y="1175475"/>
                </a:lnTo>
                <a:cubicBezTo>
                  <a:pt x="1166450" y="1179562"/>
                  <a:pt x="1177623" y="1184064"/>
                  <a:pt x="1189732" y="1189189"/>
                </a:cubicBezTo>
                <a:cubicBezTo>
                  <a:pt x="1180572" y="1191059"/>
                  <a:pt x="1171342" y="1192964"/>
                  <a:pt x="1162113" y="1194834"/>
                </a:cubicBezTo>
                <a:lnTo>
                  <a:pt x="1160690" y="1194210"/>
                </a:lnTo>
                <a:close/>
                <a:moveTo>
                  <a:pt x="2115134" y="1099910"/>
                </a:moveTo>
                <a:lnTo>
                  <a:pt x="2113399" y="1098975"/>
                </a:lnTo>
                <a:cubicBezTo>
                  <a:pt x="2119888" y="1098802"/>
                  <a:pt x="2126307" y="1098629"/>
                  <a:pt x="2132691" y="1098525"/>
                </a:cubicBezTo>
                <a:cubicBezTo>
                  <a:pt x="2134600" y="1098490"/>
                  <a:pt x="2136508" y="1098456"/>
                  <a:pt x="2138382" y="1098421"/>
                </a:cubicBezTo>
                <a:cubicBezTo>
                  <a:pt x="2135883" y="1098559"/>
                  <a:pt x="2133420" y="1098733"/>
                  <a:pt x="2130922" y="1098871"/>
                </a:cubicBezTo>
                <a:cubicBezTo>
                  <a:pt x="2125717" y="1099183"/>
                  <a:pt x="2120443" y="1099564"/>
                  <a:pt x="2115134" y="1099910"/>
                </a:cubicBezTo>
                <a:close/>
                <a:moveTo>
                  <a:pt x="2979466" y="1081313"/>
                </a:moveTo>
                <a:cubicBezTo>
                  <a:pt x="2984255" y="1072171"/>
                  <a:pt x="2988904" y="1062855"/>
                  <a:pt x="2993276" y="1053608"/>
                </a:cubicBezTo>
                <a:cubicBezTo>
                  <a:pt x="3002055" y="1053193"/>
                  <a:pt x="3010868" y="1052777"/>
                  <a:pt x="3019682" y="1052327"/>
                </a:cubicBezTo>
                <a:cubicBezTo>
                  <a:pt x="3015344" y="1061989"/>
                  <a:pt x="3010833" y="1071513"/>
                  <a:pt x="3006253" y="1080655"/>
                </a:cubicBezTo>
                <a:cubicBezTo>
                  <a:pt x="2997301" y="1080898"/>
                  <a:pt x="2988384" y="1081140"/>
                  <a:pt x="2979466" y="1081313"/>
                </a:cubicBezTo>
                <a:close/>
                <a:moveTo>
                  <a:pt x="3933182" y="823000"/>
                </a:moveTo>
                <a:cubicBezTo>
                  <a:pt x="3938768" y="823900"/>
                  <a:pt x="3944389" y="824905"/>
                  <a:pt x="3949975" y="826047"/>
                </a:cubicBezTo>
                <a:cubicBezTo>
                  <a:pt x="3952023" y="837753"/>
                  <a:pt x="3954001" y="849493"/>
                  <a:pt x="3955943" y="861233"/>
                </a:cubicBezTo>
                <a:cubicBezTo>
                  <a:pt x="3950010" y="860748"/>
                  <a:pt x="3944042" y="860401"/>
                  <a:pt x="3938074" y="860159"/>
                </a:cubicBezTo>
                <a:cubicBezTo>
                  <a:pt x="3936478" y="847761"/>
                  <a:pt x="3934847" y="835398"/>
                  <a:pt x="3933182" y="823034"/>
                </a:cubicBezTo>
                <a:close/>
                <a:moveTo>
                  <a:pt x="3915000" y="864730"/>
                </a:moveTo>
                <a:cubicBezTo>
                  <a:pt x="3921107" y="864730"/>
                  <a:pt x="3927283" y="864800"/>
                  <a:pt x="3933355" y="865007"/>
                </a:cubicBezTo>
                <a:cubicBezTo>
                  <a:pt x="3935055" y="878306"/>
                  <a:pt x="3936721" y="891569"/>
                  <a:pt x="3938386" y="904833"/>
                </a:cubicBezTo>
                <a:cubicBezTo>
                  <a:pt x="3931863" y="905283"/>
                  <a:pt x="3925340" y="905872"/>
                  <a:pt x="3918921" y="906530"/>
                </a:cubicBezTo>
                <a:cubicBezTo>
                  <a:pt x="3917637" y="892712"/>
                  <a:pt x="3916353" y="878756"/>
                  <a:pt x="3915000" y="864730"/>
                </a:cubicBezTo>
                <a:close/>
                <a:moveTo>
                  <a:pt x="4179226" y="1050284"/>
                </a:moveTo>
                <a:cubicBezTo>
                  <a:pt x="4188179" y="1050284"/>
                  <a:pt x="4197374" y="1050388"/>
                  <a:pt x="4206569" y="1050665"/>
                </a:cubicBezTo>
                <a:cubicBezTo>
                  <a:pt x="4208443" y="1053470"/>
                  <a:pt x="4210282" y="1056240"/>
                  <a:pt x="4212155" y="1059011"/>
                </a:cubicBezTo>
                <a:cubicBezTo>
                  <a:pt x="4202579" y="1058422"/>
                  <a:pt x="4192932" y="1057972"/>
                  <a:pt x="4183321" y="1057625"/>
                </a:cubicBezTo>
                <a:cubicBezTo>
                  <a:pt x="4181933" y="1055201"/>
                  <a:pt x="4180545" y="1052743"/>
                  <a:pt x="4179192" y="1050284"/>
                </a:cubicBezTo>
                <a:close/>
                <a:moveTo>
                  <a:pt x="5983117" y="1570408"/>
                </a:moveTo>
                <a:cubicBezTo>
                  <a:pt x="5979231" y="1572209"/>
                  <a:pt x="5975310" y="1573871"/>
                  <a:pt x="5971389" y="1575429"/>
                </a:cubicBezTo>
                <a:cubicBezTo>
                  <a:pt x="5952097" y="1583083"/>
                  <a:pt x="5932215" y="1588520"/>
                  <a:pt x="5911049" y="1591810"/>
                </a:cubicBezTo>
                <a:cubicBezTo>
                  <a:pt x="5935338" y="1585265"/>
                  <a:pt x="5959453" y="1578096"/>
                  <a:pt x="5983117" y="1570408"/>
                </a:cubicBezTo>
                <a:close/>
                <a:moveTo>
                  <a:pt x="6315977" y="1334432"/>
                </a:moveTo>
                <a:cubicBezTo>
                  <a:pt x="6307372" y="1341012"/>
                  <a:pt x="6298767" y="1347626"/>
                  <a:pt x="6290370" y="1354171"/>
                </a:cubicBezTo>
                <a:cubicBezTo>
                  <a:pt x="6270106" y="1369859"/>
                  <a:pt x="6248940" y="1385270"/>
                  <a:pt x="6227428" y="1399988"/>
                </a:cubicBezTo>
                <a:cubicBezTo>
                  <a:pt x="6219759" y="1405252"/>
                  <a:pt x="6211744" y="1410620"/>
                  <a:pt x="6203555" y="1415988"/>
                </a:cubicBezTo>
                <a:cubicBezTo>
                  <a:pt x="6212750" y="1407053"/>
                  <a:pt x="6221494" y="1399019"/>
                  <a:pt x="6229960" y="1391608"/>
                </a:cubicBezTo>
                <a:cubicBezTo>
                  <a:pt x="6248940" y="1378067"/>
                  <a:pt x="6267504" y="1364145"/>
                  <a:pt x="6284888" y="1350397"/>
                </a:cubicBezTo>
                <a:cubicBezTo>
                  <a:pt x="6294742" y="1344440"/>
                  <a:pt x="6305152" y="1339107"/>
                  <a:pt x="6315977" y="1334397"/>
                </a:cubicBezTo>
                <a:close/>
                <a:moveTo>
                  <a:pt x="6921982" y="1296719"/>
                </a:moveTo>
                <a:cubicBezTo>
                  <a:pt x="6907513" y="1301151"/>
                  <a:pt x="6892349" y="1306069"/>
                  <a:pt x="6876874" y="1311437"/>
                </a:cubicBezTo>
                <a:cubicBezTo>
                  <a:pt x="6874307" y="1308839"/>
                  <a:pt x="6871773" y="1306207"/>
                  <a:pt x="6869240" y="1303575"/>
                </a:cubicBezTo>
                <a:cubicBezTo>
                  <a:pt x="6891586" y="1296545"/>
                  <a:pt x="6912162" y="1290693"/>
                  <a:pt x="6932010" y="1285740"/>
                </a:cubicBezTo>
                <a:cubicBezTo>
                  <a:pt x="6988672" y="1271542"/>
                  <a:pt x="7053453" y="1259663"/>
                  <a:pt x="7124099" y="1267628"/>
                </a:cubicBezTo>
                <a:cubicBezTo>
                  <a:pt x="7051441" y="1262053"/>
                  <a:pt x="6984542" y="1277671"/>
                  <a:pt x="6921982" y="1296788"/>
                </a:cubicBezTo>
                <a:close/>
                <a:moveTo>
                  <a:pt x="6945229" y="1435347"/>
                </a:moveTo>
                <a:cubicBezTo>
                  <a:pt x="6945611" y="1435485"/>
                  <a:pt x="6945993" y="1435589"/>
                  <a:pt x="6946409" y="1435728"/>
                </a:cubicBezTo>
                <a:lnTo>
                  <a:pt x="6946132" y="1435797"/>
                </a:lnTo>
                <a:cubicBezTo>
                  <a:pt x="6945715" y="1435693"/>
                  <a:pt x="6945264" y="1435589"/>
                  <a:pt x="6944848" y="1435485"/>
                </a:cubicBezTo>
                <a:lnTo>
                  <a:pt x="6945229" y="1435347"/>
                </a:lnTo>
                <a:close/>
                <a:moveTo>
                  <a:pt x="6013548" y="1714231"/>
                </a:moveTo>
                <a:cubicBezTo>
                  <a:pt x="6016740" y="1713711"/>
                  <a:pt x="6019932" y="1713157"/>
                  <a:pt x="6023090" y="1712569"/>
                </a:cubicBezTo>
                <a:cubicBezTo>
                  <a:pt x="6047136" y="1707997"/>
                  <a:pt x="6070696" y="1701417"/>
                  <a:pt x="6094776" y="1692483"/>
                </a:cubicBezTo>
                <a:lnTo>
                  <a:pt x="6096130" y="1692275"/>
                </a:lnTo>
                <a:cubicBezTo>
                  <a:pt x="6123715" y="1687461"/>
                  <a:pt x="6148142" y="1682232"/>
                  <a:pt x="6170835" y="1676241"/>
                </a:cubicBezTo>
                <a:cubicBezTo>
                  <a:pt x="6185582" y="1672327"/>
                  <a:pt x="6200641" y="1668102"/>
                  <a:pt x="6215838" y="1663531"/>
                </a:cubicBezTo>
                <a:cubicBezTo>
                  <a:pt x="6190231" y="1675652"/>
                  <a:pt x="6163409" y="1687738"/>
                  <a:pt x="6135789" y="1698093"/>
                </a:cubicBezTo>
                <a:cubicBezTo>
                  <a:pt x="6120106" y="1701210"/>
                  <a:pt x="6103937" y="1703980"/>
                  <a:pt x="6086344" y="1706508"/>
                </a:cubicBezTo>
                <a:lnTo>
                  <a:pt x="6086344" y="1706508"/>
                </a:lnTo>
                <a:cubicBezTo>
                  <a:pt x="6062819" y="1710006"/>
                  <a:pt x="6038496" y="1712569"/>
                  <a:pt x="6013513" y="1714231"/>
                </a:cubicBezTo>
                <a:close/>
                <a:moveTo>
                  <a:pt x="5548279" y="1655219"/>
                </a:moveTo>
                <a:cubicBezTo>
                  <a:pt x="5548279" y="1655219"/>
                  <a:pt x="5548210" y="1655219"/>
                  <a:pt x="5548210" y="1655219"/>
                </a:cubicBezTo>
                <a:lnTo>
                  <a:pt x="5549043" y="1655150"/>
                </a:lnTo>
                <a:lnTo>
                  <a:pt x="5549077" y="1655150"/>
                </a:lnTo>
                <a:cubicBezTo>
                  <a:pt x="5548800" y="1655185"/>
                  <a:pt x="5548557" y="1655219"/>
                  <a:pt x="5548279" y="1655254"/>
                </a:cubicBezTo>
                <a:close/>
                <a:moveTo>
                  <a:pt x="5513269" y="1653072"/>
                </a:moveTo>
                <a:lnTo>
                  <a:pt x="5512263" y="1652587"/>
                </a:lnTo>
                <a:cubicBezTo>
                  <a:pt x="5512679" y="1652587"/>
                  <a:pt x="5513061" y="1652553"/>
                  <a:pt x="5513477" y="1652518"/>
                </a:cubicBezTo>
                <a:cubicBezTo>
                  <a:pt x="5513824" y="1652657"/>
                  <a:pt x="5514171" y="1652830"/>
                  <a:pt x="5514483" y="1652968"/>
                </a:cubicBezTo>
                <a:cubicBezTo>
                  <a:pt x="5514102" y="1652968"/>
                  <a:pt x="5513685" y="1653038"/>
                  <a:pt x="5513269" y="1653072"/>
                </a:cubicBezTo>
                <a:close/>
                <a:moveTo>
                  <a:pt x="4552718" y="1397426"/>
                </a:moveTo>
                <a:cubicBezTo>
                  <a:pt x="4551816" y="1398638"/>
                  <a:pt x="4550914" y="1399850"/>
                  <a:pt x="4550012" y="1401062"/>
                </a:cubicBezTo>
                <a:cubicBezTo>
                  <a:pt x="4548138" y="1399850"/>
                  <a:pt x="4546299" y="1398603"/>
                  <a:pt x="4544460" y="1397391"/>
                </a:cubicBezTo>
                <a:cubicBezTo>
                  <a:pt x="4544946" y="1397391"/>
                  <a:pt x="4545397" y="1397391"/>
                  <a:pt x="4545883" y="1397391"/>
                </a:cubicBezTo>
                <a:cubicBezTo>
                  <a:pt x="4547410" y="1397391"/>
                  <a:pt x="4548936" y="1397391"/>
                  <a:pt x="4550463" y="1397391"/>
                </a:cubicBezTo>
                <a:cubicBezTo>
                  <a:pt x="4551226" y="1397391"/>
                  <a:pt x="4551990" y="1397391"/>
                  <a:pt x="4552718" y="1397391"/>
                </a:cubicBezTo>
                <a:close/>
                <a:moveTo>
                  <a:pt x="4122252" y="1082352"/>
                </a:moveTo>
                <a:cubicBezTo>
                  <a:pt x="4112849" y="1081556"/>
                  <a:pt x="4103341" y="1080898"/>
                  <a:pt x="4093904" y="1080309"/>
                </a:cubicBezTo>
                <a:lnTo>
                  <a:pt x="4093210" y="1078300"/>
                </a:lnTo>
                <a:cubicBezTo>
                  <a:pt x="4102474" y="1078508"/>
                  <a:pt x="4111773" y="1078820"/>
                  <a:pt x="4120968" y="1079235"/>
                </a:cubicBezTo>
                <a:lnTo>
                  <a:pt x="4122252" y="1082317"/>
                </a:lnTo>
                <a:close/>
                <a:moveTo>
                  <a:pt x="4070413" y="1078577"/>
                </a:moveTo>
                <a:lnTo>
                  <a:pt x="4069580" y="1078092"/>
                </a:lnTo>
                <a:lnTo>
                  <a:pt x="4069407" y="1077989"/>
                </a:lnTo>
                <a:lnTo>
                  <a:pt x="4069476" y="1077989"/>
                </a:lnTo>
                <a:lnTo>
                  <a:pt x="4070378" y="1078577"/>
                </a:lnTo>
                <a:close/>
                <a:moveTo>
                  <a:pt x="3629329" y="1096482"/>
                </a:moveTo>
                <a:cubicBezTo>
                  <a:pt x="3625998" y="1097140"/>
                  <a:pt x="3622702" y="1097832"/>
                  <a:pt x="3619371" y="1098525"/>
                </a:cubicBezTo>
                <a:cubicBezTo>
                  <a:pt x="3626554" y="1092984"/>
                  <a:pt x="3633910" y="1087547"/>
                  <a:pt x="3641266" y="1082283"/>
                </a:cubicBezTo>
                <a:cubicBezTo>
                  <a:pt x="3664999" y="1078854"/>
                  <a:pt x="3684604" y="1076534"/>
                  <a:pt x="3702959" y="1074941"/>
                </a:cubicBezTo>
                <a:cubicBezTo>
                  <a:pt x="3722321" y="1073244"/>
                  <a:pt x="3742029" y="1072032"/>
                  <a:pt x="3761633" y="1071305"/>
                </a:cubicBezTo>
                <a:cubicBezTo>
                  <a:pt x="3756845" y="1073798"/>
                  <a:pt x="3751918" y="1076430"/>
                  <a:pt x="3746991" y="1079131"/>
                </a:cubicBezTo>
                <a:cubicBezTo>
                  <a:pt x="3727942" y="1080932"/>
                  <a:pt x="3710280" y="1083010"/>
                  <a:pt x="3693035" y="1085469"/>
                </a:cubicBezTo>
                <a:lnTo>
                  <a:pt x="3693035" y="1085469"/>
                </a:lnTo>
                <a:cubicBezTo>
                  <a:pt x="3674159" y="1088101"/>
                  <a:pt x="3653930" y="1091633"/>
                  <a:pt x="3629364" y="1096516"/>
                </a:cubicBezTo>
                <a:close/>
                <a:moveTo>
                  <a:pt x="3018606" y="1422810"/>
                </a:moveTo>
                <a:cubicBezTo>
                  <a:pt x="3029432" y="1423468"/>
                  <a:pt x="3039564" y="1423815"/>
                  <a:pt x="3049522" y="1423815"/>
                </a:cubicBezTo>
                <a:cubicBezTo>
                  <a:pt x="3051569" y="1423815"/>
                  <a:pt x="3053616" y="1423815"/>
                  <a:pt x="3055664" y="1423780"/>
                </a:cubicBezTo>
                <a:cubicBezTo>
                  <a:pt x="3041021" y="1433650"/>
                  <a:pt x="3025546" y="1442862"/>
                  <a:pt x="3009515" y="1451242"/>
                </a:cubicBezTo>
                <a:cubicBezTo>
                  <a:pt x="2998203" y="1450307"/>
                  <a:pt x="2986788" y="1448922"/>
                  <a:pt x="2975511" y="1447191"/>
                </a:cubicBezTo>
                <a:cubicBezTo>
                  <a:pt x="2990153" y="1439849"/>
                  <a:pt x="3004623" y="1431676"/>
                  <a:pt x="3018606" y="1422810"/>
                </a:cubicBezTo>
                <a:close/>
                <a:moveTo>
                  <a:pt x="832410" y="1137519"/>
                </a:moveTo>
                <a:cubicBezTo>
                  <a:pt x="828350" y="1137242"/>
                  <a:pt x="824291" y="1136965"/>
                  <a:pt x="820231" y="1136792"/>
                </a:cubicBezTo>
                <a:cubicBezTo>
                  <a:pt x="797955" y="1135753"/>
                  <a:pt x="774846" y="1135788"/>
                  <a:pt x="750210" y="1136861"/>
                </a:cubicBezTo>
                <a:cubicBezTo>
                  <a:pt x="752327" y="1136446"/>
                  <a:pt x="754443" y="1135996"/>
                  <a:pt x="756595" y="1135580"/>
                </a:cubicBezTo>
                <a:lnTo>
                  <a:pt x="759613" y="1134957"/>
                </a:lnTo>
                <a:cubicBezTo>
                  <a:pt x="790564" y="1133294"/>
                  <a:pt x="819398" y="1133191"/>
                  <a:pt x="847400" y="1134714"/>
                </a:cubicBezTo>
                <a:cubicBezTo>
                  <a:pt x="842750" y="1135684"/>
                  <a:pt x="838101" y="1136654"/>
                  <a:pt x="833451" y="1137623"/>
                </a:cubicBezTo>
                <a:lnTo>
                  <a:pt x="832445" y="1137554"/>
                </a:lnTo>
                <a:close/>
                <a:moveTo>
                  <a:pt x="769815" y="1127753"/>
                </a:moveTo>
                <a:cubicBezTo>
                  <a:pt x="766241" y="1128481"/>
                  <a:pt x="762701" y="1129208"/>
                  <a:pt x="759197" y="1129935"/>
                </a:cubicBezTo>
                <a:cubicBezTo>
                  <a:pt x="729426" y="1131563"/>
                  <a:pt x="699204" y="1134610"/>
                  <a:pt x="668461" y="1138558"/>
                </a:cubicBezTo>
                <a:cubicBezTo>
                  <a:pt x="702604" y="1133710"/>
                  <a:pt x="736331" y="1129866"/>
                  <a:pt x="769849" y="1127753"/>
                </a:cubicBezTo>
                <a:close/>
                <a:moveTo>
                  <a:pt x="1927173" y="1077711"/>
                </a:moveTo>
                <a:cubicBezTo>
                  <a:pt x="1920269" y="1074733"/>
                  <a:pt x="1913190" y="1071755"/>
                  <a:pt x="1906042" y="1068811"/>
                </a:cubicBezTo>
                <a:cubicBezTo>
                  <a:pt x="1929811" y="1068742"/>
                  <a:pt x="1953440" y="1069227"/>
                  <a:pt x="1976410" y="1070197"/>
                </a:cubicBezTo>
                <a:cubicBezTo>
                  <a:pt x="1981442" y="1072551"/>
                  <a:pt x="1986473" y="1074941"/>
                  <a:pt x="1991573" y="1077365"/>
                </a:cubicBezTo>
                <a:cubicBezTo>
                  <a:pt x="1989353" y="1077365"/>
                  <a:pt x="1987167" y="1077296"/>
                  <a:pt x="1984911" y="1077296"/>
                </a:cubicBezTo>
                <a:cubicBezTo>
                  <a:pt x="1979464" y="1077227"/>
                  <a:pt x="1974016" y="1077227"/>
                  <a:pt x="1968569" y="1077227"/>
                </a:cubicBezTo>
                <a:cubicBezTo>
                  <a:pt x="1955383" y="1077227"/>
                  <a:pt x="1941469" y="1077400"/>
                  <a:pt x="1927173" y="1077746"/>
                </a:cubicBezTo>
                <a:close/>
                <a:moveTo>
                  <a:pt x="2935643" y="1144688"/>
                </a:moveTo>
                <a:cubicBezTo>
                  <a:pt x="2926517" y="1144272"/>
                  <a:pt x="2917322" y="1143753"/>
                  <a:pt x="2908196" y="1143199"/>
                </a:cubicBezTo>
                <a:cubicBezTo>
                  <a:pt x="2914095" y="1134922"/>
                  <a:pt x="2919855" y="1126437"/>
                  <a:pt x="2925337" y="1117918"/>
                </a:cubicBezTo>
                <a:cubicBezTo>
                  <a:pt x="2934393" y="1118126"/>
                  <a:pt x="2943519" y="1118334"/>
                  <a:pt x="2952610" y="1118438"/>
                </a:cubicBezTo>
                <a:cubicBezTo>
                  <a:pt x="2947093" y="1127476"/>
                  <a:pt x="2941368" y="1136273"/>
                  <a:pt x="2935643" y="1144688"/>
                </a:cubicBezTo>
                <a:close/>
                <a:moveTo>
                  <a:pt x="3014199" y="1076118"/>
                </a:moveTo>
                <a:cubicBezTo>
                  <a:pt x="3017669" y="1068984"/>
                  <a:pt x="3021243" y="1061296"/>
                  <a:pt x="3025372" y="1052050"/>
                </a:cubicBezTo>
                <a:cubicBezTo>
                  <a:pt x="3034116" y="1051600"/>
                  <a:pt x="3042895" y="1051115"/>
                  <a:pt x="3051673" y="1050595"/>
                </a:cubicBezTo>
                <a:cubicBezTo>
                  <a:pt x="3047475" y="1060431"/>
                  <a:pt x="3043103" y="1070162"/>
                  <a:pt x="3038662" y="1079547"/>
                </a:cubicBezTo>
                <a:cubicBezTo>
                  <a:pt x="3029744" y="1079928"/>
                  <a:pt x="3020827" y="1080240"/>
                  <a:pt x="3011979" y="1080517"/>
                </a:cubicBezTo>
                <a:lnTo>
                  <a:pt x="3012083" y="1080309"/>
                </a:lnTo>
                <a:cubicBezTo>
                  <a:pt x="3012777" y="1078924"/>
                  <a:pt x="3013505" y="1077573"/>
                  <a:pt x="3014165" y="1076153"/>
                </a:cubicBezTo>
                <a:close/>
                <a:moveTo>
                  <a:pt x="3057468" y="1050214"/>
                </a:moveTo>
                <a:cubicBezTo>
                  <a:pt x="3066247" y="1049695"/>
                  <a:pt x="3075060" y="1049106"/>
                  <a:pt x="3083908" y="1048517"/>
                </a:cubicBezTo>
                <a:cubicBezTo>
                  <a:pt x="3079640" y="1058907"/>
                  <a:pt x="3075476" y="1068569"/>
                  <a:pt x="3071243" y="1077989"/>
                </a:cubicBezTo>
                <a:cubicBezTo>
                  <a:pt x="3062291" y="1078473"/>
                  <a:pt x="3053374" y="1078924"/>
                  <a:pt x="3044456" y="1079305"/>
                </a:cubicBezTo>
                <a:cubicBezTo>
                  <a:pt x="3049002" y="1069642"/>
                  <a:pt x="3053374" y="1059876"/>
                  <a:pt x="3057468" y="1050249"/>
                </a:cubicBezTo>
                <a:close/>
                <a:moveTo>
                  <a:pt x="3239946" y="900296"/>
                </a:moveTo>
                <a:cubicBezTo>
                  <a:pt x="3236060" y="910132"/>
                  <a:pt x="3232208" y="919967"/>
                  <a:pt x="3228391" y="929767"/>
                </a:cubicBezTo>
                <a:cubicBezTo>
                  <a:pt x="3220654" y="930356"/>
                  <a:pt x="3213020" y="930980"/>
                  <a:pt x="3205560" y="931603"/>
                </a:cubicBezTo>
                <a:lnTo>
                  <a:pt x="3197094" y="932330"/>
                </a:lnTo>
                <a:lnTo>
                  <a:pt x="3207677" y="902617"/>
                </a:lnTo>
                <a:lnTo>
                  <a:pt x="3210938" y="902340"/>
                </a:lnTo>
                <a:lnTo>
                  <a:pt x="3210938" y="902340"/>
                </a:lnTo>
                <a:cubicBezTo>
                  <a:pt x="3220723" y="901612"/>
                  <a:pt x="3230334" y="900954"/>
                  <a:pt x="3239946" y="900331"/>
                </a:cubicBezTo>
                <a:close/>
                <a:moveTo>
                  <a:pt x="3884153" y="772265"/>
                </a:moveTo>
                <a:cubicBezTo>
                  <a:pt x="3889600" y="773131"/>
                  <a:pt x="3895083" y="774101"/>
                  <a:pt x="3900461" y="775174"/>
                </a:cubicBezTo>
                <a:cubicBezTo>
                  <a:pt x="3901919" y="788126"/>
                  <a:pt x="3903307" y="801044"/>
                  <a:pt x="3904625" y="813961"/>
                </a:cubicBezTo>
                <a:cubicBezTo>
                  <a:pt x="3898830" y="813442"/>
                  <a:pt x="3893001" y="813061"/>
                  <a:pt x="3887241" y="812784"/>
                </a:cubicBezTo>
                <a:cubicBezTo>
                  <a:pt x="3886270" y="799312"/>
                  <a:pt x="3885228" y="785806"/>
                  <a:pt x="3884153" y="772265"/>
                </a:cubicBezTo>
                <a:close/>
                <a:moveTo>
                  <a:pt x="3910593" y="820022"/>
                </a:moveTo>
                <a:cubicBezTo>
                  <a:pt x="3916387" y="820645"/>
                  <a:pt x="3922113" y="821372"/>
                  <a:pt x="3927699" y="822169"/>
                </a:cubicBezTo>
                <a:cubicBezTo>
                  <a:pt x="3929399" y="834740"/>
                  <a:pt x="3931065" y="847346"/>
                  <a:pt x="3932696" y="859951"/>
                </a:cubicBezTo>
                <a:cubicBezTo>
                  <a:pt x="3926658" y="859778"/>
                  <a:pt x="3920551" y="859674"/>
                  <a:pt x="3914514" y="859709"/>
                </a:cubicBezTo>
                <a:cubicBezTo>
                  <a:pt x="3913265" y="846549"/>
                  <a:pt x="3911946" y="833320"/>
                  <a:pt x="3910593" y="820022"/>
                </a:cubicBezTo>
                <a:close/>
                <a:moveTo>
                  <a:pt x="3887658" y="818221"/>
                </a:moveTo>
                <a:cubicBezTo>
                  <a:pt x="3893521" y="818532"/>
                  <a:pt x="3899420" y="818948"/>
                  <a:pt x="3905215" y="819502"/>
                </a:cubicBezTo>
                <a:cubicBezTo>
                  <a:pt x="3906603" y="832974"/>
                  <a:pt x="3907921" y="846410"/>
                  <a:pt x="3909205" y="859778"/>
                </a:cubicBezTo>
                <a:cubicBezTo>
                  <a:pt x="3903029" y="859882"/>
                  <a:pt x="3896783" y="860090"/>
                  <a:pt x="3890572" y="860436"/>
                </a:cubicBezTo>
                <a:cubicBezTo>
                  <a:pt x="3889635" y="846445"/>
                  <a:pt x="3888698" y="832385"/>
                  <a:pt x="3887658" y="818255"/>
                </a:cubicBezTo>
                <a:close/>
                <a:moveTo>
                  <a:pt x="4073397" y="1017904"/>
                </a:moveTo>
                <a:cubicBezTo>
                  <a:pt x="4080961" y="1016172"/>
                  <a:pt x="4088109" y="1014648"/>
                  <a:pt x="4095083" y="1013228"/>
                </a:cubicBezTo>
                <a:lnTo>
                  <a:pt x="4097234" y="1018873"/>
                </a:lnTo>
                <a:cubicBezTo>
                  <a:pt x="4089705" y="1020189"/>
                  <a:pt x="4082245" y="1021540"/>
                  <a:pt x="4075028" y="1022994"/>
                </a:cubicBezTo>
                <a:lnTo>
                  <a:pt x="4073432" y="1017904"/>
                </a:lnTo>
                <a:close/>
                <a:moveTo>
                  <a:pt x="6058655" y="1549283"/>
                </a:moveTo>
                <a:cubicBezTo>
                  <a:pt x="6037212" y="1557144"/>
                  <a:pt x="6015144" y="1564555"/>
                  <a:pt x="5992729" y="1571447"/>
                </a:cubicBezTo>
                <a:cubicBezTo>
                  <a:pt x="5999807" y="1567984"/>
                  <a:pt x="6006816" y="1564174"/>
                  <a:pt x="6013860" y="1559984"/>
                </a:cubicBezTo>
                <a:cubicBezTo>
                  <a:pt x="6034089" y="1552885"/>
                  <a:pt x="6054075" y="1545335"/>
                  <a:pt x="6073437" y="1537508"/>
                </a:cubicBezTo>
                <a:cubicBezTo>
                  <a:pt x="6068544" y="1541560"/>
                  <a:pt x="6063583" y="1545508"/>
                  <a:pt x="6058621" y="1549283"/>
                </a:cubicBezTo>
                <a:close/>
                <a:moveTo>
                  <a:pt x="6285651" y="1635514"/>
                </a:moveTo>
                <a:cubicBezTo>
                  <a:pt x="6294117" y="1631497"/>
                  <a:pt x="6302619" y="1627480"/>
                  <a:pt x="6311224" y="1623532"/>
                </a:cubicBezTo>
                <a:cubicBezTo>
                  <a:pt x="6342001" y="1609368"/>
                  <a:pt x="6375797" y="1596589"/>
                  <a:pt x="6416012" y="1583983"/>
                </a:cubicBezTo>
                <a:cubicBezTo>
                  <a:pt x="6370801" y="1603723"/>
                  <a:pt x="6327740" y="1620727"/>
                  <a:pt x="6285651" y="1635514"/>
                </a:cubicBezTo>
                <a:close/>
                <a:moveTo>
                  <a:pt x="6451647" y="1568088"/>
                </a:moveTo>
                <a:cubicBezTo>
                  <a:pt x="6394118" y="1584503"/>
                  <a:pt x="6348732" y="1600676"/>
                  <a:pt x="6308899" y="1619030"/>
                </a:cubicBezTo>
                <a:cubicBezTo>
                  <a:pt x="6289537" y="1627896"/>
                  <a:pt x="6270453" y="1637142"/>
                  <a:pt x="6251751" y="1646215"/>
                </a:cubicBezTo>
                <a:lnTo>
                  <a:pt x="6247102" y="1648501"/>
                </a:lnTo>
                <a:cubicBezTo>
                  <a:pt x="6220835" y="1656986"/>
                  <a:pt x="6194707" y="1664708"/>
                  <a:pt x="6169412" y="1671392"/>
                </a:cubicBezTo>
                <a:cubicBezTo>
                  <a:pt x="6153624" y="1675548"/>
                  <a:pt x="6137004" y="1679357"/>
                  <a:pt x="6119030" y="1682924"/>
                </a:cubicBezTo>
                <a:cubicBezTo>
                  <a:pt x="6136414" y="1675583"/>
                  <a:pt x="6154631" y="1666856"/>
                  <a:pt x="6175103" y="1656154"/>
                </a:cubicBezTo>
                <a:lnTo>
                  <a:pt x="6179093" y="1655012"/>
                </a:lnTo>
                <a:cubicBezTo>
                  <a:pt x="6309315" y="1616606"/>
                  <a:pt x="6425068" y="1564278"/>
                  <a:pt x="6511363" y="1522963"/>
                </a:cubicBezTo>
                <a:cubicBezTo>
                  <a:pt x="6526630" y="1520089"/>
                  <a:pt x="6541724" y="1517388"/>
                  <a:pt x="6556575" y="1514756"/>
                </a:cubicBezTo>
                <a:lnTo>
                  <a:pt x="6565631" y="1513128"/>
                </a:lnTo>
                <a:cubicBezTo>
                  <a:pt x="6524028" y="1534115"/>
                  <a:pt x="6486554" y="1552157"/>
                  <a:pt x="6451682" y="1568088"/>
                </a:cubicBezTo>
                <a:close/>
                <a:moveTo>
                  <a:pt x="5573678" y="1658025"/>
                </a:moveTo>
                <a:cubicBezTo>
                  <a:pt x="5572915" y="1657782"/>
                  <a:pt x="5572152" y="1657540"/>
                  <a:pt x="5571389" y="1657263"/>
                </a:cubicBezTo>
                <a:cubicBezTo>
                  <a:pt x="5571735" y="1657228"/>
                  <a:pt x="5572082" y="1657159"/>
                  <a:pt x="5572429" y="1657124"/>
                </a:cubicBezTo>
                <a:cubicBezTo>
                  <a:pt x="5573227" y="1657367"/>
                  <a:pt x="5574026" y="1657609"/>
                  <a:pt x="5574824" y="1657817"/>
                </a:cubicBezTo>
                <a:lnTo>
                  <a:pt x="5573678" y="1657990"/>
                </a:lnTo>
                <a:close/>
                <a:moveTo>
                  <a:pt x="5525205" y="1652103"/>
                </a:moveTo>
                <a:lnTo>
                  <a:pt x="5524962" y="1651999"/>
                </a:lnTo>
                <a:cubicBezTo>
                  <a:pt x="5525205" y="1651999"/>
                  <a:pt x="5525448" y="1651999"/>
                  <a:pt x="5525691" y="1651964"/>
                </a:cubicBezTo>
                <a:cubicBezTo>
                  <a:pt x="5525760" y="1651964"/>
                  <a:pt x="5525830" y="1652033"/>
                  <a:pt x="5525899" y="1652033"/>
                </a:cubicBezTo>
                <a:lnTo>
                  <a:pt x="5525205" y="1652103"/>
                </a:lnTo>
                <a:close/>
                <a:moveTo>
                  <a:pt x="5490958" y="1648605"/>
                </a:moveTo>
                <a:cubicBezTo>
                  <a:pt x="5490472" y="1648362"/>
                  <a:pt x="5489986" y="1648085"/>
                  <a:pt x="5489500" y="1647843"/>
                </a:cubicBezTo>
                <a:lnTo>
                  <a:pt x="5490715" y="1647843"/>
                </a:lnTo>
                <a:cubicBezTo>
                  <a:pt x="5491201" y="1648085"/>
                  <a:pt x="5491686" y="1648328"/>
                  <a:pt x="5492207" y="1648570"/>
                </a:cubicBezTo>
                <a:lnTo>
                  <a:pt x="5490958" y="1648570"/>
                </a:lnTo>
                <a:close/>
                <a:moveTo>
                  <a:pt x="4570657" y="1397737"/>
                </a:moveTo>
                <a:lnTo>
                  <a:pt x="4569339" y="1396906"/>
                </a:lnTo>
                <a:cubicBezTo>
                  <a:pt x="4570033" y="1396872"/>
                  <a:pt x="4570727" y="1396837"/>
                  <a:pt x="4571455" y="1396802"/>
                </a:cubicBezTo>
                <a:cubicBezTo>
                  <a:pt x="4571213" y="1397114"/>
                  <a:pt x="4570935" y="1397426"/>
                  <a:pt x="4570692" y="1397737"/>
                </a:cubicBezTo>
                <a:close/>
                <a:moveTo>
                  <a:pt x="6720177" y="1199786"/>
                </a:moveTo>
                <a:cubicBezTo>
                  <a:pt x="6714972" y="1201414"/>
                  <a:pt x="6709767" y="1203145"/>
                  <a:pt x="6704493" y="1204911"/>
                </a:cubicBezTo>
                <a:cubicBezTo>
                  <a:pt x="6699879" y="1200132"/>
                  <a:pt x="6695541" y="1195734"/>
                  <a:pt x="6691239" y="1191613"/>
                </a:cubicBezTo>
                <a:cubicBezTo>
                  <a:pt x="6696860" y="1189674"/>
                  <a:pt x="6702585" y="1187735"/>
                  <a:pt x="6708275" y="1185899"/>
                </a:cubicBezTo>
                <a:cubicBezTo>
                  <a:pt x="6712161" y="1190297"/>
                  <a:pt x="6716152" y="1194972"/>
                  <a:pt x="6720177" y="1199821"/>
                </a:cubicBezTo>
                <a:close/>
                <a:moveTo>
                  <a:pt x="6951996" y="1376716"/>
                </a:moveTo>
                <a:cubicBezTo>
                  <a:pt x="7008103" y="1342709"/>
                  <a:pt x="7091899" y="1297446"/>
                  <a:pt x="7179096" y="1289065"/>
                </a:cubicBezTo>
                <a:lnTo>
                  <a:pt x="7179304" y="1289065"/>
                </a:lnTo>
                <a:cubicBezTo>
                  <a:pt x="7101025" y="1304476"/>
                  <a:pt x="7024203" y="1344094"/>
                  <a:pt x="6958588" y="1381495"/>
                </a:cubicBezTo>
                <a:cubicBezTo>
                  <a:pt x="6956367" y="1379937"/>
                  <a:pt x="6954181" y="1378344"/>
                  <a:pt x="6951996" y="1376751"/>
                </a:cubicBezTo>
                <a:close/>
                <a:moveTo>
                  <a:pt x="6895854" y="1427936"/>
                </a:moveTo>
                <a:cubicBezTo>
                  <a:pt x="6894362" y="1427485"/>
                  <a:pt x="6892905" y="1427035"/>
                  <a:pt x="6891447" y="1426585"/>
                </a:cubicBezTo>
                <a:lnTo>
                  <a:pt x="6894501" y="1424784"/>
                </a:lnTo>
                <a:cubicBezTo>
                  <a:pt x="6895923" y="1425338"/>
                  <a:pt x="6897380" y="1425858"/>
                  <a:pt x="6898803" y="1426412"/>
                </a:cubicBezTo>
                <a:lnTo>
                  <a:pt x="6895854" y="1427936"/>
                </a:lnTo>
                <a:close/>
                <a:moveTo>
                  <a:pt x="5920209" y="1706889"/>
                </a:moveTo>
                <a:cubicBezTo>
                  <a:pt x="5970383" y="1706889"/>
                  <a:pt x="6018961" y="1703599"/>
                  <a:pt x="6065005" y="1697123"/>
                </a:cubicBezTo>
                <a:cubicBezTo>
                  <a:pt x="6050606" y="1701452"/>
                  <a:pt x="6036414" y="1704915"/>
                  <a:pt x="6022049" y="1707651"/>
                </a:cubicBezTo>
                <a:cubicBezTo>
                  <a:pt x="5990716" y="1713504"/>
                  <a:pt x="5957684" y="1715755"/>
                  <a:pt x="5923888" y="1714300"/>
                </a:cubicBezTo>
                <a:cubicBezTo>
                  <a:pt x="5895852" y="1713053"/>
                  <a:pt x="5867226" y="1709625"/>
                  <a:pt x="5838426" y="1704049"/>
                </a:cubicBezTo>
                <a:cubicBezTo>
                  <a:pt x="5866184" y="1705954"/>
                  <a:pt x="5893596" y="1706889"/>
                  <a:pt x="5920244" y="1706889"/>
                </a:cubicBezTo>
                <a:close/>
                <a:moveTo>
                  <a:pt x="5586274" y="1655912"/>
                </a:moveTo>
                <a:cubicBezTo>
                  <a:pt x="5585649" y="1655739"/>
                  <a:pt x="5585059" y="1655566"/>
                  <a:pt x="5584435" y="1655393"/>
                </a:cubicBezTo>
                <a:cubicBezTo>
                  <a:pt x="5584504" y="1655393"/>
                  <a:pt x="5584574" y="1655393"/>
                  <a:pt x="5584678" y="1655358"/>
                </a:cubicBezTo>
                <a:cubicBezTo>
                  <a:pt x="5585337" y="1655531"/>
                  <a:pt x="5585996" y="1655670"/>
                  <a:pt x="5586621" y="1655843"/>
                </a:cubicBezTo>
                <a:cubicBezTo>
                  <a:pt x="5586517" y="1655843"/>
                  <a:pt x="5586378" y="1655877"/>
                  <a:pt x="5586274" y="1655912"/>
                </a:cubicBezTo>
                <a:close/>
                <a:moveTo>
                  <a:pt x="5502963" y="1648189"/>
                </a:moveTo>
                <a:cubicBezTo>
                  <a:pt x="5502651" y="1648051"/>
                  <a:pt x="5502339" y="1647878"/>
                  <a:pt x="5502061" y="1647739"/>
                </a:cubicBezTo>
                <a:cubicBezTo>
                  <a:pt x="5502304" y="1647739"/>
                  <a:pt x="5502512" y="1647739"/>
                  <a:pt x="5502755" y="1647739"/>
                </a:cubicBezTo>
                <a:cubicBezTo>
                  <a:pt x="5503068" y="1647878"/>
                  <a:pt x="5503380" y="1648016"/>
                  <a:pt x="5503692" y="1648155"/>
                </a:cubicBezTo>
                <a:cubicBezTo>
                  <a:pt x="5503449" y="1648155"/>
                  <a:pt x="5503241" y="1648155"/>
                  <a:pt x="5502998" y="1648155"/>
                </a:cubicBezTo>
                <a:close/>
                <a:moveTo>
                  <a:pt x="5514761" y="1647566"/>
                </a:moveTo>
                <a:cubicBezTo>
                  <a:pt x="5514761" y="1647566"/>
                  <a:pt x="5514622" y="1647497"/>
                  <a:pt x="5514553" y="1647462"/>
                </a:cubicBezTo>
                <a:lnTo>
                  <a:pt x="5514691" y="1647462"/>
                </a:lnTo>
                <a:cubicBezTo>
                  <a:pt x="5514691" y="1647462"/>
                  <a:pt x="5514830" y="1647531"/>
                  <a:pt x="5514900" y="1647531"/>
                </a:cubicBezTo>
                <a:lnTo>
                  <a:pt x="5514761" y="1647531"/>
                </a:lnTo>
                <a:close/>
                <a:moveTo>
                  <a:pt x="4614377" y="1394136"/>
                </a:moveTo>
                <a:lnTo>
                  <a:pt x="4616598" y="1395382"/>
                </a:lnTo>
                <a:cubicBezTo>
                  <a:pt x="4614724" y="1396006"/>
                  <a:pt x="4612850" y="1396629"/>
                  <a:pt x="4610977" y="1397218"/>
                </a:cubicBezTo>
                <a:cubicBezTo>
                  <a:pt x="4612121" y="1396179"/>
                  <a:pt x="4613267" y="1395175"/>
                  <a:pt x="4614377" y="1394136"/>
                </a:cubicBezTo>
                <a:close/>
                <a:moveTo>
                  <a:pt x="4550463" y="1392439"/>
                </a:moveTo>
                <a:cubicBezTo>
                  <a:pt x="4548971" y="1392439"/>
                  <a:pt x="4547444" y="1392439"/>
                  <a:pt x="4545952" y="1392439"/>
                </a:cubicBezTo>
                <a:cubicBezTo>
                  <a:pt x="4544807" y="1392439"/>
                  <a:pt x="4543662" y="1392404"/>
                  <a:pt x="4542552" y="1392370"/>
                </a:cubicBezTo>
                <a:cubicBezTo>
                  <a:pt x="4543454" y="1390880"/>
                  <a:pt x="4544356" y="1389426"/>
                  <a:pt x="4545258" y="1387937"/>
                </a:cubicBezTo>
                <a:cubicBezTo>
                  <a:pt x="4547652" y="1389461"/>
                  <a:pt x="4550081" y="1390950"/>
                  <a:pt x="4552475" y="1392473"/>
                </a:cubicBezTo>
                <a:cubicBezTo>
                  <a:pt x="4551816" y="1392473"/>
                  <a:pt x="4551157" y="1392473"/>
                  <a:pt x="4550463" y="1392473"/>
                </a:cubicBezTo>
                <a:close/>
                <a:moveTo>
                  <a:pt x="4133182" y="1108187"/>
                </a:moveTo>
                <a:cubicBezTo>
                  <a:pt x="4132731" y="1108083"/>
                  <a:pt x="4132280" y="1107979"/>
                  <a:pt x="4131864" y="1107841"/>
                </a:cubicBezTo>
                <a:cubicBezTo>
                  <a:pt x="4132315" y="1107944"/>
                  <a:pt x="4132731" y="1108014"/>
                  <a:pt x="4133182" y="1108118"/>
                </a:cubicBezTo>
                <a:lnTo>
                  <a:pt x="4133182" y="1108187"/>
                </a:lnTo>
                <a:close/>
                <a:moveTo>
                  <a:pt x="4190018" y="1079824"/>
                </a:moveTo>
                <a:cubicBezTo>
                  <a:pt x="4179782" y="1078750"/>
                  <a:pt x="4169581" y="1077815"/>
                  <a:pt x="4159587" y="1077019"/>
                </a:cubicBezTo>
                <a:lnTo>
                  <a:pt x="4159275" y="1076361"/>
                </a:lnTo>
                <a:cubicBezTo>
                  <a:pt x="4158720" y="1075183"/>
                  <a:pt x="4158130" y="1074041"/>
                  <a:pt x="4157575" y="1072863"/>
                </a:cubicBezTo>
                <a:cubicBezTo>
                  <a:pt x="4167395" y="1073279"/>
                  <a:pt x="4177249" y="1073833"/>
                  <a:pt x="4186999" y="1074525"/>
                </a:cubicBezTo>
                <a:lnTo>
                  <a:pt x="4187519" y="1075391"/>
                </a:lnTo>
                <a:cubicBezTo>
                  <a:pt x="4188352" y="1076846"/>
                  <a:pt x="4189219" y="1078335"/>
                  <a:pt x="4190052" y="1079789"/>
                </a:cubicBezTo>
                <a:close/>
                <a:moveTo>
                  <a:pt x="6872294" y="1415642"/>
                </a:moveTo>
                <a:cubicBezTo>
                  <a:pt x="6874133" y="1416473"/>
                  <a:pt x="6876007" y="1417269"/>
                  <a:pt x="6877845" y="1418066"/>
                </a:cubicBezTo>
                <a:lnTo>
                  <a:pt x="6873890" y="1420663"/>
                </a:lnTo>
                <a:cubicBezTo>
                  <a:pt x="6872016" y="1420005"/>
                  <a:pt x="6870142" y="1419313"/>
                  <a:pt x="6868269" y="1418620"/>
                </a:cubicBezTo>
                <a:cubicBezTo>
                  <a:pt x="6869588" y="1417616"/>
                  <a:pt x="6870940" y="1416646"/>
                  <a:pt x="6872259" y="1415676"/>
                </a:cubicBezTo>
                <a:close/>
                <a:moveTo>
                  <a:pt x="6772571" y="1420871"/>
                </a:moveTo>
                <a:cubicBezTo>
                  <a:pt x="6768997" y="1419797"/>
                  <a:pt x="6765319" y="1418585"/>
                  <a:pt x="6761259" y="1417200"/>
                </a:cubicBezTo>
                <a:lnTo>
                  <a:pt x="6772814" y="1411209"/>
                </a:lnTo>
                <a:lnTo>
                  <a:pt x="6773057" y="1411313"/>
                </a:lnTo>
                <a:cubicBezTo>
                  <a:pt x="6774688" y="1412005"/>
                  <a:pt x="6776353" y="1412698"/>
                  <a:pt x="6778019" y="1413356"/>
                </a:cubicBezTo>
                <a:cubicBezTo>
                  <a:pt x="6780205" y="1414222"/>
                  <a:pt x="6782391" y="1415053"/>
                  <a:pt x="6784542" y="1415884"/>
                </a:cubicBezTo>
                <a:lnTo>
                  <a:pt x="6774410" y="1421460"/>
                </a:lnTo>
                <a:lnTo>
                  <a:pt x="6772571" y="1420906"/>
                </a:lnTo>
                <a:close/>
                <a:moveTo>
                  <a:pt x="5479230" y="1642371"/>
                </a:moveTo>
                <a:cubicBezTo>
                  <a:pt x="5479473" y="1642371"/>
                  <a:pt x="5479750" y="1642371"/>
                  <a:pt x="5479993" y="1642371"/>
                </a:cubicBezTo>
                <a:lnTo>
                  <a:pt x="5480930" y="1642856"/>
                </a:lnTo>
                <a:lnTo>
                  <a:pt x="5480132" y="1642856"/>
                </a:lnTo>
                <a:lnTo>
                  <a:pt x="5479855" y="1642718"/>
                </a:lnTo>
                <a:cubicBezTo>
                  <a:pt x="5479646" y="1642614"/>
                  <a:pt x="5479404" y="1642475"/>
                  <a:pt x="5479195" y="1642337"/>
                </a:cubicBezTo>
                <a:close/>
                <a:moveTo>
                  <a:pt x="4128151" y="1096482"/>
                </a:moveTo>
                <a:cubicBezTo>
                  <a:pt x="4119129" y="1094992"/>
                  <a:pt x="4110038" y="1093538"/>
                  <a:pt x="4101017" y="1092222"/>
                </a:cubicBezTo>
                <a:lnTo>
                  <a:pt x="4100149" y="1091668"/>
                </a:lnTo>
                <a:cubicBezTo>
                  <a:pt x="4109518" y="1092637"/>
                  <a:pt x="4118678" y="1093711"/>
                  <a:pt x="4127422" y="1094819"/>
                </a:cubicBezTo>
                <a:lnTo>
                  <a:pt x="4128116" y="1096482"/>
                </a:lnTo>
                <a:close/>
                <a:moveTo>
                  <a:pt x="4692795" y="1186488"/>
                </a:moveTo>
                <a:cubicBezTo>
                  <a:pt x="4689464" y="1184687"/>
                  <a:pt x="4686133" y="1182886"/>
                  <a:pt x="4682802" y="1181085"/>
                </a:cubicBezTo>
                <a:cubicBezTo>
                  <a:pt x="4686133" y="1182817"/>
                  <a:pt x="4689464" y="1184583"/>
                  <a:pt x="4692830" y="1186384"/>
                </a:cubicBezTo>
                <a:lnTo>
                  <a:pt x="4692830" y="1186522"/>
                </a:lnTo>
                <a:close/>
                <a:moveTo>
                  <a:pt x="6538115" y="1419070"/>
                </a:moveTo>
                <a:cubicBezTo>
                  <a:pt x="6549080" y="1419278"/>
                  <a:pt x="6560288" y="1419659"/>
                  <a:pt x="6572189" y="1420248"/>
                </a:cubicBezTo>
                <a:cubicBezTo>
                  <a:pt x="6553625" y="1428975"/>
                  <a:pt x="6534958" y="1437840"/>
                  <a:pt x="6516151" y="1446775"/>
                </a:cubicBezTo>
                <a:cubicBezTo>
                  <a:pt x="6501370" y="1447537"/>
                  <a:pt x="6486727" y="1448749"/>
                  <a:pt x="6472466" y="1450411"/>
                </a:cubicBezTo>
                <a:cubicBezTo>
                  <a:pt x="6494500" y="1439849"/>
                  <a:pt x="6516394" y="1429356"/>
                  <a:pt x="6538150" y="1419070"/>
                </a:cubicBezTo>
                <a:close/>
                <a:moveTo>
                  <a:pt x="6307199" y="1584918"/>
                </a:moveTo>
                <a:cubicBezTo>
                  <a:pt x="6327359" y="1574979"/>
                  <a:pt x="6348837" y="1566079"/>
                  <a:pt x="6372223" y="1558010"/>
                </a:cubicBezTo>
                <a:cubicBezTo>
                  <a:pt x="6349947" y="1567568"/>
                  <a:pt x="6328399" y="1576503"/>
                  <a:pt x="6307199" y="1584918"/>
                </a:cubicBezTo>
                <a:close/>
                <a:moveTo>
                  <a:pt x="4574023" y="1388629"/>
                </a:moveTo>
                <a:lnTo>
                  <a:pt x="4576764" y="1390257"/>
                </a:lnTo>
                <a:lnTo>
                  <a:pt x="4575758" y="1391538"/>
                </a:lnTo>
                <a:cubicBezTo>
                  <a:pt x="4571594" y="1391815"/>
                  <a:pt x="4567222" y="1392058"/>
                  <a:pt x="4562746" y="1392196"/>
                </a:cubicBezTo>
                <a:cubicBezTo>
                  <a:pt x="4564446" y="1389772"/>
                  <a:pt x="4566077" y="1387348"/>
                  <a:pt x="4567708" y="1384889"/>
                </a:cubicBezTo>
                <a:cubicBezTo>
                  <a:pt x="4569825" y="1386136"/>
                  <a:pt x="4571941" y="1387383"/>
                  <a:pt x="4574058" y="1388629"/>
                </a:cubicBezTo>
                <a:close/>
                <a:moveTo>
                  <a:pt x="4539186" y="1367781"/>
                </a:moveTo>
                <a:cubicBezTo>
                  <a:pt x="4537729" y="1367574"/>
                  <a:pt x="4536271" y="1367331"/>
                  <a:pt x="4534814" y="1367089"/>
                </a:cubicBezTo>
                <a:cubicBezTo>
                  <a:pt x="4535057" y="1366569"/>
                  <a:pt x="4535300" y="1366085"/>
                  <a:pt x="4535508" y="1365565"/>
                </a:cubicBezTo>
                <a:cubicBezTo>
                  <a:pt x="4536722" y="1366292"/>
                  <a:pt x="4537971" y="1367054"/>
                  <a:pt x="4539186" y="1367781"/>
                </a:cubicBezTo>
                <a:close/>
                <a:moveTo>
                  <a:pt x="4462086" y="1306484"/>
                </a:moveTo>
                <a:cubicBezTo>
                  <a:pt x="4469477" y="1310779"/>
                  <a:pt x="4476903" y="1315108"/>
                  <a:pt x="4484328" y="1319437"/>
                </a:cubicBezTo>
                <a:cubicBezTo>
                  <a:pt x="4456327" y="1307281"/>
                  <a:pt x="4429852" y="1291870"/>
                  <a:pt x="4405285" y="1273446"/>
                </a:cubicBezTo>
                <a:cubicBezTo>
                  <a:pt x="4424161" y="1284390"/>
                  <a:pt x="4443072" y="1295403"/>
                  <a:pt x="4462086" y="1306484"/>
                </a:cubicBezTo>
                <a:close/>
                <a:moveTo>
                  <a:pt x="4560317" y="1157225"/>
                </a:moveTo>
                <a:cubicBezTo>
                  <a:pt x="4560109" y="1157121"/>
                  <a:pt x="4559901" y="1157051"/>
                  <a:pt x="4559693" y="1156947"/>
                </a:cubicBezTo>
                <a:lnTo>
                  <a:pt x="4559693" y="1156809"/>
                </a:lnTo>
                <a:cubicBezTo>
                  <a:pt x="4559936" y="1156947"/>
                  <a:pt x="4560144" y="1157086"/>
                  <a:pt x="4560317" y="1157225"/>
                </a:cubicBezTo>
                <a:close/>
                <a:moveTo>
                  <a:pt x="6668858" y="1240928"/>
                </a:moveTo>
                <a:cubicBezTo>
                  <a:pt x="6661502" y="1243733"/>
                  <a:pt x="6653869" y="1246746"/>
                  <a:pt x="6645645" y="1250105"/>
                </a:cubicBezTo>
                <a:cubicBezTo>
                  <a:pt x="6639295" y="1246400"/>
                  <a:pt x="6633050" y="1243040"/>
                  <a:pt x="6626734" y="1239924"/>
                </a:cubicBezTo>
                <a:cubicBezTo>
                  <a:pt x="6635478" y="1236183"/>
                  <a:pt x="6644153" y="1232582"/>
                  <a:pt x="6652654" y="1229222"/>
                </a:cubicBezTo>
                <a:cubicBezTo>
                  <a:pt x="6658032" y="1232859"/>
                  <a:pt x="6663376" y="1236703"/>
                  <a:pt x="6668893" y="1240928"/>
                </a:cubicBezTo>
                <a:close/>
                <a:moveTo>
                  <a:pt x="6925174" y="1355730"/>
                </a:moveTo>
                <a:cubicBezTo>
                  <a:pt x="6945889" y="1344509"/>
                  <a:pt x="6969276" y="1332631"/>
                  <a:pt x="6994744" y="1321999"/>
                </a:cubicBezTo>
                <a:cubicBezTo>
                  <a:pt x="6973265" y="1331696"/>
                  <a:pt x="6950816" y="1343367"/>
                  <a:pt x="6926943" y="1357184"/>
                </a:cubicBezTo>
                <a:cubicBezTo>
                  <a:pt x="6926354" y="1356699"/>
                  <a:pt x="6925764" y="1356215"/>
                  <a:pt x="6925174" y="1355730"/>
                </a:cubicBezTo>
                <a:close/>
                <a:moveTo>
                  <a:pt x="6936208" y="1364665"/>
                </a:moveTo>
                <a:cubicBezTo>
                  <a:pt x="6938637" y="1363176"/>
                  <a:pt x="6941031" y="1361721"/>
                  <a:pt x="6943425" y="1360301"/>
                </a:cubicBezTo>
                <a:cubicBezTo>
                  <a:pt x="6941101" y="1361790"/>
                  <a:pt x="6938741" y="1363279"/>
                  <a:pt x="6936382" y="1364803"/>
                </a:cubicBezTo>
                <a:cubicBezTo>
                  <a:pt x="6936312" y="1364769"/>
                  <a:pt x="6936277" y="1364699"/>
                  <a:pt x="6936208" y="1364665"/>
                </a:cubicBezTo>
                <a:close/>
                <a:moveTo>
                  <a:pt x="4626521" y="1382430"/>
                </a:moveTo>
                <a:lnTo>
                  <a:pt x="4629054" y="1383816"/>
                </a:lnTo>
                <a:cubicBezTo>
                  <a:pt x="4627389" y="1384197"/>
                  <a:pt x="4625723" y="1384543"/>
                  <a:pt x="4624058" y="1384889"/>
                </a:cubicBezTo>
                <a:cubicBezTo>
                  <a:pt x="4624891" y="1384093"/>
                  <a:pt x="4625689" y="1383262"/>
                  <a:pt x="4626521" y="1382430"/>
                </a:cubicBezTo>
                <a:close/>
                <a:moveTo>
                  <a:pt x="4603725" y="1388145"/>
                </a:moveTo>
                <a:lnTo>
                  <a:pt x="4604211" y="1388422"/>
                </a:lnTo>
                <a:lnTo>
                  <a:pt x="4603377" y="1388525"/>
                </a:lnTo>
                <a:cubicBezTo>
                  <a:pt x="4603377" y="1388525"/>
                  <a:pt x="4603621" y="1388248"/>
                  <a:pt x="4603725" y="1388145"/>
                </a:cubicBezTo>
                <a:close/>
                <a:moveTo>
                  <a:pt x="4590609" y="1380733"/>
                </a:moveTo>
                <a:lnTo>
                  <a:pt x="4598867" y="1385409"/>
                </a:lnTo>
                <a:cubicBezTo>
                  <a:pt x="4597618" y="1386829"/>
                  <a:pt x="4596334" y="1388248"/>
                  <a:pt x="4595050" y="1389668"/>
                </a:cubicBezTo>
                <a:cubicBezTo>
                  <a:pt x="4592448" y="1389980"/>
                  <a:pt x="4589845" y="1390292"/>
                  <a:pt x="4587243" y="1390569"/>
                </a:cubicBezTo>
                <a:lnTo>
                  <a:pt x="4584467" y="1388941"/>
                </a:lnTo>
                <a:cubicBezTo>
                  <a:pt x="4586653" y="1386101"/>
                  <a:pt x="4588665" y="1383400"/>
                  <a:pt x="4590609" y="1380768"/>
                </a:cubicBezTo>
                <a:close/>
                <a:moveTo>
                  <a:pt x="4566008" y="1377963"/>
                </a:moveTo>
                <a:cubicBezTo>
                  <a:pt x="4564655" y="1377166"/>
                  <a:pt x="4563301" y="1376335"/>
                  <a:pt x="4561983" y="1375539"/>
                </a:cubicBezTo>
                <a:cubicBezTo>
                  <a:pt x="4563752" y="1375712"/>
                  <a:pt x="4565522" y="1375851"/>
                  <a:pt x="4567292" y="1375989"/>
                </a:cubicBezTo>
                <a:cubicBezTo>
                  <a:pt x="4566875" y="1376647"/>
                  <a:pt x="4566459" y="1377305"/>
                  <a:pt x="4566008" y="1377963"/>
                </a:cubicBezTo>
                <a:close/>
                <a:moveTo>
                  <a:pt x="4332940" y="1204427"/>
                </a:moveTo>
                <a:cubicBezTo>
                  <a:pt x="4330893" y="1202106"/>
                  <a:pt x="4328845" y="1199751"/>
                  <a:pt x="4326763" y="1197431"/>
                </a:cubicBezTo>
                <a:cubicBezTo>
                  <a:pt x="4354904" y="1209968"/>
                  <a:pt x="4383946" y="1223439"/>
                  <a:pt x="4415244" y="1238400"/>
                </a:cubicBezTo>
                <a:cubicBezTo>
                  <a:pt x="4427284" y="1248373"/>
                  <a:pt x="4439845" y="1257655"/>
                  <a:pt x="4452857" y="1266243"/>
                </a:cubicBezTo>
                <a:cubicBezTo>
                  <a:pt x="4415140" y="1246711"/>
                  <a:pt x="4375271" y="1226487"/>
                  <a:pt x="4335265" y="1207059"/>
                </a:cubicBezTo>
                <a:lnTo>
                  <a:pt x="4332974" y="1204461"/>
                </a:lnTo>
                <a:lnTo>
                  <a:pt x="4332974" y="1204461"/>
                </a:lnTo>
                <a:close/>
                <a:moveTo>
                  <a:pt x="5141027" y="1255750"/>
                </a:moveTo>
                <a:cubicBezTo>
                  <a:pt x="5219618" y="1263888"/>
                  <a:pt x="5289674" y="1292840"/>
                  <a:pt x="5355219" y="1344302"/>
                </a:cubicBezTo>
                <a:cubicBezTo>
                  <a:pt x="5394775" y="1375331"/>
                  <a:pt x="5432561" y="1412733"/>
                  <a:pt x="5469133" y="1448888"/>
                </a:cubicBezTo>
                <a:cubicBezTo>
                  <a:pt x="5524199" y="1503362"/>
                  <a:pt x="5581139" y="1559707"/>
                  <a:pt x="5646718" y="1597316"/>
                </a:cubicBezTo>
                <a:cubicBezTo>
                  <a:pt x="5664935" y="1607775"/>
                  <a:pt x="5684366" y="1617368"/>
                  <a:pt x="5704526" y="1625922"/>
                </a:cubicBezTo>
                <a:cubicBezTo>
                  <a:pt x="5701680" y="1626406"/>
                  <a:pt x="5698870" y="1626926"/>
                  <a:pt x="5696024" y="1627411"/>
                </a:cubicBezTo>
                <a:lnTo>
                  <a:pt x="5691514" y="1628034"/>
                </a:lnTo>
                <a:cubicBezTo>
                  <a:pt x="5682700" y="1623913"/>
                  <a:pt x="5674650" y="1619930"/>
                  <a:pt x="5666912" y="1615844"/>
                </a:cubicBezTo>
                <a:cubicBezTo>
                  <a:pt x="5599494" y="1580209"/>
                  <a:pt x="5539987" y="1526392"/>
                  <a:pt x="5482388" y="1474341"/>
                </a:cubicBezTo>
                <a:cubicBezTo>
                  <a:pt x="5448036" y="1443277"/>
                  <a:pt x="5412505" y="1411140"/>
                  <a:pt x="5376003" y="1383643"/>
                </a:cubicBezTo>
                <a:cubicBezTo>
                  <a:pt x="5310736" y="1334432"/>
                  <a:pt x="5242449" y="1304718"/>
                  <a:pt x="5167223" y="1292805"/>
                </a:cubicBezTo>
                <a:cubicBezTo>
                  <a:pt x="5079056" y="1278849"/>
                  <a:pt x="5020485" y="1285256"/>
                  <a:pt x="4979229" y="1292528"/>
                </a:cubicBezTo>
                <a:cubicBezTo>
                  <a:pt x="4971352" y="1286676"/>
                  <a:pt x="4963441" y="1280823"/>
                  <a:pt x="4955495" y="1275005"/>
                </a:cubicBezTo>
                <a:cubicBezTo>
                  <a:pt x="4995571" y="1260945"/>
                  <a:pt x="5052685" y="1246642"/>
                  <a:pt x="5141061" y="1255785"/>
                </a:cubicBezTo>
                <a:close/>
                <a:moveTo>
                  <a:pt x="6249981" y="1459866"/>
                </a:moveTo>
                <a:cubicBezTo>
                  <a:pt x="6245332" y="1462636"/>
                  <a:pt x="6240578" y="1465372"/>
                  <a:pt x="6235651" y="1468142"/>
                </a:cubicBezTo>
                <a:cubicBezTo>
                  <a:pt x="6252757" y="1454671"/>
                  <a:pt x="6268337" y="1443624"/>
                  <a:pt x="6283743" y="1433996"/>
                </a:cubicBezTo>
                <a:cubicBezTo>
                  <a:pt x="6301404" y="1422880"/>
                  <a:pt x="6320835" y="1413495"/>
                  <a:pt x="6341654" y="1405980"/>
                </a:cubicBezTo>
                <a:cubicBezTo>
                  <a:pt x="6309766" y="1424507"/>
                  <a:pt x="6278260" y="1443139"/>
                  <a:pt x="6249981" y="1459866"/>
                </a:cubicBezTo>
                <a:close/>
                <a:moveTo>
                  <a:pt x="6407789" y="1389183"/>
                </a:moveTo>
                <a:cubicBezTo>
                  <a:pt x="6366359" y="1411659"/>
                  <a:pt x="6323368" y="1435624"/>
                  <a:pt x="6281661" y="1458861"/>
                </a:cubicBezTo>
                <a:cubicBezTo>
                  <a:pt x="6268510" y="1466203"/>
                  <a:pt x="6255256" y="1473579"/>
                  <a:pt x="6241932" y="1480990"/>
                </a:cubicBezTo>
                <a:cubicBezTo>
                  <a:pt x="6225485" y="1490133"/>
                  <a:pt x="6207372" y="1499380"/>
                  <a:pt x="6186761" y="1509111"/>
                </a:cubicBezTo>
                <a:cubicBezTo>
                  <a:pt x="6196060" y="1500973"/>
                  <a:pt x="6204908" y="1493319"/>
                  <a:pt x="6213999" y="1485700"/>
                </a:cubicBezTo>
                <a:cubicBezTo>
                  <a:pt x="6228087" y="1478289"/>
                  <a:pt x="6240786" y="1471190"/>
                  <a:pt x="6252827" y="1464056"/>
                </a:cubicBezTo>
                <a:cubicBezTo>
                  <a:pt x="6289156" y="1442550"/>
                  <a:pt x="6326734" y="1420351"/>
                  <a:pt x="6364243" y="1398672"/>
                </a:cubicBezTo>
                <a:cubicBezTo>
                  <a:pt x="6378087" y="1394759"/>
                  <a:pt x="6392695" y="1391538"/>
                  <a:pt x="6407754" y="1389114"/>
                </a:cubicBezTo>
                <a:close/>
                <a:moveTo>
                  <a:pt x="5842555" y="1670457"/>
                </a:moveTo>
                <a:cubicBezTo>
                  <a:pt x="5862402" y="1670319"/>
                  <a:pt x="5882631" y="1669661"/>
                  <a:pt x="5902618" y="1668587"/>
                </a:cubicBezTo>
                <a:lnTo>
                  <a:pt x="5904144" y="1668587"/>
                </a:lnTo>
                <a:cubicBezTo>
                  <a:pt x="5904804" y="1668622"/>
                  <a:pt x="5905497" y="1668656"/>
                  <a:pt x="5906157" y="1668656"/>
                </a:cubicBezTo>
                <a:cubicBezTo>
                  <a:pt x="5928537" y="1668656"/>
                  <a:pt x="5949599" y="1666821"/>
                  <a:pt x="5970349" y="1663046"/>
                </a:cubicBezTo>
                <a:cubicBezTo>
                  <a:pt x="6004665" y="1659202"/>
                  <a:pt x="6038461" y="1653834"/>
                  <a:pt x="6071043" y="1647012"/>
                </a:cubicBezTo>
                <a:cubicBezTo>
                  <a:pt x="6054804" y="1654561"/>
                  <a:pt x="6038808" y="1660726"/>
                  <a:pt x="6022673" y="1665643"/>
                </a:cubicBezTo>
                <a:cubicBezTo>
                  <a:pt x="5968822" y="1673020"/>
                  <a:pt x="5912125" y="1676518"/>
                  <a:pt x="5854110" y="1676102"/>
                </a:cubicBezTo>
                <a:cubicBezTo>
                  <a:pt x="5843075" y="1674613"/>
                  <a:pt x="5831903" y="1672708"/>
                  <a:pt x="5820695" y="1670457"/>
                </a:cubicBezTo>
                <a:cubicBezTo>
                  <a:pt x="5824789" y="1670492"/>
                  <a:pt x="5828814" y="1670526"/>
                  <a:pt x="5832770" y="1670526"/>
                </a:cubicBezTo>
                <a:cubicBezTo>
                  <a:pt x="5836032" y="1670526"/>
                  <a:pt x="5839293" y="1670526"/>
                  <a:pt x="5842555" y="1670492"/>
                </a:cubicBezTo>
                <a:close/>
                <a:moveTo>
                  <a:pt x="4248450" y="1110923"/>
                </a:moveTo>
                <a:cubicBezTo>
                  <a:pt x="4234987" y="1107979"/>
                  <a:pt x="4222357" y="1105347"/>
                  <a:pt x="4209969" y="1102992"/>
                </a:cubicBezTo>
                <a:lnTo>
                  <a:pt x="4209553" y="1102300"/>
                </a:lnTo>
                <a:cubicBezTo>
                  <a:pt x="4208616" y="1100776"/>
                  <a:pt x="4207679" y="1099252"/>
                  <a:pt x="4206777" y="1097728"/>
                </a:cubicBezTo>
                <a:cubicBezTo>
                  <a:pt x="4219268" y="1099633"/>
                  <a:pt x="4231552" y="1101676"/>
                  <a:pt x="4243349" y="1103823"/>
                </a:cubicBezTo>
                <a:cubicBezTo>
                  <a:pt x="4245049" y="1106178"/>
                  <a:pt x="4246784" y="1108533"/>
                  <a:pt x="4248484" y="1110888"/>
                </a:cubicBezTo>
                <a:close/>
                <a:moveTo>
                  <a:pt x="4625619" y="1376162"/>
                </a:moveTo>
                <a:lnTo>
                  <a:pt x="4625307" y="1375989"/>
                </a:lnTo>
                <a:cubicBezTo>
                  <a:pt x="4625481" y="1375989"/>
                  <a:pt x="4625654" y="1375989"/>
                  <a:pt x="4625828" y="1375954"/>
                </a:cubicBezTo>
                <a:cubicBezTo>
                  <a:pt x="4625758" y="1376024"/>
                  <a:pt x="4625689" y="1376093"/>
                  <a:pt x="4625619" y="1376162"/>
                </a:cubicBezTo>
                <a:close/>
                <a:moveTo>
                  <a:pt x="4596681" y="1372006"/>
                </a:moveTo>
                <a:cubicBezTo>
                  <a:pt x="4597653" y="1370587"/>
                  <a:pt x="4598624" y="1369132"/>
                  <a:pt x="4599595" y="1367678"/>
                </a:cubicBezTo>
                <a:lnTo>
                  <a:pt x="4607160" y="1371833"/>
                </a:lnTo>
                <a:cubicBezTo>
                  <a:pt x="4603690" y="1371937"/>
                  <a:pt x="4600185" y="1371972"/>
                  <a:pt x="4596681" y="1372006"/>
                </a:cubicBezTo>
                <a:close/>
                <a:moveTo>
                  <a:pt x="4258339" y="1124256"/>
                </a:moveTo>
                <a:cubicBezTo>
                  <a:pt x="4244112" y="1120550"/>
                  <a:pt x="4230164" y="1117156"/>
                  <a:pt x="4216805" y="1114040"/>
                </a:cubicBezTo>
                <a:cubicBezTo>
                  <a:pt x="4215660" y="1112239"/>
                  <a:pt x="4214549" y="1110438"/>
                  <a:pt x="4213405" y="1108602"/>
                </a:cubicBezTo>
                <a:cubicBezTo>
                  <a:pt x="4226902" y="1111200"/>
                  <a:pt x="4240087" y="1113936"/>
                  <a:pt x="4252752" y="1116775"/>
                </a:cubicBezTo>
                <a:cubicBezTo>
                  <a:pt x="4254591" y="1119269"/>
                  <a:pt x="4256465" y="1121762"/>
                  <a:pt x="4258339" y="1124256"/>
                </a:cubicBezTo>
                <a:close/>
                <a:moveTo>
                  <a:pt x="4568888" y="1315142"/>
                </a:moveTo>
                <a:cubicBezTo>
                  <a:pt x="4564724" y="1313861"/>
                  <a:pt x="4560629" y="1312545"/>
                  <a:pt x="4556570" y="1311194"/>
                </a:cubicBezTo>
                <a:cubicBezTo>
                  <a:pt x="4556778" y="1310502"/>
                  <a:pt x="4556986" y="1309809"/>
                  <a:pt x="4557194" y="1309116"/>
                </a:cubicBezTo>
                <a:cubicBezTo>
                  <a:pt x="4561081" y="1311125"/>
                  <a:pt x="4565001" y="1313134"/>
                  <a:pt x="4568888" y="1315142"/>
                </a:cubicBezTo>
                <a:close/>
                <a:moveTo>
                  <a:pt x="4963094" y="1300666"/>
                </a:moveTo>
                <a:cubicBezTo>
                  <a:pt x="4967362" y="1303679"/>
                  <a:pt x="4971630" y="1306692"/>
                  <a:pt x="4975863" y="1309705"/>
                </a:cubicBezTo>
                <a:cubicBezTo>
                  <a:pt x="4971075" y="1306796"/>
                  <a:pt x="4966286" y="1303887"/>
                  <a:pt x="4961463" y="1300978"/>
                </a:cubicBezTo>
                <a:cubicBezTo>
                  <a:pt x="4961984" y="1300874"/>
                  <a:pt x="4962539" y="1300770"/>
                  <a:pt x="4963094" y="1300666"/>
                </a:cubicBezTo>
                <a:close/>
                <a:moveTo>
                  <a:pt x="4954177" y="1302502"/>
                </a:moveTo>
                <a:cubicBezTo>
                  <a:pt x="4964239" y="1308562"/>
                  <a:pt x="4974198" y="1314588"/>
                  <a:pt x="4984052" y="1320614"/>
                </a:cubicBezTo>
                <a:cubicBezTo>
                  <a:pt x="4982941" y="1320614"/>
                  <a:pt x="4981796" y="1320614"/>
                  <a:pt x="4980686" y="1320649"/>
                </a:cubicBezTo>
                <a:cubicBezTo>
                  <a:pt x="4971769" y="1314623"/>
                  <a:pt x="4962851" y="1308562"/>
                  <a:pt x="4953899" y="1302537"/>
                </a:cubicBezTo>
                <a:lnTo>
                  <a:pt x="4954177" y="1302467"/>
                </a:lnTo>
                <a:close/>
                <a:moveTo>
                  <a:pt x="5102234" y="1394205"/>
                </a:moveTo>
                <a:cubicBezTo>
                  <a:pt x="5107508" y="1397495"/>
                  <a:pt x="5112817" y="1400785"/>
                  <a:pt x="5118091" y="1404040"/>
                </a:cubicBezTo>
                <a:cubicBezTo>
                  <a:pt x="5130687" y="1413598"/>
                  <a:pt x="5143525" y="1423330"/>
                  <a:pt x="5156641" y="1433200"/>
                </a:cubicBezTo>
                <a:cubicBezTo>
                  <a:pt x="5138320" y="1420178"/>
                  <a:pt x="5120208" y="1407157"/>
                  <a:pt x="5102234" y="1394205"/>
                </a:cubicBezTo>
                <a:close/>
                <a:moveTo>
                  <a:pt x="4641615" y="1352890"/>
                </a:moveTo>
                <a:cubicBezTo>
                  <a:pt x="4638249" y="1352821"/>
                  <a:pt x="4634779" y="1352717"/>
                  <a:pt x="4631171" y="1352578"/>
                </a:cubicBezTo>
                <a:cubicBezTo>
                  <a:pt x="4632003" y="1351297"/>
                  <a:pt x="4632837" y="1350016"/>
                  <a:pt x="4633669" y="1348734"/>
                </a:cubicBezTo>
                <a:lnTo>
                  <a:pt x="4641615" y="1352890"/>
                </a:lnTo>
                <a:close/>
                <a:moveTo>
                  <a:pt x="4941200" y="1300182"/>
                </a:moveTo>
                <a:cubicBezTo>
                  <a:pt x="4938146" y="1300874"/>
                  <a:pt x="4935093" y="1301567"/>
                  <a:pt x="4932039" y="1302260"/>
                </a:cubicBezTo>
                <a:lnTo>
                  <a:pt x="4925793" y="1299385"/>
                </a:lnTo>
                <a:cubicBezTo>
                  <a:pt x="4922636" y="1297377"/>
                  <a:pt x="4919444" y="1295368"/>
                  <a:pt x="4916286" y="1293359"/>
                </a:cubicBezTo>
                <a:lnTo>
                  <a:pt x="4913510" y="1291593"/>
                </a:lnTo>
                <a:cubicBezTo>
                  <a:pt x="4916495" y="1290312"/>
                  <a:pt x="4919513" y="1289030"/>
                  <a:pt x="4922532" y="1287714"/>
                </a:cubicBezTo>
                <a:cubicBezTo>
                  <a:pt x="4928777" y="1291870"/>
                  <a:pt x="4934989" y="1295991"/>
                  <a:pt x="4941200" y="1300147"/>
                </a:cubicBezTo>
                <a:close/>
                <a:moveTo>
                  <a:pt x="4958791" y="1320579"/>
                </a:moveTo>
                <a:cubicBezTo>
                  <a:pt x="4958167" y="1320164"/>
                  <a:pt x="4957542" y="1319783"/>
                  <a:pt x="4956883" y="1319367"/>
                </a:cubicBezTo>
                <a:cubicBezTo>
                  <a:pt x="4957750" y="1319783"/>
                  <a:pt x="4958653" y="1320198"/>
                  <a:pt x="4959520" y="1320614"/>
                </a:cubicBezTo>
                <a:cubicBezTo>
                  <a:pt x="4959277" y="1320614"/>
                  <a:pt x="4959000" y="1320614"/>
                  <a:pt x="4958757" y="1320614"/>
                </a:cubicBezTo>
                <a:close/>
                <a:moveTo>
                  <a:pt x="5014135" y="1325047"/>
                </a:moveTo>
                <a:lnTo>
                  <a:pt x="5025585" y="1333704"/>
                </a:lnTo>
                <a:cubicBezTo>
                  <a:pt x="5022428" y="1333185"/>
                  <a:pt x="5019305" y="1332700"/>
                  <a:pt x="5016217" y="1332215"/>
                </a:cubicBezTo>
                <a:lnTo>
                  <a:pt x="5006467" y="1325255"/>
                </a:lnTo>
                <a:lnTo>
                  <a:pt x="5014135" y="1325081"/>
                </a:lnTo>
                <a:close/>
                <a:moveTo>
                  <a:pt x="4998313" y="1329410"/>
                </a:moveTo>
                <a:cubicBezTo>
                  <a:pt x="4996266" y="1329099"/>
                  <a:pt x="4994218" y="1328787"/>
                  <a:pt x="4992171" y="1328475"/>
                </a:cubicBezTo>
                <a:lnTo>
                  <a:pt x="4987903" y="1325566"/>
                </a:lnTo>
                <a:cubicBezTo>
                  <a:pt x="4989257" y="1325566"/>
                  <a:pt x="4990610" y="1325532"/>
                  <a:pt x="4991963" y="1325497"/>
                </a:cubicBezTo>
                <a:cubicBezTo>
                  <a:pt x="4994080" y="1326813"/>
                  <a:pt x="4996196" y="1328094"/>
                  <a:pt x="4998278" y="1329410"/>
                </a:cubicBezTo>
                <a:close/>
                <a:moveTo>
                  <a:pt x="5013198" y="1340423"/>
                </a:moveTo>
                <a:lnTo>
                  <a:pt x="5002442" y="1335297"/>
                </a:lnTo>
                <a:lnTo>
                  <a:pt x="5001783" y="1335020"/>
                </a:lnTo>
                <a:cubicBezTo>
                  <a:pt x="5004246" y="1335401"/>
                  <a:pt x="5006710" y="1335782"/>
                  <a:pt x="5009208" y="1336163"/>
                </a:cubicBezTo>
                <a:cubicBezTo>
                  <a:pt x="5012504" y="1338206"/>
                  <a:pt x="5015801" y="1340250"/>
                  <a:pt x="5019062" y="1342293"/>
                </a:cubicBezTo>
                <a:lnTo>
                  <a:pt x="5013198" y="1340423"/>
                </a:lnTo>
                <a:close/>
                <a:moveTo>
                  <a:pt x="4982317" y="1335817"/>
                </a:moveTo>
                <a:lnTo>
                  <a:pt x="5004073" y="1342778"/>
                </a:lnTo>
                <a:cubicBezTo>
                  <a:pt x="5020138" y="1353756"/>
                  <a:pt x="5036134" y="1364699"/>
                  <a:pt x="5052026" y="1375608"/>
                </a:cubicBezTo>
                <a:cubicBezTo>
                  <a:pt x="5101263" y="1409373"/>
                  <a:pt x="5151471" y="1443797"/>
                  <a:pt x="5202824" y="1477458"/>
                </a:cubicBezTo>
                <a:cubicBezTo>
                  <a:pt x="5145641" y="1442134"/>
                  <a:pt x="5089083" y="1405287"/>
                  <a:pt x="5033635" y="1369167"/>
                </a:cubicBezTo>
                <a:cubicBezTo>
                  <a:pt x="5016668" y="1358119"/>
                  <a:pt x="4999562" y="1346968"/>
                  <a:pt x="4982352" y="1335852"/>
                </a:cubicBezTo>
                <a:close/>
                <a:moveTo>
                  <a:pt x="5055148" y="1371556"/>
                </a:moveTo>
                <a:cubicBezTo>
                  <a:pt x="5046404" y="1365565"/>
                  <a:pt x="5037626" y="1359539"/>
                  <a:pt x="5028847" y="1353513"/>
                </a:cubicBezTo>
                <a:lnTo>
                  <a:pt x="5053275" y="1365149"/>
                </a:lnTo>
                <a:lnTo>
                  <a:pt x="5069756" y="1377063"/>
                </a:lnTo>
                <a:cubicBezTo>
                  <a:pt x="5108236" y="1404871"/>
                  <a:pt x="5147411" y="1433130"/>
                  <a:pt x="5187244" y="1461078"/>
                </a:cubicBezTo>
                <a:cubicBezTo>
                  <a:pt x="5142449" y="1431399"/>
                  <a:pt x="5098382" y="1401200"/>
                  <a:pt x="5055148" y="1371522"/>
                </a:cubicBezTo>
                <a:close/>
                <a:moveTo>
                  <a:pt x="5025308" y="1338726"/>
                </a:moveTo>
                <a:cubicBezTo>
                  <a:pt x="5028223" y="1339211"/>
                  <a:pt x="5031172" y="1339696"/>
                  <a:pt x="5034156" y="1340180"/>
                </a:cubicBezTo>
                <a:cubicBezTo>
                  <a:pt x="5039465" y="1344198"/>
                  <a:pt x="5044774" y="1348250"/>
                  <a:pt x="5050083" y="1352267"/>
                </a:cubicBezTo>
                <a:cubicBezTo>
                  <a:pt x="5046474" y="1351089"/>
                  <a:pt x="5042900" y="1349946"/>
                  <a:pt x="5039291" y="1348804"/>
                </a:cubicBezTo>
                <a:cubicBezTo>
                  <a:pt x="5034642" y="1345444"/>
                  <a:pt x="5029958" y="1342085"/>
                  <a:pt x="5025308" y="1338726"/>
                </a:cubicBezTo>
                <a:close/>
                <a:moveTo>
                  <a:pt x="4960318" y="1328752"/>
                </a:moveTo>
                <a:lnTo>
                  <a:pt x="4963753" y="1329860"/>
                </a:lnTo>
                <a:cubicBezTo>
                  <a:pt x="4986203" y="1344371"/>
                  <a:pt x="5008479" y="1358881"/>
                  <a:pt x="5030582" y="1373253"/>
                </a:cubicBezTo>
                <a:cubicBezTo>
                  <a:pt x="5092831" y="1413806"/>
                  <a:pt x="5156398" y="1455190"/>
                  <a:pt x="5220798" y="1494462"/>
                </a:cubicBezTo>
                <a:cubicBezTo>
                  <a:pt x="5148313" y="1452974"/>
                  <a:pt x="5076661" y="1408577"/>
                  <a:pt x="5006571" y="1365149"/>
                </a:cubicBezTo>
                <a:cubicBezTo>
                  <a:pt x="4985752" y="1352232"/>
                  <a:pt x="4964725" y="1339211"/>
                  <a:pt x="4943524" y="1326190"/>
                </a:cubicBezTo>
                <a:cubicBezTo>
                  <a:pt x="4949145" y="1327055"/>
                  <a:pt x="4954732" y="1327921"/>
                  <a:pt x="4960318" y="1328752"/>
                </a:cubicBezTo>
                <a:close/>
                <a:moveTo>
                  <a:pt x="4696091" y="1356388"/>
                </a:moveTo>
                <a:lnTo>
                  <a:pt x="4694322" y="1355487"/>
                </a:lnTo>
                <a:cubicBezTo>
                  <a:pt x="4695571" y="1355349"/>
                  <a:pt x="4696785" y="1355210"/>
                  <a:pt x="4698000" y="1355072"/>
                </a:cubicBezTo>
                <a:cubicBezTo>
                  <a:pt x="4697375" y="1355522"/>
                  <a:pt x="4696716" y="1355938"/>
                  <a:pt x="4696057" y="1356388"/>
                </a:cubicBezTo>
                <a:close/>
                <a:moveTo>
                  <a:pt x="4614030" y="1332804"/>
                </a:moveTo>
                <a:lnTo>
                  <a:pt x="4610144" y="1330795"/>
                </a:lnTo>
                <a:cubicBezTo>
                  <a:pt x="4611601" y="1331107"/>
                  <a:pt x="4613093" y="1331384"/>
                  <a:pt x="4614585" y="1331696"/>
                </a:cubicBezTo>
                <a:cubicBezTo>
                  <a:pt x="4614412" y="1332077"/>
                  <a:pt x="4614204" y="1332458"/>
                  <a:pt x="4614030" y="1332804"/>
                </a:cubicBezTo>
                <a:close/>
                <a:moveTo>
                  <a:pt x="4588423" y="1288130"/>
                </a:moveTo>
                <a:cubicBezTo>
                  <a:pt x="4588423" y="1288130"/>
                  <a:pt x="4588214" y="1288061"/>
                  <a:pt x="4588111" y="1288026"/>
                </a:cubicBezTo>
                <a:lnTo>
                  <a:pt x="4588111" y="1288026"/>
                </a:lnTo>
                <a:cubicBezTo>
                  <a:pt x="4588111" y="1288026"/>
                  <a:pt x="4588319" y="1288095"/>
                  <a:pt x="4588423" y="1288130"/>
                </a:cubicBezTo>
                <a:close/>
                <a:moveTo>
                  <a:pt x="4705390" y="1356284"/>
                </a:moveTo>
                <a:cubicBezTo>
                  <a:pt x="4706570" y="1355418"/>
                  <a:pt x="4707785" y="1354552"/>
                  <a:pt x="4709034" y="1353617"/>
                </a:cubicBezTo>
                <a:cubicBezTo>
                  <a:pt x="4710769" y="1353375"/>
                  <a:pt x="4712504" y="1353098"/>
                  <a:pt x="4714238" y="1352821"/>
                </a:cubicBezTo>
                <a:cubicBezTo>
                  <a:pt x="4713059" y="1353444"/>
                  <a:pt x="4711914" y="1354068"/>
                  <a:pt x="4710838" y="1354622"/>
                </a:cubicBezTo>
                <a:cubicBezTo>
                  <a:pt x="4709034" y="1355176"/>
                  <a:pt x="4707229" y="1355730"/>
                  <a:pt x="4705390" y="1356284"/>
                </a:cubicBezTo>
                <a:close/>
                <a:moveTo>
                  <a:pt x="4674682" y="1350951"/>
                </a:moveTo>
                <a:lnTo>
                  <a:pt x="4676626" y="1351955"/>
                </a:lnTo>
                <a:cubicBezTo>
                  <a:pt x="4675619" y="1352024"/>
                  <a:pt x="4674613" y="1352094"/>
                  <a:pt x="4673607" y="1352128"/>
                </a:cubicBezTo>
                <a:cubicBezTo>
                  <a:pt x="4673954" y="1351713"/>
                  <a:pt x="4674301" y="1351332"/>
                  <a:pt x="4674648" y="1350916"/>
                </a:cubicBezTo>
                <a:close/>
                <a:moveTo>
                  <a:pt x="4802754" y="1278676"/>
                </a:moveTo>
                <a:cubicBezTo>
                  <a:pt x="4798069" y="1276078"/>
                  <a:pt x="4793385" y="1273481"/>
                  <a:pt x="4788666" y="1270918"/>
                </a:cubicBezTo>
                <a:cubicBezTo>
                  <a:pt x="4793940" y="1272927"/>
                  <a:pt x="4799145" y="1274866"/>
                  <a:pt x="4804350" y="1276771"/>
                </a:cubicBezTo>
                <a:lnTo>
                  <a:pt x="4802754" y="1278676"/>
                </a:lnTo>
                <a:close/>
                <a:moveTo>
                  <a:pt x="4634224" y="1330034"/>
                </a:moveTo>
                <a:cubicBezTo>
                  <a:pt x="4630200" y="1329410"/>
                  <a:pt x="4626174" y="1328752"/>
                  <a:pt x="4622253" y="1328025"/>
                </a:cubicBezTo>
                <a:cubicBezTo>
                  <a:pt x="4622774" y="1326917"/>
                  <a:pt x="4623329" y="1325809"/>
                  <a:pt x="4623849" y="1324700"/>
                </a:cubicBezTo>
                <a:cubicBezTo>
                  <a:pt x="4627319" y="1326467"/>
                  <a:pt x="4630754" y="1328233"/>
                  <a:pt x="4634224" y="1329999"/>
                </a:cubicBezTo>
                <a:close/>
                <a:moveTo>
                  <a:pt x="4823850" y="1290381"/>
                </a:moveTo>
                <a:cubicBezTo>
                  <a:pt x="4818368" y="1287333"/>
                  <a:pt x="4812885" y="1284286"/>
                  <a:pt x="4807368" y="1281204"/>
                </a:cubicBezTo>
                <a:lnTo>
                  <a:pt x="4809554" y="1278606"/>
                </a:lnTo>
                <a:cubicBezTo>
                  <a:pt x="4816147" y="1280996"/>
                  <a:pt x="4822670" y="1283351"/>
                  <a:pt x="4829159" y="1285637"/>
                </a:cubicBezTo>
                <a:cubicBezTo>
                  <a:pt x="4827389" y="1287230"/>
                  <a:pt x="4825620" y="1288823"/>
                  <a:pt x="4823850" y="1290346"/>
                </a:cubicBezTo>
                <a:close/>
                <a:moveTo>
                  <a:pt x="4876314" y="1302433"/>
                </a:moveTo>
                <a:lnTo>
                  <a:pt x="4873989" y="1301082"/>
                </a:lnTo>
                <a:cubicBezTo>
                  <a:pt x="4873989" y="1301082"/>
                  <a:pt x="4873677" y="1300909"/>
                  <a:pt x="4873538" y="1300805"/>
                </a:cubicBezTo>
                <a:cubicBezTo>
                  <a:pt x="4874752" y="1301221"/>
                  <a:pt x="4876002" y="1301636"/>
                  <a:pt x="4877216" y="1302017"/>
                </a:cubicBezTo>
                <a:cubicBezTo>
                  <a:pt x="4876904" y="1302156"/>
                  <a:pt x="4876592" y="1302294"/>
                  <a:pt x="4876279" y="1302433"/>
                </a:cubicBezTo>
                <a:close/>
                <a:moveTo>
                  <a:pt x="4892379" y="1300909"/>
                </a:moveTo>
                <a:lnTo>
                  <a:pt x="4895190" y="1302606"/>
                </a:lnTo>
                <a:cubicBezTo>
                  <a:pt x="4893906" y="1302190"/>
                  <a:pt x="4892622" y="1301775"/>
                  <a:pt x="4891338" y="1301359"/>
                </a:cubicBezTo>
                <a:lnTo>
                  <a:pt x="4892379" y="1300909"/>
                </a:lnTo>
                <a:close/>
                <a:moveTo>
                  <a:pt x="4868472" y="1315419"/>
                </a:moveTo>
                <a:cubicBezTo>
                  <a:pt x="4868819" y="1315454"/>
                  <a:pt x="4869166" y="1315489"/>
                  <a:pt x="4869513" y="1315558"/>
                </a:cubicBezTo>
                <a:cubicBezTo>
                  <a:pt x="4869305" y="1315558"/>
                  <a:pt x="4869097" y="1315627"/>
                  <a:pt x="4868888" y="1315662"/>
                </a:cubicBezTo>
                <a:lnTo>
                  <a:pt x="4868472" y="1315419"/>
                </a:lnTo>
                <a:close/>
                <a:moveTo>
                  <a:pt x="4704731" y="1340665"/>
                </a:moveTo>
                <a:cubicBezTo>
                  <a:pt x="4708999" y="1340665"/>
                  <a:pt x="4713197" y="1340665"/>
                  <a:pt x="4717257" y="1340596"/>
                </a:cubicBezTo>
                <a:cubicBezTo>
                  <a:pt x="4715453" y="1342051"/>
                  <a:pt x="4713579" y="1343574"/>
                  <a:pt x="4711567" y="1345098"/>
                </a:cubicBezTo>
                <a:lnTo>
                  <a:pt x="4704141" y="1341219"/>
                </a:lnTo>
                <a:cubicBezTo>
                  <a:pt x="4704315" y="1341012"/>
                  <a:pt x="4704523" y="1340838"/>
                  <a:pt x="4704696" y="1340631"/>
                </a:cubicBezTo>
                <a:close/>
                <a:moveTo>
                  <a:pt x="4648103" y="1312406"/>
                </a:moveTo>
                <a:lnTo>
                  <a:pt x="4645224" y="1310952"/>
                </a:lnTo>
                <a:cubicBezTo>
                  <a:pt x="4645224" y="1310952"/>
                  <a:pt x="4644912" y="1310813"/>
                  <a:pt x="4644773" y="1310709"/>
                </a:cubicBezTo>
                <a:cubicBezTo>
                  <a:pt x="4646022" y="1311021"/>
                  <a:pt x="4647271" y="1311298"/>
                  <a:pt x="4648485" y="1311610"/>
                </a:cubicBezTo>
                <a:cubicBezTo>
                  <a:pt x="4648347" y="1311887"/>
                  <a:pt x="4648242" y="1312164"/>
                  <a:pt x="4648103" y="1312406"/>
                </a:cubicBezTo>
                <a:close/>
                <a:moveTo>
                  <a:pt x="4652233" y="1242971"/>
                </a:moveTo>
                <a:cubicBezTo>
                  <a:pt x="4652614" y="1243179"/>
                  <a:pt x="4652996" y="1243352"/>
                  <a:pt x="4653378" y="1243525"/>
                </a:cubicBezTo>
                <a:cubicBezTo>
                  <a:pt x="4652996" y="1243352"/>
                  <a:pt x="4652614" y="1243179"/>
                  <a:pt x="4652198" y="1243006"/>
                </a:cubicBezTo>
                <a:lnTo>
                  <a:pt x="4652198" y="1242936"/>
                </a:lnTo>
                <a:close/>
                <a:moveTo>
                  <a:pt x="4875932" y="1308078"/>
                </a:moveTo>
                <a:lnTo>
                  <a:pt x="4880200" y="1310571"/>
                </a:lnTo>
                <a:cubicBezTo>
                  <a:pt x="4877910" y="1310155"/>
                  <a:pt x="4875550" y="1309705"/>
                  <a:pt x="4873191" y="1309255"/>
                </a:cubicBezTo>
                <a:cubicBezTo>
                  <a:pt x="4874093" y="1308874"/>
                  <a:pt x="4875030" y="1308493"/>
                  <a:pt x="4875932" y="1308078"/>
                </a:cubicBezTo>
                <a:close/>
                <a:moveTo>
                  <a:pt x="4780963" y="1329168"/>
                </a:moveTo>
                <a:lnTo>
                  <a:pt x="4782421" y="1329930"/>
                </a:lnTo>
                <a:cubicBezTo>
                  <a:pt x="4781206" y="1330137"/>
                  <a:pt x="4779957" y="1330311"/>
                  <a:pt x="4778708" y="1330484"/>
                </a:cubicBezTo>
                <a:cubicBezTo>
                  <a:pt x="4779471" y="1330034"/>
                  <a:pt x="4780235" y="1329583"/>
                  <a:pt x="4780963" y="1329168"/>
                </a:cubicBezTo>
                <a:close/>
                <a:moveTo>
                  <a:pt x="4766980" y="1340977"/>
                </a:moveTo>
                <a:cubicBezTo>
                  <a:pt x="4950360" y="1436247"/>
                  <a:pt x="5147203" y="1531586"/>
                  <a:pt x="5351506" y="1591048"/>
                </a:cubicBezTo>
                <a:cubicBezTo>
                  <a:pt x="5129125" y="1533110"/>
                  <a:pt x="4925898" y="1436282"/>
                  <a:pt x="4770311" y="1356215"/>
                </a:cubicBezTo>
                <a:cubicBezTo>
                  <a:pt x="4763683" y="1352821"/>
                  <a:pt x="4757125" y="1349427"/>
                  <a:pt x="4750567" y="1345998"/>
                </a:cubicBezTo>
                <a:lnTo>
                  <a:pt x="4749943" y="1345687"/>
                </a:lnTo>
                <a:cubicBezTo>
                  <a:pt x="4755495" y="1344302"/>
                  <a:pt x="4761220" y="1342709"/>
                  <a:pt x="4766980" y="1340977"/>
                </a:cubicBezTo>
                <a:close/>
                <a:moveTo>
                  <a:pt x="4648798" y="1255023"/>
                </a:moveTo>
                <a:cubicBezTo>
                  <a:pt x="4649492" y="1252668"/>
                  <a:pt x="4650151" y="1250313"/>
                  <a:pt x="4650845" y="1247923"/>
                </a:cubicBezTo>
                <a:cubicBezTo>
                  <a:pt x="4657299" y="1250763"/>
                  <a:pt x="4663752" y="1253464"/>
                  <a:pt x="4669998" y="1256027"/>
                </a:cubicBezTo>
                <a:cubicBezTo>
                  <a:pt x="4669061" y="1258797"/>
                  <a:pt x="4668159" y="1261533"/>
                  <a:pt x="4667222" y="1264235"/>
                </a:cubicBezTo>
                <a:cubicBezTo>
                  <a:pt x="4661081" y="1261118"/>
                  <a:pt x="4654939" y="1258036"/>
                  <a:pt x="4648798" y="1255023"/>
                </a:cubicBezTo>
                <a:close/>
                <a:moveTo>
                  <a:pt x="4791754" y="1327159"/>
                </a:moveTo>
                <a:cubicBezTo>
                  <a:pt x="4791060" y="1327436"/>
                  <a:pt x="4790366" y="1327713"/>
                  <a:pt x="4789638" y="1327990"/>
                </a:cubicBezTo>
                <a:lnTo>
                  <a:pt x="4788145" y="1327229"/>
                </a:lnTo>
                <a:cubicBezTo>
                  <a:pt x="4789325" y="1327229"/>
                  <a:pt x="4790540" y="1327229"/>
                  <a:pt x="4791754" y="1327194"/>
                </a:cubicBezTo>
                <a:close/>
                <a:moveTo>
                  <a:pt x="4743142" y="1342154"/>
                </a:moveTo>
                <a:lnTo>
                  <a:pt x="4742587" y="1341877"/>
                </a:lnTo>
                <a:cubicBezTo>
                  <a:pt x="4743905" y="1341012"/>
                  <a:pt x="4745224" y="1340111"/>
                  <a:pt x="4746508" y="1339211"/>
                </a:cubicBezTo>
                <a:cubicBezTo>
                  <a:pt x="4748312" y="1339072"/>
                  <a:pt x="4750116" y="1338899"/>
                  <a:pt x="4751955" y="1338761"/>
                </a:cubicBezTo>
                <a:cubicBezTo>
                  <a:pt x="4749908" y="1339730"/>
                  <a:pt x="4747826" y="1340665"/>
                  <a:pt x="4745779" y="1341566"/>
                </a:cubicBezTo>
                <a:lnTo>
                  <a:pt x="4743142" y="1342154"/>
                </a:lnTo>
                <a:close/>
                <a:moveTo>
                  <a:pt x="4709415" y="1335678"/>
                </a:moveTo>
                <a:cubicBezTo>
                  <a:pt x="4710526" y="1334466"/>
                  <a:pt x="4711601" y="1333254"/>
                  <a:pt x="4712677" y="1332042"/>
                </a:cubicBezTo>
                <a:lnTo>
                  <a:pt x="4719443" y="1335575"/>
                </a:lnTo>
                <a:cubicBezTo>
                  <a:pt x="4716112" y="1335644"/>
                  <a:pt x="4712746" y="1335678"/>
                  <a:pt x="4709415" y="1335713"/>
                </a:cubicBezTo>
                <a:close/>
                <a:moveTo>
                  <a:pt x="4810734" y="1308389"/>
                </a:moveTo>
                <a:lnTo>
                  <a:pt x="4813128" y="1308701"/>
                </a:lnTo>
                <a:lnTo>
                  <a:pt x="4821733" y="1313376"/>
                </a:lnTo>
                <a:cubicBezTo>
                  <a:pt x="4817951" y="1315385"/>
                  <a:pt x="4813857" y="1317428"/>
                  <a:pt x="4809346" y="1319540"/>
                </a:cubicBezTo>
                <a:lnTo>
                  <a:pt x="4801643" y="1315454"/>
                </a:lnTo>
                <a:cubicBezTo>
                  <a:pt x="4804905" y="1313064"/>
                  <a:pt x="4807889" y="1310744"/>
                  <a:pt x="4810734" y="1308424"/>
                </a:cubicBezTo>
                <a:close/>
                <a:moveTo>
                  <a:pt x="4740088" y="1326986"/>
                </a:moveTo>
                <a:lnTo>
                  <a:pt x="4748659" y="1331453"/>
                </a:lnTo>
                <a:cubicBezTo>
                  <a:pt x="4747306" y="1332423"/>
                  <a:pt x="4745953" y="1333393"/>
                  <a:pt x="4744599" y="1334362"/>
                </a:cubicBezTo>
                <a:cubicBezTo>
                  <a:pt x="4740158" y="1334709"/>
                  <a:pt x="4735786" y="1334951"/>
                  <a:pt x="4731553" y="1335159"/>
                </a:cubicBezTo>
                <a:cubicBezTo>
                  <a:pt x="4734467" y="1332492"/>
                  <a:pt x="4737313" y="1329757"/>
                  <a:pt x="4740088" y="1326986"/>
                </a:cubicBezTo>
                <a:close/>
                <a:moveTo>
                  <a:pt x="4725897" y="1333220"/>
                </a:moveTo>
                <a:lnTo>
                  <a:pt x="4716043" y="1328094"/>
                </a:lnTo>
                <a:cubicBezTo>
                  <a:pt x="4717257" y="1326674"/>
                  <a:pt x="4718437" y="1325220"/>
                  <a:pt x="4719616" y="1323765"/>
                </a:cubicBezTo>
                <a:cubicBezTo>
                  <a:pt x="4724544" y="1324285"/>
                  <a:pt x="4729541" y="1324770"/>
                  <a:pt x="4734467" y="1325185"/>
                </a:cubicBezTo>
                <a:cubicBezTo>
                  <a:pt x="4731692" y="1327921"/>
                  <a:pt x="4728812" y="1330622"/>
                  <a:pt x="4725862" y="1333220"/>
                </a:cubicBezTo>
                <a:close/>
                <a:moveTo>
                  <a:pt x="4711324" y="1325635"/>
                </a:moveTo>
                <a:lnTo>
                  <a:pt x="4704141" y="1321895"/>
                </a:lnTo>
                <a:cubicBezTo>
                  <a:pt x="4707264" y="1322311"/>
                  <a:pt x="4710387" y="1322692"/>
                  <a:pt x="4713440" y="1323073"/>
                </a:cubicBezTo>
                <a:cubicBezTo>
                  <a:pt x="4712746" y="1323939"/>
                  <a:pt x="4712018" y="1324770"/>
                  <a:pt x="4711289" y="1325635"/>
                </a:cubicBezTo>
                <a:close/>
                <a:moveTo>
                  <a:pt x="4661497" y="1280650"/>
                </a:moveTo>
                <a:cubicBezTo>
                  <a:pt x="4660387" y="1280096"/>
                  <a:pt x="4659242" y="1279507"/>
                  <a:pt x="4658131" y="1278953"/>
                </a:cubicBezTo>
                <a:cubicBezTo>
                  <a:pt x="4659346" y="1279299"/>
                  <a:pt x="4660526" y="1279645"/>
                  <a:pt x="4661740" y="1279992"/>
                </a:cubicBezTo>
                <a:lnTo>
                  <a:pt x="4661497" y="1280650"/>
                </a:lnTo>
                <a:close/>
                <a:moveTo>
                  <a:pt x="4666251" y="1283039"/>
                </a:moveTo>
                <a:lnTo>
                  <a:pt x="4666841" y="1281377"/>
                </a:lnTo>
                <a:cubicBezTo>
                  <a:pt x="4673052" y="1283074"/>
                  <a:pt x="4679297" y="1284702"/>
                  <a:pt x="4685439" y="1286225"/>
                </a:cubicBezTo>
                <a:cubicBezTo>
                  <a:pt x="4684676" y="1288026"/>
                  <a:pt x="4683878" y="1289827"/>
                  <a:pt x="4683045" y="1291628"/>
                </a:cubicBezTo>
                <a:cubicBezTo>
                  <a:pt x="4677424" y="1288753"/>
                  <a:pt x="4671837" y="1285879"/>
                  <a:pt x="4666251" y="1283039"/>
                </a:cubicBezTo>
                <a:close/>
                <a:moveTo>
                  <a:pt x="4808583" y="1300459"/>
                </a:moveTo>
                <a:cubicBezTo>
                  <a:pt x="4809554" y="1300701"/>
                  <a:pt x="4810491" y="1300944"/>
                  <a:pt x="4811463" y="1301151"/>
                </a:cubicBezTo>
                <a:cubicBezTo>
                  <a:pt x="4811255" y="1301324"/>
                  <a:pt x="4811047" y="1301498"/>
                  <a:pt x="4810838" y="1301671"/>
                </a:cubicBezTo>
                <a:lnTo>
                  <a:pt x="4808583" y="1300459"/>
                </a:lnTo>
                <a:close/>
                <a:moveTo>
                  <a:pt x="4817605" y="1302606"/>
                </a:moveTo>
                <a:cubicBezTo>
                  <a:pt x="4822705" y="1303818"/>
                  <a:pt x="4827736" y="1304961"/>
                  <a:pt x="4832698" y="1306069"/>
                </a:cubicBezTo>
                <a:cubicBezTo>
                  <a:pt x="4827216" y="1305411"/>
                  <a:pt x="4821664" y="1304718"/>
                  <a:pt x="4816008" y="1304026"/>
                </a:cubicBezTo>
                <a:cubicBezTo>
                  <a:pt x="4816286" y="1303783"/>
                  <a:pt x="4816529" y="1303575"/>
                  <a:pt x="4816771" y="1303333"/>
                </a:cubicBezTo>
                <a:lnTo>
                  <a:pt x="4817605" y="1302606"/>
                </a:lnTo>
                <a:close/>
                <a:moveTo>
                  <a:pt x="4786411" y="1305134"/>
                </a:moveTo>
                <a:cubicBezTo>
                  <a:pt x="4792240" y="1305965"/>
                  <a:pt x="4797965" y="1306727"/>
                  <a:pt x="4803656" y="1307454"/>
                </a:cubicBezTo>
                <a:cubicBezTo>
                  <a:pt x="4801400" y="1309220"/>
                  <a:pt x="4799041" y="1310987"/>
                  <a:pt x="4796647" y="1312753"/>
                </a:cubicBezTo>
                <a:lnTo>
                  <a:pt x="4785058" y="1306588"/>
                </a:lnTo>
                <a:cubicBezTo>
                  <a:pt x="4785509" y="1306104"/>
                  <a:pt x="4785960" y="1305619"/>
                  <a:pt x="4786411" y="1305134"/>
                </a:cubicBezTo>
                <a:close/>
                <a:moveTo>
                  <a:pt x="4800915" y="1302052"/>
                </a:moveTo>
                <a:cubicBezTo>
                  <a:pt x="4797479" y="1301602"/>
                  <a:pt x="4794044" y="1301117"/>
                  <a:pt x="4790540" y="1300632"/>
                </a:cubicBezTo>
                <a:cubicBezTo>
                  <a:pt x="4791373" y="1299697"/>
                  <a:pt x="4792240" y="1298727"/>
                  <a:pt x="4793073" y="1297792"/>
                </a:cubicBezTo>
                <a:lnTo>
                  <a:pt x="4800915" y="1302052"/>
                </a:lnTo>
                <a:close/>
                <a:moveTo>
                  <a:pt x="4733843" y="1304441"/>
                </a:moveTo>
                <a:lnTo>
                  <a:pt x="4747410" y="1311541"/>
                </a:lnTo>
                <a:cubicBezTo>
                  <a:pt x="4744704" y="1314623"/>
                  <a:pt x="4741893" y="1317705"/>
                  <a:pt x="4739013" y="1320649"/>
                </a:cubicBezTo>
                <a:lnTo>
                  <a:pt x="4726869" y="1314380"/>
                </a:lnTo>
                <a:cubicBezTo>
                  <a:pt x="4729367" y="1310987"/>
                  <a:pt x="4731692" y="1307697"/>
                  <a:pt x="4733843" y="1304441"/>
                </a:cubicBezTo>
                <a:close/>
                <a:moveTo>
                  <a:pt x="4727667" y="1295472"/>
                </a:moveTo>
                <a:cubicBezTo>
                  <a:pt x="4729367" y="1295783"/>
                  <a:pt x="4731067" y="1296130"/>
                  <a:pt x="4732732" y="1296441"/>
                </a:cubicBezTo>
                <a:cubicBezTo>
                  <a:pt x="4732455" y="1296857"/>
                  <a:pt x="4732212" y="1297273"/>
                  <a:pt x="4731934" y="1297723"/>
                </a:cubicBezTo>
                <a:lnTo>
                  <a:pt x="4727667" y="1295472"/>
                </a:lnTo>
                <a:close/>
                <a:moveTo>
                  <a:pt x="4713822" y="1293983"/>
                </a:moveTo>
                <a:lnTo>
                  <a:pt x="4729193" y="1302017"/>
                </a:lnTo>
                <a:cubicBezTo>
                  <a:pt x="4727007" y="1305272"/>
                  <a:pt x="4724683" y="1308597"/>
                  <a:pt x="4722219" y="1311956"/>
                </a:cubicBezTo>
                <a:lnTo>
                  <a:pt x="4708062" y="1304580"/>
                </a:lnTo>
                <a:cubicBezTo>
                  <a:pt x="4710179" y="1300909"/>
                  <a:pt x="4712087" y="1297411"/>
                  <a:pt x="4713857" y="1293983"/>
                </a:cubicBezTo>
                <a:close/>
                <a:moveTo>
                  <a:pt x="4738284" y="1297480"/>
                </a:moveTo>
                <a:cubicBezTo>
                  <a:pt x="4744391" y="1298589"/>
                  <a:pt x="4750428" y="1299628"/>
                  <a:pt x="4756432" y="1300597"/>
                </a:cubicBezTo>
                <a:cubicBezTo>
                  <a:pt x="4754523" y="1303056"/>
                  <a:pt x="4752684" y="1305376"/>
                  <a:pt x="4750811" y="1307593"/>
                </a:cubicBezTo>
                <a:lnTo>
                  <a:pt x="4736584" y="1300147"/>
                </a:lnTo>
                <a:cubicBezTo>
                  <a:pt x="4737139" y="1299247"/>
                  <a:pt x="4737695" y="1298346"/>
                  <a:pt x="4738250" y="1297446"/>
                </a:cubicBezTo>
                <a:close/>
                <a:moveTo>
                  <a:pt x="4700810" y="1306519"/>
                </a:moveTo>
                <a:cubicBezTo>
                  <a:pt x="4699041" y="1309463"/>
                  <a:pt x="4697132" y="1312510"/>
                  <a:pt x="4695120" y="1315558"/>
                </a:cubicBezTo>
                <a:cubicBezTo>
                  <a:pt x="4694044" y="1315385"/>
                  <a:pt x="4692968" y="1315212"/>
                  <a:pt x="4691893" y="1315038"/>
                </a:cubicBezTo>
                <a:lnTo>
                  <a:pt x="4690401" y="1314796"/>
                </a:lnTo>
                <a:cubicBezTo>
                  <a:pt x="4687694" y="1313411"/>
                  <a:pt x="4685022" y="1312025"/>
                  <a:pt x="4682316" y="1310640"/>
                </a:cubicBezTo>
                <a:lnTo>
                  <a:pt x="4680130" y="1309497"/>
                </a:lnTo>
                <a:cubicBezTo>
                  <a:pt x="4682143" y="1305653"/>
                  <a:pt x="4683947" y="1302086"/>
                  <a:pt x="4685578" y="1298623"/>
                </a:cubicBezTo>
                <a:lnTo>
                  <a:pt x="4700810" y="1306519"/>
                </a:lnTo>
                <a:close/>
                <a:moveTo>
                  <a:pt x="4717153" y="1318501"/>
                </a:moveTo>
                <a:cubicBezTo>
                  <a:pt x="4711462" y="1317844"/>
                  <a:pt x="4706084" y="1317151"/>
                  <a:pt x="4700810" y="1316389"/>
                </a:cubicBezTo>
                <a:cubicBezTo>
                  <a:pt x="4702441" y="1313896"/>
                  <a:pt x="4703968" y="1311402"/>
                  <a:pt x="4705460" y="1308943"/>
                </a:cubicBezTo>
                <a:lnTo>
                  <a:pt x="4719096" y="1316043"/>
                </a:lnTo>
                <a:cubicBezTo>
                  <a:pt x="4718472" y="1316839"/>
                  <a:pt x="4717813" y="1317670"/>
                  <a:pt x="4717153" y="1318501"/>
                </a:cubicBezTo>
                <a:close/>
                <a:moveTo>
                  <a:pt x="4725585" y="1319437"/>
                </a:moveTo>
                <a:cubicBezTo>
                  <a:pt x="4724821" y="1319367"/>
                  <a:pt x="4724023" y="1319263"/>
                  <a:pt x="4723260" y="1319194"/>
                </a:cubicBezTo>
                <a:cubicBezTo>
                  <a:pt x="4723434" y="1318952"/>
                  <a:pt x="4723607" y="1318744"/>
                  <a:pt x="4723815" y="1318501"/>
                </a:cubicBezTo>
                <a:lnTo>
                  <a:pt x="4725585" y="1319437"/>
                </a:lnTo>
                <a:close/>
                <a:moveTo>
                  <a:pt x="4745779" y="1321133"/>
                </a:moveTo>
                <a:cubicBezTo>
                  <a:pt x="4747896" y="1318848"/>
                  <a:pt x="4750047" y="1316493"/>
                  <a:pt x="4752163" y="1314069"/>
                </a:cubicBezTo>
                <a:lnTo>
                  <a:pt x="4763337" y="1319921"/>
                </a:lnTo>
                <a:cubicBezTo>
                  <a:pt x="4762539" y="1320579"/>
                  <a:pt x="4761740" y="1321272"/>
                  <a:pt x="4760942" y="1321930"/>
                </a:cubicBezTo>
                <a:cubicBezTo>
                  <a:pt x="4755633" y="1321722"/>
                  <a:pt x="4750637" y="1321480"/>
                  <a:pt x="4745814" y="1321133"/>
                </a:cubicBezTo>
                <a:close/>
                <a:moveTo>
                  <a:pt x="4755529" y="1310086"/>
                </a:moveTo>
                <a:cubicBezTo>
                  <a:pt x="4757784" y="1307385"/>
                  <a:pt x="4760040" y="1304511"/>
                  <a:pt x="4762261" y="1301532"/>
                </a:cubicBezTo>
                <a:lnTo>
                  <a:pt x="4765765" y="1302086"/>
                </a:lnTo>
                <a:lnTo>
                  <a:pt x="4776556" y="1307835"/>
                </a:lnTo>
                <a:cubicBezTo>
                  <a:pt x="4773642" y="1310709"/>
                  <a:pt x="4770588" y="1313549"/>
                  <a:pt x="4767431" y="1316320"/>
                </a:cubicBezTo>
                <a:lnTo>
                  <a:pt x="4755529" y="1310086"/>
                </a:lnTo>
                <a:close/>
                <a:moveTo>
                  <a:pt x="4742795" y="1289896"/>
                </a:moveTo>
                <a:lnTo>
                  <a:pt x="4752025" y="1294779"/>
                </a:lnTo>
                <a:cubicBezTo>
                  <a:pt x="4748347" y="1294156"/>
                  <a:pt x="4744704" y="1293532"/>
                  <a:pt x="4741060" y="1292874"/>
                </a:cubicBezTo>
                <a:cubicBezTo>
                  <a:pt x="4741650" y="1291905"/>
                  <a:pt x="4742205" y="1290900"/>
                  <a:pt x="4742795" y="1289896"/>
                </a:cubicBezTo>
                <a:close/>
                <a:moveTo>
                  <a:pt x="4709068" y="1291697"/>
                </a:moveTo>
                <a:cubicBezTo>
                  <a:pt x="4707334" y="1295091"/>
                  <a:pt x="4705460" y="1298519"/>
                  <a:pt x="4703378" y="1302121"/>
                </a:cubicBezTo>
                <a:lnTo>
                  <a:pt x="4692691" y="1296545"/>
                </a:lnTo>
                <a:cubicBezTo>
                  <a:pt x="4691511" y="1295922"/>
                  <a:pt x="4690331" y="1295333"/>
                  <a:pt x="4689186" y="1294745"/>
                </a:cubicBezTo>
                <a:lnTo>
                  <a:pt x="4687729" y="1294017"/>
                </a:lnTo>
                <a:cubicBezTo>
                  <a:pt x="4688631" y="1292009"/>
                  <a:pt x="4689533" y="1290000"/>
                  <a:pt x="4690401" y="1287991"/>
                </a:cubicBezTo>
                <a:lnTo>
                  <a:pt x="4690609" y="1287507"/>
                </a:lnTo>
                <a:cubicBezTo>
                  <a:pt x="4696959" y="1289030"/>
                  <a:pt x="4703135" y="1290450"/>
                  <a:pt x="4709068" y="1291697"/>
                </a:cubicBezTo>
                <a:close/>
                <a:moveTo>
                  <a:pt x="4826869" y="1310398"/>
                </a:moveTo>
                <a:cubicBezTo>
                  <a:pt x="4826869" y="1310398"/>
                  <a:pt x="4827008" y="1310398"/>
                  <a:pt x="4827077" y="1310398"/>
                </a:cubicBezTo>
                <a:cubicBezTo>
                  <a:pt x="4827077" y="1310398"/>
                  <a:pt x="4827042" y="1310398"/>
                  <a:pt x="4827008" y="1310432"/>
                </a:cubicBezTo>
                <a:lnTo>
                  <a:pt x="4826869" y="1310363"/>
                </a:lnTo>
                <a:close/>
                <a:moveTo>
                  <a:pt x="4735543" y="1291870"/>
                </a:moveTo>
                <a:cubicBezTo>
                  <a:pt x="4729297" y="1290727"/>
                  <a:pt x="4722983" y="1289481"/>
                  <a:pt x="4716702" y="1288165"/>
                </a:cubicBezTo>
                <a:cubicBezTo>
                  <a:pt x="4718264" y="1285013"/>
                  <a:pt x="4719790" y="1281827"/>
                  <a:pt x="4721351" y="1278572"/>
                </a:cubicBezTo>
                <a:cubicBezTo>
                  <a:pt x="4726730" y="1281377"/>
                  <a:pt x="4732281" y="1284321"/>
                  <a:pt x="4738146" y="1287437"/>
                </a:cubicBezTo>
                <a:cubicBezTo>
                  <a:pt x="4737278" y="1288927"/>
                  <a:pt x="4736411" y="1290416"/>
                  <a:pt x="4735543" y="1291870"/>
                </a:cubicBezTo>
                <a:close/>
                <a:moveTo>
                  <a:pt x="4687347" y="1281550"/>
                </a:moveTo>
                <a:cubicBezTo>
                  <a:pt x="4681102" y="1280026"/>
                  <a:pt x="4674752" y="1278364"/>
                  <a:pt x="4668471" y="1276632"/>
                </a:cubicBezTo>
                <a:cubicBezTo>
                  <a:pt x="4669061" y="1274936"/>
                  <a:pt x="4669686" y="1273204"/>
                  <a:pt x="4670276" y="1271472"/>
                </a:cubicBezTo>
                <a:lnTo>
                  <a:pt x="4673780" y="1273239"/>
                </a:lnTo>
                <a:cubicBezTo>
                  <a:pt x="4677736" y="1275247"/>
                  <a:pt x="4681726" y="1277256"/>
                  <a:pt x="4685717" y="1279299"/>
                </a:cubicBezTo>
                <a:lnTo>
                  <a:pt x="4687798" y="1280373"/>
                </a:lnTo>
                <a:lnTo>
                  <a:pt x="4687347" y="1281515"/>
                </a:lnTo>
                <a:close/>
                <a:moveTo>
                  <a:pt x="4663406" y="1275213"/>
                </a:moveTo>
                <a:cubicBezTo>
                  <a:pt x="4657160" y="1273446"/>
                  <a:pt x="4650810" y="1271542"/>
                  <a:pt x="4644530" y="1269568"/>
                </a:cubicBezTo>
                <a:cubicBezTo>
                  <a:pt x="4645466" y="1266382"/>
                  <a:pt x="4646438" y="1263161"/>
                  <a:pt x="4647375" y="1259940"/>
                </a:cubicBezTo>
                <a:cubicBezTo>
                  <a:pt x="4653447" y="1262953"/>
                  <a:pt x="4659485" y="1266001"/>
                  <a:pt x="4665557" y="1269083"/>
                </a:cubicBezTo>
                <a:cubicBezTo>
                  <a:pt x="4664828" y="1271161"/>
                  <a:pt x="4664134" y="1273204"/>
                  <a:pt x="4663406" y="1275213"/>
                </a:cubicBezTo>
                <a:close/>
                <a:moveTo>
                  <a:pt x="4680894" y="1296234"/>
                </a:moveTo>
                <a:cubicBezTo>
                  <a:pt x="4679263" y="1299731"/>
                  <a:pt x="4677458" y="1303298"/>
                  <a:pt x="4675446" y="1307108"/>
                </a:cubicBezTo>
                <a:lnTo>
                  <a:pt x="4674544" y="1306658"/>
                </a:lnTo>
                <a:cubicBezTo>
                  <a:pt x="4669651" y="1304130"/>
                  <a:pt x="4664759" y="1301636"/>
                  <a:pt x="4659901" y="1299177"/>
                </a:cubicBezTo>
                <a:cubicBezTo>
                  <a:pt x="4661566" y="1295229"/>
                  <a:pt x="4663059" y="1291489"/>
                  <a:pt x="4664447" y="1287853"/>
                </a:cubicBezTo>
                <a:cubicBezTo>
                  <a:pt x="4669929" y="1290623"/>
                  <a:pt x="4675411" y="1293429"/>
                  <a:pt x="4680894" y="1296268"/>
                </a:cubicBezTo>
                <a:close/>
                <a:moveTo>
                  <a:pt x="4669651" y="1309809"/>
                </a:moveTo>
                <a:lnTo>
                  <a:pt x="4673086" y="1311575"/>
                </a:lnTo>
                <a:lnTo>
                  <a:pt x="4673086" y="1311679"/>
                </a:lnTo>
                <a:cubicBezTo>
                  <a:pt x="4667257" y="1310571"/>
                  <a:pt x="4661566" y="1309359"/>
                  <a:pt x="4655980" y="1308078"/>
                </a:cubicBezTo>
                <a:cubicBezTo>
                  <a:pt x="4656640" y="1306658"/>
                  <a:pt x="4657264" y="1305238"/>
                  <a:pt x="4657923" y="1303818"/>
                </a:cubicBezTo>
                <a:cubicBezTo>
                  <a:pt x="4661810" y="1305792"/>
                  <a:pt x="4665730" y="1307800"/>
                  <a:pt x="4669651" y="1309809"/>
                </a:cubicBezTo>
                <a:close/>
                <a:moveTo>
                  <a:pt x="4702372" y="1335644"/>
                </a:moveTo>
                <a:cubicBezTo>
                  <a:pt x="4699249" y="1335609"/>
                  <a:pt x="4696126" y="1335540"/>
                  <a:pt x="4692968" y="1335436"/>
                </a:cubicBezTo>
                <a:lnTo>
                  <a:pt x="4688978" y="1333358"/>
                </a:lnTo>
                <a:cubicBezTo>
                  <a:pt x="4691407" y="1330137"/>
                  <a:pt x="4693801" y="1326778"/>
                  <a:pt x="4696126" y="1323419"/>
                </a:cubicBezTo>
                <a:lnTo>
                  <a:pt x="4707923" y="1329549"/>
                </a:lnTo>
                <a:cubicBezTo>
                  <a:pt x="4706119" y="1331592"/>
                  <a:pt x="4704245" y="1333601"/>
                  <a:pt x="4702372" y="1335609"/>
                </a:cubicBezTo>
                <a:close/>
                <a:moveTo>
                  <a:pt x="4762989" y="1326813"/>
                </a:moveTo>
                <a:cubicBezTo>
                  <a:pt x="4766806" y="1326951"/>
                  <a:pt x="4770623" y="1327055"/>
                  <a:pt x="4774440" y="1327125"/>
                </a:cubicBezTo>
                <a:cubicBezTo>
                  <a:pt x="4771178" y="1329029"/>
                  <a:pt x="4768055" y="1330726"/>
                  <a:pt x="4765002" y="1332354"/>
                </a:cubicBezTo>
                <a:lnTo>
                  <a:pt x="4762053" y="1332700"/>
                </a:lnTo>
                <a:lnTo>
                  <a:pt x="4758167" y="1330692"/>
                </a:lnTo>
                <a:cubicBezTo>
                  <a:pt x="4759797" y="1329410"/>
                  <a:pt x="4761393" y="1328129"/>
                  <a:pt x="4762989" y="1326848"/>
                </a:cubicBezTo>
                <a:close/>
                <a:moveTo>
                  <a:pt x="4755182" y="1326501"/>
                </a:moveTo>
                <a:cubicBezTo>
                  <a:pt x="4754523" y="1327021"/>
                  <a:pt x="4753829" y="1327540"/>
                  <a:pt x="4753170" y="1328060"/>
                </a:cubicBezTo>
                <a:lnTo>
                  <a:pt x="4749630" y="1326224"/>
                </a:lnTo>
                <a:cubicBezTo>
                  <a:pt x="4751435" y="1326328"/>
                  <a:pt x="4753274" y="1326397"/>
                  <a:pt x="4755182" y="1326501"/>
                </a:cubicBezTo>
                <a:close/>
                <a:moveTo>
                  <a:pt x="4780200" y="1322380"/>
                </a:moveTo>
                <a:lnTo>
                  <a:pt x="4778916" y="1322380"/>
                </a:lnTo>
                <a:cubicBezTo>
                  <a:pt x="4778916" y="1322380"/>
                  <a:pt x="4772323" y="1318917"/>
                  <a:pt x="4772323" y="1318917"/>
                </a:cubicBezTo>
                <a:cubicBezTo>
                  <a:pt x="4775446" y="1316112"/>
                  <a:pt x="4778465" y="1313272"/>
                  <a:pt x="4781345" y="1310398"/>
                </a:cubicBezTo>
                <a:lnTo>
                  <a:pt x="4791997" y="1316043"/>
                </a:lnTo>
                <a:cubicBezTo>
                  <a:pt x="4788840" y="1318190"/>
                  <a:pt x="4785613" y="1320337"/>
                  <a:pt x="4782282" y="1322415"/>
                </a:cubicBezTo>
                <a:cubicBezTo>
                  <a:pt x="4781588" y="1322415"/>
                  <a:pt x="4780894" y="1322415"/>
                  <a:pt x="4780200" y="1322415"/>
                </a:cubicBezTo>
                <a:close/>
                <a:moveTo>
                  <a:pt x="4797063" y="1318744"/>
                </a:moveTo>
                <a:lnTo>
                  <a:pt x="4803239" y="1322034"/>
                </a:lnTo>
                <a:cubicBezTo>
                  <a:pt x="4799388" y="1322172"/>
                  <a:pt x="4795571" y="1322276"/>
                  <a:pt x="4791824" y="1322311"/>
                </a:cubicBezTo>
                <a:cubicBezTo>
                  <a:pt x="4793593" y="1321133"/>
                  <a:pt x="4795328" y="1319956"/>
                  <a:pt x="4797063" y="1318744"/>
                </a:cubicBezTo>
                <a:close/>
                <a:moveTo>
                  <a:pt x="4824579" y="1296615"/>
                </a:moveTo>
                <a:lnTo>
                  <a:pt x="4832039" y="1300770"/>
                </a:lnTo>
                <a:cubicBezTo>
                  <a:pt x="4828847" y="1300043"/>
                  <a:pt x="4825620" y="1299316"/>
                  <a:pt x="4822324" y="1298554"/>
                </a:cubicBezTo>
                <a:cubicBezTo>
                  <a:pt x="4823087" y="1297896"/>
                  <a:pt x="4823815" y="1297273"/>
                  <a:pt x="4824579" y="1296615"/>
                </a:cubicBezTo>
                <a:close/>
                <a:moveTo>
                  <a:pt x="4788354" y="1295299"/>
                </a:moveTo>
                <a:cubicBezTo>
                  <a:pt x="4787105" y="1296719"/>
                  <a:pt x="4785856" y="1298138"/>
                  <a:pt x="4784572" y="1299489"/>
                </a:cubicBezTo>
                <a:lnTo>
                  <a:pt x="4784294" y="1299766"/>
                </a:lnTo>
                <a:cubicBezTo>
                  <a:pt x="4778742" y="1298970"/>
                  <a:pt x="4773156" y="1298138"/>
                  <a:pt x="4767535" y="1297273"/>
                </a:cubicBezTo>
                <a:lnTo>
                  <a:pt x="4765974" y="1296441"/>
                </a:lnTo>
                <a:cubicBezTo>
                  <a:pt x="4767431" y="1294433"/>
                  <a:pt x="4768888" y="1292390"/>
                  <a:pt x="4770311" y="1290346"/>
                </a:cubicBezTo>
                <a:cubicBezTo>
                  <a:pt x="4776383" y="1292078"/>
                  <a:pt x="4782421" y="1293740"/>
                  <a:pt x="4788319" y="1295299"/>
                </a:cubicBezTo>
                <a:close/>
                <a:moveTo>
                  <a:pt x="4761359" y="1293983"/>
                </a:moveTo>
                <a:lnTo>
                  <a:pt x="4745363" y="1285498"/>
                </a:lnTo>
                <a:cubicBezTo>
                  <a:pt x="4745779" y="1284771"/>
                  <a:pt x="4746195" y="1284078"/>
                  <a:pt x="4746577" y="1283351"/>
                </a:cubicBezTo>
                <a:cubicBezTo>
                  <a:pt x="4752302" y="1285117"/>
                  <a:pt x="4758375" y="1286918"/>
                  <a:pt x="4765037" y="1288857"/>
                </a:cubicBezTo>
                <a:cubicBezTo>
                  <a:pt x="4763822" y="1290589"/>
                  <a:pt x="4762573" y="1292320"/>
                  <a:pt x="4761359" y="1294017"/>
                </a:cubicBezTo>
                <a:close/>
                <a:moveTo>
                  <a:pt x="4711428" y="1286987"/>
                </a:moveTo>
                <a:lnTo>
                  <a:pt x="4694460" y="1278156"/>
                </a:lnTo>
                <a:cubicBezTo>
                  <a:pt x="4695918" y="1274555"/>
                  <a:pt x="4697410" y="1270918"/>
                  <a:pt x="4698867" y="1267213"/>
                </a:cubicBezTo>
                <a:lnTo>
                  <a:pt x="4701469" y="1268148"/>
                </a:lnTo>
                <a:cubicBezTo>
                  <a:pt x="4706397" y="1270711"/>
                  <a:pt x="4711428" y="1273377"/>
                  <a:pt x="4716702" y="1276113"/>
                </a:cubicBezTo>
                <a:cubicBezTo>
                  <a:pt x="4714967" y="1279784"/>
                  <a:pt x="4713197" y="1283420"/>
                  <a:pt x="4711428" y="1286953"/>
                </a:cubicBezTo>
                <a:close/>
                <a:moveTo>
                  <a:pt x="4642344" y="1276771"/>
                </a:moveTo>
                <a:cubicBezTo>
                  <a:pt x="4648138" y="1279645"/>
                  <a:pt x="4653898" y="1282520"/>
                  <a:pt x="4659728" y="1285429"/>
                </a:cubicBezTo>
                <a:cubicBezTo>
                  <a:pt x="4658374" y="1289030"/>
                  <a:pt x="4656882" y="1292771"/>
                  <a:pt x="4655182" y="1296753"/>
                </a:cubicBezTo>
                <a:cubicBezTo>
                  <a:pt x="4649630" y="1293948"/>
                  <a:pt x="4644079" y="1291178"/>
                  <a:pt x="4638561" y="1288442"/>
                </a:cubicBezTo>
                <a:cubicBezTo>
                  <a:pt x="4639429" y="1285879"/>
                  <a:pt x="4640296" y="1283316"/>
                  <a:pt x="4641129" y="1280719"/>
                </a:cubicBezTo>
                <a:cubicBezTo>
                  <a:pt x="4641545" y="1279438"/>
                  <a:pt x="4641928" y="1278122"/>
                  <a:pt x="4642344" y="1276806"/>
                </a:cubicBezTo>
                <a:lnTo>
                  <a:pt x="4642344" y="1276806"/>
                </a:lnTo>
                <a:close/>
                <a:moveTo>
                  <a:pt x="4638145" y="1293913"/>
                </a:moveTo>
                <a:cubicBezTo>
                  <a:pt x="4643142" y="1296407"/>
                  <a:pt x="4648138" y="1298866"/>
                  <a:pt x="4653170" y="1301428"/>
                </a:cubicBezTo>
                <a:cubicBezTo>
                  <a:pt x="4652372" y="1303264"/>
                  <a:pt x="4651539" y="1305065"/>
                  <a:pt x="4650706" y="1306865"/>
                </a:cubicBezTo>
                <a:cubicBezTo>
                  <a:pt x="4645050" y="1305515"/>
                  <a:pt x="4639256" y="1304060"/>
                  <a:pt x="4633496" y="1302467"/>
                </a:cubicBezTo>
                <a:cubicBezTo>
                  <a:pt x="4634641" y="1299558"/>
                  <a:pt x="4635751" y="1296511"/>
                  <a:pt x="4636896" y="1293290"/>
                </a:cubicBezTo>
                <a:lnTo>
                  <a:pt x="4638145" y="1293913"/>
                </a:lnTo>
                <a:close/>
                <a:moveTo>
                  <a:pt x="4667084" y="1322068"/>
                </a:moveTo>
                <a:cubicBezTo>
                  <a:pt x="4663093" y="1320025"/>
                  <a:pt x="4659138" y="1318017"/>
                  <a:pt x="4655182" y="1316008"/>
                </a:cubicBezTo>
                <a:lnTo>
                  <a:pt x="4652822" y="1314831"/>
                </a:lnTo>
                <a:cubicBezTo>
                  <a:pt x="4653135" y="1314207"/>
                  <a:pt x="4653412" y="1313584"/>
                  <a:pt x="4653725" y="1312961"/>
                </a:cubicBezTo>
                <a:lnTo>
                  <a:pt x="4653725" y="1312857"/>
                </a:lnTo>
                <a:cubicBezTo>
                  <a:pt x="4659728" y="1314207"/>
                  <a:pt x="4665210" y="1315385"/>
                  <a:pt x="4670449" y="1316389"/>
                </a:cubicBezTo>
                <a:cubicBezTo>
                  <a:pt x="4669374" y="1318294"/>
                  <a:pt x="4668229" y="1320198"/>
                  <a:pt x="4667118" y="1322068"/>
                </a:cubicBezTo>
                <a:close/>
                <a:moveTo>
                  <a:pt x="4675862" y="1317428"/>
                </a:moveTo>
                <a:cubicBezTo>
                  <a:pt x="4680130" y="1318224"/>
                  <a:pt x="4684468" y="1318952"/>
                  <a:pt x="4688770" y="1319644"/>
                </a:cubicBezTo>
                <a:lnTo>
                  <a:pt x="4691476" y="1321030"/>
                </a:lnTo>
                <a:cubicBezTo>
                  <a:pt x="4689186" y="1324354"/>
                  <a:pt x="4686757" y="1327713"/>
                  <a:pt x="4684294" y="1330969"/>
                </a:cubicBezTo>
                <a:lnTo>
                  <a:pt x="4682073" y="1329826"/>
                </a:lnTo>
                <a:cubicBezTo>
                  <a:pt x="4678603" y="1328025"/>
                  <a:pt x="4675168" y="1326224"/>
                  <a:pt x="4671733" y="1324493"/>
                </a:cubicBezTo>
                <a:cubicBezTo>
                  <a:pt x="4673156" y="1322172"/>
                  <a:pt x="4674509" y="1319817"/>
                  <a:pt x="4675862" y="1317463"/>
                </a:cubicBezTo>
                <a:close/>
                <a:moveTo>
                  <a:pt x="4727250" y="1345514"/>
                </a:moveTo>
                <a:cubicBezTo>
                  <a:pt x="4723954" y="1346137"/>
                  <a:pt x="4720623" y="1346726"/>
                  <a:pt x="4717292" y="1347280"/>
                </a:cubicBezTo>
                <a:cubicBezTo>
                  <a:pt x="4720241" y="1344960"/>
                  <a:pt x="4723017" y="1342639"/>
                  <a:pt x="4725654" y="1340354"/>
                </a:cubicBezTo>
                <a:lnTo>
                  <a:pt x="4728465" y="1340250"/>
                </a:lnTo>
                <a:lnTo>
                  <a:pt x="4732420" y="1342293"/>
                </a:lnTo>
                <a:cubicBezTo>
                  <a:pt x="4730685" y="1343367"/>
                  <a:pt x="4728985" y="1344440"/>
                  <a:pt x="4727216" y="1345479"/>
                </a:cubicBezTo>
                <a:close/>
                <a:moveTo>
                  <a:pt x="4827008" y="1316250"/>
                </a:moveTo>
                <a:lnTo>
                  <a:pt x="4831866" y="1318882"/>
                </a:lnTo>
                <a:cubicBezTo>
                  <a:pt x="4829610" y="1319540"/>
                  <a:pt x="4827320" y="1320198"/>
                  <a:pt x="4824995" y="1320822"/>
                </a:cubicBezTo>
                <a:cubicBezTo>
                  <a:pt x="4822427" y="1321030"/>
                  <a:pt x="4819825" y="1321203"/>
                  <a:pt x="4817188" y="1321341"/>
                </a:cubicBezTo>
                <a:cubicBezTo>
                  <a:pt x="4820589" y="1319644"/>
                  <a:pt x="4823885" y="1317947"/>
                  <a:pt x="4827008" y="1316216"/>
                </a:cubicBezTo>
                <a:close/>
                <a:moveTo>
                  <a:pt x="4832212" y="1313307"/>
                </a:moveTo>
                <a:cubicBezTo>
                  <a:pt x="4833288" y="1312683"/>
                  <a:pt x="4834364" y="1312060"/>
                  <a:pt x="4835439" y="1311437"/>
                </a:cubicBezTo>
                <a:lnTo>
                  <a:pt x="4849700" y="1313134"/>
                </a:lnTo>
                <a:cubicBezTo>
                  <a:pt x="4846126" y="1314415"/>
                  <a:pt x="4842448" y="1315662"/>
                  <a:pt x="4838701" y="1316839"/>
                </a:cubicBezTo>
                <a:lnTo>
                  <a:pt x="4832247" y="1313307"/>
                </a:lnTo>
                <a:close/>
                <a:moveTo>
                  <a:pt x="4870485" y="1304891"/>
                </a:moveTo>
                <a:cubicBezTo>
                  <a:pt x="4868402" y="1305757"/>
                  <a:pt x="4866286" y="1306658"/>
                  <a:pt x="4864204" y="1307489"/>
                </a:cubicBezTo>
                <a:cubicBezTo>
                  <a:pt x="4859242" y="1306519"/>
                  <a:pt x="4854142" y="1305480"/>
                  <a:pt x="4848972" y="1304372"/>
                </a:cubicBezTo>
                <a:lnTo>
                  <a:pt x="4847792" y="1303714"/>
                </a:lnTo>
                <a:cubicBezTo>
                  <a:pt x="4851019" y="1301636"/>
                  <a:pt x="4854280" y="1299489"/>
                  <a:pt x="4857542" y="1297307"/>
                </a:cubicBezTo>
                <a:cubicBezTo>
                  <a:pt x="4861879" y="1299835"/>
                  <a:pt x="4866182" y="1302329"/>
                  <a:pt x="4870519" y="1304857"/>
                </a:cubicBezTo>
                <a:close/>
                <a:moveTo>
                  <a:pt x="4819791" y="1293948"/>
                </a:moveTo>
                <a:cubicBezTo>
                  <a:pt x="4818957" y="1294675"/>
                  <a:pt x="4818125" y="1295368"/>
                  <a:pt x="4817292" y="1296095"/>
                </a:cubicBezTo>
                <a:lnTo>
                  <a:pt x="4816112" y="1297099"/>
                </a:lnTo>
                <a:cubicBezTo>
                  <a:pt x="4810110" y="1295680"/>
                  <a:pt x="4803968" y="1294121"/>
                  <a:pt x="4797722" y="1292528"/>
                </a:cubicBezTo>
                <a:cubicBezTo>
                  <a:pt x="4799804" y="1290104"/>
                  <a:pt x="4801921" y="1287645"/>
                  <a:pt x="4804003" y="1285186"/>
                </a:cubicBezTo>
                <a:cubicBezTo>
                  <a:pt x="4809277" y="1288095"/>
                  <a:pt x="4814516" y="1291039"/>
                  <a:pt x="4819756" y="1293948"/>
                </a:cubicBezTo>
                <a:close/>
                <a:moveTo>
                  <a:pt x="4740713" y="1283074"/>
                </a:moveTo>
                <a:cubicBezTo>
                  <a:pt x="4738180" y="1281723"/>
                  <a:pt x="4735682" y="1280407"/>
                  <a:pt x="4733253" y="1279126"/>
                </a:cubicBezTo>
                <a:cubicBezTo>
                  <a:pt x="4736064" y="1280026"/>
                  <a:pt x="4738770" y="1280927"/>
                  <a:pt x="4741477" y="1281758"/>
                </a:cubicBezTo>
                <a:lnTo>
                  <a:pt x="4740713" y="1283074"/>
                </a:lnTo>
                <a:close/>
                <a:moveTo>
                  <a:pt x="4689776" y="1275697"/>
                </a:moveTo>
                <a:lnTo>
                  <a:pt x="4688354" y="1274936"/>
                </a:lnTo>
                <a:cubicBezTo>
                  <a:pt x="4684259" y="1272823"/>
                  <a:pt x="4680199" y="1270745"/>
                  <a:pt x="4676105" y="1268702"/>
                </a:cubicBezTo>
                <a:lnTo>
                  <a:pt x="4672011" y="1266624"/>
                </a:lnTo>
                <a:cubicBezTo>
                  <a:pt x="4672982" y="1263784"/>
                  <a:pt x="4673954" y="1260910"/>
                  <a:pt x="4674926" y="1258001"/>
                </a:cubicBezTo>
                <a:cubicBezTo>
                  <a:pt x="4681206" y="1260529"/>
                  <a:pt x="4687590" y="1262988"/>
                  <a:pt x="4693940" y="1265377"/>
                </a:cubicBezTo>
                <a:cubicBezTo>
                  <a:pt x="4692552" y="1268875"/>
                  <a:pt x="4691164" y="1272304"/>
                  <a:pt x="4689776" y="1275697"/>
                </a:cubicBezTo>
                <a:close/>
                <a:moveTo>
                  <a:pt x="4645917" y="1245776"/>
                </a:moveTo>
                <a:cubicBezTo>
                  <a:pt x="4645258" y="1248096"/>
                  <a:pt x="4644599" y="1250382"/>
                  <a:pt x="4643940" y="1252668"/>
                </a:cubicBezTo>
                <a:cubicBezTo>
                  <a:pt x="4637659" y="1249586"/>
                  <a:pt x="4631344" y="1246503"/>
                  <a:pt x="4625064" y="1243491"/>
                </a:cubicBezTo>
                <a:lnTo>
                  <a:pt x="4626660" y="1236945"/>
                </a:lnTo>
                <a:cubicBezTo>
                  <a:pt x="4632802" y="1239854"/>
                  <a:pt x="4639117" y="1242763"/>
                  <a:pt x="4645917" y="1245776"/>
                </a:cubicBezTo>
                <a:close/>
                <a:moveTo>
                  <a:pt x="4615939" y="1258243"/>
                </a:moveTo>
                <a:cubicBezTo>
                  <a:pt x="4609693" y="1255230"/>
                  <a:pt x="4603447" y="1252252"/>
                  <a:pt x="4597236" y="1249343"/>
                </a:cubicBezTo>
                <a:cubicBezTo>
                  <a:pt x="4598104" y="1245326"/>
                  <a:pt x="4598971" y="1241274"/>
                  <a:pt x="4599839" y="1237188"/>
                </a:cubicBezTo>
                <a:cubicBezTo>
                  <a:pt x="4606188" y="1240131"/>
                  <a:pt x="4612573" y="1243075"/>
                  <a:pt x="4618957" y="1246122"/>
                </a:cubicBezTo>
                <a:cubicBezTo>
                  <a:pt x="4617951" y="1250209"/>
                  <a:pt x="4616945" y="1254261"/>
                  <a:pt x="4615939" y="1258243"/>
                </a:cubicBezTo>
                <a:close/>
                <a:moveTo>
                  <a:pt x="4623849" y="1248477"/>
                </a:moveTo>
                <a:cubicBezTo>
                  <a:pt x="4630061" y="1251456"/>
                  <a:pt x="4636306" y="1254538"/>
                  <a:pt x="4642517" y="1257585"/>
                </a:cubicBezTo>
                <a:cubicBezTo>
                  <a:pt x="4641511" y="1261083"/>
                  <a:pt x="4640470" y="1264546"/>
                  <a:pt x="4639429" y="1267975"/>
                </a:cubicBezTo>
                <a:cubicBezTo>
                  <a:pt x="4635821" y="1266797"/>
                  <a:pt x="4632247" y="1265620"/>
                  <a:pt x="4628811" y="1264442"/>
                </a:cubicBezTo>
                <a:lnTo>
                  <a:pt x="4620796" y="1260564"/>
                </a:lnTo>
                <a:cubicBezTo>
                  <a:pt x="4621802" y="1256581"/>
                  <a:pt x="4622809" y="1252529"/>
                  <a:pt x="4623815" y="1248443"/>
                </a:cubicBezTo>
                <a:close/>
                <a:moveTo>
                  <a:pt x="4616493" y="1277117"/>
                </a:moveTo>
                <a:cubicBezTo>
                  <a:pt x="4617430" y="1273620"/>
                  <a:pt x="4618367" y="1270018"/>
                  <a:pt x="4619304" y="1266416"/>
                </a:cubicBezTo>
                <a:cubicBezTo>
                  <a:pt x="4621733" y="1267282"/>
                  <a:pt x="4624127" y="1268113"/>
                  <a:pt x="4626382" y="1268910"/>
                </a:cubicBezTo>
                <a:cubicBezTo>
                  <a:pt x="4629297" y="1270330"/>
                  <a:pt x="4632212" y="1271784"/>
                  <a:pt x="4635161" y="1273239"/>
                </a:cubicBezTo>
                <a:lnTo>
                  <a:pt x="4637556" y="1274416"/>
                </a:lnTo>
                <a:lnTo>
                  <a:pt x="4637243" y="1275455"/>
                </a:lnTo>
                <a:cubicBezTo>
                  <a:pt x="4636861" y="1276771"/>
                  <a:pt x="4636445" y="1278087"/>
                  <a:pt x="4636063" y="1279334"/>
                </a:cubicBezTo>
                <a:cubicBezTo>
                  <a:pt x="4635370" y="1281585"/>
                  <a:pt x="4634606" y="1283836"/>
                  <a:pt x="4633843" y="1286087"/>
                </a:cubicBezTo>
                <a:cubicBezTo>
                  <a:pt x="4628014" y="1283212"/>
                  <a:pt x="4622219" y="1280373"/>
                  <a:pt x="4616424" y="1277533"/>
                </a:cubicBezTo>
                <a:lnTo>
                  <a:pt x="4616528" y="1277117"/>
                </a:lnTo>
                <a:close/>
                <a:moveTo>
                  <a:pt x="4681032" y="1334917"/>
                </a:moveTo>
                <a:cubicBezTo>
                  <a:pt x="4675966" y="1334639"/>
                  <a:pt x="4670900" y="1334259"/>
                  <a:pt x="4665834" y="1333843"/>
                </a:cubicBezTo>
                <a:cubicBezTo>
                  <a:pt x="4666945" y="1332146"/>
                  <a:pt x="4668020" y="1330484"/>
                  <a:pt x="4669096" y="1328752"/>
                </a:cubicBezTo>
                <a:cubicBezTo>
                  <a:pt x="4673086" y="1330795"/>
                  <a:pt x="4677042" y="1332839"/>
                  <a:pt x="4681032" y="1334917"/>
                </a:cubicBezTo>
                <a:close/>
                <a:moveTo>
                  <a:pt x="4773885" y="1338830"/>
                </a:moveTo>
                <a:cubicBezTo>
                  <a:pt x="4778708" y="1337271"/>
                  <a:pt x="4783149" y="1335748"/>
                  <a:pt x="4787452" y="1334189"/>
                </a:cubicBezTo>
                <a:lnTo>
                  <a:pt x="4789777" y="1333774"/>
                </a:lnTo>
                <a:cubicBezTo>
                  <a:pt x="4901019" y="1392023"/>
                  <a:pt x="5030651" y="1458792"/>
                  <a:pt x="5162158" y="1514583"/>
                </a:cubicBezTo>
                <a:cubicBezTo>
                  <a:pt x="5228466" y="1542703"/>
                  <a:pt x="5290957" y="1566183"/>
                  <a:pt x="5351922" y="1585888"/>
                </a:cubicBezTo>
                <a:cubicBezTo>
                  <a:pt x="5149771" y="1526946"/>
                  <a:pt x="4955183" y="1432888"/>
                  <a:pt x="4773885" y="1338830"/>
                </a:cubicBezTo>
                <a:close/>
                <a:moveTo>
                  <a:pt x="4858097" y="1315385"/>
                </a:moveTo>
                <a:lnTo>
                  <a:pt x="4860769" y="1316908"/>
                </a:lnTo>
                <a:cubicBezTo>
                  <a:pt x="4857264" y="1317428"/>
                  <a:pt x="4853690" y="1317913"/>
                  <a:pt x="4850082" y="1318363"/>
                </a:cubicBezTo>
                <a:cubicBezTo>
                  <a:pt x="4852788" y="1317428"/>
                  <a:pt x="4855460" y="1316424"/>
                  <a:pt x="4858097" y="1315419"/>
                </a:cubicBezTo>
                <a:close/>
                <a:moveTo>
                  <a:pt x="4881727" y="1305584"/>
                </a:moveTo>
                <a:cubicBezTo>
                  <a:pt x="4882629" y="1305203"/>
                  <a:pt x="4883531" y="1304788"/>
                  <a:pt x="4884433" y="1304407"/>
                </a:cubicBezTo>
                <a:cubicBezTo>
                  <a:pt x="4889742" y="1306138"/>
                  <a:pt x="4894981" y="1307835"/>
                  <a:pt x="4900151" y="1309497"/>
                </a:cubicBezTo>
                <a:cubicBezTo>
                  <a:pt x="4897306" y="1310121"/>
                  <a:pt x="4894461" y="1310744"/>
                  <a:pt x="4891581" y="1311333"/>
                </a:cubicBezTo>
                <a:lnTo>
                  <a:pt x="4881692" y="1305584"/>
                </a:lnTo>
                <a:close/>
                <a:moveTo>
                  <a:pt x="4842726" y="1300944"/>
                </a:moveTo>
                <a:lnTo>
                  <a:pt x="4828604" y="1293048"/>
                </a:lnTo>
                <a:cubicBezTo>
                  <a:pt x="4830616" y="1291247"/>
                  <a:pt x="4832664" y="1289446"/>
                  <a:pt x="4834711" y="1287611"/>
                </a:cubicBezTo>
                <a:cubicBezTo>
                  <a:pt x="4839673" y="1289342"/>
                  <a:pt x="4844565" y="1291039"/>
                  <a:pt x="4849457" y="1292701"/>
                </a:cubicBezTo>
                <a:lnTo>
                  <a:pt x="4852580" y="1294502"/>
                </a:lnTo>
                <a:cubicBezTo>
                  <a:pt x="4849284" y="1296684"/>
                  <a:pt x="4846022" y="1298831"/>
                  <a:pt x="4842726" y="1300909"/>
                </a:cubicBezTo>
                <a:close/>
                <a:moveTo>
                  <a:pt x="4768055" y="1284494"/>
                </a:moveTo>
                <a:cubicBezTo>
                  <a:pt x="4761220" y="1282554"/>
                  <a:pt x="4754974" y="1280684"/>
                  <a:pt x="4749110" y="1278884"/>
                </a:cubicBezTo>
                <a:cubicBezTo>
                  <a:pt x="4749804" y="1277671"/>
                  <a:pt x="4750498" y="1276459"/>
                  <a:pt x="4751192" y="1275213"/>
                </a:cubicBezTo>
                <a:cubicBezTo>
                  <a:pt x="4756258" y="1277948"/>
                  <a:pt x="4761359" y="1280684"/>
                  <a:pt x="4766425" y="1283420"/>
                </a:cubicBezTo>
                <a:lnTo>
                  <a:pt x="4768160" y="1284355"/>
                </a:lnTo>
                <a:lnTo>
                  <a:pt x="4768055" y="1284494"/>
                </a:lnTo>
                <a:close/>
                <a:moveTo>
                  <a:pt x="4703968" y="1263750"/>
                </a:moveTo>
                <a:lnTo>
                  <a:pt x="4700880" y="1262157"/>
                </a:lnTo>
                <a:cubicBezTo>
                  <a:pt x="4702337" y="1258417"/>
                  <a:pt x="4703794" y="1254676"/>
                  <a:pt x="4705286" y="1250832"/>
                </a:cubicBezTo>
                <a:cubicBezTo>
                  <a:pt x="4711359" y="1254018"/>
                  <a:pt x="4717569" y="1257308"/>
                  <a:pt x="4723954" y="1260668"/>
                </a:cubicBezTo>
                <a:cubicBezTo>
                  <a:pt x="4722601" y="1263577"/>
                  <a:pt x="4721282" y="1266486"/>
                  <a:pt x="4719929" y="1269325"/>
                </a:cubicBezTo>
                <a:cubicBezTo>
                  <a:pt x="4714551" y="1267490"/>
                  <a:pt x="4709173" y="1265585"/>
                  <a:pt x="4703968" y="1263715"/>
                </a:cubicBezTo>
                <a:close/>
                <a:moveTo>
                  <a:pt x="4614307" y="1264615"/>
                </a:moveTo>
                <a:cubicBezTo>
                  <a:pt x="4613405" y="1268182"/>
                  <a:pt x="4612469" y="1271715"/>
                  <a:pt x="4611532" y="1275178"/>
                </a:cubicBezTo>
                <a:lnTo>
                  <a:pt x="4610977" y="1274901"/>
                </a:lnTo>
                <a:cubicBezTo>
                  <a:pt x="4605112" y="1272061"/>
                  <a:pt x="4599283" y="1269187"/>
                  <a:pt x="4593454" y="1266416"/>
                </a:cubicBezTo>
                <a:cubicBezTo>
                  <a:pt x="4594148" y="1263403"/>
                  <a:pt x="4594842" y="1260390"/>
                  <a:pt x="4595501" y="1257308"/>
                </a:cubicBezTo>
                <a:cubicBezTo>
                  <a:pt x="4601608" y="1259802"/>
                  <a:pt x="4607923" y="1262261"/>
                  <a:pt x="4614273" y="1264615"/>
                </a:cubicBezTo>
                <a:close/>
                <a:moveTo>
                  <a:pt x="4632142" y="1290935"/>
                </a:moveTo>
                <a:cubicBezTo>
                  <a:pt x="4630893" y="1294502"/>
                  <a:pt x="4629644" y="1297861"/>
                  <a:pt x="4628395" y="1301082"/>
                </a:cubicBezTo>
                <a:cubicBezTo>
                  <a:pt x="4626174" y="1300459"/>
                  <a:pt x="4623988" y="1299835"/>
                  <a:pt x="4622011" y="1299281"/>
                </a:cubicBezTo>
                <a:cubicBezTo>
                  <a:pt x="4618992" y="1297757"/>
                  <a:pt x="4616008" y="1296303"/>
                  <a:pt x="4612989" y="1294814"/>
                </a:cubicBezTo>
                <a:lnTo>
                  <a:pt x="4611393" y="1294017"/>
                </a:lnTo>
                <a:cubicBezTo>
                  <a:pt x="4612642" y="1290104"/>
                  <a:pt x="4613822" y="1286225"/>
                  <a:pt x="4614932" y="1282451"/>
                </a:cubicBezTo>
                <a:cubicBezTo>
                  <a:pt x="4620658" y="1285221"/>
                  <a:pt x="4626382" y="1288061"/>
                  <a:pt x="4632108" y="1290900"/>
                </a:cubicBezTo>
                <a:close/>
                <a:moveTo>
                  <a:pt x="4640227" y="1327436"/>
                </a:moveTo>
                <a:cubicBezTo>
                  <a:pt x="4635473" y="1325012"/>
                  <a:pt x="4630754" y="1322588"/>
                  <a:pt x="4626001" y="1320164"/>
                </a:cubicBezTo>
                <a:cubicBezTo>
                  <a:pt x="4627666" y="1316493"/>
                  <a:pt x="4629263" y="1312822"/>
                  <a:pt x="4630789" y="1309220"/>
                </a:cubicBezTo>
                <a:cubicBezTo>
                  <a:pt x="4635855" y="1311783"/>
                  <a:pt x="4640886" y="1314311"/>
                  <a:pt x="4645917" y="1316874"/>
                </a:cubicBezTo>
                <a:cubicBezTo>
                  <a:pt x="4644183" y="1320302"/>
                  <a:pt x="4642309" y="1323765"/>
                  <a:pt x="4640262" y="1327436"/>
                </a:cubicBezTo>
                <a:close/>
                <a:moveTo>
                  <a:pt x="4649318" y="1332111"/>
                </a:moveTo>
                <a:lnTo>
                  <a:pt x="4644981" y="1329895"/>
                </a:lnTo>
                <a:cubicBezTo>
                  <a:pt x="4647028" y="1326224"/>
                  <a:pt x="4648867" y="1322761"/>
                  <a:pt x="4650637" y="1319298"/>
                </a:cubicBezTo>
                <a:cubicBezTo>
                  <a:pt x="4655252" y="1321653"/>
                  <a:pt x="4659866" y="1324008"/>
                  <a:pt x="4664481" y="1326397"/>
                </a:cubicBezTo>
                <a:cubicBezTo>
                  <a:pt x="4663024" y="1328718"/>
                  <a:pt x="4661532" y="1331038"/>
                  <a:pt x="4660005" y="1333323"/>
                </a:cubicBezTo>
                <a:cubicBezTo>
                  <a:pt x="4656466" y="1332977"/>
                  <a:pt x="4652892" y="1332562"/>
                  <a:pt x="4649318" y="1332146"/>
                </a:cubicBezTo>
                <a:close/>
                <a:moveTo>
                  <a:pt x="4662677" y="1338587"/>
                </a:moveTo>
                <a:cubicBezTo>
                  <a:pt x="4667535" y="1339038"/>
                  <a:pt x="4672462" y="1339419"/>
                  <a:pt x="4677458" y="1339730"/>
                </a:cubicBezTo>
                <a:cubicBezTo>
                  <a:pt x="4676140" y="1341358"/>
                  <a:pt x="4674752" y="1342951"/>
                  <a:pt x="4673399" y="1344579"/>
                </a:cubicBezTo>
                <a:lnTo>
                  <a:pt x="4662469" y="1338934"/>
                </a:lnTo>
                <a:cubicBezTo>
                  <a:pt x="4662469" y="1338934"/>
                  <a:pt x="4662608" y="1338726"/>
                  <a:pt x="4662677" y="1338622"/>
                </a:cubicBezTo>
                <a:close/>
                <a:moveTo>
                  <a:pt x="4683808" y="1340077"/>
                </a:moveTo>
                <a:cubicBezTo>
                  <a:pt x="4686410" y="1340215"/>
                  <a:pt x="4688978" y="1340319"/>
                  <a:pt x="4691546" y="1340388"/>
                </a:cubicBezTo>
                <a:lnTo>
                  <a:pt x="4695675" y="1342535"/>
                </a:lnTo>
                <a:cubicBezTo>
                  <a:pt x="4692830" y="1345340"/>
                  <a:pt x="4689811" y="1348180"/>
                  <a:pt x="4686549" y="1351193"/>
                </a:cubicBezTo>
                <a:lnTo>
                  <a:pt x="4686202" y="1351193"/>
                </a:lnTo>
                <a:cubicBezTo>
                  <a:pt x="4686202" y="1351193"/>
                  <a:pt x="4678118" y="1347003"/>
                  <a:pt x="4678118" y="1347003"/>
                </a:cubicBezTo>
                <a:cubicBezTo>
                  <a:pt x="4680061" y="1344717"/>
                  <a:pt x="4681969" y="1342397"/>
                  <a:pt x="4683843" y="1340077"/>
                </a:cubicBezTo>
                <a:close/>
                <a:moveTo>
                  <a:pt x="4700498" y="1345063"/>
                </a:moveTo>
                <a:lnTo>
                  <a:pt x="4707160" y="1348527"/>
                </a:lnTo>
                <a:cubicBezTo>
                  <a:pt x="4706987" y="1348665"/>
                  <a:pt x="4706778" y="1348804"/>
                  <a:pt x="4706605" y="1348942"/>
                </a:cubicBezTo>
                <a:cubicBezTo>
                  <a:pt x="4702718" y="1349496"/>
                  <a:pt x="4698832" y="1349946"/>
                  <a:pt x="4695016" y="1350397"/>
                </a:cubicBezTo>
                <a:cubicBezTo>
                  <a:pt x="4696959" y="1348561"/>
                  <a:pt x="4698763" y="1346795"/>
                  <a:pt x="4700498" y="1345063"/>
                </a:cubicBezTo>
                <a:close/>
                <a:moveTo>
                  <a:pt x="4745953" y="1349323"/>
                </a:moveTo>
                <a:cubicBezTo>
                  <a:pt x="4753205" y="1353063"/>
                  <a:pt x="4760456" y="1356838"/>
                  <a:pt x="4767778" y="1360578"/>
                </a:cubicBezTo>
                <a:cubicBezTo>
                  <a:pt x="4923468" y="1440680"/>
                  <a:pt x="5053414" y="1498514"/>
                  <a:pt x="5176800" y="1542530"/>
                </a:cubicBezTo>
                <a:cubicBezTo>
                  <a:pt x="5250326" y="1568780"/>
                  <a:pt x="5319861" y="1589559"/>
                  <a:pt x="5388390" y="1605732"/>
                </a:cubicBezTo>
                <a:cubicBezTo>
                  <a:pt x="5201263" y="1567187"/>
                  <a:pt x="5000082" y="1492384"/>
                  <a:pt x="4774717" y="1377651"/>
                </a:cubicBezTo>
                <a:cubicBezTo>
                  <a:pt x="4760387" y="1370344"/>
                  <a:pt x="4745293" y="1362621"/>
                  <a:pt x="4728569" y="1353929"/>
                </a:cubicBezTo>
                <a:cubicBezTo>
                  <a:pt x="4733357" y="1352163"/>
                  <a:pt x="4738284" y="1350189"/>
                  <a:pt x="4743489" y="1348007"/>
                </a:cubicBezTo>
                <a:lnTo>
                  <a:pt x="4745987" y="1349288"/>
                </a:lnTo>
                <a:close/>
                <a:moveTo>
                  <a:pt x="4797896" y="1332285"/>
                </a:moveTo>
                <a:cubicBezTo>
                  <a:pt x="4803794" y="1331142"/>
                  <a:pt x="4809659" y="1329860"/>
                  <a:pt x="4815419" y="1328475"/>
                </a:cubicBezTo>
                <a:cubicBezTo>
                  <a:pt x="4981623" y="1416923"/>
                  <a:pt x="5152963" y="1508072"/>
                  <a:pt x="5330271" y="1573698"/>
                </a:cubicBezTo>
                <a:cubicBezTo>
                  <a:pt x="5148313" y="1512158"/>
                  <a:pt x="4968160" y="1421252"/>
                  <a:pt x="4797931" y="1332250"/>
                </a:cubicBezTo>
                <a:close/>
                <a:moveTo>
                  <a:pt x="4822740" y="1326674"/>
                </a:moveTo>
                <a:cubicBezTo>
                  <a:pt x="4824024" y="1326328"/>
                  <a:pt x="4825273" y="1326016"/>
                  <a:pt x="4826557" y="1325670"/>
                </a:cubicBezTo>
                <a:cubicBezTo>
                  <a:pt x="4831484" y="1325289"/>
                  <a:pt x="4836584" y="1324839"/>
                  <a:pt x="4841754" y="1324320"/>
                </a:cubicBezTo>
                <a:lnTo>
                  <a:pt x="4873018" y="1341393"/>
                </a:lnTo>
                <a:cubicBezTo>
                  <a:pt x="5019132" y="1421183"/>
                  <a:pt x="5158306" y="1497232"/>
                  <a:pt x="5302130" y="1557698"/>
                </a:cubicBezTo>
                <a:cubicBezTo>
                  <a:pt x="5137210" y="1493804"/>
                  <a:pt x="4977737" y="1409131"/>
                  <a:pt x="4822775" y="1326709"/>
                </a:cubicBezTo>
                <a:close/>
                <a:moveTo>
                  <a:pt x="4875689" y="1337029"/>
                </a:moveTo>
                <a:lnTo>
                  <a:pt x="4850568" y="1323315"/>
                </a:lnTo>
                <a:cubicBezTo>
                  <a:pt x="4856362" y="1322623"/>
                  <a:pt x="4862157" y="1321791"/>
                  <a:pt x="4867848" y="1320891"/>
                </a:cubicBezTo>
                <a:cubicBezTo>
                  <a:pt x="4887764" y="1332111"/>
                  <a:pt x="4907612" y="1343332"/>
                  <a:pt x="4927147" y="1354379"/>
                </a:cubicBezTo>
                <a:cubicBezTo>
                  <a:pt x="5048139" y="1422880"/>
                  <a:pt x="5163650" y="1488298"/>
                  <a:pt x="5282179" y="1543638"/>
                </a:cubicBezTo>
                <a:cubicBezTo>
                  <a:pt x="5146301" y="1484834"/>
                  <a:pt x="5014170" y="1412663"/>
                  <a:pt x="4875689" y="1337029"/>
                </a:cubicBezTo>
                <a:close/>
                <a:moveTo>
                  <a:pt x="4929853" y="1350085"/>
                </a:moveTo>
                <a:cubicBezTo>
                  <a:pt x="4912018" y="1340007"/>
                  <a:pt x="4893975" y="1329791"/>
                  <a:pt x="4875828" y="1319540"/>
                </a:cubicBezTo>
                <a:cubicBezTo>
                  <a:pt x="4879506" y="1318882"/>
                  <a:pt x="4882768" y="1318294"/>
                  <a:pt x="4885856" y="1317670"/>
                </a:cubicBezTo>
                <a:lnTo>
                  <a:pt x="4885856" y="1317670"/>
                </a:lnTo>
                <a:cubicBezTo>
                  <a:pt x="4888736" y="1318051"/>
                  <a:pt x="4891546" y="1318432"/>
                  <a:pt x="4894322" y="1318848"/>
                </a:cubicBezTo>
                <a:cubicBezTo>
                  <a:pt x="4919721" y="1333739"/>
                  <a:pt x="4944912" y="1348596"/>
                  <a:pt x="4969756" y="1363279"/>
                </a:cubicBezTo>
                <a:cubicBezTo>
                  <a:pt x="5069270" y="1422083"/>
                  <a:pt x="5164621" y="1478428"/>
                  <a:pt x="5261846" y="1528435"/>
                </a:cubicBezTo>
                <a:cubicBezTo>
                  <a:pt x="5151262" y="1475449"/>
                  <a:pt x="5042969" y="1414153"/>
                  <a:pt x="4929853" y="1350085"/>
                </a:cubicBezTo>
                <a:close/>
                <a:moveTo>
                  <a:pt x="4885544" y="1316285"/>
                </a:moveTo>
                <a:lnTo>
                  <a:pt x="4885613" y="1316285"/>
                </a:lnTo>
                <a:cubicBezTo>
                  <a:pt x="4885613" y="1316285"/>
                  <a:pt x="4885717" y="1316493"/>
                  <a:pt x="4885717" y="1316493"/>
                </a:cubicBezTo>
                <a:lnTo>
                  <a:pt x="4885648" y="1316839"/>
                </a:lnTo>
                <a:lnTo>
                  <a:pt x="4885509" y="1316285"/>
                </a:lnTo>
                <a:close/>
                <a:moveTo>
                  <a:pt x="4909589" y="1312545"/>
                </a:moveTo>
                <a:lnTo>
                  <a:pt x="4913649" y="1313861"/>
                </a:lnTo>
                <a:lnTo>
                  <a:pt x="4919270" y="1317289"/>
                </a:lnTo>
                <a:cubicBezTo>
                  <a:pt x="4914100" y="1316458"/>
                  <a:pt x="4908063" y="1315454"/>
                  <a:pt x="4901539" y="1314346"/>
                </a:cubicBezTo>
                <a:cubicBezTo>
                  <a:pt x="4904211" y="1313757"/>
                  <a:pt x="4906918" y="1313168"/>
                  <a:pt x="4909589" y="1312545"/>
                </a:cubicBezTo>
                <a:close/>
                <a:moveTo>
                  <a:pt x="4884156" y="1299004"/>
                </a:moveTo>
                <a:cubicBezTo>
                  <a:pt x="4877771" y="1296892"/>
                  <a:pt x="4871283" y="1294745"/>
                  <a:pt x="4864690" y="1292563"/>
                </a:cubicBezTo>
                <a:lnTo>
                  <a:pt x="4871283" y="1288130"/>
                </a:lnTo>
                <a:cubicBezTo>
                  <a:pt x="4876522" y="1291281"/>
                  <a:pt x="4881692" y="1294433"/>
                  <a:pt x="4886897" y="1297584"/>
                </a:cubicBezTo>
                <a:lnTo>
                  <a:pt x="4887105" y="1297723"/>
                </a:lnTo>
                <a:lnTo>
                  <a:pt x="4884156" y="1299039"/>
                </a:lnTo>
                <a:close/>
                <a:moveTo>
                  <a:pt x="4799388" y="1282624"/>
                </a:moveTo>
                <a:cubicBezTo>
                  <a:pt x="4796959" y="1285498"/>
                  <a:pt x="4794530" y="1288338"/>
                  <a:pt x="4792101" y="1291108"/>
                </a:cubicBezTo>
                <a:lnTo>
                  <a:pt x="4790575" y="1290727"/>
                </a:lnTo>
                <a:lnTo>
                  <a:pt x="4775654" y="1282658"/>
                </a:lnTo>
                <a:cubicBezTo>
                  <a:pt x="4777805" y="1279541"/>
                  <a:pt x="4779957" y="1276355"/>
                  <a:pt x="4782108" y="1273135"/>
                </a:cubicBezTo>
                <a:cubicBezTo>
                  <a:pt x="4787868" y="1276286"/>
                  <a:pt x="4793628" y="1279472"/>
                  <a:pt x="4799353" y="1282658"/>
                </a:cubicBezTo>
                <a:close/>
                <a:moveTo>
                  <a:pt x="4743975" y="1277290"/>
                </a:moveTo>
                <a:cubicBezTo>
                  <a:pt x="4737972" y="1275420"/>
                  <a:pt x="4731727" y="1273377"/>
                  <a:pt x="4724891" y="1271057"/>
                </a:cubicBezTo>
                <a:cubicBezTo>
                  <a:pt x="4726105" y="1268460"/>
                  <a:pt x="4727320" y="1265828"/>
                  <a:pt x="4728569" y="1263161"/>
                </a:cubicBezTo>
                <a:cubicBezTo>
                  <a:pt x="4734398" y="1266278"/>
                  <a:pt x="4740401" y="1269464"/>
                  <a:pt x="4746542" y="1272754"/>
                </a:cubicBezTo>
                <a:cubicBezTo>
                  <a:pt x="4745675" y="1274278"/>
                  <a:pt x="4744842" y="1275801"/>
                  <a:pt x="4743975" y="1277290"/>
                </a:cubicBezTo>
                <a:close/>
                <a:moveTo>
                  <a:pt x="4696161" y="1259698"/>
                </a:moveTo>
                <a:cubicBezTo>
                  <a:pt x="4692032" y="1257551"/>
                  <a:pt x="4687937" y="1255438"/>
                  <a:pt x="4683947" y="1253360"/>
                </a:cubicBezTo>
                <a:cubicBezTo>
                  <a:pt x="4682282" y="1252495"/>
                  <a:pt x="4680581" y="1251629"/>
                  <a:pt x="4678916" y="1250763"/>
                </a:cubicBezTo>
                <a:lnTo>
                  <a:pt x="4677528" y="1250070"/>
                </a:lnTo>
                <a:cubicBezTo>
                  <a:pt x="4678812" y="1246226"/>
                  <a:pt x="4680061" y="1242313"/>
                  <a:pt x="4681379" y="1238365"/>
                </a:cubicBezTo>
                <a:cubicBezTo>
                  <a:pt x="4687625" y="1241586"/>
                  <a:pt x="4694010" y="1244910"/>
                  <a:pt x="4700567" y="1248373"/>
                </a:cubicBezTo>
                <a:cubicBezTo>
                  <a:pt x="4699110" y="1252218"/>
                  <a:pt x="4697618" y="1255992"/>
                  <a:pt x="4696161" y="1259698"/>
                </a:cubicBezTo>
                <a:close/>
                <a:moveTo>
                  <a:pt x="4676591" y="1235906"/>
                </a:moveTo>
                <a:cubicBezTo>
                  <a:pt x="4675307" y="1239854"/>
                  <a:pt x="4674023" y="1243768"/>
                  <a:pt x="4672740" y="1247646"/>
                </a:cubicBezTo>
                <a:cubicBezTo>
                  <a:pt x="4666355" y="1244391"/>
                  <a:pt x="4659970" y="1241170"/>
                  <a:pt x="4653586" y="1238019"/>
                </a:cubicBezTo>
                <a:cubicBezTo>
                  <a:pt x="4654696" y="1234036"/>
                  <a:pt x="4655807" y="1230019"/>
                  <a:pt x="4656952" y="1225967"/>
                </a:cubicBezTo>
                <a:cubicBezTo>
                  <a:pt x="4663475" y="1229222"/>
                  <a:pt x="4670033" y="1232512"/>
                  <a:pt x="4676556" y="1235906"/>
                </a:cubicBezTo>
                <a:close/>
                <a:moveTo>
                  <a:pt x="4647410" y="1240581"/>
                </a:moveTo>
                <a:lnTo>
                  <a:pt x="4647340" y="1240859"/>
                </a:lnTo>
                <a:cubicBezTo>
                  <a:pt x="4640435" y="1237776"/>
                  <a:pt x="4634051" y="1234833"/>
                  <a:pt x="4627909" y="1231889"/>
                </a:cubicBezTo>
                <a:lnTo>
                  <a:pt x="4628083" y="1231196"/>
                </a:lnTo>
                <a:cubicBezTo>
                  <a:pt x="4634537" y="1234279"/>
                  <a:pt x="4640991" y="1237395"/>
                  <a:pt x="4647444" y="1240547"/>
                </a:cubicBezTo>
                <a:close/>
                <a:moveTo>
                  <a:pt x="4621768" y="1234590"/>
                </a:moveTo>
                <a:lnTo>
                  <a:pt x="4620172" y="1241136"/>
                </a:lnTo>
                <a:cubicBezTo>
                  <a:pt x="4614204" y="1238296"/>
                  <a:pt x="4608235" y="1235560"/>
                  <a:pt x="4602267" y="1232824"/>
                </a:cubicBezTo>
                <a:lnTo>
                  <a:pt x="4600879" y="1232166"/>
                </a:lnTo>
                <a:cubicBezTo>
                  <a:pt x="4601400" y="1229742"/>
                  <a:pt x="4601886" y="1227318"/>
                  <a:pt x="4602406" y="1224859"/>
                </a:cubicBezTo>
                <a:cubicBezTo>
                  <a:pt x="4609346" y="1228461"/>
                  <a:pt x="4615695" y="1231681"/>
                  <a:pt x="4621733" y="1234625"/>
                </a:cubicBezTo>
                <a:close/>
                <a:moveTo>
                  <a:pt x="4594911" y="1234902"/>
                </a:moveTo>
                <a:cubicBezTo>
                  <a:pt x="4594044" y="1238988"/>
                  <a:pt x="4593176" y="1243040"/>
                  <a:pt x="4592309" y="1247023"/>
                </a:cubicBezTo>
                <a:cubicBezTo>
                  <a:pt x="4585925" y="1244045"/>
                  <a:pt x="4579609" y="1241136"/>
                  <a:pt x="4573260" y="1238261"/>
                </a:cubicBezTo>
                <a:cubicBezTo>
                  <a:pt x="4573988" y="1234244"/>
                  <a:pt x="4574751" y="1230158"/>
                  <a:pt x="4575480" y="1226071"/>
                </a:cubicBezTo>
                <a:cubicBezTo>
                  <a:pt x="4581934" y="1228980"/>
                  <a:pt x="4588423" y="1231924"/>
                  <a:pt x="4594877" y="1234902"/>
                </a:cubicBezTo>
                <a:close/>
                <a:moveTo>
                  <a:pt x="4606639" y="1291662"/>
                </a:moveTo>
                <a:cubicBezTo>
                  <a:pt x="4600879" y="1288823"/>
                  <a:pt x="4595120" y="1285983"/>
                  <a:pt x="4589429" y="1283178"/>
                </a:cubicBezTo>
                <a:cubicBezTo>
                  <a:pt x="4590262" y="1279957"/>
                  <a:pt x="4591095" y="1276771"/>
                  <a:pt x="4591858" y="1273516"/>
                </a:cubicBezTo>
                <a:lnTo>
                  <a:pt x="4592309" y="1271472"/>
                </a:lnTo>
                <a:cubicBezTo>
                  <a:pt x="4598242" y="1274312"/>
                  <a:pt x="4604176" y="1277187"/>
                  <a:pt x="4610109" y="1280096"/>
                </a:cubicBezTo>
                <a:cubicBezTo>
                  <a:pt x="4609068" y="1283836"/>
                  <a:pt x="4607888" y="1287680"/>
                  <a:pt x="4606639" y="1291628"/>
                </a:cubicBezTo>
                <a:close/>
                <a:moveTo>
                  <a:pt x="4621421" y="1304545"/>
                </a:moveTo>
                <a:lnTo>
                  <a:pt x="4626001" y="1306831"/>
                </a:lnTo>
                <a:cubicBezTo>
                  <a:pt x="4624509" y="1310398"/>
                  <a:pt x="4622947" y="1314069"/>
                  <a:pt x="4621247" y="1317740"/>
                </a:cubicBezTo>
                <a:cubicBezTo>
                  <a:pt x="4616147" y="1315142"/>
                  <a:pt x="4611011" y="1312545"/>
                  <a:pt x="4605876" y="1309948"/>
                </a:cubicBezTo>
                <a:cubicBezTo>
                  <a:pt x="4607021" y="1306935"/>
                  <a:pt x="4608097" y="1303887"/>
                  <a:pt x="4609137" y="1300805"/>
                </a:cubicBezTo>
                <a:cubicBezTo>
                  <a:pt x="4613301" y="1302121"/>
                  <a:pt x="4617465" y="1303402"/>
                  <a:pt x="4621421" y="1304511"/>
                </a:cubicBezTo>
                <a:close/>
                <a:moveTo>
                  <a:pt x="4631622" y="1341981"/>
                </a:moveTo>
                <a:lnTo>
                  <a:pt x="4618679" y="1335228"/>
                </a:lnTo>
                <a:cubicBezTo>
                  <a:pt x="4619096" y="1334432"/>
                  <a:pt x="4619477" y="1333635"/>
                  <a:pt x="4619894" y="1332804"/>
                </a:cubicBezTo>
                <a:lnTo>
                  <a:pt x="4619963" y="1332700"/>
                </a:lnTo>
                <a:cubicBezTo>
                  <a:pt x="4625168" y="1333635"/>
                  <a:pt x="4630442" y="1334536"/>
                  <a:pt x="4635716" y="1335332"/>
                </a:cubicBezTo>
                <a:cubicBezTo>
                  <a:pt x="4634398" y="1337583"/>
                  <a:pt x="4633010" y="1339800"/>
                  <a:pt x="4631622" y="1341981"/>
                </a:cubicBezTo>
                <a:close/>
                <a:moveTo>
                  <a:pt x="4919270" y="1310329"/>
                </a:moveTo>
                <a:lnTo>
                  <a:pt x="4929680" y="1307939"/>
                </a:lnTo>
                <a:cubicBezTo>
                  <a:pt x="4935613" y="1311714"/>
                  <a:pt x="4941547" y="1315523"/>
                  <a:pt x="4947445" y="1319333"/>
                </a:cubicBezTo>
                <a:lnTo>
                  <a:pt x="4919270" y="1310329"/>
                </a:lnTo>
                <a:close/>
                <a:moveTo>
                  <a:pt x="4898660" y="1298727"/>
                </a:moveTo>
                <a:lnTo>
                  <a:pt x="4898070" y="1298381"/>
                </a:lnTo>
                <a:lnTo>
                  <a:pt x="4904940" y="1295368"/>
                </a:lnTo>
                <a:lnTo>
                  <a:pt x="4922879" y="1303610"/>
                </a:lnTo>
                <a:lnTo>
                  <a:pt x="4923746" y="1304164"/>
                </a:lnTo>
                <a:lnTo>
                  <a:pt x="4911984" y="1306865"/>
                </a:lnTo>
                <a:cubicBezTo>
                  <a:pt x="4907542" y="1304164"/>
                  <a:pt x="4903101" y="1301463"/>
                  <a:pt x="4898625" y="1298762"/>
                </a:cubicBezTo>
                <a:close/>
                <a:moveTo>
                  <a:pt x="4898798" y="1292528"/>
                </a:moveTo>
                <a:lnTo>
                  <a:pt x="4892795" y="1295195"/>
                </a:lnTo>
                <a:lnTo>
                  <a:pt x="4890228" y="1293636"/>
                </a:lnTo>
                <a:cubicBezTo>
                  <a:pt x="4885474" y="1290762"/>
                  <a:pt x="4880720" y="1287853"/>
                  <a:pt x="4875932" y="1284979"/>
                </a:cubicBezTo>
                <a:lnTo>
                  <a:pt x="4878534" y="1283212"/>
                </a:lnTo>
                <a:lnTo>
                  <a:pt x="4898763" y="1292528"/>
                </a:lnTo>
                <a:close/>
                <a:moveTo>
                  <a:pt x="4814551" y="1272650"/>
                </a:moveTo>
                <a:cubicBezTo>
                  <a:pt x="4818368" y="1274832"/>
                  <a:pt x="4822185" y="1277013"/>
                  <a:pt x="4826001" y="1279195"/>
                </a:cubicBezTo>
                <a:cubicBezTo>
                  <a:pt x="4821699" y="1277671"/>
                  <a:pt x="4817361" y="1276113"/>
                  <a:pt x="4812989" y="1274520"/>
                </a:cubicBezTo>
                <a:lnTo>
                  <a:pt x="4814551" y="1272650"/>
                </a:lnTo>
                <a:close/>
                <a:moveTo>
                  <a:pt x="4771039" y="1280130"/>
                </a:moveTo>
                <a:lnTo>
                  <a:pt x="4768541" y="1278780"/>
                </a:lnTo>
                <a:cubicBezTo>
                  <a:pt x="4763579" y="1276113"/>
                  <a:pt x="4758618" y="1273412"/>
                  <a:pt x="4753621" y="1270745"/>
                </a:cubicBezTo>
                <a:cubicBezTo>
                  <a:pt x="4755495" y="1267386"/>
                  <a:pt x="4757334" y="1263992"/>
                  <a:pt x="4759242" y="1260529"/>
                </a:cubicBezTo>
                <a:cubicBezTo>
                  <a:pt x="4765349" y="1263854"/>
                  <a:pt x="4771456" y="1267213"/>
                  <a:pt x="4777528" y="1270537"/>
                </a:cubicBezTo>
                <a:cubicBezTo>
                  <a:pt x="4775342" y="1273793"/>
                  <a:pt x="4773191" y="1276979"/>
                  <a:pt x="4771039" y="1280096"/>
                </a:cubicBezTo>
                <a:close/>
                <a:moveTo>
                  <a:pt x="4734884" y="1249378"/>
                </a:moveTo>
                <a:cubicBezTo>
                  <a:pt x="4740332" y="1251663"/>
                  <a:pt x="4745710" y="1253914"/>
                  <a:pt x="4751123" y="1256131"/>
                </a:cubicBezTo>
                <a:lnTo>
                  <a:pt x="4754662" y="1258070"/>
                </a:lnTo>
                <a:cubicBezTo>
                  <a:pt x="4752788" y="1261533"/>
                  <a:pt x="4750880" y="1264962"/>
                  <a:pt x="4749041" y="1268321"/>
                </a:cubicBezTo>
                <a:cubicBezTo>
                  <a:pt x="4742760" y="1264962"/>
                  <a:pt x="4736688" y="1261706"/>
                  <a:pt x="4730720" y="1258555"/>
                </a:cubicBezTo>
                <a:cubicBezTo>
                  <a:pt x="4732108" y="1255542"/>
                  <a:pt x="4733496" y="1252495"/>
                  <a:pt x="4734884" y="1249378"/>
                </a:cubicBezTo>
                <a:close/>
                <a:moveTo>
                  <a:pt x="4730026" y="1247300"/>
                </a:moveTo>
                <a:cubicBezTo>
                  <a:pt x="4728708" y="1250244"/>
                  <a:pt x="4727355" y="1253153"/>
                  <a:pt x="4726036" y="1256062"/>
                </a:cubicBezTo>
                <a:cubicBezTo>
                  <a:pt x="4719547" y="1252633"/>
                  <a:pt x="4713232" y="1249274"/>
                  <a:pt x="4707090" y="1246053"/>
                </a:cubicBezTo>
                <a:lnTo>
                  <a:pt x="4709971" y="1238504"/>
                </a:lnTo>
                <a:cubicBezTo>
                  <a:pt x="4716841" y="1241586"/>
                  <a:pt x="4723572" y="1244529"/>
                  <a:pt x="4730026" y="1247300"/>
                </a:cubicBezTo>
                <a:close/>
                <a:moveTo>
                  <a:pt x="4622982" y="1229569"/>
                </a:moveTo>
                <a:cubicBezTo>
                  <a:pt x="4617118" y="1226694"/>
                  <a:pt x="4610907" y="1223543"/>
                  <a:pt x="4604106" y="1220011"/>
                </a:cubicBezTo>
                <a:cubicBezTo>
                  <a:pt x="4610456" y="1222920"/>
                  <a:pt x="4616806" y="1225898"/>
                  <a:pt x="4623156" y="1228911"/>
                </a:cubicBezTo>
                <a:lnTo>
                  <a:pt x="4622982" y="1229569"/>
                </a:lnTo>
                <a:close/>
                <a:moveTo>
                  <a:pt x="4590539" y="1255265"/>
                </a:moveTo>
                <a:cubicBezTo>
                  <a:pt x="4589880" y="1258243"/>
                  <a:pt x="4589221" y="1261187"/>
                  <a:pt x="4588562" y="1264096"/>
                </a:cubicBezTo>
                <a:cubicBezTo>
                  <a:pt x="4582351" y="1261152"/>
                  <a:pt x="4576209" y="1258278"/>
                  <a:pt x="4570067" y="1255404"/>
                </a:cubicBezTo>
                <a:cubicBezTo>
                  <a:pt x="4570623" y="1252598"/>
                  <a:pt x="4571143" y="1249759"/>
                  <a:pt x="4571698" y="1246919"/>
                </a:cubicBezTo>
                <a:cubicBezTo>
                  <a:pt x="4577805" y="1249759"/>
                  <a:pt x="4584155" y="1252564"/>
                  <a:pt x="4590574" y="1255265"/>
                </a:cubicBezTo>
                <a:close/>
                <a:moveTo>
                  <a:pt x="4566736" y="1271923"/>
                </a:moveTo>
                <a:cubicBezTo>
                  <a:pt x="4566875" y="1271265"/>
                  <a:pt x="4567049" y="1270641"/>
                  <a:pt x="4567153" y="1269983"/>
                </a:cubicBezTo>
                <a:cubicBezTo>
                  <a:pt x="4567777" y="1266901"/>
                  <a:pt x="4568402" y="1263750"/>
                  <a:pt x="4569027" y="1260564"/>
                </a:cubicBezTo>
                <a:lnTo>
                  <a:pt x="4570137" y="1261083"/>
                </a:lnTo>
                <a:cubicBezTo>
                  <a:pt x="4575862" y="1263750"/>
                  <a:pt x="4581587" y="1266416"/>
                  <a:pt x="4587382" y="1269187"/>
                </a:cubicBezTo>
                <a:lnTo>
                  <a:pt x="4586618" y="1272477"/>
                </a:lnTo>
                <a:cubicBezTo>
                  <a:pt x="4585959" y="1275282"/>
                  <a:pt x="4585230" y="1278052"/>
                  <a:pt x="4584502" y="1280857"/>
                </a:cubicBezTo>
                <a:cubicBezTo>
                  <a:pt x="4578534" y="1277948"/>
                  <a:pt x="4572566" y="1275039"/>
                  <a:pt x="4566667" y="1272200"/>
                </a:cubicBezTo>
                <a:lnTo>
                  <a:pt x="4566736" y="1271923"/>
                </a:lnTo>
                <a:close/>
                <a:moveTo>
                  <a:pt x="4619165" y="1322311"/>
                </a:moveTo>
                <a:cubicBezTo>
                  <a:pt x="4618437" y="1323904"/>
                  <a:pt x="4617674" y="1325462"/>
                  <a:pt x="4616875" y="1327021"/>
                </a:cubicBezTo>
                <a:cubicBezTo>
                  <a:pt x="4611323" y="1325947"/>
                  <a:pt x="4605841" y="1324804"/>
                  <a:pt x="4600498" y="1323558"/>
                </a:cubicBezTo>
                <a:cubicBezTo>
                  <a:pt x="4601747" y="1320614"/>
                  <a:pt x="4602927" y="1317636"/>
                  <a:pt x="4604106" y="1314623"/>
                </a:cubicBezTo>
                <a:cubicBezTo>
                  <a:pt x="4609137" y="1317186"/>
                  <a:pt x="4614134" y="1319714"/>
                  <a:pt x="4619165" y="1322276"/>
                </a:cubicBezTo>
                <a:close/>
                <a:moveTo>
                  <a:pt x="4641442" y="1336129"/>
                </a:moveTo>
                <a:cubicBezTo>
                  <a:pt x="4643524" y="1336406"/>
                  <a:pt x="4645571" y="1336683"/>
                  <a:pt x="4647652" y="1336925"/>
                </a:cubicBezTo>
                <a:lnTo>
                  <a:pt x="4654939" y="1340665"/>
                </a:lnTo>
                <a:cubicBezTo>
                  <a:pt x="4652684" y="1343817"/>
                  <a:pt x="4650324" y="1347003"/>
                  <a:pt x="4647791" y="1350362"/>
                </a:cubicBezTo>
                <a:lnTo>
                  <a:pt x="4636445" y="1344440"/>
                </a:lnTo>
                <a:cubicBezTo>
                  <a:pt x="4638180" y="1341670"/>
                  <a:pt x="4639845" y="1338899"/>
                  <a:pt x="4641476" y="1336094"/>
                </a:cubicBezTo>
                <a:close/>
                <a:moveTo>
                  <a:pt x="4659554" y="1343089"/>
                </a:moveTo>
                <a:lnTo>
                  <a:pt x="4669929" y="1348457"/>
                </a:lnTo>
                <a:cubicBezTo>
                  <a:pt x="4668714" y="1349808"/>
                  <a:pt x="4667500" y="1351159"/>
                  <a:pt x="4666285" y="1352509"/>
                </a:cubicBezTo>
                <a:cubicBezTo>
                  <a:pt x="4661705" y="1352717"/>
                  <a:pt x="4657091" y="1352821"/>
                  <a:pt x="4652510" y="1352855"/>
                </a:cubicBezTo>
                <a:lnTo>
                  <a:pt x="4652372" y="1352786"/>
                </a:lnTo>
                <a:cubicBezTo>
                  <a:pt x="4654939" y="1349462"/>
                  <a:pt x="4657299" y="1346241"/>
                  <a:pt x="4659554" y="1343089"/>
                </a:cubicBezTo>
                <a:close/>
                <a:moveTo>
                  <a:pt x="4866460" y="1285221"/>
                </a:moveTo>
                <a:lnTo>
                  <a:pt x="4858618" y="1290485"/>
                </a:lnTo>
                <a:lnTo>
                  <a:pt x="4851782" y="1288165"/>
                </a:lnTo>
                <a:lnTo>
                  <a:pt x="4841060" y="1281966"/>
                </a:lnTo>
                <a:cubicBezTo>
                  <a:pt x="4843732" y="1279576"/>
                  <a:pt x="4846404" y="1277221"/>
                  <a:pt x="4849110" y="1274797"/>
                </a:cubicBezTo>
                <a:cubicBezTo>
                  <a:pt x="4854905" y="1278260"/>
                  <a:pt x="4860734" y="1281723"/>
                  <a:pt x="4866494" y="1285186"/>
                </a:cubicBezTo>
                <a:close/>
                <a:moveTo>
                  <a:pt x="4702372" y="1243594"/>
                </a:moveTo>
                <a:cubicBezTo>
                  <a:pt x="4695744" y="1240131"/>
                  <a:pt x="4689256" y="1236737"/>
                  <a:pt x="4682941" y="1233482"/>
                </a:cubicBezTo>
                <a:lnTo>
                  <a:pt x="4685022" y="1227041"/>
                </a:lnTo>
                <a:cubicBezTo>
                  <a:pt x="4691893" y="1230296"/>
                  <a:pt x="4698624" y="1233447"/>
                  <a:pt x="4705113" y="1236356"/>
                </a:cubicBezTo>
                <a:lnTo>
                  <a:pt x="4702337" y="1243594"/>
                </a:lnTo>
                <a:close/>
                <a:moveTo>
                  <a:pt x="4660075" y="1214781"/>
                </a:moveTo>
                <a:cubicBezTo>
                  <a:pt x="4666806" y="1218175"/>
                  <a:pt x="4673572" y="1221500"/>
                  <a:pt x="4680234" y="1224720"/>
                </a:cubicBezTo>
                <a:lnTo>
                  <a:pt x="4678187" y="1230989"/>
                </a:lnTo>
                <a:cubicBezTo>
                  <a:pt x="4671594" y="1227595"/>
                  <a:pt x="4664967" y="1224270"/>
                  <a:pt x="4658340" y="1220980"/>
                </a:cubicBezTo>
                <a:lnTo>
                  <a:pt x="4660075" y="1214781"/>
                </a:lnTo>
                <a:close/>
                <a:moveTo>
                  <a:pt x="4652129" y="1223543"/>
                </a:moveTo>
                <a:cubicBezTo>
                  <a:pt x="4651018" y="1227595"/>
                  <a:pt x="4649873" y="1231612"/>
                  <a:pt x="4648763" y="1235595"/>
                </a:cubicBezTo>
                <a:cubicBezTo>
                  <a:pt x="4642240" y="1232409"/>
                  <a:pt x="4635751" y="1229257"/>
                  <a:pt x="4629228" y="1226175"/>
                </a:cubicBezTo>
                <a:cubicBezTo>
                  <a:pt x="4630200" y="1222088"/>
                  <a:pt x="4631171" y="1217967"/>
                  <a:pt x="4632177" y="1213812"/>
                </a:cubicBezTo>
                <a:cubicBezTo>
                  <a:pt x="4638839" y="1216998"/>
                  <a:pt x="4645466" y="1220253"/>
                  <a:pt x="4652129" y="1223543"/>
                </a:cubicBezTo>
                <a:close/>
                <a:moveTo>
                  <a:pt x="4597514" y="1222262"/>
                </a:moveTo>
                <a:lnTo>
                  <a:pt x="4595918" y="1229846"/>
                </a:lnTo>
                <a:cubicBezTo>
                  <a:pt x="4589394" y="1226833"/>
                  <a:pt x="4582871" y="1223924"/>
                  <a:pt x="4576348" y="1221015"/>
                </a:cubicBezTo>
                <a:lnTo>
                  <a:pt x="4578013" y="1211630"/>
                </a:lnTo>
                <a:cubicBezTo>
                  <a:pt x="4583877" y="1214954"/>
                  <a:pt x="4590158" y="1218383"/>
                  <a:pt x="4597479" y="1222262"/>
                </a:cubicBezTo>
                <a:close/>
                <a:moveTo>
                  <a:pt x="4570484" y="1223820"/>
                </a:moveTo>
                <a:cubicBezTo>
                  <a:pt x="4569755" y="1227907"/>
                  <a:pt x="4569027" y="1231958"/>
                  <a:pt x="4568263" y="1235976"/>
                </a:cubicBezTo>
                <a:cubicBezTo>
                  <a:pt x="4561809" y="1233032"/>
                  <a:pt x="4555390" y="1230158"/>
                  <a:pt x="4548971" y="1227318"/>
                </a:cubicBezTo>
                <a:cubicBezTo>
                  <a:pt x="4549595" y="1223301"/>
                  <a:pt x="4550220" y="1219249"/>
                  <a:pt x="4550845" y="1215162"/>
                </a:cubicBezTo>
                <a:cubicBezTo>
                  <a:pt x="4557368" y="1218002"/>
                  <a:pt x="4563926" y="1220911"/>
                  <a:pt x="4570484" y="1223820"/>
                </a:cubicBezTo>
                <a:close/>
                <a:moveTo>
                  <a:pt x="4565071" y="1253083"/>
                </a:moveTo>
                <a:cubicBezTo>
                  <a:pt x="4558756" y="1250140"/>
                  <a:pt x="4552475" y="1247265"/>
                  <a:pt x="4546230" y="1244426"/>
                </a:cubicBezTo>
                <a:cubicBezTo>
                  <a:pt x="4546750" y="1241343"/>
                  <a:pt x="4547236" y="1238192"/>
                  <a:pt x="4547722" y="1235075"/>
                </a:cubicBezTo>
                <a:cubicBezTo>
                  <a:pt x="4553829" y="1238296"/>
                  <a:pt x="4560178" y="1241482"/>
                  <a:pt x="4566667" y="1244599"/>
                </a:cubicBezTo>
                <a:cubicBezTo>
                  <a:pt x="4566146" y="1247438"/>
                  <a:pt x="4565591" y="1250278"/>
                  <a:pt x="4565036" y="1253118"/>
                </a:cubicBezTo>
                <a:close/>
                <a:moveTo>
                  <a:pt x="4564065" y="1258243"/>
                </a:moveTo>
                <a:lnTo>
                  <a:pt x="4563857" y="1259352"/>
                </a:lnTo>
                <a:cubicBezTo>
                  <a:pt x="4563232" y="1262607"/>
                  <a:pt x="4562607" y="1265828"/>
                  <a:pt x="4561948" y="1269014"/>
                </a:cubicBezTo>
                <a:cubicBezTo>
                  <a:pt x="4561879" y="1269291"/>
                  <a:pt x="4561844" y="1269568"/>
                  <a:pt x="4561774" y="1269845"/>
                </a:cubicBezTo>
                <a:cubicBezTo>
                  <a:pt x="4555737" y="1266970"/>
                  <a:pt x="4549769" y="1264165"/>
                  <a:pt x="4543836" y="1261360"/>
                </a:cubicBezTo>
                <a:lnTo>
                  <a:pt x="4543419" y="1261152"/>
                </a:lnTo>
                <a:cubicBezTo>
                  <a:pt x="4544078" y="1257343"/>
                  <a:pt x="4544738" y="1253499"/>
                  <a:pt x="4545397" y="1249620"/>
                </a:cubicBezTo>
                <a:cubicBezTo>
                  <a:pt x="4551608" y="1252460"/>
                  <a:pt x="4557819" y="1255334"/>
                  <a:pt x="4564099" y="1258243"/>
                </a:cubicBezTo>
                <a:close/>
                <a:moveTo>
                  <a:pt x="4583114" y="1286156"/>
                </a:moveTo>
                <a:cubicBezTo>
                  <a:pt x="4577181" y="1283905"/>
                  <a:pt x="4571178" y="1281481"/>
                  <a:pt x="4565175" y="1278918"/>
                </a:cubicBezTo>
                <a:cubicBezTo>
                  <a:pt x="4565314" y="1278295"/>
                  <a:pt x="4565453" y="1277671"/>
                  <a:pt x="4565591" y="1277013"/>
                </a:cubicBezTo>
                <a:cubicBezTo>
                  <a:pt x="4571490" y="1279853"/>
                  <a:pt x="4577389" y="1282728"/>
                  <a:pt x="4583253" y="1285602"/>
                </a:cubicBezTo>
                <a:cubicBezTo>
                  <a:pt x="4583218" y="1285775"/>
                  <a:pt x="4583149" y="1285948"/>
                  <a:pt x="4583114" y="1286121"/>
                </a:cubicBezTo>
                <a:close/>
                <a:moveTo>
                  <a:pt x="4604141" y="1299212"/>
                </a:moveTo>
                <a:cubicBezTo>
                  <a:pt x="4603169" y="1302017"/>
                  <a:pt x="4602198" y="1304788"/>
                  <a:pt x="4601157" y="1307558"/>
                </a:cubicBezTo>
                <a:lnTo>
                  <a:pt x="4600498" y="1307212"/>
                </a:lnTo>
                <a:cubicBezTo>
                  <a:pt x="4595293" y="1304580"/>
                  <a:pt x="4590088" y="1301948"/>
                  <a:pt x="4584849" y="1299316"/>
                </a:cubicBezTo>
                <a:cubicBezTo>
                  <a:pt x="4585473" y="1297273"/>
                  <a:pt x="4586063" y="1295195"/>
                  <a:pt x="4586653" y="1293152"/>
                </a:cubicBezTo>
                <a:cubicBezTo>
                  <a:pt x="4592586" y="1295333"/>
                  <a:pt x="4598451" y="1297377"/>
                  <a:pt x="4604106" y="1299212"/>
                </a:cubicBezTo>
                <a:close/>
                <a:moveTo>
                  <a:pt x="4595293" y="1322346"/>
                </a:moveTo>
                <a:cubicBezTo>
                  <a:pt x="4594669" y="1322207"/>
                  <a:pt x="4594044" y="1322034"/>
                  <a:pt x="4593419" y="1321895"/>
                </a:cubicBezTo>
                <a:lnTo>
                  <a:pt x="4592517" y="1321688"/>
                </a:lnTo>
                <a:lnTo>
                  <a:pt x="4579679" y="1315073"/>
                </a:lnTo>
                <a:cubicBezTo>
                  <a:pt x="4580997" y="1311333"/>
                  <a:pt x="4582212" y="1307731"/>
                  <a:pt x="4583357" y="1304199"/>
                </a:cubicBezTo>
                <a:cubicBezTo>
                  <a:pt x="4588700" y="1306900"/>
                  <a:pt x="4594044" y="1309567"/>
                  <a:pt x="4599387" y="1312303"/>
                </a:cubicBezTo>
                <a:cubicBezTo>
                  <a:pt x="4598034" y="1315800"/>
                  <a:pt x="4596681" y="1319194"/>
                  <a:pt x="4595328" y="1322415"/>
                </a:cubicBezTo>
                <a:close/>
                <a:moveTo>
                  <a:pt x="4606153" y="1347176"/>
                </a:moveTo>
                <a:lnTo>
                  <a:pt x="4593072" y="1340215"/>
                </a:lnTo>
                <a:cubicBezTo>
                  <a:pt x="4594772" y="1336648"/>
                  <a:pt x="4596334" y="1333289"/>
                  <a:pt x="4597791" y="1330034"/>
                </a:cubicBezTo>
                <a:lnTo>
                  <a:pt x="4611740" y="1337271"/>
                </a:lnTo>
                <a:cubicBezTo>
                  <a:pt x="4610109" y="1340319"/>
                  <a:pt x="4608270" y="1343609"/>
                  <a:pt x="4606188" y="1347176"/>
                </a:cubicBezTo>
                <a:close/>
                <a:moveTo>
                  <a:pt x="4624752" y="1352267"/>
                </a:moveTo>
                <a:cubicBezTo>
                  <a:pt x="4621698" y="1352094"/>
                  <a:pt x="4618645" y="1351955"/>
                  <a:pt x="4615591" y="1351713"/>
                </a:cubicBezTo>
                <a:lnTo>
                  <a:pt x="4614654" y="1351643"/>
                </a:lnTo>
                <a:lnTo>
                  <a:pt x="4610734" y="1349669"/>
                </a:lnTo>
                <a:cubicBezTo>
                  <a:pt x="4612850" y="1346033"/>
                  <a:pt x="4614654" y="1342778"/>
                  <a:pt x="4616320" y="1339730"/>
                </a:cubicBezTo>
                <a:lnTo>
                  <a:pt x="4628846" y="1346241"/>
                </a:lnTo>
                <a:cubicBezTo>
                  <a:pt x="4627528" y="1348250"/>
                  <a:pt x="4626174" y="1350258"/>
                  <a:pt x="4624821" y="1352267"/>
                </a:cubicBezTo>
                <a:lnTo>
                  <a:pt x="4624717" y="1352267"/>
                </a:lnTo>
                <a:close/>
                <a:moveTo>
                  <a:pt x="4672392" y="1363245"/>
                </a:moveTo>
                <a:lnTo>
                  <a:pt x="4666285" y="1360059"/>
                </a:lnTo>
                <a:cubicBezTo>
                  <a:pt x="4667118" y="1359158"/>
                  <a:pt x="4667986" y="1358293"/>
                  <a:pt x="4668819" y="1357392"/>
                </a:cubicBezTo>
                <a:cubicBezTo>
                  <a:pt x="4672670" y="1357219"/>
                  <a:pt x="4676522" y="1356977"/>
                  <a:pt x="4680338" y="1356699"/>
                </a:cubicBezTo>
                <a:cubicBezTo>
                  <a:pt x="4677771" y="1358881"/>
                  <a:pt x="4675134" y="1361063"/>
                  <a:pt x="4672392" y="1363245"/>
                </a:cubicBezTo>
                <a:close/>
                <a:moveTo>
                  <a:pt x="4687243" y="1357496"/>
                </a:moveTo>
                <a:lnTo>
                  <a:pt x="4691234" y="1359574"/>
                </a:lnTo>
                <a:cubicBezTo>
                  <a:pt x="4690921" y="1359782"/>
                  <a:pt x="4690609" y="1359955"/>
                  <a:pt x="4690297" y="1360163"/>
                </a:cubicBezTo>
                <a:lnTo>
                  <a:pt x="4689741" y="1360509"/>
                </a:lnTo>
                <a:cubicBezTo>
                  <a:pt x="4687000" y="1361202"/>
                  <a:pt x="4684190" y="1361860"/>
                  <a:pt x="4681345" y="1362483"/>
                </a:cubicBezTo>
                <a:cubicBezTo>
                  <a:pt x="4683357" y="1360786"/>
                  <a:pt x="4685335" y="1359124"/>
                  <a:pt x="4687208" y="1357461"/>
                </a:cubicBezTo>
                <a:close/>
                <a:moveTo>
                  <a:pt x="4722011" y="1356249"/>
                </a:moveTo>
                <a:cubicBezTo>
                  <a:pt x="4740262" y="1365738"/>
                  <a:pt x="4756674" y="1374188"/>
                  <a:pt x="4772184" y="1382049"/>
                </a:cubicBezTo>
                <a:cubicBezTo>
                  <a:pt x="5006744" y="1501492"/>
                  <a:pt x="5215350" y="1577784"/>
                  <a:pt x="5409209" y="1614978"/>
                </a:cubicBezTo>
                <a:cubicBezTo>
                  <a:pt x="5209660" y="1582771"/>
                  <a:pt x="5003240" y="1512055"/>
                  <a:pt x="4779124" y="1399123"/>
                </a:cubicBezTo>
                <a:cubicBezTo>
                  <a:pt x="4757125" y="1388075"/>
                  <a:pt x="4733565" y="1375954"/>
                  <a:pt x="4707090" y="1362102"/>
                </a:cubicBezTo>
                <a:cubicBezTo>
                  <a:pt x="4708964" y="1361202"/>
                  <a:pt x="4710803" y="1360267"/>
                  <a:pt x="4712643" y="1359331"/>
                </a:cubicBezTo>
                <a:cubicBezTo>
                  <a:pt x="4715800" y="1358327"/>
                  <a:pt x="4718888" y="1357288"/>
                  <a:pt x="4721976" y="1356215"/>
                </a:cubicBezTo>
                <a:close/>
                <a:moveTo>
                  <a:pt x="5463650" y="1612346"/>
                </a:moveTo>
                <a:cubicBezTo>
                  <a:pt x="5456364" y="1610026"/>
                  <a:pt x="5449077" y="1607636"/>
                  <a:pt x="5441895" y="1605247"/>
                </a:cubicBezTo>
                <a:cubicBezTo>
                  <a:pt x="5434747" y="1602615"/>
                  <a:pt x="5427564" y="1599914"/>
                  <a:pt x="5420520" y="1597212"/>
                </a:cubicBezTo>
                <a:cubicBezTo>
                  <a:pt x="5414101" y="1594511"/>
                  <a:pt x="5407682" y="1591810"/>
                  <a:pt x="5401333" y="1589074"/>
                </a:cubicBezTo>
                <a:cubicBezTo>
                  <a:pt x="5393595" y="1585473"/>
                  <a:pt x="5385892" y="1581802"/>
                  <a:pt x="5378293" y="1578131"/>
                </a:cubicBezTo>
                <a:lnTo>
                  <a:pt x="5377391" y="1577646"/>
                </a:lnTo>
                <a:cubicBezTo>
                  <a:pt x="5372290" y="1574979"/>
                  <a:pt x="5367155" y="1572313"/>
                  <a:pt x="5362123" y="1569646"/>
                </a:cubicBezTo>
                <a:cubicBezTo>
                  <a:pt x="5355427" y="1565837"/>
                  <a:pt x="5348730" y="1561958"/>
                  <a:pt x="5342137" y="1558114"/>
                </a:cubicBezTo>
                <a:cubicBezTo>
                  <a:pt x="5332144" y="1551915"/>
                  <a:pt x="5322082" y="1545543"/>
                  <a:pt x="5312227" y="1539205"/>
                </a:cubicBezTo>
                <a:cubicBezTo>
                  <a:pt x="5260041" y="1503639"/>
                  <a:pt x="5209000" y="1466134"/>
                  <a:pt x="5163476" y="1431918"/>
                </a:cubicBezTo>
                <a:cubicBezTo>
                  <a:pt x="5211082" y="1460905"/>
                  <a:pt x="5251922" y="1484731"/>
                  <a:pt x="5292554" y="1507379"/>
                </a:cubicBezTo>
                <a:cubicBezTo>
                  <a:pt x="5335927" y="1531517"/>
                  <a:pt x="5379438" y="1556936"/>
                  <a:pt x="5421562" y="1581525"/>
                </a:cubicBezTo>
                <a:cubicBezTo>
                  <a:pt x="5434296" y="1588936"/>
                  <a:pt x="5447030" y="1596381"/>
                  <a:pt x="5459764" y="1603792"/>
                </a:cubicBezTo>
                <a:cubicBezTo>
                  <a:pt x="5468092" y="1608641"/>
                  <a:pt x="5476558" y="1613524"/>
                  <a:pt x="5485025" y="1618303"/>
                </a:cubicBezTo>
                <a:cubicBezTo>
                  <a:pt x="5477877" y="1616363"/>
                  <a:pt x="5470764" y="1614389"/>
                  <a:pt x="5463650" y="1612346"/>
                </a:cubicBezTo>
                <a:close/>
                <a:moveTo>
                  <a:pt x="5066633" y="1365981"/>
                </a:moveTo>
                <a:lnTo>
                  <a:pt x="5056432" y="1359609"/>
                </a:lnTo>
                <a:cubicBezTo>
                  <a:pt x="5058341" y="1360232"/>
                  <a:pt x="5060249" y="1360855"/>
                  <a:pt x="5062192" y="1361479"/>
                </a:cubicBezTo>
                <a:lnTo>
                  <a:pt x="5070554" y="1367851"/>
                </a:lnTo>
                <a:lnTo>
                  <a:pt x="5066633" y="1365981"/>
                </a:lnTo>
                <a:close/>
                <a:moveTo>
                  <a:pt x="5242276" y="1512539"/>
                </a:moveTo>
                <a:cubicBezTo>
                  <a:pt x="5152755" y="1465510"/>
                  <a:pt x="5064517" y="1413356"/>
                  <a:pt x="4972601" y="1359054"/>
                </a:cubicBezTo>
                <a:cubicBezTo>
                  <a:pt x="4951262" y="1346449"/>
                  <a:pt x="4929714" y="1333704"/>
                  <a:pt x="4907993" y="1320960"/>
                </a:cubicBezTo>
                <a:cubicBezTo>
                  <a:pt x="4908514" y="1321030"/>
                  <a:pt x="4909000" y="1321133"/>
                  <a:pt x="4909520" y="1321203"/>
                </a:cubicBezTo>
                <a:cubicBezTo>
                  <a:pt x="4914412" y="1322034"/>
                  <a:pt x="4919686" y="1322726"/>
                  <a:pt x="4926002" y="1323419"/>
                </a:cubicBezTo>
                <a:lnTo>
                  <a:pt x="4930478" y="1324112"/>
                </a:lnTo>
                <a:cubicBezTo>
                  <a:pt x="4955079" y="1339211"/>
                  <a:pt x="4979471" y="1354310"/>
                  <a:pt x="5003622" y="1369271"/>
                </a:cubicBezTo>
                <a:cubicBezTo>
                  <a:pt x="5084850" y="1419590"/>
                  <a:pt x="5162921" y="1467969"/>
                  <a:pt x="5242276" y="1512470"/>
                </a:cubicBezTo>
                <a:close/>
                <a:moveTo>
                  <a:pt x="4939534" y="1305723"/>
                </a:moveTo>
                <a:cubicBezTo>
                  <a:pt x="4941998" y="1305169"/>
                  <a:pt x="4944496" y="1304614"/>
                  <a:pt x="4946959" y="1304060"/>
                </a:cubicBezTo>
                <a:cubicBezTo>
                  <a:pt x="4955148" y="1309567"/>
                  <a:pt x="4963337" y="1315073"/>
                  <a:pt x="4971491" y="1320614"/>
                </a:cubicBezTo>
                <a:cubicBezTo>
                  <a:pt x="4961116" y="1315731"/>
                  <a:pt x="4950429" y="1310779"/>
                  <a:pt x="4939534" y="1305723"/>
                </a:cubicBezTo>
                <a:close/>
                <a:moveTo>
                  <a:pt x="4890922" y="1283351"/>
                </a:moveTo>
                <a:lnTo>
                  <a:pt x="4883496" y="1279957"/>
                </a:lnTo>
                <a:lnTo>
                  <a:pt x="4884468" y="1279299"/>
                </a:lnTo>
                <a:cubicBezTo>
                  <a:pt x="4886619" y="1280650"/>
                  <a:pt x="4888770" y="1282000"/>
                  <a:pt x="4890922" y="1283351"/>
                </a:cubicBezTo>
                <a:close/>
                <a:moveTo>
                  <a:pt x="4873122" y="1280719"/>
                </a:moveTo>
                <a:lnTo>
                  <a:pt x="4871109" y="1282070"/>
                </a:lnTo>
                <a:cubicBezTo>
                  <a:pt x="4865488" y="1278710"/>
                  <a:pt x="4859867" y="1275351"/>
                  <a:pt x="4854211" y="1271992"/>
                </a:cubicBezTo>
                <a:cubicBezTo>
                  <a:pt x="4860561" y="1274936"/>
                  <a:pt x="4866841" y="1277845"/>
                  <a:pt x="4873122" y="1280754"/>
                </a:cubicBezTo>
                <a:close/>
                <a:moveTo>
                  <a:pt x="4809936" y="1270053"/>
                </a:moveTo>
                <a:lnTo>
                  <a:pt x="4807785" y="1272650"/>
                </a:lnTo>
                <a:cubicBezTo>
                  <a:pt x="4801088" y="1270191"/>
                  <a:pt x="4794322" y="1267663"/>
                  <a:pt x="4787521" y="1265066"/>
                </a:cubicBezTo>
                <a:lnTo>
                  <a:pt x="4791234" y="1259455"/>
                </a:lnTo>
                <a:cubicBezTo>
                  <a:pt x="4797479" y="1262988"/>
                  <a:pt x="4803725" y="1266520"/>
                  <a:pt x="4809936" y="1270053"/>
                </a:cubicBezTo>
                <a:close/>
                <a:moveTo>
                  <a:pt x="4624370" y="1223855"/>
                </a:moveTo>
                <a:cubicBezTo>
                  <a:pt x="4617743" y="1220738"/>
                  <a:pt x="4611150" y="1217656"/>
                  <a:pt x="4604557" y="1214608"/>
                </a:cubicBezTo>
                <a:lnTo>
                  <a:pt x="4607125" y="1202072"/>
                </a:lnTo>
                <a:cubicBezTo>
                  <a:pt x="4613856" y="1205154"/>
                  <a:pt x="4620588" y="1208271"/>
                  <a:pt x="4627319" y="1211457"/>
                </a:cubicBezTo>
                <a:lnTo>
                  <a:pt x="4624370" y="1223820"/>
                </a:lnTo>
                <a:close/>
                <a:moveTo>
                  <a:pt x="4543940" y="1225101"/>
                </a:moveTo>
                <a:lnTo>
                  <a:pt x="4543385" y="1224859"/>
                </a:lnTo>
                <a:cubicBezTo>
                  <a:pt x="4538110" y="1222539"/>
                  <a:pt x="4532836" y="1220184"/>
                  <a:pt x="4527805" y="1218037"/>
                </a:cubicBezTo>
                <a:cubicBezTo>
                  <a:pt x="4512121" y="1208652"/>
                  <a:pt x="4496854" y="1198297"/>
                  <a:pt x="4482316" y="1187146"/>
                </a:cubicBezTo>
                <a:cubicBezTo>
                  <a:pt x="4503724" y="1195423"/>
                  <a:pt x="4525029" y="1204115"/>
                  <a:pt x="4545778" y="1213015"/>
                </a:cubicBezTo>
                <a:cubicBezTo>
                  <a:pt x="4545154" y="1217067"/>
                  <a:pt x="4544529" y="1221119"/>
                  <a:pt x="4543905" y="1225101"/>
                </a:cubicBezTo>
                <a:close/>
                <a:moveTo>
                  <a:pt x="4413683" y="1177969"/>
                </a:moveTo>
                <a:cubicBezTo>
                  <a:pt x="4450497" y="1191371"/>
                  <a:pt x="4488041" y="1206331"/>
                  <a:pt x="4525203" y="1222366"/>
                </a:cubicBezTo>
                <a:cubicBezTo>
                  <a:pt x="4530893" y="1225759"/>
                  <a:pt x="4536792" y="1229119"/>
                  <a:pt x="4542794" y="1232374"/>
                </a:cubicBezTo>
                <a:cubicBezTo>
                  <a:pt x="4542274" y="1235629"/>
                  <a:pt x="4541754" y="1238885"/>
                  <a:pt x="4541233" y="1242105"/>
                </a:cubicBezTo>
                <a:cubicBezTo>
                  <a:pt x="4503863" y="1225136"/>
                  <a:pt x="4467395" y="1209552"/>
                  <a:pt x="4432871" y="1195769"/>
                </a:cubicBezTo>
                <a:lnTo>
                  <a:pt x="4431864" y="1194868"/>
                </a:lnTo>
                <a:cubicBezTo>
                  <a:pt x="4431379" y="1194453"/>
                  <a:pt x="4430858" y="1194003"/>
                  <a:pt x="4430372" y="1193587"/>
                </a:cubicBezTo>
                <a:cubicBezTo>
                  <a:pt x="4424786" y="1188531"/>
                  <a:pt x="4419199" y="1183267"/>
                  <a:pt x="4413717" y="1177969"/>
                </a:cubicBezTo>
                <a:close/>
                <a:moveTo>
                  <a:pt x="4537590" y="1263611"/>
                </a:moveTo>
                <a:lnTo>
                  <a:pt x="4537278" y="1265551"/>
                </a:lnTo>
                <a:lnTo>
                  <a:pt x="4537278" y="1265551"/>
                </a:lnTo>
                <a:cubicBezTo>
                  <a:pt x="4537278" y="1265551"/>
                  <a:pt x="4537208" y="1265862"/>
                  <a:pt x="4537208" y="1266035"/>
                </a:cubicBezTo>
                <a:cubicBezTo>
                  <a:pt x="4526105" y="1260494"/>
                  <a:pt x="4515210" y="1254538"/>
                  <a:pt x="4504626" y="1248235"/>
                </a:cubicBezTo>
                <a:cubicBezTo>
                  <a:pt x="4515522" y="1253256"/>
                  <a:pt x="4526556" y="1258382"/>
                  <a:pt x="4537624" y="1263611"/>
                </a:cubicBezTo>
                <a:close/>
                <a:moveTo>
                  <a:pt x="4560213" y="1276806"/>
                </a:moveTo>
                <a:cubicBezTo>
                  <a:pt x="4554071" y="1274139"/>
                  <a:pt x="4547999" y="1271334"/>
                  <a:pt x="4542101" y="1268460"/>
                </a:cubicBezTo>
                <a:lnTo>
                  <a:pt x="4542101" y="1268217"/>
                </a:lnTo>
                <a:cubicBezTo>
                  <a:pt x="4542274" y="1267594"/>
                  <a:pt x="4542413" y="1266970"/>
                  <a:pt x="4542517" y="1266382"/>
                </a:cubicBezTo>
                <a:lnTo>
                  <a:pt x="4542587" y="1266001"/>
                </a:lnTo>
                <a:cubicBezTo>
                  <a:pt x="4548624" y="1268875"/>
                  <a:pt x="4554661" y="1271784"/>
                  <a:pt x="4560699" y="1274659"/>
                </a:cubicBezTo>
                <a:cubicBezTo>
                  <a:pt x="4560525" y="1275386"/>
                  <a:pt x="4560387" y="1276078"/>
                  <a:pt x="4560213" y="1276806"/>
                </a:cubicBezTo>
                <a:close/>
                <a:moveTo>
                  <a:pt x="4580026" y="1296926"/>
                </a:moveTo>
                <a:cubicBezTo>
                  <a:pt x="4574335" y="1294087"/>
                  <a:pt x="4568645" y="1291247"/>
                  <a:pt x="4562954" y="1288442"/>
                </a:cubicBezTo>
                <a:cubicBezTo>
                  <a:pt x="4563301" y="1287022"/>
                  <a:pt x="4563648" y="1285637"/>
                  <a:pt x="4563995" y="1284217"/>
                </a:cubicBezTo>
                <a:cubicBezTo>
                  <a:pt x="4569929" y="1286710"/>
                  <a:pt x="4575862" y="1289100"/>
                  <a:pt x="4581691" y="1291281"/>
                </a:cubicBezTo>
                <a:cubicBezTo>
                  <a:pt x="4581136" y="1293152"/>
                  <a:pt x="4580616" y="1295056"/>
                  <a:pt x="4580026" y="1296926"/>
                </a:cubicBezTo>
                <a:close/>
                <a:moveTo>
                  <a:pt x="4574821" y="1312545"/>
                </a:moveTo>
                <a:cubicBezTo>
                  <a:pt x="4569408" y="1309774"/>
                  <a:pt x="4564030" y="1307004"/>
                  <a:pt x="4558617" y="1304233"/>
                </a:cubicBezTo>
                <a:cubicBezTo>
                  <a:pt x="4559658" y="1300701"/>
                  <a:pt x="4560664" y="1297030"/>
                  <a:pt x="4561636" y="1293325"/>
                </a:cubicBezTo>
                <a:cubicBezTo>
                  <a:pt x="4567257" y="1296130"/>
                  <a:pt x="4572878" y="1298935"/>
                  <a:pt x="4578499" y="1301740"/>
                </a:cubicBezTo>
                <a:cubicBezTo>
                  <a:pt x="4577389" y="1305238"/>
                  <a:pt x="4576174" y="1308805"/>
                  <a:pt x="4574821" y="1312580"/>
                </a:cubicBezTo>
                <a:close/>
                <a:moveTo>
                  <a:pt x="4590643" y="1326363"/>
                </a:moveTo>
                <a:lnTo>
                  <a:pt x="4593037" y="1327609"/>
                </a:lnTo>
                <a:cubicBezTo>
                  <a:pt x="4591615" y="1330830"/>
                  <a:pt x="4590088" y="1334155"/>
                  <a:pt x="4588353" y="1337722"/>
                </a:cubicBezTo>
                <a:lnTo>
                  <a:pt x="4573953" y="1330068"/>
                </a:lnTo>
                <a:cubicBezTo>
                  <a:pt x="4574925" y="1327609"/>
                  <a:pt x="4575862" y="1325151"/>
                  <a:pt x="4576799" y="1322692"/>
                </a:cubicBezTo>
                <a:cubicBezTo>
                  <a:pt x="4581379" y="1323973"/>
                  <a:pt x="4586028" y="1325220"/>
                  <a:pt x="4590609" y="1326363"/>
                </a:cubicBezTo>
                <a:close/>
                <a:moveTo>
                  <a:pt x="4601261" y="1350362"/>
                </a:moveTo>
                <a:cubicBezTo>
                  <a:pt x="4597097" y="1349912"/>
                  <a:pt x="4592934" y="1349358"/>
                  <a:pt x="4588839" y="1348804"/>
                </a:cubicBezTo>
                <a:cubicBezTo>
                  <a:pt x="4589498" y="1347488"/>
                  <a:pt x="4590158" y="1346137"/>
                  <a:pt x="4590817" y="1344821"/>
                </a:cubicBezTo>
                <a:lnTo>
                  <a:pt x="4601261" y="1350397"/>
                </a:lnTo>
                <a:close/>
                <a:moveTo>
                  <a:pt x="4627840" y="1357427"/>
                </a:moveTo>
                <a:cubicBezTo>
                  <a:pt x="4632906" y="1357669"/>
                  <a:pt x="4637521" y="1357808"/>
                  <a:pt x="4641823" y="1357912"/>
                </a:cubicBezTo>
                <a:cubicBezTo>
                  <a:pt x="4640123" y="1359989"/>
                  <a:pt x="4638561" y="1361860"/>
                  <a:pt x="4637035" y="1363660"/>
                </a:cubicBezTo>
                <a:lnTo>
                  <a:pt x="4627181" y="1358396"/>
                </a:lnTo>
                <a:cubicBezTo>
                  <a:pt x="4627423" y="1358085"/>
                  <a:pt x="4627632" y="1357773"/>
                  <a:pt x="4627875" y="1357427"/>
                </a:cubicBezTo>
                <a:close/>
                <a:moveTo>
                  <a:pt x="4648347" y="1357912"/>
                </a:moveTo>
                <a:cubicBezTo>
                  <a:pt x="4648902" y="1357912"/>
                  <a:pt x="4649422" y="1357912"/>
                  <a:pt x="4649977" y="1357912"/>
                </a:cubicBezTo>
                <a:lnTo>
                  <a:pt x="4651157" y="1357912"/>
                </a:lnTo>
                <a:cubicBezTo>
                  <a:pt x="4651157" y="1357912"/>
                  <a:pt x="4657784" y="1361375"/>
                  <a:pt x="4657784" y="1361375"/>
                </a:cubicBezTo>
                <a:cubicBezTo>
                  <a:pt x="4655633" y="1363522"/>
                  <a:pt x="4653273" y="1365773"/>
                  <a:pt x="4650671" y="1368197"/>
                </a:cubicBezTo>
                <a:cubicBezTo>
                  <a:pt x="4649318" y="1368405"/>
                  <a:pt x="4647930" y="1368578"/>
                  <a:pt x="4646577" y="1368751"/>
                </a:cubicBezTo>
                <a:lnTo>
                  <a:pt x="4641580" y="1366085"/>
                </a:lnTo>
                <a:cubicBezTo>
                  <a:pt x="4643662" y="1363626"/>
                  <a:pt x="4645848" y="1360994"/>
                  <a:pt x="4648312" y="1357912"/>
                </a:cubicBezTo>
                <a:close/>
                <a:moveTo>
                  <a:pt x="4662608" y="1363868"/>
                </a:moveTo>
                <a:lnTo>
                  <a:pt x="4666043" y="1365669"/>
                </a:lnTo>
                <a:cubicBezTo>
                  <a:pt x="4663891" y="1366050"/>
                  <a:pt x="4661775" y="1366431"/>
                  <a:pt x="4659693" y="1366777"/>
                </a:cubicBezTo>
                <a:cubicBezTo>
                  <a:pt x="4660664" y="1365807"/>
                  <a:pt x="4661671" y="1364838"/>
                  <a:pt x="4662642" y="1363868"/>
                </a:cubicBezTo>
                <a:close/>
                <a:moveTo>
                  <a:pt x="5648939" y="1634614"/>
                </a:moveTo>
                <a:lnTo>
                  <a:pt x="5648314" y="1632848"/>
                </a:lnTo>
                <a:lnTo>
                  <a:pt x="5645018" y="1633021"/>
                </a:lnTo>
                <a:cubicBezTo>
                  <a:pt x="5590473" y="1602303"/>
                  <a:pt x="5539223" y="1564174"/>
                  <a:pt x="5489639" y="1527327"/>
                </a:cubicBezTo>
                <a:lnTo>
                  <a:pt x="5489223" y="1527015"/>
                </a:lnTo>
                <a:cubicBezTo>
                  <a:pt x="5463477" y="1507899"/>
                  <a:pt x="5436898" y="1488090"/>
                  <a:pt x="5410631" y="1470012"/>
                </a:cubicBezTo>
                <a:cubicBezTo>
                  <a:pt x="5347307" y="1426377"/>
                  <a:pt x="5284434" y="1395902"/>
                  <a:pt x="5218403" y="1376855"/>
                </a:cubicBezTo>
                <a:cubicBezTo>
                  <a:pt x="5138320" y="1353756"/>
                  <a:pt x="5079125" y="1342605"/>
                  <a:pt x="5036411" y="1335471"/>
                </a:cubicBezTo>
                <a:cubicBezTo>
                  <a:pt x="5031762" y="1331938"/>
                  <a:pt x="5027078" y="1328406"/>
                  <a:pt x="5022393" y="1324874"/>
                </a:cubicBezTo>
                <a:cubicBezTo>
                  <a:pt x="5072359" y="1323939"/>
                  <a:pt x="5123400" y="1324700"/>
                  <a:pt x="5191582" y="1339696"/>
                </a:cubicBezTo>
                <a:cubicBezTo>
                  <a:pt x="5261533" y="1355072"/>
                  <a:pt x="5326454" y="1384855"/>
                  <a:pt x="5390056" y="1430810"/>
                </a:cubicBezTo>
                <a:cubicBezTo>
                  <a:pt x="5422152" y="1453978"/>
                  <a:pt x="5454143" y="1480263"/>
                  <a:pt x="5485163" y="1505752"/>
                </a:cubicBezTo>
                <a:cubicBezTo>
                  <a:pt x="5540195" y="1550980"/>
                  <a:pt x="5597065" y="1597697"/>
                  <a:pt x="5660008" y="1631843"/>
                </a:cubicBezTo>
                <a:cubicBezTo>
                  <a:pt x="5656364" y="1632190"/>
                  <a:pt x="5652652" y="1632501"/>
                  <a:pt x="5648800" y="1632848"/>
                </a:cubicBezTo>
                <a:lnTo>
                  <a:pt x="5648939" y="1634649"/>
                </a:lnTo>
                <a:close/>
                <a:moveTo>
                  <a:pt x="4917500" y="1284390"/>
                </a:moveTo>
                <a:cubicBezTo>
                  <a:pt x="4914412" y="1285706"/>
                  <a:pt x="4911359" y="1287022"/>
                  <a:pt x="4908340" y="1288338"/>
                </a:cubicBezTo>
                <a:lnTo>
                  <a:pt x="4904246" y="1285740"/>
                </a:lnTo>
                <a:cubicBezTo>
                  <a:pt x="4899214" y="1282554"/>
                  <a:pt x="4894183" y="1279368"/>
                  <a:pt x="4889152" y="1276182"/>
                </a:cubicBezTo>
                <a:cubicBezTo>
                  <a:pt x="4891789" y="1274451"/>
                  <a:pt x="4894461" y="1272719"/>
                  <a:pt x="4897167" y="1270988"/>
                </a:cubicBezTo>
                <a:cubicBezTo>
                  <a:pt x="4903968" y="1275455"/>
                  <a:pt x="4910734" y="1279888"/>
                  <a:pt x="4917466" y="1284390"/>
                </a:cubicBezTo>
                <a:close/>
                <a:moveTo>
                  <a:pt x="4844426" y="1272061"/>
                </a:moveTo>
                <a:cubicBezTo>
                  <a:pt x="4841720" y="1274485"/>
                  <a:pt x="4839013" y="1276875"/>
                  <a:pt x="4836341" y="1279264"/>
                </a:cubicBezTo>
                <a:cubicBezTo>
                  <a:pt x="4830200" y="1275732"/>
                  <a:pt x="4824024" y="1272200"/>
                  <a:pt x="4817882" y="1268702"/>
                </a:cubicBezTo>
                <a:cubicBezTo>
                  <a:pt x="4820138" y="1265966"/>
                  <a:pt x="4822462" y="1263230"/>
                  <a:pt x="4824787" y="1260460"/>
                </a:cubicBezTo>
                <a:cubicBezTo>
                  <a:pt x="4831345" y="1264338"/>
                  <a:pt x="4837903" y="1268182"/>
                  <a:pt x="4844461" y="1272061"/>
                </a:cubicBezTo>
                <a:close/>
                <a:moveTo>
                  <a:pt x="4782524" y="1263126"/>
                </a:moveTo>
                <a:cubicBezTo>
                  <a:pt x="4775793" y="1260529"/>
                  <a:pt x="4769027" y="1257862"/>
                  <a:pt x="4762191" y="1255161"/>
                </a:cubicBezTo>
                <a:lnTo>
                  <a:pt x="4767188" y="1245984"/>
                </a:lnTo>
                <a:cubicBezTo>
                  <a:pt x="4773711" y="1249620"/>
                  <a:pt x="4780200" y="1253256"/>
                  <a:pt x="4786654" y="1256893"/>
                </a:cubicBezTo>
                <a:lnTo>
                  <a:pt x="4782490" y="1263161"/>
                </a:lnTo>
                <a:close/>
                <a:moveTo>
                  <a:pt x="4757299" y="1253187"/>
                </a:moveTo>
                <a:lnTo>
                  <a:pt x="4753621" y="1251698"/>
                </a:lnTo>
                <a:lnTo>
                  <a:pt x="4748381" y="1248824"/>
                </a:lnTo>
                <a:cubicBezTo>
                  <a:pt x="4744807" y="1246884"/>
                  <a:pt x="4741338" y="1245014"/>
                  <a:pt x="4737868" y="1243144"/>
                </a:cubicBezTo>
                <a:lnTo>
                  <a:pt x="4737729" y="1243075"/>
                </a:lnTo>
                <a:lnTo>
                  <a:pt x="4742587" y="1232374"/>
                </a:lnTo>
                <a:cubicBezTo>
                  <a:pt x="4749284" y="1236045"/>
                  <a:pt x="4755946" y="1239750"/>
                  <a:pt x="4762608" y="1243421"/>
                </a:cubicBezTo>
                <a:lnTo>
                  <a:pt x="4757299" y="1253153"/>
                </a:lnTo>
                <a:close/>
                <a:moveTo>
                  <a:pt x="4686723" y="1221811"/>
                </a:moveTo>
                <a:cubicBezTo>
                  <a:pt x="4689429" y="1223231"/>
                  <a:pt x="4692170" y="1224651"/>
                  <a:pt x="4694911" y="1226106"/>
                </a:cubicBezTo>
                <a:cubicBezTo>
                  <a:pt x="4692170" y="1224824"/>
                  <a:pt x="4689394" y="1223508"/>
                  <a:pt x="4686584" y="1222192"/>
                </a:cubicBezTo>
                <a:lnTo>
                  <a:pt x="4686688" y="1221846"/>
                </a:lnTo>
                <a:close/>
                <a:moveTo>
                  <a:pt x="4681969" y="1219318"/>
                </a:moveTo>
                <a:lnTo>
                  <a:pt x="4681796" y="1219837"/>
                </a:lnTo>
                <a:cubicBezTo>
                  <a:pt x="4675099" y="1216617"/>
                  <a:pt x="4668298" y="1213258"/>
                  <a:pt x="4661463" y="1209794"/>
                </a:cubicBezTo>
                <a:lnTo>
                  <a:pt x="4661705" y="1208894"/>
                </a:lnTo>
                <a:cubicBezTo>
                  <a:pt x="4665349" y="1210729"/>
                  <a:pt x="4669027" y="1212565"/>
                  <a:pt x="4672670" y="1214470"/>
                </a:cubicBezTo>
                <a:cubicBezTo>
                  <a:pt x="4675480" y="1215924"/>
                  <a:pt x="4678326" y="1217413"/>
                  <a:pt x="4681171" y="1218902"/>
                </a:cubicBezTo>
                <a:lnTo>
                  <a:pt x="4681969" y="1219318"/>
                </a:lnTo>
                <a:close/>
                <a:moveTo>
                  <a:pt x="4655252" y="1212357"/>
                </a:moveTo>
                <a:lnTo>
                  <a:pt x="4653517" y="1218591"/>
                </a:lnTo>
                <a:cubicBezTo>
                  <a:pt x="4646820" y="1215266"/>
                  <a:pt x="4640088" y="1212011"/>
                  <a:pt x="4633391" y="1208790"/>
                </a:cubicBezTo>
                <a:lnTo>
                  <a:pt x="4635057" y="1201760"/>
                </a:lnTo>
                <a:cubicBezTo>
                  <a:pt x="4641823" y="1205396"/>
                  <a:pt x="4648589" y="1208963"/>
                  <a:pt x="4655252" y="1212357"/>
                </a:cubicBezTo>
                <a:close/>
                <a:moveTo>
                  <a:pt x="4573190" y="1208825"/>
                </a:moveTo>
                <a:lnTo>
                  <a:pt x="4571421" y="1218799"/>
                </a:lnTo>
                <a:cubicBezTo>
                  <a:pt x="4564828" y="1215855"/>
                  <a:pt x="4558235" y="1212946"/>
                  <a:pt x="4551643" y="1210141"/>
                </a:cubicBezTo>
                <a:lnTo>
                  <a:pt x="4553516" y="1197743"/>
                </a:lnTo>
                <a:lnTo>
                  <a:pt x="4557229" y="1199301"/>
                </a:lnTo>
                <a:cubicBezTo>
                  <a:pt x="4562885" y="1202799"/>
                  <a:pt x="4568124" y="1205916"/>
                  <a:pt x="4573190" y="1208859"/>
                </a:cubicBezTo>
                <a:close/>
                <a:moveTo>
                  <a:pt x="4466458" y="1181085"/>
                </a:moveTo>
                <a:cubicBezTo>
                  <a:pt x="4477180" y="1189916"/>
                  <a:pt x="4488457" y="1198366"/>
                  <a:pt x="4500081" y="1206297"/>
                </a:cubicBezTo>
                <a:cubicBezTo>
                  <a:pt x="4468054" y="1192998"/>
                  <a:pt x="4436097" y="1180670"/>
                  <a:pt x="4404869" y="1169519"/>
                </a:cubicBezTo>
                <a:cubicBezTo>
                  <a:pt x="4399803" y="1164636"/>
                  <a:pt x="4393974" y="1159060"/>
                  <a:pt x="4388041" y="1153692"/>
                </a:cubicBezTo>
                <a:cubicBezTo>
                  <a:pt x="4413821" y="1161969"/>
                  <a:pt x="4440157" y="1171181"/>
                  <a:pt x="4466458" y="1181085"/>
                </a:cubicBezTo>
                <a:close/>
                <a:moveTo>
                  <a:pt x="4401746" y="1173674"/>
                </a:moveTo>
                <a:lnTo>
                  <a:pt x="4405285" y="1177068"/>
                </a:lnTo>
                <a:lnTo>
                  <a:pt x="4406327" y="1176168"/>
                </a:lnTo>
                <a:lnTo>
                  <a:pt x="4406327" y="1176168"/>
                </a:lnTo>
                <a:cubicBezTo>
                  <a:pt x="4406327" y="1176168"/>
                  <a:pt x="4406327" y="1176168"/>
                  <a:pt x="4406327" y="1176202"/>
                </a:cubicBezTo>
                <a:lnTo>
                  <a:pt x="4405390" y="1177207"/>
                </a:lnTo>
                <a:cubicBezTo>
                  <a:pt x="4409901" y="1181570"/>
                  <a:pt x="4414550" y="1186038"/>
                  <a:pt x="4419234" y="1190436"/>
                </a:cubicBezTo>
                <a:cubicBezTo>
                  <a:pt x="4394703" y="1180843"/>
                  <a:pt x="4369963" y="1171666"/>
                  <a:pt x="4345535" y="1163112"/>
                </a:cubicBezTo>
                <a:cubicBezTo>
                  <a:pt x="4341510" y="1159095"/>
                  <a:pt x="4337485" y="1154939"/>
                  <a:pt x="4333460" y="1150783"/>
                </a:cubicBezTo>
                <a:cubicBezTo>
                  <a:pt x="4355494" y="1157675"/>
                  <a:pt x="4378394" y="1165397"/>
                  <a:pt x="4401746" y="1173709"/>
                </a:cubicBezTo>
                <a:close/>
                <a:moveTo>
                  <a:pt x="4540366" y="1247335"/>
                </a:moveTo>
                <a:cubicBezTo>
                  <a:pt x="4539741" y="1251213"/>
                  <a:pt x="4539082" y="1255023"/>
                  <a:pt x="4538422" y="1258797"/>
                </a:cubicBezTo>
                <a:cubicBezTo>
                  <a:pt x="4517950" y="1249170"/>
                  <a:pt x="4497548" y="1239820"/>
                  <a:pt x="4478013" y="1231162"/>
                </a:cubicBezTo>
                <a:cubicBezTo>
                  <a:pt x="4466736" y="1223404"/>
                  <a:pt x="4455737" y="1215058"/>
                  <a:pt x="4445154" y="1206297"/>
                </a:cubicBezTo>
                <a:cubicBezTo>
                  <a:pt x="4476382" y="1219006"/>
                  <a:pt x="4508339" y="1232789"/>
                  <a:pt x="4540401" y="1247335"/>
                </a:cubicBezTo>
                <a:close/>
                <a:moveTo>
                  <a:pt x="4558062" y="1286018"/>
                </a:moveTo>
                <a:cubicBezTo>
                  <a:pt x="4552198" y="1283108"/>
                  <a:pt x="4546299" y="1280234"/>
                  <a:pt x="4540401" y="1277325"/>
                </a:cubicBezTo>
                <a:cubicBezTo>
                  <a:pt x="4540643" y="1276182"/>
                  <a:pt x="4540852" y="1275074"/>
                  <a:pt x="4541060" y="1273931"/>
                </a:cubicBezTo>
                <a:cubicBezTo>
                  <a:pt x="4546611" y="1276598"/>
                  <a:pt x="4552545" y="1279299"/>
                  <a:pt x="4559033" y="1282104"/>
                </a:cubicBezTo>
                <a:cubicBezTo>
                  <a:pt x="4558721" y="1283420"/>
                  <a:pt x="4558409" y="1284702"/>
                  <a:pt x="4558062" y="1286018"/>
                </a:cubicBezTo>
                <a:close/>
                <a:moveTo>
                  <a:pt x="4583357" y="1347972"/>
                </a:moveTo>
                <a:cubicBezTo>
                  <a:pt x="4578950" y="1347280"/>
                  <a:pt x="4574509" y="1346518"/>
                  <a:pt x="4570067" y="1345687"/>
                </a:cubicBezTo>
                <a:lnTo>
                  <a:pt x="4567916" y="1344509"/>
                </a:lnTo>
                <a:cubicBezTo>
                  <a:pt x="4569339" y="1341289"/>
                  <a:pt x="4570727" y="1338068"/>
                  <a:pt x="4572080" y="1334813"/>
                </a:cubicBezTo>
                <a:lnTo>
                  <a:pt x="4586167" y="1342328"/>
                </a:lnTo>
                <a:cubicBezTo>
                  <a:pt x="4585230" y="1344232"/>
                  <a:pt x="4584293" y="1346102"/>
                  <a:pt x="4583357" y="1347972"/>
                </a:cubicBezTo>
                <a:close/>
                <a:moveTo>
                  <a:pt x="4585890" y="1354345"/>
                </a:moveTo>
                <a:cubicBezTo>
                  <a:pt x="4586063" y="1354068"/>
                  <a:pt x="4586202" y="1353756"/>
                  <a:pt x="4586376" y="1353479"/>
                </a:cubicBezTo>
                <a:cubicBezTo>
                  <a:pt x="4591337" y="1354206"/>
                  <a:pt x="4596299" y="1354829"/>
                  <a:pt x="4601261" y="1355384"/>
                </a:cubicBezTo>
                <a:cubicBezTo>
                  <a:pt x="4600116" y="1357254"/>
                  <a:pt x="4598971" y="1359089"/>
                  <a:pt x="4597791" y="1360924"/>
                </a:cubicBezTo>
                <a:lnTo>
                  <a:pt x="4585890" y="1354379"/>
                </a:lnTo>
                <a:lnTo>
                  <a:pt x="4585890" y="1354379"/>
                </a:lnTo>
                <a:close/>
                <a:moveTo>
                  <a:pt x="4703204" y="1365807"/>
                </a:moveTo>
                <a:cubicBezTo>
                  <a:pt x="4730304" y="1380006"/>
                  <a:pt x="4754349" y="1392370"/>
                  <a:pt x="4776626" y="1403555"/>
                </a:cubicBezTo>
                <a:cubicBezTo>
                  <a:pt x="5008375" y="1520331"/>
                  <a:pt x="5221353" y="1592122"/>
                  <a:pt x="5427322" y="1622909"/>
                </a:cubicBezTo>
                <a:cubicBezTo>
                  <a:pt x="5218889" y="1597732"/>
                  <a:pt x="5002407" y="1529716"/>
                  <a:pt x="4783531" y="1420629"/>
                </a:cubicBezTo>
                <a:cubicBezTo>
                  <a:pt x="4760665" y="1409235"/>
                  <a:pt x="4736653" y="1396941"/>
                  <a:pt x="4710179" y="1383054"/>
                </a:cubicBezTo>
                <a:lnTo>
                  <a:pt x="4687208" y="1371002"/>
                </a:lnTo>
                <a:cubicBezTo>
                  <a:pt x="4691927" y="1369097"/>
                  <a:pt x="4696681" y="1367020"/>
                  <a:pt x="4701366" y="1364838"/>
                </a:cubicBezTo>
                <a:lnTo>
                  <a:pt x="4703204" y="1365807"/>
                </a:lnTo>
                <a:close/>
                <a:moveTo>
                  <a:pt x="5427946" y="1513197"/>
                </a:moveTo>
                <a:cubicBezTo>
                  <a:pt x="5365177" y="1472090"/>
                  <a:pt x="5305045" y="1441269"/>
                  <a:pt x="5244011" y="1418932"/>
                </a:cubicBezTo>
                <a:cubicBezTo>
                  <a:pt x="5167362" y="1390880"/>
                  <a:pt x="5110422" y="1371903"/>
                  <a:pt x="5064829" y="1357080"/>
                </a:cubicBezTo>
                <a:cubicBezTo>
                  <a:pt x="5058237" y="1352059"/>
                  <a:pt x="5051644" y="1347072"/>
                  <a:pt x="5045051" y="1342051"/>
                </a:cubicBezTo>
                <a:cubicBezTo>
                  <a:pt x="5086238" y="1349115"/>
                  <a:pt x="5142171" y="1360128"/>
                  <a:pt x="5216842" y="1381669"/>
                </a:cubicBezTo>
                <a:cubicBezTo>
                  <a:pt x="5282318" y="1400542"/>
                  <a:pt x="5344670" y="1430775"/>
                  <a:pt x="5407474" y="1474064"/>
                </a:cubicBezTo>
                <a:cubicBezTo>
                  <a:pt x="5433845" y="1492246"/>
                  <a:pt x="5460528" y="1512089"/>
                  <a:pt x="5486343" y="1531275"/>
                </a:cubicBezTo>
                <a:cubicBezTo>
                  <a:pt x="5533949" y="1566702"/>
                  <a:pt x="5583151" y="1603273"/>
                  <a:pt x="5635649" y="1633540"/>
                </a:cubicBezTo>
                <a:cubicBezTo>
                  <a:pt x="5632804" y="1633679"/>
                  <a:pt x="5629924" y="1633783"/>
                  <a:pt x="5627079" y="1633887"/>
                </a:cubicBezTo>
                <a:lnTo>
                  <a:pt x="5623193" y="1634025"/>
                </a:lnTo>
                <a:cubicBezTo>
                  <a:pt x="5621319" y="1634025"/>
                  <a:pt x="5619411" y="1634025"/>
                  <a:pt x="5617537" y="1634025"/>
                </a:cubicBezTo>
                <a:lnTo>
                  <a:pt x="5615281" y="1634025"/>
                </a:lnTo>
                <a:cubicBezTo>
                  <a:pt x="5568231" y="1607255"/>
                  <a:pt x="5523401" y="1577092"/>
                  <a:pt x="5479855" y="1547794"/>
                </a:cubicBezTo>
                <a:cubicBezTo>
                  <a:pt x="5462783" y="1536331"/>
                  <a:pt x="5445156" y="1524452"/>
                  <a:pt x="5427946" y="1513197"/>
                </a:cubicBezTo>
                <a:close/>
                <a:moveTo>
                  <a:pt x="5007681" y="1320164"/>
                </a:moveTo>
                <a:lnTo>
                  <a:pt x="4999701" y="1320337"/>
                </a:lnTo>
                <a:cubicBezTo>
                  <a:pt x="4989846" y="1313307"/>
                  <a:pt x="4979992" y="1306277"/>
                  <a:pt x="4970068" y="1299281"/>
                </a:cubicBezTo>
                <a:cubicBezTo>
                  <a:pt x="4972636" y="1298796"/>
                  <a:pt x="4975238" y="1298312"/>
                  <a:pt x="4977841" y="1297827"/>
                </a:cubicBezTo>
                <a:cubicBezTo>
                  <a:pt x="4987834" y="1305272"/>
                  <a:pt x="4997792" y="1312718"/>
                  <a:pt x="5007681" y="1320164"/>
                </a:cubicBezTo>
                <a:close/>
                <a:moveTo>
                  <a:pt x="4957473" y="1296684"/>
                </a:moveTo>
                <a:cubicBezTo>
                  <a:pt x="4956710" y="1296857"/>
                  <a:pt x="4955946" y="1296996"/>
                  <a:pt x="4955148" y="1297169"/>
                </a:cubicBezTo>
                <a:cubicBezTo>
                  <a:pt x="4947653" y="1292667"/>
                  <a:pt x="4940124" y="1288165"/>
                  <a:pt x="4932490" y="1283628"/>
                </a:cubicBezTo>
                <a:cubicBezTo>
                  <a:pt x="4933809" y="1283108"/>
                  <a:pt x="4935162" y="1282554"/>
                  <a:pt x="4936480" y="1282035"/>
                </a:cubicBezTo>
                <a:cubicBezTo>
                  <a:pt x="4943489" y="1286918"/>
                  <a:pt x="4950464" y="1291801"/>
                  <a:pt x="4957438" y="1296684"/>
                </a:cubicBezTo>
                <a:close/>
                <a:moveTo>
                  <a:pt x="4862504" y="1265654"/>
                </a:moveTo>
                <a:cubicBezTo>
                  <a:pt x="4868264" y="1269221"/>
                  <a:pt x="4873989" y="1272754"/>
                  <a:pt x="4879714" y="1276321"/>
                </a:cubicBezTo>
                <a:lnTo>
                  <a:pt x="4878049" y="1277429"/>
                </a:lnTo>
                <a:cubicBezTo>
                  <a:pt x="4871109" y="1274243"/>
                  <a:pt x="4864135" y="1270988"/>
                  <a:pt x="4857091" y="1267732"/>
                </a:cubicBezTo>
                <a:cubicBezTo>
                  <a:pt x="4858306" y="1266659"/>
                  <a:pt x="4859520" y="1265620"/>
                  <a:pt x="4860769" y="1264546"/>
                </a:cubicBezTo>
                <a:lnTo>
                  <a:pt x="4862504" y="1265620"/>
                </a:lnTo>
                <a:close/>
                <a:moveTo>
                  <a:pt x="4813267" y="1266070"/>
                </a:moveTo>
                <a:cubicBezTo>
                  <a:pt x="4806883" y="1262434"/>
                  <a:pt x="4800498" y="1258832"/>
                  <a:pt x="4794079" y="1255196"/>
                </a:cubicBezTo>
                <a:cubicBezTo>
                  <a:pt x="4796022" y="1252287"/>
                  <a:pt x="4798000" y="1249343"/>
                  <a:pt x="4799978" y="1246400"/>
                </a:cubicBezTo>
                <a:lnTo>
                  <a:pt x="4804801" y="1248720"/>
                </a:lnTo>
                <a:cubicBezTo>
                  <a:pt x="4808722" y="1251005"/>
                  <a:pt x="4812608" y="1253291"/>
                  <a:pt x="4816494" y="1255577"/>
                </a:cubicBezTo>
                <a:lnTo>
                  <a:pt x="4820207" y="1257759"/>
                </a:lnTo>
                <a:cubicBezTo>
                  <a:pt x="4817847" y="1260564"/>
                  <a:pt x="4815557" y="1263334"/>
                  <a:pt x="4813267" y="1266070"/>
                </a:cubicBezTo>
                <a:close/>
                <a:moveTo>
                  <a:pt x="4733079" y="1240581"/>
                </a:moveTo>
                <a:cubicBezTo>
                  <a:pt x="4726348" y="1236980"/>
                  <a:pt x="4719721" y="1233413"/>
                  <a:pt x="4713232" y="1229984"/>
                </a:cubicBezTo>
                <a:cubicBezTo>
                  <a:pt x="4714655" y="1226279"/>
                  <a:pt x="4716078" y="1222539"/>
                  <a:pt x="4717500" y="1218799"/>
                </a:cubicBezTo>
                <a:cubicBezTo>
                  <a:pt x="4724197" y="1222400"/>
                  <a:pt x="4730998" y="1226071"/>
                  <a:pt x="4737937" y="1229846"/>
                </a:cubicBezTo>
                <a:cubicBezTo>
                  <a:pt x="4736306" y="1233447"/>
                  <a:pt x="4734676" y="1237049"/>
                  <a:pt x="4733045" y="1240581"/>
                </a:cubicBezTo>
                <a:close/>
                <a:moveTo>
                  <a:pt x="4599561" y="1212357"/>
                </a:moveTo>
                <a:cubicBezTo>
                  <a:pt x="4592864" y="1209310"/>
                  <a:pt x="4586202" y="1206366"/>
                  <a:pt x="4579505" y="1203422"/>
                </a:cubicBezTo>
                <a:lnTo>
                  <a:pt x="4581726" y="1190747"/>
                </a:lnTo>
                <a:cubicBezTo>
                  <a:pt x="4588527" y="1193726"/>
                  <a:pt x="4595328" y="1196739"/>
                  <a:pt x="4602094" y="1199821"/>
                </a:cubicBezTo>
                <a:lnTo>
                  <a:pt x="4599526" y="1212323"/>
                </a:lnTo>
                <a:close/>
                <a:moveTo>
                  <a:pt x="4546576" y="1207959"/>
                </a:moveTo>
                <a:cubicBezTo>
                  <a:pt x="4521212" y="1197119"/>
                  <a:pt x="4495362" y="1186730"/>
                  <a:pt x="4469755" y="1177103"/>
                </a:cubicBezTo>
                <a:lnTo>
                  <a:pt x="4468610" y="1176168"/>
                </a:lnTo>
                <a:cubicBezTo>
                  <a:pt x="4468020" y="1175683"/>
                  <a:pt x="4467395" y="1175198"/>
                  <a:pt x="4466805" y="1174713"/>
                </a:cubicBezTo>
                <a:cubicBezTo>
                  <a:pt x="4460282" y="1169242"/>
                  <a:pt x="4453759" y="1163527"/>
                  <a:pt x="4447409" y="1157917"/>
                </a:cubicBezTo>
                <a:cubicBezTo>
                  <a:pt x="4446993" y="1157536"/>
                  <a:pt x="4446576" y="1157190"/>
                  <a:pt x="4446160" y="1156809"/>
                </a:cubicBezTo>
                <a:cubicBezTo>
                  <a:pt x="4480026" y="1168306"/>
                  <a:pt x="4514412" y="1181328"/>
                  <a:pt x="4548450" y="1195561"/>
                </a:cubicBezTo>
                <a:lnTo>
                  <a:pt x="4546576" y="1207959"/>
                </a:lnTo>
                <a:close/>
                <a:moveTo>
                  <a:pt x="4378776" y="1152203"/>
                </a:moveTo>
                <a:cubicBezTo>
                  <a:pt x="4380233" y="1153554"/>
                  <a:pt x="4381656" y="1154870"/>
                  <a:pt x="4383148" y="1156186"/>
                </a:cubicBezTo>
                <a:lnTo>
                  <a:pt x="4383148" y="1156186"/>
                </a:lnTo>
                <a:cubicBezTo>
                  <a:pt x="4386410" y="1159095"/>
                  <a:pt x="4389602" y="1162073"/>
                  <a:pt x="4393003" y="1165294"/>
                </a:cubicBezTo>
                <a:cubicBezTo>
                  <a:pt x="4371073" y="1157640"/>
                  <a:pt x="4348797" y="1150333"/>
                  <a:pt x="4326729" y="1143580"/>
                </a:cubicBezTo>
                <a:cubicBezTo>
                  <a:pt x="4323294" y="1139909"/>
                  <a:pt x="4319893" y="1136238"/>
                  <a:pt x="4316493" y="1132533"/>
                </a:cubicBezTo>
                <a:cubicBezTo>
                  <a:pt x="4336375" y="1137900"/>
                  <a:pt x="4356500" y="1143788"/>
                  <a:pt x="4376382" y="1149987"/>
                </a:cubicBezTo>
                <a:lnTo>
                  <a:pt x="4378776" y="1152203"/>
                </a:lnTo>
                <a:close/>
                <a:moveTo>
                  <a:pt x="4455390" y="1221153"/>
                </a:moveTo>
                <a:cubicBezTo>
                  <a:pt x="4424786" y="1207820"/>
                  <a:pt x="4394841" y="1195388"/>
                  <a:pt x="4366180" y="1184133"/>
                </a:cubicBezTo>
                <a:cubicBezTo>
                  <a:pt x="4362260" y="1180012"/>
                  <a:pt x="4358131" y="1175718"/>
                  <a:pt x="4353863" y="1171423"/>
                </a:cubicBezTo>
                <a:cubicBezTo>
                  <a:pt x="4378429" y="1180185"/>
                  <a:pt x="4404002" y="1189847"/>
                  <a:pt x="4430095" y="1200271"/>
                </a:cubicBezTo>
                <a:cubicBezTo>
                  <a:pt x="4438318" y="1207543"/>
                  <a:pt x="4446819" y="1214539"/>
                  <a:pt x="4455425" y="1221188"/>
                </a:cubicBezTo>
                <a:close/>
                <a:moveTo>
                  <a:pt x="4556778" y="1290900"/>
                </a:moveTo>
                <a:cubicBezTo>
                  <a:pt x="4555841" y="1294502"/>
                  <a:pt x="4554835" y="1298138"/>
                  <a:pt x="4553794" y="1301740"/>
                </a:cubicBezTo>
                <a:cubicBezTo>
                  <a:pt x="4548485" y="1299039"/>
                  <a:pt x="4543176" y="1296338"/>
                  <a:pt x="4537833" y="1293636"/>
                </a:cubicBezTo>
                <a:lnTo>
                  <a:pt x="4536861" y="1293152"/>
                </a:lnTo>
                <a:cubicBezTo>
                  <a:pt x="4537729" y="1289550"/>
                  <a:pt x="4538561" y="1285914"/>
                  <a:pt x="4539325" y="1282277"/>
                </a:cubicBezTo>
                <a:cubicBezTo>
                  <a:pt x="4545119" y="1285152"/>
                  <a:pt x="4550948" y="1288026"/>
                  <a:pt x="4556743" y="1290900"/>
                </a:cubicBezTo>
                <a:close/>
                <a:moveTo>
                  <a:pt x="4551504" y="1309428"/>
                </a:moveTo>
                <a:cubicBezTo>
                  <a:pt x="4545640" y="1307385"/>
                  <a:pt x="4539880" y="1305238"/>
                  <a:pt x="4534398" y="1303056"/>
                </a:cubicBezTo>
                <a:cubicBezTo>
                  <a:pt x="4534848" y="1301428"/>
                  <a:pt x="4535265" y="1299766"/>
                  <a:pt x="4535682" y="1298104"/>
                </a:cubicBezTo>
                <a:cubicBezTo>
                  <a:pt x="4541233" y="1300944"/>
                  <a:pt x="4546785" y="1303783"/>
                  <a:pt x="4552371" y="1306623"/>
                </a:cubicBezTo>
                <a:lnTo>
                  <a:pt x="4552302" y="1306900"/>
                </a:lnTo>
                <a:cubicBezTo>
                  <a:pt x="4552059" y="1307731"/>
                  <a:pt x="4551816" y="1308597"/>
                  <a:pt x="4551539" y="1309428"/>
                </a:cubicBezTo>
                <a:close/>
                <a:moveTo>
                  <a:pt x="4571629" y="1321203"/>
                </a:moveTo>
                <a:cubicBezTo>
                  <a:pt x="4570831" y="1323315"/>
                  <a:pt x="4569998" y="1325428"/>
                  <a:pt x="4569165" y="1327506"/>
                </a:cubicBezTo>
                <a:lnTo>
                  <a:pt x="4553932" y="1319402"/>
                </a:lnTo>
                <a:lnTo>
                  <a:pt x="4554176" y="1318640"/>
                </a:lnTo>
                <a:cubicBezTo>
                  <a:pt x="4554488" y="1317740"/>
                  <a:pt x="4554766" y="1316874"/>
                  <a:pt x="4555078" y="1315973"/>
                </a:cubicBezTo>
                <a:cubicBezTo>
                  <a:pt x="4560525" y="1317809"/>
                  <a:pt x="4566077" y="1319540"/>
                  <a:pt x="4571629" y="1321203"/>
                </a:cubicBezTo>
                <a:close/>
                <a:moveTo>
                  <a:pt x="4563058" y="1341808"/>
                </a:moveTo>
                <a:lnTo>
                  <a:pt x="4548762" y="1333912"/>
                </a:lnTo>
                <a:cubicBezTo>
                  <a:pt x="4549943" y="1330726"/>
                  <a:pt x="4551122" y="1327506"/>
                  <a:pt x="4552232" y="1324250"/>
                </a:cubicBezTo>
                <a:lnTo>
                  <a:pt x="4567187" y="1332215"/>
                </a:lnTo>
                <a:cubicBezTo>
                  <a:pt x="4565834" y="1335436"/>
                  <a:pt x="4564481" y="1338622"/>
                  <a:pt x="4563024" y="1341808"/>
                </a:cubicBezTo>
                <a:close/>
                <a:moveTo>
                  <a:pt x="4607021" y="1355972"/>
                </a:moveTo>
                <a:cubicBezTo>
                  <a:pt x="4608964" y="1356145"/>
                  <a:pt x="4610907" y="1356319"/>
                  <a:pt x="4612816" y="1356492"/>
                </a:cubicBezTo>
                <a:lnTo>
                  <a:pt x="4619374" y="1359989"/>
                </a:lnTo>
                <a:cubicBezTo>
                  <a:pt x="4616910" y="1363383"/>
                  <a:pt x="4614724" y="1366327"/>
                  <a:pt x="4612607" y="1369028"/>
                </a:cubicBezTo>
                <a:lnTo>
                  <a:pt x="4602406" y="1363418"/>
                </a:lnTo>
                <a:cubicBezTo>
                  <a:pt x="4604002" y="1360959"/>
                  <a:pt x="4605529" y="1358466"/>
                  <a:pt x="4607056" y="1355972"/>
                </a:cubicBezTo>
                <a:close/>
                <a:moveTo>
                  <a:pt x="4624196" y="1362552"/>
                </a:moveTo>
                <a:lnTo>
                  <a:pt x="4633600" y="1367539"/>
                </a:lnTo>
                <a:cubicBezTo>
                  <a:pt x="4632732" y="1368509"/>
                  <a:pt x="4631830" y="1369513"/>
                  <a:pt x="4630963" y="1370483"/>
                </a:cubicBezTo>
                <a:cubicBezTo>
                  <a:pt x="4626452" y="1370898"/>
                  <a:pt x="4621941" y="1371210"/>
                  <a:pt x="4617569" y="1371487"/>
                </a:cubicBezTo>
                <a:cubicBezTo>
                  <a:pt x="4619686" y="1368751"/>
                  <a:pt x="4621872" y="1365807"/>
                  <a:pt x="4624196" y="1362552"/>
                </a:cubicBezTo>
                <a:close/>
                <a:moveTo>
                  <a:pt x="4661463" y="1371591"/>
                </a:moveTo>
                <a:cubicBezTo>
                  <a:pt x="4660109" y="1372595"/>
                  <a:pt x="4658756" y="1373530"/>
                  <a:pt x="4657438" y="1374465"/>
                </a:cubicBezTo>
                <a:lnTo>
                  <a:pt x="4654210" y="1372734"/>
                </a:lnTo>
                <a:cubicBezTo>
                  <a:pt x="4656605" y="1372387"/>
                  <a:pt x="4659034" y="1371972"/>
                  <a:pt x="4661463" y="1371556"/>
                </a:cubicBezTo>
                <a:close/>
                <a:moveTo>
                  <a:pt x="4672774" y="1369478"/>
                </a:moveTo>
                <a:lnTo>
                  <a:pt x="4673191" y="1369409"/>
                </a:lnTo>
                <a:lnTo>
                  <a:pt x="4674162" y="1369929"/>
                </a:lnTo>
                <a:cubicBezTo>
                  <a:pt x="4672878" y="1370656"/>
                  <a:pt x="4671664" y="1371348"/>
                  <a:pt x="4670519" y="1371972"/>
                </a:cubicBezTo>
                <a:cubicBezTo>
                  <a:pt x="4669929" y="1372180"/>
                  <a:pt x="4669339" y="1372387"/>
                  <a:pt x="4668714" y="1372595"/>
                </a:cubicBezTo>
                <a:cubicBezTo>
                  <a:pt x="4670102" y="1371556"/>
                  <a:pt x="4671456" y="1370517"/>
                  <a:pt x="4672774" y="1369513"/>
                </a:cubicBezTo>
                <a:close/>
                <a:moveTo>
                  <a:pt x="5556399" y="1631220"/>
                </a:moveTo>
                <a:cubicBezTo>
                  <a:pt x="5546753" y="1629973"/>
                  <a:pt x="5537072" y="1628657"/>
                  <a:pt x="5527599" y="1627238"/>
                </a:cubicBezTo>
                <a:cubicBezTo>
                  <a:pt x="5521527" y="1626164"/>
                  <a:pt x="5515420" y="1625090"/>
                  <a:pt x="5509418" y="1623948"/>
                </a:cubicBezTo>
                <a:lnTo>
                  <a:pt x="5503172" y="1622562"/>
                </a:lnTo>
                <a:cubicBezTo>
                  <a:pt x="5489570" y="1615082"/>
                  <a:pt x="5475934" y="1607325"/>
                  <a:pt x="5462609" y="1599533"/>
                </a:cubicBezTo>
                <a:cubicBezTo>
                  <a:pt x="5451194" y="1592884"/>
                  <a:pt x="5439778" y="1586234"/>
                  <a:pt x="5428362" y="1579585"/>
                </a:cubicBezTo>
                <a:lnTo>
                  <a:pt x="5424407" y="1577265"/>
                </a:lnTo>
                <a:cubicBezTo>
                  <a:pt x="5382318" y="1552711"/>
                  <a:pt x="5338806" y="1527292"/>
                  <a:pt x="5295295" y="1503085"/>
                </a:cubicBezTo>
                <a:cubicBezTo>
                  <a:pt x="5228674" y="1465995"/>
                  <a:pt x="5169965" y="1430152"/>
                  <a:pt x="5121457" y="1400127"/>
                </a:cubicBezTo>
                <a:lnTo>
                  <a:pt x="5112852" y="1393582"/>
                </a:lnTo>
                <a:cubicBezTo>
                  <a:pt x="5155773" y="1413979"/>
                  <a:pt x="5206884" y="1437979"/>
                  <a:pt x="5267363" y="1465476"/>
                </a:cubicBezTo>
                <a:cubicBezTo>
                  <a:pt x="5322776" y="1490687"/>
                  <a:pt x="5378362" y="1520885"/>
                  <a:pt x="5442380" y="1560538"/>
                </a:cubicBezTo>
                <a:cubicBezTo>
                  <a:pt x="5478362" y="1582841"/>
                  <a:pt x="5518925" y="1607948"/>
                  <a:pt x="5561048" y="1631636"/>
                </a:cubicBezTo>
                <a:cubicBezTo>
                  <a:pt x="5559522" y="1631497"/>
                  <a:pt x="5557960" y="1631359"/>
                  <a:pt x="5556433" y="1631220"/>
                </a:cubicBezTo>
                <a:close/>
                <a:moveTo>
                  <a:pt x="5269653" y="1460974"/>
                </a:moveTo>
                <a:cubicBezTo>
                  <a:pt x="5199562" y="1429079"/>
                  <a:pt x="5141096" y="1401443"/>
                  <a:pt x="5093178" y="1378621"/>
                </a:cubicBezTo>
                <a:lnTo>
                  <a:pt x="5077008" y="1366292"/>
                </a:lnTo>
                <a:cubicBezTo>
                  <a:pt x="5117778" y="1379660"/>
                  <a:pt x="5172185" y="1397945"/>
                  <a:pt x="5242102" y="1423538"/>
                </a:cubicBezTo>
                <a:cubicBezTo>
                  <a:pt x="5302720" y="1445736"/>
                  <a:pt x="5362505" y="1476385"/>
                  <a:pt x="5424927" y="1517249"/>
                </a:cubicBezTo>
                <a:cubicBezTo>
                  <a:pt x="5442276" y="1528608"/>
                  <a:pt x="5459903" y="1540487"/>
                  <a:pt x="5477009" y="1551984"/>
                </a:cubicBezTo>
                <a:cubicBezTo>
                  <a:pt x="5518196" y="1579689"/>
                  <a:pt x="5560771" y="1608329"/>
                  <a:pt x="5605150" y="1634025"/>
                </a:cubicBezTo>
                <a:cubicBezTo>
                  <a:pt x="5603901" y="1634025"/>
                  <a:pt x="5602617" y="1634025"/>
                  <a:pt x="5601368" y="1634025"/>
                </a:cubicBezTo>
                <a:cubicBezTo>
                  <a:pt x="5593075" y="1633748"/>
                  <a:pt x="5584747" y="1633367"/>
                  <a:pt x="5576489" y="1632952"/>
                </a:cubicBezTo>
                <a:lnTo>
                  <a:pt x="5573401" y="1632675"/>
                </a:lnTo>
                <a:cubicBezTo>
                  <a:pt x="5527807" y="1607463"/>
                  <a:pt x="5483984" y="1580312"/>
                  <a:pt x="5445295" y="1556348"/>
                </a:cubicBezTo>
                <a:cubicBezTo>
                  <a:pt x="5381103" y="1516557"/>
                  <a:pt x="5325309" y="1486254"/>
                  <a:pt x="5269687" y="1460974"/>
                </a:cubicBezTo>
                <a:close/>
                <a:moveTo>
                  <a:pt x="5166322" y="1297723"/>
                </a:moveTo>
                <a:cubicBezTo>
                  <a:pt x="5240610" y="1309497"/>
                  <a:pt x="5308099" y="1338864"/>
                  <a:pt x="5372637" y="1387521"/>
                </a:cubicBezTo>
                <a:cubicBezTo>
                  <a:pt x="5408931" y="1414880"/>
                  <a:pt x="5444324" y="1446879"/>
                  <a:pt x="5478709" y="1477978"/>
                </a:cubicBezTo>
                <a:cubicBezTo>
                  <a:pt x="5536517" y="1530236"/>
                  <a:pt x="5596302" y="1584260"/>
                  <a:pt x="5664275" y="1620207"/>
                </a:cubicBezTo>
                <a:cubicBezTo>
                  <a:pt x="5669897" y="1623186"/>
                  <a:pt x="5675830" y="1626164"/>
                  <a:pt x="5682319" y="1629281"/>
                </a:cubicBezTo>
                <a:cubicBezTo>
                  <a:pt x="5678745" y="1629766"/>
                  <a:pt x="5675205" y="1630216"/>
                  <a:pt x="5671632" y="1630701"/>
                </a:cubicBezTo>
                <a:lnTo>
                  <a:pt x="5669098" y="1630978"/>
                </a:lnTo>
                <a:cubicBezTo>
                  <a:pt x="5604109" y="1596866"/>
                  <a:pt x="5545434" y="1548625"/>
                  <a:pt x="5488668" y="1501977"/>
                </a:cubicBezTo>
                <a:cubicBezTo>
                  <a:pt x="5457648" y="1476488"/>
                  <a:pt x="5425587" y="1450134"/>
                  <a:pt x="5393317" y="1426827"/>
                </a:cubicBezTo>
                <a:cubicBezTo>
                  <a:pt x="5329091" y="1380456"/>
                  <a:pt x="5263477" y="1350362"/>
                  <a:pt x="5192796" y="1334813"/>
                </a:cubicBezTo>
                <a:cubicBezTo>
                  <a:pt x="5121665" y="1319194"/>
                  <a:pt x="5068507" y="1318848"/>
                  <a:pt x="5015939" y="1319991"/>
                </a:cubicBezTo>
                <a:cubicBezTo>
                  <a:pt x="5005599" y="1312199"/>
                  <a:pt x="4995225" y="1304407"/>
                  <a:pt x="4984780" y="1296615"/>
                </a:cubicBezTo>
                <a:cubicBezTo>
                  <a:pt x="5025065" y="1289827"/>
                  <a:pt x="5081831" y="1284321"/>
                  <a:pt x="5166322" y="1297688"/>
                </a:cubicBezTo>
                <a:close/>
                <a:moveTo>
                  <a:pt x="4789499" y="1252633"/>
                </a:moveTo>
                <a:cubicBezTo>
                  <a:pt x="4782872" y="1248928"/>
                  <a:pt x="4776279" y="1245187"/>
                  <a:pt x="4769617" y="1241517"/>
                </a:cubicBezTo>
                <a:cubicBezTo>
                  <a:pt x="4771039" y="1238954"/>
                  <a:pt x="4772462" y="1236356"/>
                  <a:pt x="4773885" y="1233759"/>
                </a:cubicBezTo>
                <a:cubicBezTo>
                  <a:pt x="4781033" y="1237257"/>
                  <a:pt x="4788111" y="1240720"/>
                  <a:pt x="4795189" y="1244114"/>
                </a:cubicBezTo>
                <a:cubicBezTo>
                  <a:pt x="4793246" y="1246988"/>
                  <a:pt x="4791373" y="1249828"/>
                  <a:pt x="4789464" y="1252633"/>
                </a:cubicBezTo>
                <a:close/>
                <a:moveTo>
                  <a:pt x="4765037" y="1238988"/>
                </a:moveTo>
                <a:cubicBezTo>
                  <a:pt x="4758270" y="1235214"/>
                  <a:pt x="4751504" y="1231474"/>
                  <a:pt x="4744704" y="1227733"/>
                </a:cubicBezTo>
                <a:cubicBezTo>
                  <a:pt x="4745744" y="1225448"/>
                  <a:pt x="4746820" y="1223127"/>
                  <a:pt x="4747861" y="1220842"/>
                </a:cubicBezTo>
                <a:cubicBezTo>
                  <a:pt x="4755009" y="1224443"/>
                  <a:pt x="4762087" y="1227941"/>
                  <a:pt x="4769166" y="1231439"/>
                </a:cubicBezTo>
                <a:cubicBezTo>
                  <a:pt x="4767778" y="1233967"/>
                  <a:pt x="4766390" y="1236460"/>
                  <a:pt x="4765037" y="1238988"/>
                </a:cubicBezTo>
                <a:close/>
                <a:moveTo>
                  <a:pt x="4708513" y="1227491"/>
                </a:moveTo>
                <a:cubicBezTo>
                  <a:pt x="4701643" y="1223855"/>
                  <a:pt x="4694946" y="1220357"/>
                  <a:pt x="4688319" y="1216894"/>
                </a:cubicBezTo>
                <a:cubicBezTo>
                  <a:pt x="4689568" y="1213050"/>
                  <a:pt x="4690817" y="1209171"/>
                  <a:pt x="4692101" y="1205258"/>
                </a:cubicBezTo>
                <a:cubicBezTo>
                  <a:pt x="4698902" y="1208825"/>
                  <a:pt x="4705807" y="1212496"/>
                  <a:pt x="4712816" y="1216236"/>
                </a:cubicBezTo>
                <a:cubicBezTo>
                  <a:pt x="4711359" y="1220011"/>
                  <a:pt x="4709936" y="1223751"/>
                  <a:pt x="4708513" y="1227456"/>
                </a:cubicBezTo>
                <a:close/>
                <a:moveTo>
                  <a:pt x="4683565" y="1214435"/>
                </a:moveTo>
                <a:lnTo>
                  <a:pt x="4675203" y="1210106"/>
                </a:lnTo>
                <a:cubicBezTo>
                  <a:pt x="4671178" y="1208028"/>
                  <a:pt x="4667118" y="1205985"/>
                  <a:pt x="4663059" y="1203942"/>
                </a:cubicBezTo>
                <a:cubicBezTo>
                  <a:pt x="4664169" y="1199959"/>
                  <a:pt x="4665279" y="1195977"/>
                  <a:pt x="4666424" y="1191959"/>
                </a:cubicBezTo>
                <a:lnTo>
                  <a:pt x="4668263" y="1192894"/>
                </a:lnTo>
                <a:cubicBezTo>
                  <a:pt x="4674578" y="1196115"/>
                  <a:pt x="4680928" y="1199440"/>
                  <a:pt x="4687347" y="1202799"/>
                </a:cubicBezTo>
                <a:cubicBezTo>
                  <a:pt x="4686064" y="1206712"/>
                  <a:pt x="4684814" y="1210591"/>
                  <a:pt x="4683531" y="1214435"/>
                </a:cubicBezTo>
                <a:close/>
                <a:moveTo>
                  <a:pt x="4656882" y="1206504"/>
                </a:moveTo>
                <a:lnTo>
                  <a:pt x="4656640" y="1207370"/>
                </a:lnTo>
                <a:cubicBezTo>
                  <a:pt x="4649943" y="1203942"/>
                  <a:pt x="4643107" y="1200340"/>
                  <a:pt x="4636306" y="1196669"/>
                </a:cubicBezTo>
                <a:lnTo>
                  <a:pt x="4636306" y="1196461"/>
                </a:lnTo>
                <a:cubicBezTo>
                  <a:pt x="4643697" y="1199959"/>
                  <a:pt x="4650428" y="1203284"/>
                  <a:pt x="4656882" y="1206504"/>
                </a:cubicBezTo>
                <a:close/>
                <a:moveTo>
                  <a:pt x="4630234" y="1199163"/>
                </a:moveTo>
                <a:lnTo>
                  <a:pt x="4628499" y="1206470"/>
                </a:lnTo>
                <a:cubicBezTo>
                  <a:pt x="4621698" y="1203249"/>
                  <a:pt x="4614932" y="1200132"/>
                  <a:pt x="4608131" y="1197050"/>
                </a:cubicBezTo>
                <a:lnTo>
                  <a:pt x="4610005" y="1187838"/>
                </a:lnTo>
                <a:cubicBezTo>
                  <a:pt x="4616737" y="1191717"/>
                  <a:pt x="4623537" y="1195492"/>
                  <a:pt x="4630234" y="1199163"/>
                </a:cubicBezTo>
                <a:close/>
                <a:moveTo>
                  <a:pt x="4576070" y="1192375"/>
                </a:moveTo>
                <a:lnTo>
                  <a:pt x="4574509" y="1201241"/>
                </a:lnTo>
                <a:cubicBezTo>
                  <a:pt x="4569616" y="1199093"/>
                  <a:pt x="4564724" y="1197016"/>
                  <a:pt x="4560074" y="1195042"/>
                </a:cubicBezTo>
                <a:cubicBezTo>
                  <a:pt x="4558235" y="1193933"/>
                  <a:pt x="4556431" y="1192791"/>
                  <a:pt x="4554453" y="1191509"/>
                </a:cubicBezTo>
                <a:lnTo>
                  <a:pt x="4556188" y="1179908"/>
                </a:lnTo>
                <a:cubicBezTo>
                  <a:pt x="4563024" y="1182748"/>
                  <a:pt x="4569894" y="1185622"/>
                  <a:pt x="4576729" y="1188600"/>
                </a:cubicBezTo>
                <a:lnTo>
                  <a:pt x="4576070" y="1192375"/>
                </a:lnTo>
                <a:close/>
                <a:moveTo>
                  <a:pt x="4443766" y="1161588"/>
                </a:moveTo>
                <a:lnTo>
                  <a:pt x="4444772" y="1160618"/>
                </a:lnTo>
                <a:cubicBezTo>
                  <a:pt x="4444772" y="1160618"/>
                  <a:pt x="4444772" y="1160618"/>
                  <a:pt x="4444772" y="1160618"/>
                </a:cubicBezTo>
                <a:lnTo>
                  <a:pt x="4443800" y="1161623"/>
                </a:lnTo>
                <a:cubicBezTo>
                  <a:pt x="4447583" y="1164982"/>
                  <a:pt x="4451469" y="1168376"/>
                  <a:pt x="4455390" y="1171770"/>
                </a:cubicBezTo>
                <a:cubicBezTo>
                  <a:pt x="4430303" y="1162592"/>
                  <a:pt x="4404834" y="1153935"/>
                  <a:pt x="4379609" y="1146004"/>
                </a:cubicBezTo>
                <a:cubicBezTo>
                  <a:pt x="4374369" y="1141225"/>
                  <a:pt x="4369164" y="1136377"/>
                  <a:pt x="4364029" y="1131528"/>
                </a:cubicBezTo>
                <a:cubicBezTo>
                  <a:pt x="4386930" y="1137866"/>
                  <a:pt x="4410282" y="1144965"/>
                  <a:pt x="4433530" y="1152619"/>
                </a:cubicBezTo>
                <a:cubicBezTo>
                  <a:pt x="4436965" y="1155597"/>
                  <a:pt x="4440400" y="1158610"/>
                  <a:pt x="4443766" y="1161588"/>
                </a:cubicBezTo>
                <a:close/>
                <a:moveTo>
                  <a:pt x="4316874" y="1140636"/>
                </a:moveTo>
                <a:cubicBezTo>
                  <a:pt x="4299803" y="1135511"/>
                  <a:pt x="4282905" y="1130732"/>
                  <a:pt x="4266493" y="1126403"/>
                </a:cubicBezTo>
                <a:cubicBezTo>
                  <a:pt x="4264515" y="1123805"/>
                  <a:pt x="4262537" y="1121174"/>
                  <a:pt x="4260559" y="1118542"/>
                </a:cubicBezTo>
                <a:cubicBezTo>
                  <a:pt x="4275514" y="1121970"/>
                  <a:pt x="4290886" y="1125779"/>
                  <a:pt x="4307263" y="1130074"/>
                </a:cubicBezTo>
                <a:cubicBezTo>
                  <a:pt x="4310455" y="1133606"/>
                  <a:pt x="4313647" y="1137138"/>
                  <a:pt x="4316874" y="1140636"/>
                </a:cubicBezTo>
                <a:close/>
                <a:moveTo>
                  <a:pt x="4323363" y="1147597"/>
                </a:moveTo>
                <a:cubicBezTo>
                  <a:pt x="4327110" y="1151580"/>
                  <a:pt x="4330823" y="1155493"/>
                  <a:pt x="4334501" y="1159233"/>
                </a:cubicBezTo>
                <a:cubicBezTo>
                  <a:pt x="4315001" y="1152549"/>
                  <a:pt x="4295917" y="1146316"/>
                  <a:pt x="4277631" y="1140671"/>
                </a:cubicBezTo>
                <a:cubicBezTo>
                  <a:pt x="4275514" y="1138004"/>
                  <a:pt x="4273398" y="1135303"/>
                  <a:pt x="4271281" y="1132602"/>
                </a:cubicBezTo>
                <a:cubicBezTo>
                  <a:pt x="4289081" y="1137416"/>
                  <a:pt x="4306569" y="1142437"/>
                  <a:pt x="4323363" y="1147597"/>
                </a:cubicBezTo>
                <a:close/>
                <a:moveTo>
                  <a:pt x="4342586" y="1167406"/>
                </a:moveTo>
                <a:lnTo>
                  <a:pt x="4343731" y="1168549"/>
                </a:lnTo>
                <a:cubicBezTo>
                  <a:pt x="4344737" y="1169588"/>
                  <a:pt x="4345778" y="1170592"/>
                  <a:pt x="4346784" y="1171596"/>
                </a:cubicBezTo>
                <a:lnTo>
                  <a:pt x="4346784" y="1171596"/>
                </a:lnTo>
                <a:cubicBezTo>
                  <a:pt x="4349491" y="1174263"/>
                  <a:pt x="4352163" y="1176964"/>
                  <a:pt x="4354730" y="1179596"/>
                </a:cubicBezTo>
                <a:cubicBezTo>
                  <a:pt x="4332801" y="1171112"/>
                  <a:pt x="4311045" y="1163077"/>
                  <a:pt x="4289844" y="1155597"/>
                </a:cubicBezTo>
                <a:cubicBezTo>
                  <a:pt x="4287693" y="1153000"/>
                  <a:pt x="4285542" y="1150368"/>
                  <a:pt x="4283391" y="1147736"/>
                </a:cubicBezTo>
                <a:cubicBezTo>
                  <a:pt x="4302995" y="1153865"/>
                  <a:pt x="4322877" y="1160480"/>
                  <a:pt x="4342621" y="1167371"/>
                </a:cubicBezTo>
                <a:close/>
                <a:moveTo>
                  <a:pt x="4472635" y="1233794"/>
                </a:moveTo>
                <a:cubicBezTo>
                  <a:pt x="4492760" y="1247923"/>
                  <a:pt x="4514099" y="1260598"/>
                  <a:pt x="4536098" y="1271507"/>
                </a:cubicBezTo>
                <a:cubicBezTo>
                  <a:pt x="4535890" y="1272650"/>
                  <a:pt x="4535647" y="1273793"/>
                  <a:pt x="4535438" y="1274936"/>
                </a:cubicBezTo>
                <a:cubicBezTo>
                  <a:pt x="4482940" y="1249343"/>
                  <a:pt x="4434744" y="1227006"/>
                  <a:pt x="4388110" y="1206747"/>
                </a:cubicBezTo>
                <a:cubicBezTo>
                  <a:pt x="4383634" y="1202245"/>
                  <a:pt x="4378915" y="1197431"/>
                  <a:pt x="4373745" y="1192029"/>
                </a:cubicBezTo>
                <a:cubicBezTo>
                  <a:pt x="4405737" y="1204773"/>
                  <a:pt x="4438978" y="1218799"/>
                  <a:pt x="4472635" y="1233794"/>
                </a:cubicBezTo>
                <a:close/>
                <a:moveTo>
                  <a:pt x="4530789" y="1295645"/>
                </a:moveTo>
                <a:cubicBezTo>
                  <a:pt x="4530338" y="1297446"/>
                  <a:pt x="4529852" y="1299247"/>
                  <a:pt x="4529401" y="1301047"/>
                </a:cubicBezTo>
                <a:cubicBezTo>
                  <a:pt x="4496368" y="1287437"/>
                  <a:pt x="4465279" y="1269914"/>
                  <a:pt x="4436826" y="1248858"/>
                </a:cubicBezTo>
                <a:cubicBezTo>
                  <a:pt x="4466042" y="1263057"/>
                  <a:pt x="4496993" y="1278468"/>
                  <a:pt x="4530824" y="1295680"/>
                </a:cubicBezTo>
                <a:close/>
                <a:moveTo>
                  <a:pt x="4549110" y="1316839"/>
                </a:moveTo>
                <a:lnTo>
                  <a:pt x="4532975" y="1308285"/>
                </a:lnTo>
                <a:lnTo>
                  <a:pt x="4533079" y="1307939"/>
                </a:lnTo>
                <a:cubicBezTo>
                  <a:pt x="4538561" y="1310086"/>
                  <a:pt x="4544217" y="1312199"/>
                  <a:pt x="4550012" y="1314242"/>
                </a:cubicBezTo>
                <a:cubicBezTo>
                  <a:pt x="4549734" y="1315073"/>
                  <a:pt x="4549457" y="1315904"/>
                  <a:pt x="4549145" y="1316735"/>
                </a:cubicBezTo>
                <a:lnTo>
                  <a:pt x="4549145" y="1316839"/>
                </a:lnTo>
                <a:close/>
                <a:moveTo>
                  <a:pt x="4544009" y="1331280"/>
                </a:moveTo>
                <a:lnTo>
                  <a:pt x="4528707" y="1322830"/>
                </a:lnTo>
                <a:cubicBezTo>
                  <a:pt x="4529678" y="1319679"/>
                  <a:pt x="4530650" y="1316493"/>
                  <a:pt x="4531587" y="1313307"/>
                </a:cubicBezTo>
                <a:lnTo>
                  <a:pt x="4547444" y="1321722"/>
                </a:lnTo>
                <a:cubicBezTo>
                  <a:pt x="4546334" y="1324943"/>
                  <a:pt x="4545189" y="1328129"/>
                  <a:pt x="4544009" y="1331280"/>
                </a:cubicBezTo>
                <a:close/>
                <a:moveTo>
                  <a:pt x="4553100" y="1342120"/>
                </a:moveTo>
                <a:cubicBezTo>
                  <a:pt x="4550810" y="1341600"/>
                  <a:pt x="4548555" y="1341046"/>
                  <a:pt x="4546299" y="1340492"/>
                </a:cubicBezTo>
                <a:cubicBezTo>
                  <a:pt x="4546507" y="1339903"/>
                  <a:pt x="4546750" y="1339315"/>
                  <a:pt x="4546959" y="1338726"/>
                </a:cubicBezTo>
                <a:lnTo>
                  <a:pt x="4553100" y="1342120"/>
                </a:lnTo>
                <a:close/>
                <a:moveTo>
                  <a:pt x="4556639" y="1355453"/>
                </a:moveTo>
                <a:lnTo>
                  <a:pt x="4543350" y="1347799"/>
                </a:lnTo>
                <a:lnTo>
                  <a:pt x="4543627" y="1347176"/>
                </a:lnTo>
                <a:cubicBezTo>
                  <a:pt x="4543905" y="1346518"/>
                  <a:pt x="4544183" y="1345860"/>
                  <a:pt x="4544460" y="1345202"/>
                </a:cubicBezTo>
                <a:cubicBezTo>
                  <a:pt x="4549526" y="1346483"/>
                  <a:pt x="4554696" y="1347661"/>
                  <a:pt x="4559901" y="1348769"/>
                </a:cubicBezTo>
                <a:cubicBezTo>
                  <a:pt x="4558825" y="1351020"/>
                  <a:pt x="4557750" y="1353236"/>
                  <a:pt x="4556674" y="1355453"/>
                </a:cubicBezTo>
                <a:close/>
                <a:moveTo>
                  <a:pt x="4565418" y="1349877"/>
                </a:moveTo>
                <a:cubicBezTo>
                  <a:pt x="4566285" y="1350050"/>
                  <a:pt x="4567153" y="1350223"/>
                  <a:pt x="4568124" y="1350397"/>
                </a:cubicBezTo>
                <a:lnTo>
                  <a:pt x="4578846" y="1356284"/>
                </a:lnTo>
                <a:cubicBezTo>
                  <a:pt x="4577181" y="1359331"/>
                  <a:pt x="4575480" y="1362310"/>
                  <a:pt x="4573780" y="1365253"/>
                </a:cubicBezTo>
                <a:lnTo>
                  <a:pt x="4561462" y="1358223"/>
                </a:lnTo>
                <a:cubicBezTo>
                  <a:pt x="4562815" y="1355453"/>
                  <a:pt x="4564134" y="1352682"/>
                  <a:pt x="4565418" y="1349912"/>
                </a:cubicBezTo>
                <a:close/>
                <a:moveTo>
                  <a:pt x="4583461" y="1358847"/>
                </a:moveTo>
                <a:lnTo>
                  <a:pt x="4595015" y="1365184"/>
                </a:lnTo>
                <a:cubicBezTo>
                  <a:pt x="4593489" y="1367470"/>
                  <a:pt x="4591962" y="1369755"/>
                  <a:pt x="4590366" y="1372006"/>
                </a:cubicBezTo>
                <a:lnTo>
                  <a:pt x="4589221" y="1372006"/>
                </a:lnTo>
                <a:cubicBezTo>
                  <a:pt x="4588249" y="1372006"/>
                  <a:pt x="4587243" y="1372006"/>
                  <a:pt x="4586271" y="1372006"/>
                </a:cubicBezTo>
                <a:lnTo>
                  <a:pt x="4585578" y="1372006"/>
                </a:lnTo>
                <a:cubicBezTo>
                  <a:pt x="4585578" y="1372006"/>
                  <a:pt x="4578325" y="1367885"/>
                  <a:pt x="4578325" y="1367885"/>
                </a:cubicBezTo>
                <a:cubicBezTo>
                  <a:pt x="4580095" y="1364872"/>
                  <a:pt x="4581795" y="1361860"/>
                  <a:pt x="4583461" y="1358847"/>
                </a:cubicBezTo>
                <a:close/>
                <a:moveTo>
                  <a:pt x="4649700" y="1376128"/>
                </a:moveTo>
                <a:lnTo>
                  <a:pt x="4652719" y="1377721"/>
                </a:lnTo>
                <a:lnTo>
                  <a:pt x="4652719" y="1377721"/>
                </a:lnTo>
                <a:cubicBezTo>
                  <a:pt x="4650394" y="1378413"/>
                  <a:pt x="4648000" y="1379106"/>
                  <a:pt x="4645605" y="1379729"/>
                </a:cubicBezTo>
                <a:cubicBezTo>
                  <a:pt x="4646993" y="1378517"/>
                  <a:pt x="4648381" y="1377305"/>
                  <a:pt x="4649700" y="1376128"/>
                </a:cubicBezTo>
                <a:close/>
                <a:moveTo>
                  <a:pt x="4707576" y="1387417"/>
                </a:moveTo>
                <a:cubicBezTo>
                  <a:pt x="4734051" y="1401304"/>
                  <a:pt x="4758062" y="1413598"/>
                  <a:pt x="4781033" y="1425061"/>
                </a:cubicBezTo>
                <a:cubicBezTo>
                  <a:pt x="5007577" y="1537959"/>
                  <a:pt x="5231658" y="1606978"/>
                  <a:pt x="5447099" y="1630181"/>
                </a:cubicBezTo>
                <a:lnTo>
                  <a:pt x="5447932" y="1630666"/>
                </a:lnTo>
                <a:cubicBezTo>
                  <a:pt x="5229854" y="1613974"/>
                  <a:pt x="5007855" y="1550564"/>
                  <a:pt x="4787937" y="1442134"/>
                </a:cubicBezTo>
                <a:cubicBezTo>
                  <a:pt x="4764343" y="1430533"/>
                  <a:pt x="4740366" y="1418274"/>
                  <a:pt x="4714551" y="1404698"/>
                </a:cubicBezTo>
                <a:cubicBezTo>
                  <a:pt x="4698694" y="1396352"/>
                  <a:pt x="4682906" y="1388006"/>
                  <a:pt x="4667188" y="1379695"/>
                </a:cubicBezTo>
                <a:cubicBezTo>
                  <a:pt x="4669408" y="1378552"/>
                  <a:pt x="4671629" y="1377374"/>
                  <a:pt x="4673780" y="1376162"/>
                </a:cubicBezTo>
                <a:cubicBezTo>
                  <a:pt x="4676175" y="1375296"/>
                  <a:pt x="4678569" y="1374396"/>
                  <a:pt x="4680963" y="1373496"/>
                </a:cubicBezTo>
                <a:lnTo>
                  <a:pt x="4707576" y="1387452"/>
                </a:lnTo>
                <a:close/>
                <a:moveTo>
                  <a:pt x="4972324" y="1293740"/>
                </a:moveTo>
                <a:cubicBezTo>
                  <a:pt x="4969652" y="1294225"/>
                  <a:pt x="4967015" y="1294745"/>
                  <a:pt x="4964378" y="1295264"/>
                </a:cubicBezTo>
                <a:cubicBezTo>
                  <a:pt x="4957022" y="1290104"/>
                  <a:pt x="4949666" y="1284944"/>
                  <a:pt x="4942275" y="1279784"/>
                </a:cubicBezTo>
                <a:cubicBezTo>
                  <a:pt x="4944704" y="1278849"/>
                  <a:pt x="4947168" y="1277948"/>
                  <a:pt x="4949666" y="1277013"/>
                </a:cubicBezTo>
                <a:cubicBezTo>
                  <a:pt x="4957230" y="1282554"/>
                  <a:pt x="4964794" y="1288130"/>
                  <a:pt x="4972324" y="1293706"/>
                </a:cubicBezTo>
                <a:close/>
                <a:moveTo>
                  <a:pt x="4931553" y="1278572"/>
                </a:moveTo>
                <a:cubicBezTo>
                  <a:pt x="4930061" y="1279161"/>
                  <a:pt x="4928569" y="1279784"/>
                  <a:pt x="4927077" y="1280407"/>
                </a:cubicBezTo>
                <a:cubicBezTo>
                  <a:pt x="4919444" y="1275871"/>
                  <a:pt x="4911706" y="1271334"/>
                  <a:pt x="4903968" y="1266763"/>
                </a:cubicBezTo>
                <a:cubicBezTo>
                  <a:pt x="4905807" y="1265620"/>
                  <a:pt x="4907646" y="1264512"/>
                  <a:pt x="4909520" y="1263369"/>
                </a:cubicBezTo>
                <a:cubicBezTo>
                  <a:pt x="4916911" y="1268425"/>
                  <a:pt x="4924232" y="1273516"/>
                  <a:pt x="4931588" y="1278606"/>
                </a:cubicBezTo>
                <a:close/>
                <a:moveTo>
                  <a:pt x="4892518" y="1267940"/>
                </a:moveTo>
                <a:cubicBezTo>
                  <a:pt x="4889777" y="1269706"/>
                  <a:pt x="4887070" y="1271472"/>
                  <a:pt x="4884399" y="1273204"/>
                </a:cubicBezTo>
                <a:cubicBezTo>
                  <a:pt x="4878257" y="1269360"/>
                  <a:pt x="4872115" y="1265551"/>
                  <a:pt x="4865939" y="1261741"/>
                </a:cubicBezTo>
                <a:lnTo>
                  <a:pt x="4864829" y="1261048"/>
                </a:lnTo>
                <a:cubicBezTo>
                  <a:pt x="4867292" y="1258971"/>
                  <a:pt x="4869790" y="1256858"/>
                  <a:pt x="4872289" y="1254780"/>
                </a:cubicBezTo>
                <a:cubicBezTo>
                  <a:pt x="4879020" y="1259144"/>
                  <a:pt x="4885752" y="1263507"/>
                  <a:pt x="4892483" y="1267871"/>
                </a:cubicBezTo>
                <a:close/>
                <a:moveTo>
                  <a:pt x="4856189" y="1261741"/>
                </a:moveTo>
                <a:cubicBezTo>
                  <a:pt x="4854801" y="1262953"/>
                  <a:pt x="4853378" y="1264165"/>
                  <a:pt x="4851990" y="1265377"/>
                </a:cubicBezTo>
                <a:cubicBezTo>
                  <a:pt x="4844530" y="1261914"/>
                  <a:pt x="4837036" y="1258417"/>
                  <a:pt x="4829471" y="1254850"/>
                </a:cubicBezTo>
                <a:cubicBezTo>
                  <a:pt x="4831206" y="1252772"/>
                  <a:pt x="4832976" y="1250728"/>
                  <a:pt x="4834780" y="1248651"/>
                </a:cubicBezTo>
                <a:cubicBezTo>
                  <a:pt x="4841928" y="1253014"/>
                  <a:pt x="4849076" y="1257378"/>
                  <a:pt x="4856189" y="1261776"/>
                </a:cubicBezTo>
                <a:close/>
                <a:moveTo>
                  <a:pt x="4740054" y="1225205"/>
                </a:moveTo>
                <a:cubicBezTo>
                  <a:pt x="4733010" y="1221361"/>
                  <a:pt x="4726140" y="1217656"/>
                  <a:pt x="4719339" y="1214019"/>
                </a:cubicBezTo>
                <a:cubicBezTo>
                  <a:pt x="4720172" y="1211872"/>
                  <a:pt x="4721004" y="1209725"/>
                  <a:pt x="4721837" y="1207578"/>
                </a:cubicBezTo>
                <a:cubicBezTo>
                  <a:pt x="4728950" y="1211249"/>
                  <a:pt x="4736064" y="1214885"/>
                  <a:pt x="4743142" y="1218487"/>
                </a:cubicBezTo>
                <a:cubicBezTo>
                  <a:pt x="4742101" y="1220738"/>
                  <a:pt x="4741060" y="1222989"/>
                  <a:pt x="4740054" y="1225240"/>
                </a:cubicBezTo>
                <a:close/>
                <a:moveTo>
                  <a:pt x="4603169" y="1194799"/>
                </a:moveTo>
                <a:cubicBezTo>
                  <a:pt x="4596334" y="1191717"/>
                  <a:pt x="4589498" y="1188670"/>
                  <a:pt x="4582628" y="1185691"/>
                </a:cubicBezTo>
                <a:lnTo>
                  <a:pt x="4584849" y="1173051"/>
                </a:lnTo>
                <a:lnTo>
                  <a:pt x="4585612" y="1173363"/>
                </a:lnTo>
                <a:cubicBezTo>
                  <a:pt x="4591858" y="1177207"/>
                  <a:pt x="4598277" y="1181016"/>
                  <a:pt x="4605147" y="1185033"/>
                </a:cubicBezTo>
                <a:lnTo>
                  <a:pt x="4603135" y="1194799"/>
                </a:lnTo>
                <a:close/>
                <a:moveTo>
                  <a:pt x="4550185" y="1184168"/>
                </a:moveTo>
                <a:lnTo>
                  <a:pt x="4549561" y="1188393"/>
                </a:lnTo>
                <a:cubicBezTo>
                  <a:pt x="4536341" y="1179943"/>
                  <a:pt x="4523641" y="1171146"/>
                  <a:pt x="4511636" y="1162211"/>
                </a:cubicBezTo>
                <a:cubicBezTo>
                  <a:pt x="4524613" y="1167129"/>
                  <a:pt x="4537868" y="1172324"/>
                  <a:pt x="4551157" y="1177795"/>
                </a:cubicBezTo>
                <a:lnTo>
                  <a:pt x="4550185" y="1184168"/>
                </a:lnTo>
                <a:close/>
                <a:moveTo>
                  <a:pt x="4368159" y="1142472"/>
                </a:moveTo>
                <a:cubicBezTo>
                  <a:pt x="4348866" y="1136584"/>
                  <a:pt x="4329539" y="1131043"/>
                  <a:pt x="4310560" y="1126022"/>
                </a:cubicBezTo>
                <a:cubicBezTo>
                  <a:pt x="4307541" y="1122663"/>
                  <a:pt x="4304522" y="1119234"/>
                  <a:pt x="4301538" y="1115840"/>
                </a:cubicBezTo>
                <a:cubicBezTo>
                  <a:pt x="4318852" y="1119788"/>
                  <a:pt x="4336305" y="1124117"/>
                  <a:pt x="4353550" y="1128723"/>
                </a:cubicBezTo>
                <a:cubicBezTo>
                  <a:pt x="4358235" y="1133191"/>
                  <a:pt x="4363127" y="1137796"/>
                  <a:pt x="4368159" y="1142472"/>
                </a:cubicBezTo>
                <a:close/>
                <a:moveTo>
                  <a:pt x="4301503" y="1123598"/>
                </a:moveTo>
                <a:cubicBezTo>
                  <a:pt x="4286409" y="1119684"/>
                  <a:pt x="4271212" y="1116013"/>
                  <a:pt x="4256187" y="1112620"/>
                </a:cubicBezTo>
                <a:cubicBezTo>
                  <a:pt x="4254383" y="1110161"/>
                  <a:pt x="4252544" y="1107702"/>
                  <a:pt x="4250740" y="1105209"/>
                </a:cubicBezTo>
                <a:cubicBezTo>
                  <a:pt x="4264792" y="1107841"/>
                  <a:pt x="4278949" y="1110750"/>
                  <a:pt x="4292933" y="1113832"/>
                </a:cubicBezTo>
                <a:cubicBezTo>
                  <a:pt x="4295778" y="1117087"/>
                  <a:pt x="4298623" y="1120342"/>
                  <a:pt x="4301469" y="1123563"/>
                </a:cubicBezTo>
                <a:close/>
                <a:moveTo>
                  <a:pt x="4268922" y="1138039"/>
                </a:moveTo>
                <a:cubicBezTo>
                  <a:pt x="4254036" y="1133537"/>
                  <a:pt x="4238873" y="1129173"/>
                  <a:pt x="4223814" y="1125052"/>
                </a:cubicBezTo>
                <a:cubicBezTo>
                  <a:pt x="4222669" y="1123286"/>
                  <a:pt x="4221559" y="1121520"/>
                  <a:pt x="4220413" y="1119754"/>
                </a:cubicBezTo>
                <a:cubicBezTo>
                  <a:pt x="4234952" y="1123182"/>
                  <a:pt x="4249248" y="1126715"/>
                  <a:pt x="4262988" y="1130385"/>
                </a:cubicBezTo>
                <a:cubicBezTo>
                  <a:pt x="4264966" y="1132948"/>
                  <a:pt x="4266944" y="1135511"/>
                  <a:pt x="4268922" y="1138074"/>
                </a:cubicBezTo>
                <a:close/>
                <a:moveTo>
                  <a:pt x="4280372" y="1152342"/>
                </a:moveTo>
                <a:cubicBezTo>
                  <a:pt x="4263786" y="1146593"/>
                  <a:pt x="4247201" y="1141121"/>
                  <a:pt x="4230927" y="1135996"/>
                </a:cubicBezTo>
                <a:cubicBezTo>
                  <a:pt x="4229921" y="1134437"/>
                  <a:pt x="4228880" y="1132913"/>
                  <a:pt x="4227873" y="1131355"/>
                </a:cubicBezTo>
                <a:cubicBezTo>
                  <a:pt x="4242273" y="1135372"/>
                  <a:pt x="4257575" y="1139874"/>
                  <a:pt x="4274473" y="1145069"/>
                </a:cubicBezTo>
                <a:cubicBezTo>
                  <a:pt x="4276416" y="1147528"/>
                  <a:pt x="4278394" y="1149952"/>
                  <a:pt x="4280372" y="1152376"/>
                </a:cubicBezTo>
                <a:close/>
                <a:moveTo>
                  <a:pt x="4362260" y="1187457"/>
                </a:moveTo>
                <a:lnTo>
                  <a:pt x="4366944" y="1192375"/>
                </a:lnTo>
                <a:cubicBezTo>
                  <a:pt x="4369755" y="1195319"/>
                  <a:pt x="4372600" y="1198297"/>
                  <a:pt x="4375515" y="1201275"/>
                </a:cubicBezTo>
                <a:cubicBezTo>
                  <a:pt x="4350046" y="1190332"/>
                  <a:pt x="4326347" y="1180531"/>
                  <a:pt x="4303342" y="1171458"/>
                </a:cubicBezTo>
                <a:cubicBezTo>
                  <a:pt x="4300774" y="1168549"/>
                  <a:pt x="4298242" y="1165605"/>
                  <a:pt x="4295709" y="1162627"/>
                </a:cubicBezTo>
                <a:cubicBezTo>
                  <a:pt x="4317638" y="1170384"/>
                  <a:pt x="4339984" y="1178730"/>
                  <a:pt x="4362294" y="1187492"/>
                </a:cubicBezTo>
                <a:close/>
                <a:moveTo>
                  <a:pt x="4534432" y="1279853"/>
                </a:moveTo>
                <a:cubicBezTo>
                  <a:pt x="4533669" y="1283455"/>
                  <a:pt x="4532836" y="1287056"/>
                  <a:pt x="4532003" y="1290658"/>
                </a:cubicBezTo>
                <a:cubicBezTo>
                  <a:pt x="4491407" y="1270087"/>
                  <a:pt x="4454453" y="1251837"/>
                  <a:pt x="4419095" y="1234902"/>
                </a:cubicBezTo>
                <a:cubicBezTo>
                  <a:pt x="4411635" y="1228738"/>
                  <a:pt x="4404383" y="1222366"/>
                  <a:pt x="4397513" y="1215890"/>
                </a:cubicBezTo>
                <a:cubicBezTo>
                  <a:pt x="4440504" y="1234833"/>
                  <a:pt x="4485404" y="1255819"/>
                  <a:pt x="4534467" y="1279819"/>
                </a:cubicBezTo>
                <a:close/>
                <a:moveTo>
                  <a:pt x="4541025" y="1339107"/>
                </a:moveTo>
                <a:cubicBezTo>
                  <a:pt x="4535820" y="1337722"/>
                  <a:pt x="4530407" y="1336163"/>
                  <a:pt x="4524890" y="1334466"/>
                </a:cubicBezTo>
                <a:cubicBezTo>
                  <a:pt x="4525654" y="1332250"/>
                  <a:pt x="4526417" y="1329999"/>
                  <a:pt x="4527111" y="1327748"/>
                </a:cubicBezTo>
                <a:lnTo>
                  <a:pt x="4542135" y="1336059"/>
                </a:lnTo>
                <a:lnTo>
                  <a:pt x="4541823" y="1336856"/>
                </a:lnTo>
                <a:cubicBezTo>
                  <a:pt x="4541545" y="1337618"/>
                  <a:pt x="4541268" y="1338345"/>
                  <a:pt x="4540955" y="1339107"/>
                </a:cubicBezTo>
                <a:close/>
                <a:moveTo>
                  <a:pt x="4538596" y="1345029"/>
                </a:moveTo>
                <a:lnTo>
                  <a:pt x="4534085" y="1342431"/>
                </a:lnTo>
                <a:cubicBezTo>
                  <a:pt x="4535785" y="1342916"/>
                  <a:pt x="4537451" y="1343367"/>
                  <a:pt x="4539117" y="1343817"/>
                </a:cubicBezTo>
                <a:cubicBezTo>
                  <a:pt x="4538943" y="1344198"/>
                  <a:pt x="4538769" y="1344613"/>
                  <a:pt x="4538596" y="1344994"/>
                </a:cubicBezTo>
                <a:lnTo>
                  <a:pt x="4538596" y="1344994"/>
                </a:lnTo>
                <a:close/>
                <a:moveTo>
                  <a:pt x="4606188" y="1376889"/>
                </a:moveTo>
                <a:cubicBezTo>
                  <a:pt x="4604904" y="1378448"/>
                  <a:pt x="4603621" y="1379972"/>
                  <a:pt x="4602302" y="1381495"/>
                </a:cubicBezTo>
                <a:lnTo>
                  <a:pt x="4594391" y="1377028"/>
                </a:lnTo>
                <a:cubicBezTo>
                  <a:pt x="4598277" y="1377028"/>
                  <a:pt x="4602233" y="1377028"/>
                  <a:pt x="4606223" y="1376924"/>
                </a:cubicBezTo>
                <a:close/>
                <a:moveTo>
                  <a:pt x="4613440" y="1376682"/>
                </a:moveTo>
                <a:lnTo>
                  <a:pt x="4614134" y="1376682"/>
                </a:lnTo>
                <a:cubicBezTo>
                  <a:pt x="4614689" y="1376647"/>
                  <a:pt x="4615244" y="1376612"/>
                  <a:pt x="4615800" y="1376612"/>
                </a:cubicBezTo>
                <a:lnTo>
                  <a:pt x="4621976" y="1379972"/>
                </a:lnTo>
                <a:cubicBezTo>
                  <a:pt x="4619755" y="1382223"/>
                  <a:pt x="4617535" y="1384439"/>
                  <a:pt x="4615244" y="1386621"/>
                </a:cubicBezTo>
                <a:cubicBezTo>
                  <a:pt x="4614273" y="1386794"/>
                  <a:pt x="4613267" y="1386967"/>
                  <a:pt x="4612295" y="1387140"/>
                </a:cubicBezTo>
                <a:lnTo>
                  <a:pt x="4607160" y="1384231"/>
                </a:lnTo>
                <a:cubicBezTo>
                  <a:pt x="4609311" y="1381738"/>
                  <a:pt x="4611393" y="1379210"/>
                  <a:pt x="4613440" y="1376682"/>
                </a:cubicBezTo>
                <a:close/>
                <a:moveTo>
                  <a:pt x="4630200" y="1378656"/>
                </a:moveTo>
                <a:cubicBezTo>
                  <a:pt x="4631275" y="1377547"/>
                  <a:pt x="4632316" y="1376439"/>
                  <a:pt x="4633357" y="1375331"/>
                </a:cubicBezTo>
                <a:cubicBezTo>
                  <a:pt x="4637000" y="1374985"/>
                  <a:pt x="4640609" y="1374569"/>
                  <a:pt x="4644252" y="1374119"/>
                </a:cubicBezTo>
                <a:cubicBezTo>
                  <a:pt x="4641511" y="1376543"/>
                  <a:pt x="4638631" y="1379002"/>
                  <a:pt x="4635508" y="1381530"/>
                </a:cubicBezTo>
                <a:lnTo>
                  <a:pt x="4630200" y="1378656"/>
                </a:lnTo>
                <a:close/>
                <a:moveTo>
                  <a:pt x="5869238" y="1634441"/>
                </a:moveTo>
                <a:cubicBezTo>
                  <a:pt x="5850605" y="1636415"/>
                  <a:pt x="5831903" y="1638008"/>
                  <a:pt x="5813270" y="1639220"/>
                </a:cubicBezTo>
                <a:cubicBezTo>
                  <a:pt x="5810633" y="1638770"/>
                  <a:pt x="5807961" y="1638250"/>
                  <a:pt x="5805254" y="1637731"/>
                </a:cubicBezTo>
                <a:cubicBezTo>
                  <a:pt x="5819758" y="1636484"/>
                  <a:pt x="5834540" y="1634995"/>
                  <a:pt x="5849321" y="1633263"/>
                </a:cubicBezTo>
                <a:cubicBezTo>
                  <a:pt x="5856920" y="1633852"/>
                  <a:pt x="5863270" y="1634233"/>
                  <a:pt x="5869238" y="1634441"/>
                </a:cubicBezTo>
                <a:close/>
                <a:moveTo>
                  <a:pt x="6424652" y="1343436"/>
                </a:moveTo>
                <a:cubicBezTo>
                  <a:pt x="6445228" y="1331523"/>
                  <a:pt x="6464555" y="1320649"/>
                  <a:pt x="6483501" y="1310294"/>
                </a:cubicBezTo>
                <a:cubicBezTo>
                  <a:pt x="6492210" y="1310883"/>
                  <a:pt x="6501162" y="1311748"/>
                  <a:pt x="6510183" y="1312822"/>
                </a:cubicBezTo>
                <a:cubicBezTo>
                  <a:pt x="6492626" y="1321826"/>
                  <a:pt x="6474236" y="1331557"/>
                  <a:pt x="6455429" y="1341739"/>
                </a:cubicBezTo>
                <a:cubicBezTo>
                  <a:pt x="6445055" y="1341947"/>
                  <a:pt x="6434749" y="1342535"/>
                  <a:pt x="6424652" y="1343401"/>
                </a:cubicBezTo>
                <a:close/>
                <a:moveTo>
                  <a:pt x="6662092" y="1266520"/>
                </a:moveTo>
                <a:cubicBezTo>
                  <a:pt x="6653556" y="1269879"/>
                  <a:pt x="6645194" y="1273273"/>
                  <a:pt x="6637179" y="1276598"/>
                </a:cubicBezTo>
                <a:cubicBezTo>
                  <a:pt x="6630621" y="1273308"/>
                  <a:pt x="6623924" y="1270260"/>
                  <a:pt x="6617192" y="1267524"/>
                </a:cubicBezTo>
                <a:cubicBezTo>
                  <a:pt x="6626700" y="1263403"/>
                  <a:pt x="6636103" y="1259455"/>
                  <a:pt x="6645194" y="1255750"/>
                </a:cubicBezTo>
                <a:cubicBezTo>
                  <a:pt x="6650815" y="1259109"/>
                  <a:pt x="6656367" y="1262642"/>
                  <a:pt x="6662057" y="1266520"/>
                </a:cubicBezTo>
                <a:close/>
                <a:moveTo>
                  <a:pt x="6515909" y="1383885"/>
                </a:moveTo>
                <a:cubicBezTo>
                  <a:pt x="6526214" y="1384335"/>
                  <a:pt x="6536901" y="1385062"/>
                  <a:pt x="6547796" y="1385997"/>
                </a:cubicBezTo>
                <a:cubicBezTo>
                  <a:pt x="6529753" y="1394482"/>
                  <a:pt x="6510114" y="1403902"/>
                  <a:pt x="6487942" y="1414637"/>
                </a:cubicBezTo>
                <a:cubicBezTo>
                  <a:pt x="6474062" y="1415261"/>
                  <a:pt x="6460530" y="1416265"/>
                  <a:pt x="6447622" y="1417650"/>
                </a:cubicBezTo>
                <a:cubicBezTo>
                  <a:pt x="6473264" y="1404802"/>
                  <a:pt x="6495194" y="1393963"/>
                  <a:pt x="6515909" y="1383885"/>
                </a:cubicBezTo>
                <a:close/>
                <a:moveTo>
                  <a:pt x="6466117" y="1341670"/>
                </a:moveTo>
                <a:cubicBezTo>
                  <a:pt x="6484645" y="1331696"/>
                  <a:pt x="6501995" y="1322588"/>
                  <a:pt x="6518997" y="1313965"/>
                </a:cubicBezTo>
                <a:cubicBezTo>
                  <a:pt x="6527741" y="1315142"/>
                  <a:pt x="6536589" y="1316528"/>
                  <a:pt x="6545367" y="1318121"/>
                </a:cubicBezTo>
                <a:cubicBezTo>
                  <a:pt x="6529788" y="1325670"/>
                  <a:pt x="6513688" y="1333670"/>
                  <a:pt x="6496304" y="1342535"/>
                </a:cubicBezTo>
                <a:cubicBezTo>
                  <a:pt x="6486068" y="1341981"/>
                  <a:pt x="6475971" y="1341704"/>
                  <a:pt x="6466117" y="1341704"/>
                </a:cubicBezTo>
                <a:close/>
                <a:moveTo>
                  <a:pt x="6893252" y="1373530"/>
                </a:moveTo>
                <a:cubicBezTo>
                  <a:pt x="6895160" y="1372422"/>
                  <a:pt x="6897103" y="1371348"/>
                  <a:pt x="6899046" y="1370240"/>
                </a:cubicBezTo>
                <a:cubicBezTo>
                  <a:pt x="6899914" y="1370898"/>
                  <a:pt x="6900781" y="1371556"/>
                  <a:pt x="6901649" y="1372214"/>
                </a:cubicBezTo>
                <a:cubicBezTo>
                  <a:pt x="6899810" y="1373322"/>
                  <a:pt x="6898005" y="1374465"/>
                  <a:pt x="6896166" y="1375573"/>
                </a:cubicBezTo>
                <a:cubicBezTo>
                  <a:pt x="6895194" y="1374881"/>
                  <a:pt x="6894223" y="1374223"/>
                  <a:pt x="6893252" y="1373530"/>
                </a:cubicBezTo>
                <a:close/>
                <a:moveTo>
                  <a:pt x="6676839" y="1306104"/>
                </a:moveTo>
                <a:cubicBezTo>
                  <a:pt x="6669240" y="1309151"/>
                  <a:pt x="6661641" y="1312233"/>
                  <a:pt x="6654008" y="1315419"/>
                </a:cubicBezTo>
                <a:cubicBezTo>
                  <a:pt x="6647450" y="1312025"/>
                  <a:pt x="6641100" y="1308978"/>
                  <a:pt x="6634750" y="1306173"/>
                </a:cubicBezTo>
                <a:cubicBezTo>
                  <a:pt x="6643494" y="1302467"/>
                  <a:pt x="6652134" y="1298866"/>
                  <a:pt x="6660531" y="1295472"/>
                </a:cubicBezTo>
                <a:cubicBezTo>
                  <a:pt x="6665909" y="1298796"/>
                  <a:pt x="6671287" y="1302294"/>
                  <a:pt x="6676839" y="1306104"/>
                </a:cubicBezTo>
                <a:close/>
                <a:moveTo>
                  <a:pt x="6823612" y="1369652"/>
                </a:moveTo>
                <a:cubicBezTo>
                  <a:pt x="6826492" y="1368336"/>
                  <a:pt x="6829337" y="1367020"/>
                  <a:pt x="6832218" y="1365704"/>
                </a:cubicBezTo>
                <a:cubicBezTo>
                  <a:pt x="6834855" y="1367608"/>
                  <a:pt x="6837492" y="1369478"/>
                  <a:pt x="6840128" y="1371348"/>
                </a:cubicBezTo>
                <a:cubicBezTo>
                  <a:pt x="6837839" y="1372491"/>
                  <a:pt x="6835548" y="1373634"/>
                  <a:pt x="6833258" y="1374777"/>
                </a:cubicBezTo>
                <a:lnTo>
                  <a:pt x="6832218" y="1375296"/>
                </a:lnTo>
                <a:cubicBezTo>
                  <a:pt x="6829372" y="1373461"/>
                  <a:pt x="6826492" y="1371591"/>
                  <a:pt x="6823647" y="1369652"/>
                </a:cubicBezTo>
                <a:close/>
                <a:moveTo>
                  <a:pt x="6720871" y="1337375"/>
                </a:moveTo>
                <a:lnTo>
                  <a:pt x="6720871" y="1337271"/>
                </a:lnTo>
                <a:cubicBezTo>
                  <a:pt x="6720871" y="1337271"/>
                  <a:pt x="6720871" y="1337237"/>
                  <a:pt x="6720871" y="1337237"/>
                </a:cubicBezTo>
                <a:cubicBezTo>
                  <a:pt x="6720871" y="1337237"/>
                  <a:pt x="6720905" y="1337271"/>
                  <a:pt x="6720940" y="1337306"/>
                </a:cubicBezTo>
                <a:lnTo>
                  <a:pt x="6720871" y="1337410"/>
                </a:lnTo>
                <a:close/>
                <a:moveTo>
                  <a:pt x="6726423" y="1318571"/>
                </a:moveTo>
                <a:cubicBezTo>
                  <a:pt x="6729441" y="1321237"/>
                  <a:pt x="6732495" y="1323939"/>
                  <a:pt x="6735583" y="1326640"/>
                </a:cubicBezTo>
                <a:cubicBezTo>
                  <a:pt x="6730656" y="1328544"/>
                  <a:pt x="6725763" y="1330484"/>
                  <a:pt x="6720836" y="1332458"/>
                </a:cubicBezTo>
                <a:cubicBezTo>
                  <a:pt x="6716325" y="1328960"/>
                  <a:pt x="6711780" y="1325428"/>
                  <a:pt x="6707200" y="1321895"/>
                </a:cubicBezTo>
                <a:cubicBezTo>
                  <a:pt x="6712543" y="1319817"/>
                  <a:pt x="6717887" y="1317740"/>
                  <a:pt x="6723196" y="1315731"/>
                </a:cubicBezTo>
                <a:lnTo>
                  <a:pt x="6726423" y="1318571"/>
                </a:lnTo>
                <a:close/>
                <a:moveTo>
                  <a:pt x="6751752" y="1340596"/>
                </a:moveTo>
                <a:cubicBezTo>
                  <a:pt x="6747311" y="1342397"/>
                  <a:pt x="6742870" y="1344198"/>
                  <a:pt x="6738393" y="1346033"/>
                </a:cubicBezTo>
                <a:cubicBezTo>
                  <a:pt x="6734021" y="1342709"/>
                  <a:pt x="6729719" y="1339349"/>
                  <a:pt x="6725451" y="1336025"/>
                </a:cubicBezTo>
                <a:cubicBezTo>
                  <a:pt x="6730274" y="1334120"/>
                  <a:pt x="6735063" y="1332215"/>
                  <a:pt x="6739851" y="1330380"/>
                </a:cubicBezTo>
                <a:cubicBezTo>
                  <a:pt x="6743772" y="1333808"/>
                  <a:pt x="6747727" y="1337202"/>
                  <a:pt x="6751752" y="1340596"/>
                </a:cubicBezTo>
                <a:close/>
                <a:moveTo>
                  <a:pt x="6772987" y="1351332"/>
                </a:moveTo>
                <a:cubicBezTo>
                  <a:pt x="6769448" y="1348561"/>
                  <a:pt x="6765770" y="1345583"/>
                  <a:pt x="6761572" y="1342120"/>
                </a:cubicBezTo>
                <a:cubicBezTo>
                  <a:pt x="6765527" y="1340561"/>
                  <a:pt x="6769448" y="1338968"/>
                  <a:pt x="6773404" y="1337445"/>
                </a:cubicBezTo>
                <a:cubicBezTo>
                  <a:pt x="6777325" y="1340908"/>
                  <a:pt x="6780795" y="1343921"/>
                  <a:pt x="6784091" y="1346691"/>
                </a:cubicBezTo>
                <a:cubicBezTo>
                  <a:pt x="6780934" y="1348007"/>
                  <a:pt x="6777741" y="1349323"/>
                  <a:pt x="6774584" y="1350674"/>
                </a:cubicBezTo>
                <a:lnTo>
                  <a:pt x="6772987" y="1351332"/>
                </a:lnTo>
                <a:close/>
                <a:moveTo>
                  <a:pt x="6777603" y="1354864"/>
                </a:moveTo>
                <a:cubicBezTo>
                  <a:pt x="6781246" y="1353340"/>
                  <a:pt x="6784889" y="1351817"/>
                  <a:pt x="6788532" y="1350327"/>
                </a:cubicBezTo>
                <a:cubicBezTo>
                  <a:pt x="6791794" y="1352959"/>
                  <a:pt x="6795194" y="1355626"/>
                  <a:pt x="6798942" y="1358431"/>
                </a:cubicBezTo>
                <a:cubicBezTo>
                  <a:pt x="6795507" y="1359920"/>
                  <a:pt x="6792072" y="1361444"/>
                  <a:pt x="6788636" y="1362968"/>
                </a:cubicBezTo>
                <a:cubicBezTo>
                  <a:pt x="6784924" y="1360336"/>
                  <a:pt x="6781246" y="1357635"/>
                  <a:pt x="6777603" y="1354864"/>
                </a:cubicBezTo>
                <a:close/>
                <a:moveTo>
                  <a:pt x="6767575" y="1353583"/>
                </a:moveTo>
                <a:cubicBezTo>
                  <a:pt x="6763515" y="1355280"/>
                  <a:pt x="6759455" y="1357011"/>
                  <a:pt x="6755396" y="1358743"/>
                </a:cubicBezTo>
                <a:cubicBezTo>
                  <a:pt x="6751405" y="1355868"/>
                  <a:pt x="6747345" y="1352855"/>
                  <a:pt x="6743043" y="1349600"/>
                </a:cubicBezTo>
                <a:cubicBezTo>
                  <a:pt x="6747415" y="1347799"/>
                  <a:pt x="6751787" y="1346033"/>
                  <a:pt x="6756124" y="1344267"/>
                </a:cubicBezTo>
                <a:cubicBezTo>
                  <a:pt x="6760323" y="1347765"/>
                  <a:pt x="6764035" y="1350778"/>
                  <a:pt x="6767575" y="1353583"/>
                </a:cubicBezTo>
                <a:close/>
                <a:moveTo>
                  <a:pt x="6783189" y="1365357"/>
                </a:moveTo>
                <a:cubicBezTo>
                  <a:pt x="6779476" y="1367020"/>
                  <a:pt x="6775764" y="1368647"/>
                  <a:pt x="6772051" y="1370344"/>
                </a:cubicBezTo>
                <a:cubicBezTo>
                  <a:pt x="6767956" y="1367608"/>
                  <a:pt x="6763966" y="1364907"/>
                  <a:pt x="6760184" y="1362206"/>
                </a:cubicBezTo>
                <a:cubicBezTo>
                  <a:pt x="6764174" y="1360509"/>
                  <a:pt x="6768164" y="1358812"/>
                  <a:pt x="6772155" y="1357150"/>
                </a:cubicBezTo>
                <a:cubicBezTo>
                  <a:pt x="6775659" y="1359851"/>
                  <a:pt x="6779372" y="1362621"/>
                  <a:pt x="6783224" y="1365357"/>
                </a:cubicBezTo>
                <a:close/>
                <a:moveTo>
                  <a:pt x="6802412" y="1372283"/>
                </a:moveTo>
                <a:cubicBezTo>
                  <a:pt x="6799601" y="1370483"/>
                  <a:pt x="6796687" y="1368543"/>
                  <a:pt x="6793494" y="1366362"/>
                </a:cubicBezTo>
                <a:cubicBezTo>
                  <a:pt x="6796860" y="1364872"/>
                  <a:pt x="6800260" y="1363383"/>
                  <a:pt x="6803626" y="1361929"/>
                </a:cubicBezTo>
                <a:lnTo>
                  <a:pt x="6804181" y="1362344"/>
                </a:lnTo>
                <a:cubicBezTo>
                  <a:pt x="6804979" y="1362933"/>
                  <a:pt x="6805778" y="1363556"/>
                  <a:pt x="6806610" y="1364111"/>
                </a:cubicBezTo>
                <a:cubicBezTo>
                  <a:pt x="6808866" y="1365704"/>
                  <a:pt x="6811121" y="1367297"/>
                  <a:pt x="6813376" y="1368820"/>
                </a:cubicBezTo>
                <a:cubicBezTo>
                  <a:pt x="6810253" y="1370275"/>
                  <a:pt x="6807096" y="1371764"/>
                  <a:pt x="6803973" y="1373219"/>
                </a:cubicBezTo>
                <a:lnTo>
                  <a:pt x="6802412" y="1372249"/>
                </a:lnTo>
                <a:close/>
                <a:moveTo>
                  <a:pt x="6793980" y="1348111"/>
                </a:moveTo>
                <a:cubicBezTo>
                  <a:pt x="6797380" y="1346726"/>
                  <a:pt x="6800781" y="1345375"/>
                  <a:pt x="6804181" y="1344025"/>
                </a:cubicBezTo>
                <a:cubicBezTo>
                  <a:pt x="6807443" y="1346760"/>
                  <a:pt x="6810635" y="1349392"/>
                  <a:pt x="6813758" y="1351817"/>
                </a:cubicBezTo>
                <a:lnTo>
                  <a:pt x="6813932" y="1351955"/>
                </a:lnTo>
                <a:cubicBezTo>
                  <a:pt x="6810739" y="1353340"/>
                  <a:pt x="6807547" y="1354726"/>
                  <a:pt x="6804355" y="1356111"/>
                </a:cubicBezTo>
                <a:cubicBezTo>
                  <a:pt x="6800746" y="1353444"/>
                  <a:pt x="6797276" y="1350778"/>
                  <a:pt x="6793980" y="1348146"/>
                </a:cubicBezTo>
                <a:close/>
                <a:moveTo>
                  <a:pt x="6745264" y="1328302"/>
                </a:moveTo>
                <a:cubicBezTo>
                  <a:pt x="6749531" y="1326674"/>
                  <a:pt x="6753799" y="1325047"/>
                  <a:pt x="6758068" y="1323454"/>
                </a:cubicBezTo>
                <a:cubicBezTo>
                  <a:pt x="6761676" y="1326848"/>
                  <a:pt x="6765389" y="1330311"/>
                  <a:pt x="6769171" y="1333704"/>
                </a:cubicBezTo>
                <a:cubicBezTo>
                  <a:pt x="6765180" y="1335263"/>
                  <a:pt x="6761156" y="1336891"/>
                  <a:pt x="6757131" y="1338484"/>
                </a:cubicBezTo>
                <a:cubicBezTo>
                  <a:pt x="6753105" y="1335124"/>
                  <a:pt x="6749150" y="1331730"/>
                  <a:pt x="6745264" y="1328337"/>
                </a:cubicBezTo>
                <a:close/>
                <a:moveTo>
                  <a:pt x="6749913" y="1361098"/>
                </a:moveTo>
                <a:cubicBezTo>
                  <a:pt x="6745368" y="1363037"/>
                  <a:pt x="6740822" y="1365011"/>
                  <a:pt x="6736277" y="1367020"/>
                </a:cubicBezTo>
                <a:cubicBezTo>
                  <a:pt x="6731697" y="1364041"/>
                  <a:pt x="6727186" y="1361028"/>
                  <a:pt x="6722710" y="1358050"/>
                </a:cubicBezTo>
                <a:cubicBezTo>
                  <a:pt x="6727672" y="1355972"/>
                  <a:pt x="6732599" y="1353929"/>
                  <a:pt x="6737561" y="1351886"/>
                </a:cubicBezTo>
                <a:cubicBezTo>
                  <a:pt x="6741759" y="1355072"/>
                  <a:pt x="6745888" y="1358189"/>
                  <a:pt x="6749948" y="1361132"/>
                </a:cubicBezTo>
                <a:close/>
                <a:moveTo>
                  <a:pt x="6809802" y="1360128"/>
                </a:moveTo>
                <a:cubicBezTo>
                  <a:pt x="6809560" y="1359955"/>
                  <a:pt x="6809282" y="1359747"/>
                  <a:pt x="6809039" y="1359574"/>
                </a:cubicBezTo>
                <a:cubicBezTo>
                  <a:pt x="6812197" y="1358189"/>
                  <a:pt x="6815389" y="1356838"/>
                  <a:pt x="6818546" y="1355487"/>
                </a:cubicBezTo>
                <a:cubicBezTo>
                  <a:pt x="6821565" y="1357808"/>
                  <a:pt x="6824584" y="1360059"/>
                  <a:pt x="6827602" y="1362310"/>
                </a:cubicBezTo>
                <a:cubicBezTo>
                  <a:pt x="6824653" y="1363660"/>
                  <a:pt x="6821704" y="1365011"/>
                  <a:pt x="6818755" y="1366362"/>
                </a:cubicBezTo>
                <a:cubicBezTo>
                  <a:pt x="6815771" y="1364318"/>
                  <a:pt x="6812786" y="1362240"/>
                  <a:pt x="6809802" y="1360128"/>
                </a:cubicBezTo>
                <a:close/>
                <a:moveTo>
                  <a:pt x="6778782" y="1335332"/>
                </a:moveTo>
                <a:cubicBezTo>
                  <a:pt x="6781627" y="1334259"/>
                  <a:pt x="6784438" y="1333185"/>
                  <a:pt x="6787283" y="1332111"/>
                </a:cubicBezTo>
                <a:lnTo>
                  <a:pt x="6789747" y="1331176"/>
                </a:lnTo>
                <a:cubicBezTo>
                  <a:pt x="6793321" y="1334501"/>
                  <a:pt x="6796652" y="1337479"/>
                  <a:pt x="6799879" y="1340284"/>
                </a:cubicBezTo>
                <a:cubicBezTo>
                  <a:pt x="6796409" y="1341670"/>
                  <a:pt x="6792939" y="1343055"/>
                  <a:pt x="6789469" y="1344475"/>
                </a:cubicBezTo>
                <a:cubicBezTo>
                  <a:pt x="6786138" y="1341704"/>
                  <a:pt x="6782668" y="1338761"/>
                  <a:pt x="6778748" y="1335332"/>
                </a:cubicBezTo>
                <a:close/>
                <a:moveTo>
                  <a:pt x="6730066" y="1314900"/>
                </a:moveTo>
                <a:lnTo>
                  <a:pt x="6728643" y="1313653"/>
                </a:lnTo>
                <a:cubicBezTo>
                  <a:pt x="6733293" y="1311887"/>
                  <a:pt x="6737942" y="1310190"/>
                  <a:pt x="6742592" y="1308493"/>
                </a:cubicBezTo>
                <a:cubicBezTo>
                  <a:pt x="6746339" y="1312199"/>
                  <a:pt x="6750156" y="1315870"/>
                  <a:pt x="6754008" y="1319575"/>
                </a:cubicBezTo>
                <a:cubicBezTo>
                  <a:pt x="6749670" y="1321203"/>
                  <a:pt x="6745298" y="1322865"/>
                  <a:pt x="6740961" y="1324562"/>
                </a:cubicBezTo>
                <a:cubicBezTo>
                  <a:pt x="6737283" y="1321341"/>
                  <a:pt x="6733640" y="1318121"/>
                  <a:pt x="6730031" y="1314934"/>
                </a:cubicBezTo>
                <a:close/>
                <a:moveTo>
                  <a:pt x="6715319" y="1334639"/>
                </a:moveTo>
                <a:cubicBezTo>
                  <a:pt x="6709594" y="1336960"/>
                  <a:pt x="6703904" y="1339280"/>
                  <a:pt x="6698178" y="1341670"/>
                </a:cubicBezTo>
                <a:cubicBezTo>
                  <a:pt x="6692557" y="1337999"/>
                  <a:pt x="6687456" y="1334743"/>
                  <a:pt x="6682634" y="1331730"/>
                </a:cubicBezTo>
                <a:cubicBezTo>
                  <a:pt x="6688983" y="1329133"/>
                  <a:pt x="6695298" y="1326571"/>
                  <a:pt x="6701613" y="1324077"/>
                </a:cubicBezTo>
                <a:cubicBezTo>
                  <a:pt x="6706228" y="1327575"/>
                  <a:pt x="6710809" y="1331107"/>
                  <a:pt x="6715319" y="1334639"/>
                </a:cubicBezTo>
                <a:close/>
                <a:moveTo>
                  <a:pt x="6720003" y="1338276"/>
                </a:moveTo>
                <a:lnTo>
                  <a:pt x="6720003" y="1338276"/>
                </a:lnTo>
                <a:cubicBezTo>
                  <a:pt x="6724271" y="1341600"/>
                  <a:pt x="6728574" y="1344960"/>
                  <a:pt x="6732911" y="1348284"/>
                </a:cubicBezTo>
                <a:cubicBezTo>
                  <a:pt x="6727845" y="1350397"/>
                  <a:pt x="6722745" y="1352509"/>
                  <a:pt x="6717679" y="1354656"/>
                </a:cubicBezTo>
                <a:lnTo>
                  <a:pt x="6716603" y="1353929"/>
                </a:lnTo>
                <a:cubicBezTo>
                  <a:pt x="6712196" y="1350951"/>
                  <a:pt x="6707755" y="1347972"/>
                  <a:pt x="6703279" y="1345029"/>
                </a:cubicBezTo>
                <a:cubicBezTo>
                  <a:pt x="6708900" y="1342709"/>
                  <a:pt x="6714521" y="1340423"/>
                  <a:pt x="6720107" y="1338172"/>
                </a:cubicBezTo>
                <a:lnTo>
                  <a:pt x="6720003" y="1338310"/>
                </a:lnTo>
                <a:close/>
                <a:moveTo>
                  <a:pt x="6766568" y="1372803"/>
                </a:moveTo>
                <a:cubicBezTo>
                  <a:pt x="6762474" y="1374638"/>
                  <a:pt x="6758380" y="1376508"/>
                  <a:pt x="6754285" y="1378379"/>
                </a:cubicBezTo>
                <a:cubicBezTo>
                  <a:pt x="6750052" y="1375816"/>
                  <a:pt x="6745819" y="1373149"/>
                  <a:pt x="6741377" y="1370310"/>
                </a:cubicBezTo>
                <a:cubicBezTo>
                  <a:pt x="6745819" y="1368370"/>
                  <a:pt x="6750260" y="1366465"/>
                  <a:pt x="6754701" y="1364561"/>
                </a:cubicBezTo>
                <a:cubicBezTo>
                  <a:pt x="6758519" y="1367297"/>
                  <a:pt x="6762509" y="1370067"/>
                  <a:pt x="6766603" y="1372803"/>
                </a:cubicBezTo>
                <a:close/>
                <a:moveTo>
                  <a:pt x="6777082" y="1373634"/>
                </a:moveTo>
                <a:cubicBezTo>
                  <a:pt x="6780725" y="1372006"/>
                  <a:pt x="6784369" y="1370379"/>
                  <a:pt x="6788012" y="1368786"/>
                </a:cubicBezTo>
                <a:cubicBezTo>
                  <a:pt x="6791898" y="1371487"/>
                  <a:pt x="6795264" y="1373773"/>
                  <a:pt x="6798491" y="1375851"/>
                </a:cubicBezTo>
                <a:cubicBezTo>
                  <a:pt x="6795125" y="1377444"/>
                  <a:pt x="6791794" y="1379037"/>
                  <a:pt x="6788428" y="1380630"/>
                </a:cubicBezTo>
                <a:cubicBezTo>
                  <a:pt x="6784542" y="1378309"/>
                  <a:pt x="6780725" y="1375989"/>
                  <a:pt x="6777082" y="1373669"/>
                </a:cubicBezTo>
                <a:close/>
                <a:moveTo>
                  <a:pt x="6809074" y="1376405"/>
                </a:moveTo>
                <a:cubicBezTo>
                  <a:pt x="6812127" y="1374985"/>
                  <a:pt x="6815146" y="1373565"/>
                  <a:pt x="6818199" y="1372145"/>
                </a:cubicBezTo>
                <a:cubicBezTo>
                  <a:pt x="6821114" y="1374119"/>
                  <a:pt x="6823994" y="1376024"/>
                  <a:pt x="6826909" y="1377928"/>
                </a:cubicBezTo>
                <a:lnTo>
                  <a:pt x="6818546" y="1382119"/>
                </a:lnTo>
                <a:cubicBezTo>
                  <a:pt x="6815389" y="1380249"/>
                  <a:pt x="6812231" y="1378344"/>
                  <a:pt x="6809074" y="1376405"/>
                </a:cubicBezTo>
                <a:close/>
                <a:moveTo>
                  <a:pt x="6823959" y="1353167"/>
                </a:moveTo>
                <a:cubicBezTo>
                  <a:pt x="6826943" y="1351920"/>
                  <a:pt x="6829893" y="1350674"/>
                  <a:pt x="6832877" y="1349427"/>
                </a:cubicBezTo>
                <a:cubicBezTo>
                  <a:pt x="6835618" y="1351678"/>
                  <a:pt x="6838394" y="1353894"/>
                  <a:pt x="6841170" y="1356042"/>
                </a:cubicBezTo>
                <a:cubicBezTo>
                  <a:pt x="6839365" y="1356873"/>
                  <a:pt x="6837596" y="1357669"/>
                  <a:pt x="6835791" y="1358500"/>
                </a:cubicBezTo>
                <a:lnTo>
                  <a:pt x="6832911" y="1359816"/>
                </a:lnTo>
                <a:cubicBezTo>
                  <a:pt x="6829927" y="1357635"/>
                  <a:pt x="6826978" y="1355418"/>
                  <a:pt x="6823994" y="1353132"/>
                </a:cubicBezTo>
                <a:close/>
                <a:moveTo>
                  <a:pt x="6817193" y="1347972"/>
                </a:moveTo>
                <a:cubicBezTo>
                  <a:pt x="6814625" y="1345964"/>
                  <a:pt x="6812127" y="1343921"/>
                  <a:pt x="6809629" y="1341843"/>
                </a:cubicBezTo>
                <a:cubicBezTo>
                  <a:pt x="6812856" y="1340561"/>
                  <a:pt x="6816083" y="1339280"/>
                  <a:pt x="6819310" y="1338033"/>
                </a:cubicBezTo>
                <a:lnTo>
                  <a:pt x="6819518" y="1338241"/>
                </a:lnTo>
                <a:cubicBezTo>
                  <a:pt x="6820004" y="1338657"/>
                  <a:pt x="6820455" y="1339107"/>
                  <a:pt x="6820975" y="1339522"/>
                </a:cubicBezTo>
                <a:cubicBezTo>
                  <a:pt x="6823474" y="1341670"/>
                  <a:pt x="6825972" y="1343747"/>
                  <a:pt x="6828470" y="1345791"/>
                </a:cubicBezTo>
                <a:cubicBezTo>
                  <a:pt x="6825416" y="1347072"/>
                  <a:pt x="6822398" y="1348353"/>
                  <a:pt x="6819344" y="1349635"/>
                </a:cubicBezTo>
                <a:lnTo>
                  <a:pt x="6817193" y="1347972"/>
                </a:lnTo>
                <a:close/>
                <a:moveTo>
                  <a:pt x="6763445" y="1321411"/>
                </a:moveTo>
                <a:cubicBezTo>
                  <a:pt x="6767332" y="1319956"/>
                  <a:pt x="6771218" y="1318536"/>
                  <a:pt x="6775104" y="1317116"/>
                </a:cubicBezTo>
                <a:cubicBezTo>
                  <a:pt x="6778331" y="1320337"/>
                  <a:pt x="6781801" y="1323696"/>
                  <a:pt x="6785652" y="1327332"/>
                </a:cubicBezTo>
                <a:lnTo>
                  <a:pt x="6785132" y="1327540"/>
                </a:lnTo>
                <a:cubicBezTo>
                  <a:pt x="6781627" y="1328856"/>
                  <a:pt x="6778088" y="1330207"/>
                  <a:pt x="6774584" y="1331557"/>
                </a:cubicBezTo>
                <a:cubicBezTo>
                  <a:pt x="6770767" y="1328129"/>
                  <a:pt x="6767054" y="1324735"/>
                  <a:pt x="6763515" y="1321411"/>
                </a:cubicBezTo>
                <a:close/>
                <a:moveTo>
                  <a:pt x="6711051" y="1298242"/>
                </a:moveTo>
                <a:cubicBezTo>
                  <a:pt x="6716187" y="1296303"/>
                  <a:pt x="6721322" y="1294433"/>
                  <a:pt x="6726457" y="1292563"/>
                </a:cubicBezTo>
                <a:lnTo>
                  <a:pt x="6738602" y="1304545"/>
                </a:lnTo>
                <a:cubicBezTo>
                  <a:pt x="6733848" y="1306277"/>
                  <a:pt x="6729094" y="1308043"/>
                  <a:pt x="6724341" y="1309844"/>
                </a:cubicBezTo>
                <a:cubicBezTo>
                  <a:pt x="6719934" y="1305965"/>
                  <a:pt x="6715527" y="1302086"/>
                  <a:pt x="6711017" y="1298208"/>
                </a:cubicBezTo>
                <a:close/>
                <a:moveTo>
                  <a:pt x="6718928" y="1311956"/>
                </a:moveTo>
                <a:cubicBezTo>
                  <a:pt x="6713446" y="1314034"/>
                  <a:pt x="6707963" y="1316181"/>
                  <a:pt x="6702481" y="1318328"/>
                </a:cubicBezTo>
                <a:cubicBezTo>
                  <a:pt x="6697172" y="1314311"/>
                  <a:pt x="6692245" y="1310675"/>
                  <a:pt x="6687526" y="1307316"/>
                </a:cubicBezTo>
                <a:cubicBezTo>
                  <a:pt x="6693563" y="1304926"/>
                  <a:pt x="6699566" y="1302606"/>
                  <a:pt x="6705604" y="1300320"/>
                </a:cubicBezTo>
                <a:cubicBezTo>
                  <a:pt x="6710114" y="1304164"/>
                  <a:pt x="6714556" y="1308043"/>
                  <a:pt x="6718963" y="1311922"/>
                </a:cubicBezTo>
                <a:close/>
                <a:moveTo>
                  <a:pt x="6696895" y="1320545"/>
                </a:moveTo>
                <a:cubicBezTo>
                  <a:pt x="6690371" y="1323142"/>
                  <a:pt x="6683813" y="1325809"/>
                  <a:pt x="6677290" y="1328475"/>
                </a:cubicBezTo>
                <a:cubicBezTo>
                  <a:pt x="6671322" y="1324874"/>
                  <a:pt x="6665562" y="1321584"/>
                  <a:pt x="6659802" y="1318467"/>
                </a:cubicBezTo>
                <a:cubicBezTo>
                  <a:pt x="6667158" y="1315419"/>
                  <a:pt x="6674514" y="1312476"/>
                  <a:pt x="6681835" y="1309567"/>
                </a:cubicBezTo>
                <a:cubicBezTo>
                  <a:pt x="6686658" y="1312961"/>
                  <a:pt x="6691620" y="1316562"/>
                  <a:pt x="6696895" y="1320545"/>
                </a:cubicBezTo>
                <a:close/>
                <a:moveTo>
                  <a:pt x="6692453" y="1344025"/>
                </a:moveTo>
                <a:cubicBezTo>
                  <a:pt x="6685513" y="1346899"/>
                  <a:pt x="6678574" y="1349843"/>
                  <a:pt x="6671634" y="1352821"/>
                </a:cubicBezTo>
                <a:cubicBezTo>
                  <a:pt x="6665354" y="1349635"/>
                  <a:pt x="6659281" y="1346726"/>
                  <a:pt x="6653244" y="1343990"/>
                </a:cubicBezTo>
                <a:cubicBezTo>
                  <a:pt x="6661120" y="1340631"/>
                  <a:pt x="6668962" y="1337341"/>
                  <a:pt x="6676804" y="1334120"/>
                </a:cubicBezTo>
                <a:cubicBezTo>
                  <a:pt x="6681731" y="1337133"/>
                  <a:pt x="6686901" y="1340388"/>
                  <a:pt x="6692488" y="1344025"/>
                </a:cubicBezTo>
                <a:close/>
                <a:moveTo>
                  <a:pt x="6712092" y="1357046"/>
                </a:moveTo>
                <a:cubicBezTo>
                  <a:pt x="6706089" y="1359609"/>
                  <a:pt x="6700087" y="1362171"/>
                  <a:pt x="6694084" y="1364769"/>
                </a:cubicBezTo>
                <a:cubicBezTo>
                  <a:pt x="6687942" y="1361375"/>
                  <a:pt x="6682564" y="1358500"/>
                  <a:pt x="6677498" y="1355834"/>
                </a:cubicBezTo>
                <a:cubicBezTo>
                  <a:pt x="6684195" y="1352959"/>
                  <a:pt x="6690926" y="1350154"/>
                  <a:pt x="6697623" y="1347384"/>
                </a:cubicBezTo>
                <a:cubicBezTo>
                  <a:pt x="6702516" y="1350604"/>
                  <a:pt x="6707339" y="1353825"/>
                  <a:pt x="6712127" y="1357046"/>
                </a:cubicBezTo>
                <a:close/>
                <a:moveTo>
                  <a:pt x="6730691" y="1369444"/>
                </a:moveTo>
                <a:cubicBezTo>
                  <a:pt x="6725416" y="1371764"/>
                  <a:pt x="6720177" y="1374084"/>
                  <a:pt x="6714903" y="1376439"/>
                </a:cubicBezTo>
                <a:lnTo>
                  <a:pt x="6709282" y="1373288"/>
                </a:lnTo>
                <a:cubicBezTo>
                  <a:pt x="6706089" y="1371487"/>
                  <a:pt x="6702863" y="1369686"/>
                  <a:pt x="6699601" y="1367851"/>
                </a:cubicBezTo>
                <a:cubicBezTo>
                  <a:pt x="6705430" y="1365323"/>
                  <a:pt x="6711260" y="1362864"/>
                  <a:pt x="6717054" y="1360405"/>
                </a:cubicBezTo>
                <a:cubicBezTo>
                  <a:pt x="6721565" y="1363418"/>
                  <a:pt x="6726075" y="1366431"/>
                  <a:pt x="6730656" y="1369444"/>
                </a:cubicBezTo>
                <a:close/>
                <a:moveTo>
                  <a:pt x="6837214" y="1378448"/>
                </a:moveTo>
                <a:cubicBezTo>
                  <a:pt x="6839782" y="1377166"/>
                  <a:pt x="6842314" y="1375885"/>
                  <a:pt x="6844882" y="1374604"/>
                </a:cubicBezTo>
                <a:cubicBezTo>
                  <a:pt x="6847138" y="1376162"/>
                  <a:pt x="6849393" y="1377686"/>
                  <a:pt x="6851648" y="1379175"/>
                </a:cubicBezTo>
                <a:lnTo>
                  <a:pt x="6844570" y="1382985"/>
                </a:lnTo>
                <a:cubicBezTo>
                  <a:pt x="6842106" y="1381495"/>
                  <a:pt x="6839677" y="1379972"/>
                  <a:pt x="6837214" y="1378413"/>
                </a:cubicBezTo>
                <a:close/>
                <a:moveTo>
                  <a:pt x="6850122" y="1372041"/>
                </a:moveTo>
                <a:cubicBezTo>
                  <a:pt x="6851683" y="1371279"/>
                  <a:pt x="6853210" y="1370517"/>
                  <a:pt x="6854771" y="1369755"/>
                </a:cubicBezTo>
                <a:lnTo>
                  <a:pt x="6857478" y="1368439"/>
                </a:lnTo>
                <a:cubicBezTo>
                  <a:pt x="6859490" y="1369929"/>
                  <a:pt x="6861503" y="1371383"/>
                  <a:pt x="6863550" y="1372838"/>
                </a:cubicBezTo>
                <a:lnTo>
                  <a:pt x="6856749" y="1376474"/>
                </a:lnTo>
                <a:cubicBezTo>
                  <a:pt x="6854528" y="1375019"/>
                  <a:pt x="6852342" y="1373530"/>
                  <a:pt x="6850122" y="1372041"/>
                </a:cubicBezTo>
                <a:close/>
                <a:moveTo>
                  <a:pt x="6845333" y="1368751"/>
                </a:moveTo>
                <a:cubicBezTo>
                  <a:pt x="6842731" y="1366950"/>
                  <a:pt x="6840163" y="1365115"/>
                  <a:pt x="6837561" y="1363245"/>
                </a:cubicBezTo>
                <a:lnTo>
                  <a:pt x="6837908" y="1363072"/>
                </a:lnTo>
                <a:cubicBezTo>
                  <a:pt x="6840476" y="1361894"/>
                  <a:pt x="6843078" y="1360717"/>
                  <a:pt x="6845646" y="1359539"/>
                </a:cubicBezTo>
                <a:cubicBezTo>
                  <a:pt x="6848040" y="1361409"/>
                  <a:pt x="6850469" y="1363245"/>
                  <a:pt x="6852863" y="1365046"/>
                </a:cubicBezTo>
                <a:lnTo>
                  <a:pt x="6852169" y="1365392"/>
                </a:lnTo>
                <a:cubicBezTo>
                  <a:pt x="6849879" y="1366500"/>
                  <a:pt x="6847589" y="1367608"/>
                  <a:pt x="6845333" y="1368751"/>
                </a:cubicBezTo>
                <a:close/>
                <a:moveTo>
                  <a:pt x="6838255" y="1347176"/>
                </a:moveTo>
                <a:cubicBezTo>
                  <a:pt x="6841100" y="1345998"/>
                  <a:pt x="6843946" y="1344821"/>
                  <a:pt x="6846791" y="1343678"/>
                </a:cubicBezTo>
                <a:cubicBezTo>
                  <a:pt x="6849324" y="1345860"/>
                  <a:pt x="6851891" y="1348007"/>
                  <a:pt x="6854459" y="1350120"/>
                </a:cubicBezTo>
                <a:lnTo>
                  <a:pt x="6852898" y="1350812"/>
                </a:lnTo>
                <a:cubicBezTo>
                  <a:pt x="6850746" y="1351747"/>
                  <a:pt x="6848595" y="1352717"/>
                  <a:pt x="6846444" y="1353687"/>
                </a:cubicBezTo>
                <a:cubicBezTo>
                  <a:pt x="6843702" y="1351539"/>
                  <a:pt x="6840996" y="1349392"/>
                  <a:pt x="6838255" y="1347176"/>
                </a:cubicBezTo>
                <a:close/>
                <a:moveTo>
                  <a:pt x="6795160" y="1329133"/>
                </a:moveTo>
                <a:cubicBezTo>
                  <a:pt x="6798560" y="1327852"/>
                  <a:pt x="6801995" y="1326571"/>
                  <a:pt x="6805396" y="1325324"/>
                </a:cubicBezTo>
                <a:cubicBezTo>
                  <a:pt x="6808553" y="1328337"/>
                  <a:pt x="6811815" y="1331350"/>
                  <a:pt x="6815111" y="1334293"/>
                </a:cubicBezTo>
                <a:cubicBezTo>
                  <a:pt x="6811850" y="1335575"/>
                  <a:pt x="6808553" y="1336856"/>
                  <a:pt x="6805292" y="1338172"/>
                </a:cubicBezTo>
                <a:cubicBezTo>
                  <a:pt x="6802134" y="1335436"/>
                  <a:pt x="6798838" y="1332527"/>
                  <a:pt x="6795194" y="1329168"/>
                </a:cubicBezTo>
                <a:close/>
                <a:moveTo>
                  <a:pt x="6747970" y="1306519"/>
                </a:moveTo>
                <a:cubicBezTo>
                  <a:pt x="6752134" y="1304995"/>
                  <a:pt x="6756333" y="1303541"/>
                  <a:pt x="6760496" y="1302052"/>
                </a:cubicBezTo>
                <a:cubicBezTo>
                  <a:pt x="6764035" y="1305757"/>
                  <a:pt x="6767575" y="1309497"/>
                  <a:pt x="6771218" y="1313168"/>
                </a:cubicBezTo>
                <a:cubicBezTo>
                  <a:pt x="6767262" y="1314588"/>
                  <a:pt x="6763341" y="1316043"/>
                  <a:pt x="6759386" y="1317532"/>
                </a:cubicBezTo>
                <a:cubicBezTo>
                  <a:pt x="6755534" y="1313861"/>
                  <a:pt x="6751752" y="1310190"/>
                  <a:pt x="6747970" y="1306519"/>
                </a:cubicBezTo>
                <a:close/>
                <a:moveTo>
                  <a:pt x="6731870" y="1290658"/>
                </a:moveTo>
                <a:cubicBezTo>
                  <a:pt x="6736381" y="1289065"/>
                  <a:pt x="6740926" y="1287472"/>
                  <a:pt x="6745437" y="1285914"/>
                </a:cubicBezTo>
                <a:cubicBezTo>
                  <a:pt x="6749150" y="1289965"/>
                  <a:pt x="6752932" y="1294017"/>
                  <a:pt x="6756714" y="1298069"/>
                </a:cubicBezTo>
                <a:cubicBezTo>
                  <a:pt x="6752481" y="1299558"/>
                  <a:pt x="6748248" y="1301082"/>
                  <a:pt x="6743980" y="1302606"/>
                </a:cubicBezTo>
                <a:lnTo>
                  <a:pt x="6731870" y="1290658"/>
                </a:lnTo>
                <a:close/>
                <a:moveTo>
                  <a:pt x="6653730" y="1320995"/>
                </a:moveTo>
                <a:cubicBezTo>
                  <a:pt x="6659559" y="1324077"/>
                  <a:pt x="6665388" y="1327332"/>
                  <a:pt x="6671391" y="1330899"/>
                </a:cubicBezTo>
                <a:cubicBezTo>
                  <a:pt x="6663237" y="1334293"/>
                  <a:pt x="6655083" y="1337722"/>
                  <a:pt x="6646894" y="1341219"/>
                </a:cubicBezTo>
                <a:cubicBezTo>
                  <a:pt x="6639885" y="1338206"/>
                  <a:pt x="6632772" y="1335436"/>
                  <a:pt x="6625728" y="1332943"/>
                </a:cubicBezTo>
                <a:cubicBezTo>
                  <a:pt x="6635236" y="1328787"/>
                  <a:pt x="6644639" y="1324770"/>
                  <a:pt x="6653730" y="1320995"/>
                </a:cubicBezTo>
                <a:close/>
                <a:moveTo>
                  <a:pt x="6688185" y="1367331"/>
                </a:moveTo>
                <a:cubicBezTo>
                  <a:pt x="6680829" y="1370552"/>
                  <a:pt x="6673439" y="1373807"/>
                  <a:pt x="6666048" y="1377097"/>
                </a:cubicBezTo>
                <a:cubicBezTo>
                  <a:pt x="6659178" y="1374292"/>
                  <a:pt x="6652620" y="1371799"/>
                  <a:pt x="6646062" y="1369444"/>
                </a:cubicBezTo>
                <a:cubicBezTo>
                  <a:pt x="6654528" y="1365704"/>
                  <a:pt x="6662994" y="1362033"/>
                  <a:pt x="6671426" y="1358396"/>
                </a:cubicBezTo>
                <a:cubicBezTo>
                  <a:pt x="6676561" y="1361028"/>
                  <a:pt x="6681974" y="1363903"/>
                  <a:pt x="6688185" y="1367297"/>
                </a:cubicBezTo>
                <a:close/>
                <a:moveTo>
                  <a:pt x="6720420" y="1379521"/>
                </a:moveTo>
                <a:cubicBezTo>
                  <a:pt x="6725555" y="1377236"/>
                  <a:pt x="6730656" y="1374985"/>
                  <a:pt x="6735756" y="1372768"/>
                </a:cubicBezTo>
                <a:cubicBezTo>
                  <a:pt x="6740233" y="1375677"/>
                  <a:pt x="6744500" y="1378344"/>
                  <a:pt x="6748699" y="1380941"/>
                </a:cubicBezTo>
                <a:cubicBezTo>
                  <a:pt x="6744049" y="1383088"/>
                  <a:pt x="6739400" y="1385236"/>
                  <a:pt x="6734750" y="1387383"/>
                </a:cubicBezTo>
                <a:cubicBezTo>
                  <a:pt x="6729893" y="1384785"/>
                  <a:pt x="6725139" y="1382153"/>
                  <a:pt x="6720420" y="1379521"/>
                </a:cubicBezTo>
                <a:close/>
                <a:moveTo>
                  <a:pt x="6759559" y="1381530"/>
                </a:moveTo>
                <a:cubicBezTo>
                  <a:pt x="6763550" y="1379695"/>
                  <a:pt x="6767540" y="1377894"/>
                  <a:pt x="6771530" y="1376093"/>
                </a:cubicBezTo>
                <a:cubicBezTo>
                  <a:pt x="6775243" y="1378517"/>
                  <a:pt x="6779025" y="1380907"/>
                  <a:pt x="6782876" y="1383192"/>
                </a:cubicBezTo>
                <a:cubicBezTo>
                  <a:pt x="6779199" y="1384958"/>
                  <a:pt x="6775520" y="1386690"/>
                  <a:pt x="6771843" y="1388491"/>
                </a:cubicBezTo>
                <a:cubicBezTo>
                  <a:pt x="6767713" y="1386240"/>
                  <a:pt x="6763584" y="1383920"/>
                  <a:pt x="6759525" y="1381530"/>
                </a:cubicBezTo>
                <a:close/>
                <a:moveTo>
                  <a:pt x="6794952" y="1384404"/>
                </a:moveTo>
                <a:cubicBezTo>
                  <a:pt x="6794535" y="1384162"/>
                  <a:pt x="6794084" y="1383920"/>
                  <a:pt x="6793668" y="1383677"/>
                </a:cubicBezTo>
                <a:cubicBezTo>
                  <a:pt x="6796964" y="1382119"/>
                  <a:pt x="6800260" y="1380560"/>
                  <a:pt x="6803557" y="1379002"/>
                </a:cubicBezTo>
                <a:cubicBezTo>
                  <a:pt x="6806749" y="1381011"/>
                  <a:pt x="6809941" y="1382950"/>
                  <a:pt x="6813134" y="1384855"/>
                </a:cubicBezTo>
                <a:cubicBezTo>
                  <a:pt x="6810150" y="1386378"/>
                  <a:pt x="6807131" y="1387902"/>
                  <a:pt x="6804146" y="1389426"/>
                </a:cubicBezTo>
                <a:cubicBezTo>
                  <a:pt x="6801093" y="1387798"/>
                  <a:pt x="6798039" y="1386136"/>
                  <a:pt x="6794952" y="1384404"/>
                </a:cubicBezTo>
                <a:close/>
                <a:moveTo>
                  <a:pt x="6823751" y="1385201"/>
                </a:moveTo>
                <a:cubicBezTo>
                  <a:pt x="6826284" y="1383920"/>
                  <a:pt x="6828817" y="1382673"/>
                  <a:pt x="6831350" y="1381426"/>
                </a:cubicBezTo>
                <a:lnTo>
                  <a:pt x="6831905" y="1381149"/>
                </a:lnTo>
                <a:cubicBezTo>
                  <a:pt x="6834404" y="1382742"/>
                  <a:pt x="6836902" y="1384300"/>
                  <a:pt x="6839400" y="1385859"/>
                </a:cubicBezTo>
                <a:lnTo>
                  <a:pt x="6831974" y="1389876"/>
                </a:lnTo>
                <a:cubicBezTo>
                  <a:pt x="6829234" y="1388352"/>
                  <a:pt x="6826492" y="1386794"/>
                  <a:pt x="6823751" y="1385201"/>
                </a:cubicBezTo>
                <a:close/>
                <a:moveTo>
                  <a:pt x="6873265" y="1373426"/>
                </a:moveTo>
                <a:lnTo>
                  <a:pt x="6879719" y="1369998"/>
                </a:lnTo>
                <a:lnTo>
                  <a:pt x="6880031" y="1370240"/>
                </a:lnTo>
                <a:cubicBezTo>
                  <a:pt x="6881315" y="1371175"/>
                  <a:pt x="6882565" y="1372145"/>
                  <a:pt x="6883849" y="1373080"/>
                </a:cubicBezTo>
                <a:lnTo>
                  <a:pt x="6877845" y="1376578"/>
                </a:lnTo>
                <a:cubicBezTo>
                  <a:pt x="6876319" y="1375539"/>
                  <a:pt x="6874792" y="1374500"/>
                  <a:pt x="6873265" y="1373426"/>
                </a:cubicBezTo>
                <a:close/>
                <a:moveTo>
                  <a:pt x="6875209" y="1366639"/>
                </a:moveTo>
                <a:lnTo>
                  <a:pt x="6868581" y="1370171"/>
                </a:lnTo>
                <a:cubicBezTo>
                  <a:pt x="6866603" y="1368786"/>
                  <a:pt x="6864660" y="1367331"/>
                  <a:pt x="6862682" y="1365911"/>
                </a:cubicBezTo>
                <a:lnTo>
                  <a:pt x="6863238" y="1365634"/>
                </a:lnTo>
                <a:cubicBezTo>
                  <a:pt x="6865424" y="1364561"/>
                  <a:pt x="6867575" y="1363487"/>
                  <a:pt x="6869761" y="1362448"/>
                </a:cubicBezTo>
                <a:cubicBezTo>
                  <a:pt x="6871565" y="1363868"/>
                  <a:pt x="6873404" y="1365253"/>
                  <a:pt x="6875209" y="1366639"/>
                </a:cubicBezTo>
                <a:close/>
                <a:moveTo>
                  <a:pt x="6850989" y="1357184"/>
                </a:moveTo>
                <a:cubicBezTo>
                  <a:pt x="6852620" y="1356457"/>
                  <a:pt x="6854251" y="1355730"/>
                  <a:pt x="6855882" y="1355003"/>
                </a:cubicBezTo>
                <a:lnTo>
                  <a:pt x="6858796" y="1353721"/>
                </a:lnTo>
                <a:cubicBezTo>
                  <a:pt x="6860982" y="1355487"/>
                  <a:pt x="6863168" y="1357254"/>
                  <a:pt x="6865319" y="1358985"/>
                </a:cubicBezTo>
                <a:cubicBezTo>
                  <a:pt x="6863411" y="1359920"/>
                  <a:pt x="6861503" y="1360855"/>
                  <a:pt x="6859595" y="1361790"/>
                </a:cubicBezTo>
                <a:lnTo>
                  <a:pt x="6858033" y="1362552"/>
                </a:lnTo>
                <a:cubicBezTo>
                  <a:pt x="6855674" y="1360786"/>
                  <a:pt x="6853314" y="1359020"/>
                  <a:pt x="6850954" y="1357219"/>
                </a:cubicBezTo>
                <a:close/>
                <a:moveTo>
                  <a:pt x="6824688" y="1335921"/>
                </a:moveTo>
                <a:cubicBezTo>
                  <a:pt x="6827741" y="1334743"/>
                  <a:pt x="6830830" y="1333531"/>
                  <a:pt x="6833883" y="1332354"/>
                </a:cubicBezTo>
                <a:cubicBezTo>
                  <a:pt x="6836728" y="1334917"/>
                  <a:pt x="6839608" y="1337445"/>
                  <a:pt x="6842453" y="1339938"/>
                </a:cubicBezTo>
                <a:cubicBezTo>
                  <a:pt x="6839574" y="1341115"/>
                  <a:pt x="6836659" y="1342328"/>
                  <a:pt x="6833779" y="1343505"/>
                </a:cubicBezTo>
                <a:cubicBezTo>
                  <a:pt x="6830725" y="1341012"/>
                  <a:pt x="6827707" y="1338484"/>
                  <a:pt x="6824653" y="1335886"/>
                </a:cubicBezTo>
                <a:close/>
                <a:moveTo>
                  <a:pt x="6791031" y="1325324"/>
                </a:moveTo>
                <a:cubicBezTo>
                  <a:pt x="6787214" y="1321757"/>
                  <a:pt x="6783744" y="1318432"/>
                  <a:pt x="6780482" y="1315212"/>
                </a:cubicBezTo>
                <a:cubicBezTo>
                  <a:pt x="6784091" y="1313930"/>
                  <a:pt x="6787699" y="1312649"/>
                  <a:pt x="6791308" y="1311367"/>
                </a:cubicBezTo>
                <a:cubicBezTo>
                  <a:pt x="6794327" y="1314484"/>
                  <a:pt x="6797623" y="1317809"/>
                  <a:pt x="6801336" y="1321445"/>
                </a:cubicBezTo>
                <a:cubicBezTo>
                  <a:pt x="6798213" y="1322623"/>
                  <a:pt x="6795090" y="1323800"/>
                  <a:pt x="6791933" y="1324978"/>
                </a:cubicBezTo>
                <a:lnTo>
                  <a:pt x="6790996" y="1325324"/>
                </a:lnTo>
                <a:close/>
                <a:moveTo>
                  <a:pt x="6715354" y="1274555"/>
                </a:moveTo>
                <a:cubicBezTo>
                  <a:pt x="6720316" y="1272788"/>
                  <a:pt x="6725277" y="1271057"/>
                  <a:pt x="6730239" y="1269360"/>
                </a:cubicBezTo>
                <a:cubicBezTo>
                  <a:pt x="6733223" y="1272581"/>
                  <a:pt x="6736173" y="1275801"/>
                  <a:pt x="6739087" y="1278987"/>
                </a:cubicBezTo>
                <a:lnTo>
                  <a:pt x="6741690" y="1281827"/>
                </a:lnTo>
                <a:cubicBezTo>
                  <a:pt x="6737075" y="1283420"/>
                  <a:pt x="6732460" y="1285048"/>
                  <a:pt x="6727880" y="1286676"/>
                </a:cubicBezTo>
                <a:cubicBezTo>
                  <a:pt x="6723751" y="1282624"/>
                  <a:pt x="6719587" y="1278572"/>
                  <a:pt x="6715354" y="1274520"/>
                </a:cubicBezTo>
                <a:close/>
                <a:moveTo>
                  <a:pt x="6722502" y="1288649"/>
                </a:moveTo>
                <a:cubicBezTo>
                  <a:pt x="6717228" y="1290554"/>
                  <a:pt x="6711953" y="1292528"/>
                  <a:pt x="6706679" y="1294502"/>
                </a:cubicBezTo>
                <a:cubicBezTo>
                  <a:pt x="6701752" y="1290312"/>
                  <a:pt x="6697137" y="1286468"/>
                  <a:pt x="6692661" y="1282901"/>
                </a:cubicBezTo>
                <a:cubicBezTo>
                  <a:pt x="6698421" y="1280719"/>
                  <a:pt x="6704181" y="1278606"/>
                  <a:pt x="6709941" y="1276529"/>
                </a:cubicBezTo>
                <a:cubicBezTo>
                  <a:pt x="6714174" y="1280546"/>
                  <a:pt x="6718373" y="1284598"/>
                  <a:pt x="6722502" y="1288684"/>
                </a:cubicBezTo>
                <a:close/>
                <a:moveTo>
                  <a:pt x="6701197" y="1296615"/>
                </a:moveTo>
                <a:cubicBezTo>
                  <a:pt x="6694986" y="1298970"/>
                  <a:pt x="6688775" y="1301394"/>
                  <a:pt x="6682564" y="1303853"/>
                </a:cubicBezTo>
                <a:cubicBezTo>
                  <a:pt x="6677013" y="1300008"/>
                  <a:pt x="6671704" y="1296476"/>
                  <a:pt x="6666395" y="1293117"/>
                </a:cubicBezTo>
                <a:cubicBezTo>
                  <a:pt x="6673265" y="1290381"/>
                  <a:pt x="6680204" y="1287645"/>
                  <a:pt x="6687109" y="1285013"/>
                </a:cubicBezTo>
                <a:cubicBezTo>
                  <a:pt x="6691655" y="1288615"/>
                  <a:pt x="6696305" y="1292459"/>
                  <a:pt x="6701197" y="1296580"/>
                </a:cubicBezTo>
                <a:close/>
                <a:moveTo>
                  <a:pt x="6647901" y="1317982"/>
                </a:moveTo>
                <a:cubicBezTo>
                  <a:pt x="6638046" y="1322138"/>
                  <a:pt x="6628227" y="1326328"/>
                  <a:pt x="6618650" y="1330553"/>
                </a:cubicBezTo>
                <a:cubicBezTo>
                  <a:pt x="6612543" y="1328544"/>
                  <a:pt x="6606749" y="1326848"/>
                  <a:pt x="6600954" y="1325324"/>
                </a:cubicBezTo>
                <a:cubicBezTo>
                  <a:pt x="6598907" y="1324770"/>
                  <a:pt x="6596825" y="1324250"/>
                  <a:pt x="6594743" y="1323731"/>
                </a:cubicBezTo>
                <a:cubicBezTo>
                  <a:pt x="6606020" y="1318640"/>
                  <a:pt x="6617297" y="1313653"/>
                  <a:pt x="6628331" y="1308909"/>
                </a:cubicBezTo>
                <a:cubicBezTo>
                  <a:pt x="6634819" y="1311645"/>
                  <a:pt x="6641238" y="1314657"/>
                  <a:pt x="6647866" y="1317982"/>
                </a:cubicBezTo>
                <a:close/>
                <a:moveTo>
                  <a:pt x="6646894" y="1346726"/>
                </a:moveTo>
                <a:cubicBezTo>
                  <a:pt x="6653036" y="1349427"/>
                  <a:pt x="6659178" y="1352301"/>
                  <a:pt x="6665527" y="1355453"/>
                </a:cubicBezTo>
                <a:cubicBezTo>
                  <a:pt x="6656714" y="1359262"/>
                  <a:pt x="6647901" y="1363106"/>
                  <a:pt x="6639052" y="1367020"/>
                </a:cubicBezTo>
                <a:cubicBezTo>
                  <a:pt x="6631280" y="1364422"/>
                  <a:pt x="6623750" y="1362171"/>
                  <a:pt x="6616186" y="1360163"/>
                </a:cubicBezTo>
                <a:cubicBezTo>
                  <a:pt x="6626596" y="1355522"/>
                  <a:pt x="6636901" y="1351020"/>
                  <a:pt x="6646860" y="1346726"/>
                </a:cubicBezTo>
                <a:close/>
                <a:moveTo>
                  <a:pt x="6693737" y="1370413"/>
                </a:moveTo>
                <a:cubicBezTo>
                  <a:pt x="6698039" y="1372803"/>
                  <a:pt x="6702307" y="1375193"/>
                  <a:pt x="6706540" y="1377582"/>
                </a:cubicBezTo>
                <a:lnTo>
                  <a:pt x="6709108" y="1379037"/>
                </a:lnTo>
                <a:cubicBezTo>
                  <a:pt x="6702863" y="1381842"/>
                  <a:pt x="6696582" y="1384681"/>
                  <a:pt x="6690302" y="1387521"/>
                </a:cubicBezTo>
                <a:cubicBezTo>
                  <a:pt x="6683917" y="1384681"/>
                  <a:pt x="6678053" y="1382119"/>
                  <a:pt x="6672467" y="1379764"/>
                </a:cubicBezTo>
                <a:cubicBezTo>
                  <a:pt x="6679580" y="1376612"/>
                  <a:pt x="6686658" y="1373496"/>
                  <a:pt x="6693772" y="1370413"/>
                </a:cubicBezTo>
                <a:close/>
                <a:moveTo>
                  <a:pt x="6788706" y="1386655"/>
                </a:moveTo>
                <a:cubicBezTo>
                  <a:pt x="6789885" y="1387348"/>
                  <a:pt x="6791031" y="1388041"/>
                  <a:pt x="6792245" y="1388699"/>
                </a:cubicBezTo>
                <a:cubicBezTo>
                  <a:pt x="6794396" y="1389876"/>
                  <a:pt x="6796513" y="1391054"/>
                  <a:pt x="6798664" y="1392196"/>
                </a:cubicBezTo>
                <a:cubicBezTo>
                  <a:pt x="6795437" y="1393859"/>
                  <a:pt x="6792176" y="1395521"/>
                  <a:pt x="6788914" y="1397183"/>
                </a:cubicBezTo>
                <a:lnTo>
                  <a:pt x="6787526" y="1396560"/>
                </a:lnTo>
                <a:cubicBezTo>
                  <a:pt x="6784403" y="1395071"/>
                  <a:pt x="6781141" y="1393408"/>
                  <a:pt x="6777394" y="1391435"/>
                </a:cubicBezTo>
                <a:cubicBezTo>
                  <a:pt x="6780968" y="1389703"/>
                  <a:pt x="6784542" y="1388006"/>
                  <a:pt x="6788151" y="1386309"/>
                </a:cubicBezTo>
                <a:lnTo>
                  <a:pt x="6788706" y="1386655"/>
                </a:lnTo>
                <a:close/>
                <a:moveTo>
                  <a:pt x="6849601" y="1386067"/>
                </a:moveTo>
                <a:cubicBezTo>
                  <a:pt x="6851891" y="1384820"/>
                  <a:pt x="6854147" y="1383608"/>
                  <a:pt x="6856437" y="1382396"/>
                </a:cubicBezTo>
                <a:cubicBezTo>
                  <a:pt x="6858241" y="1383573"/>
                  <a:pt x="6860046" y="1384751"/>
                  <a:pt x="6861884" y="1385894"/>
                </a:cubicBezTo>
                <a:lnTo>
                  <a:pt x="6855569" y="1389564"/>
                </a:lnTo>
                <a:cubicBezTo>
                  <a:pt x="6853591" y="1388422"/>
                  <a:pt x="6851614" y="1387244"/>
                  <a:pt x="6849601" y="1386067"/>
                </a:cubicBezTo>
                <a:close/>
                <a:moveTo>
                  <a:pt x="6861572" y="1379660"/>
                </a:moveTo>
                <a:cubicBezTo>
                  <a:pt x="6862925" y="1378933"/>
                  <a:pt x="6864279" y="1378240"/>
                  <a:pt x="6865632" y="1377513"/>
                </a:cubicBezTo>
                <a:lnTo>
                  <a:pt x="6868200" y="1376128"/>
                </a:lnTo>
                <a:cubicBezTo>
                  <a:pt x="6869796" y="1377236"/>
                  <a:pt x="6871392" y="1378344"/>
                  <a:pt x="6872953" y="1379418"/>
                </a:cubicBezTo>
                <a:lnTo>
                  <a:pt x="6866812" y="1382985"/>
                </a:lnTo>
                <a:cubicBezTo>
                  <a:pt x="6865042" y="1381876"/>
                  <a:pt x="6863307" y="1380768"/>
                  <a:pt x="6861537" y="1379625"/>
                </a:cubicBezTo>
                <a:close/>
                <a:moveTo>
                  <a:pt x="6884716" y="1367331"/>
                </a:moveTo>
                <a:lnTo>
                  <a:pt x="6885687" y="1366812"/>
                </a:lnTo>
                <a:cubicBezTo>
                  <a:pt x="6887145" y="1366050"/>
                  <a:pt x="6888602" y="1365253"/>
                  <a:pt x="6890024" y="1364491"/>
                </a:cubicBezTo>
                <a:lnTo>
                  <a:pt x="6890961" y="1364007"/>
                </a:lnTo>
                <a:cubicBezTo>
                  <a:pt x="6892176" y="1364976"/>
                  <a:pt x="6893425" y="1365946"/>
                  <a:pt x="6894640" y="1366881"/>
                </a:cubicBezTo>
                <a:cubicBezTo>
                  <a:pt x="6892662" y="1368024"/>
                  <a:pt x="6890684" y="1369132"/>
                  <a:pt x="6888706" y="1370275"/>
                </a:cubicBezTo>
                <a:cubicBezTo>
                  <a:pt x="6887387" y="1369305"/>
                  <a:pt x="6886035" y="1368301"/>
                  <a:pt x="6884716" y="1367331"/>
                </a:cubicBezTo>
                <a:close/>
                <a:moveTo>
                  <a:pt x="6864070" y="1351366"/>
                </a:moveTo>
                <a:lnTo>
                  <a:pt x="6865458" y="1350743"/>
                </a:lnTo>
                <a:cubicBezTo>
                  <a:pt x="6867471" y="1349843"/>
                  <a:pt x="6869449" y="1348942"/>
                  <a:pt x="6871461" y="1348076"/>
                </a:cubicBezTo>
                <a:cubicBezTo>
                  <a:pt x="6873474" y="1349773"/>
                  <a:pt x="6875451" y="1351470"/>
                  <a:pt x="6877464" y="1353132"/>
                </a:cubicBezTo>
                <a:lnTo>
                  <a:pt x="6876527" y="1353583"/>
                </a:lnTo>
                <a:cubicBezTo>
                  <a:pt x="6874514" y="1354552"/>
                  <a:pt x="6872467" y="1355522"/>
                  <a:pt x="6870455" y="1356492"/>
                </a:cubicBezTo>
                <a:cubicBezTo>
                  <a:pt x="6868303" y="1354795"/>
                  <a:pt x="6866187" y="1353098"/>
                  <a:pt x="6864036" y="1351401"/>
                </a:cubicBezTo>
                <a:close/>
                <a:moveTo>
                  <a:pt x="6859664" y="1347799"/>
                </a:moveTo>
                <a:cubicBezTo>
                  <a:pt x="6857131" y="1345721"/>
                  <a:pt x="6854632" y="1343609"/>
                  <a:pt x="6852100" y="1341496"/>
                </a:cubicBezTo>
                <a:cubicBezTo>
                  <a:pt x="6854806" y="1340388"/>
                  <a:pt x="6857478" y="1339315"/>
                  <a:pt x="6860184" y="1338241"/>
                </a:cubicBezTo>
                <a:cubicBezTo>
                  <a:pt x="6862544" y="1340354"/>
                  <a:pt x="6864868" y="1342397"/>
                  <a:pt x="6867228" y="1344440"/>
                </a:cubicBezTo>
                <a:cubicBezTo>
                  <a:pt x="6865701" y="1345098"/>
                  <a:pt x="6864174" y="1345791"/>
                  <a:pt x="6862648" y="1346483"/>
                </a:cubicBezTo>
                <a:lnTo>
                  <a:pt x="6859664" y="1347799"/>
                </a:lnTo>
                <a:close/>
                <a:moveTo>
                  <a:pt x="6820455" y="1332181"/>
                </a:moveTo>
                <a:cubicBezTo>
                  <a:pt x="6817297" y="1329376"/>
                  <a:pt x="6814036" y="1326432"/>
                  <a:pt x="6810809" y="1323350"/>
                </a:cubicBezTo>
                <a:cubicBezTo>
                  <a:pt x="6814036" y="1322172"/>
                  <a:pt x="6817262" y="1321030"/>
                  <a:pt x="6820524" y="1319887"/>
                </a:cubicBezTo>
                <a:cubicBezTo>
                  <a:pt x="6823057" y="1322346"/>
                  <a:pt x="6825590" y="1324839"/>
                  <a:pt x="6828227" y="1327229"/>
                </a:cubicBezTo>
                <a:cubicBezTo>
                  <a:pt x="6828713" y="1327679"/>
                  <a:pt x="6829234" y="1328129"/>
                  <a:pt x="6829719" y="1328579"/>
                </a:cubicBezTo>
                <a:cubicBezTo>
                  <a:pt x="6827290" y="1329514"/>
                  <a:pt x="6824862" y="1330449"/>
                  <a:pt x="6822432" y="1331419"/>
                </a:cubicBezTo>
                <a:lnTo>
                  <a:pt x="6820455" y="1332181"/>
                </a:lnTo>
                <a:close/>
                <a:moveTo>
                  <a:pt x="6765875" y="1300216"/>
                </a:moveTo>
                <a:cubicBezTo>
                  <a:pt x="6769691" y="1298900"/>
                  <a:pt x="6773543" y="1297584"/>
                  <a:pt x="6777359" y="1296303"/>
                </a:cubicBezTo>
                <a:cubicBezTo>
                  <a:pt x="6781003" y="1300355"/>
                  <a:pt x="6784334" y="1303991"/>
                  <a:pt x="6787526" y="1307350"/>
                </a:cubicBezTo>
                <a:cubicBezTo>
                  <a:pt x="6783883" y="1308632"/>
                  <a:pt x="6780240" y="1309913"/>
                  <a:pt x="6776561" y="1311229"/>
                </a:cubicBezTo>
                <a:cubicBezTo>
                  <a:pt x="6772953" y="1307558"/>
                  <a:pt x="6769379" y="1303887"/>
                  <a:pt x="6765875" y="1300182"/>
                </a:cubicBezTo>
                <a:close/>
                <a:moveTo>
                  <a:pt x="6750781" y="1284078"/>
                </a:moveTo>
                <a:cubicBezTo>
                  <a:pt x="6754840" y="1282693"/>
                  <a:pt x="6758935" y="1281342"/>
                  <a:pt x="6762994" y="1279992"/>
                </a:cubicBezTo>
                <a:cubicBezTo>
                  <a:pt x="6766499" y="1284078"/>
                  <a:pt x="6770073" y="1288130"/>
                  <a:pt x="6773682" y="1292182"/>
                </a:cubicBezTo>
                <a:cubicBezTo>
                  <a:pt x="6769830" y="1293498"/>
                  <a:pt x="6765944" y="1294814"/>
                  <a:pt x="6762057" y="1296164"/>
                </a:cubicBezTo>
                <a:cubicBezTo>
                  <a:pt x="6758275" y="1292147"/>
                  <a:pt x="6754493" y="1288095"/>
                  <a:pt x="6750781" y="1284044"/>
                </a:cubicBezTo>
                <a:close/>
                <a:moveTo>
                  <a:pt x="6655118" y="1292182"/>
                </a:moveTo>
                <a:cubicBezTo>
                  <a:pt x="6646513" y="1295680"/>
                  <a:pt x="6637526" y="1299454"/>
                  <a:pt x="6628331" y="1303368"/>
                </a:cubicBezTo>
                <a:cubicBezTo>
                  <a:pt x="6621113" y="1300389"/>
                  <a:pt x="6613792" y="1297654"/>
                  <a:pt x="6606540" y="1295299"/>
                </a:cubicBezTo>
                <a:cubicBezTo>
                  <a:pt x="6617227" y="1290554"/>
                  <a:pt x="6627220" y="1286260"/>
                  <a:pt x="6636971" y="1282173"/>
                </a:cubicBezTo>
                <a:cubicBezTo>
                  <a:pt x="6643008" y="1285256"/>
                  <a:pt x="6649115" y="1288615"/>
                  <a:pt x="6655118" y="1292182"/>
                </a:cubicBezTo>
                <a:close/>
                <a:moveTo>
                  <a:pt x="6599670" y="1298415"/>
                </a:moveTo>
                <a:cubicBezTo>
                  <a:pt x="6601127" y="1298866"/>
                  <a:pt x="6602585" y="1299350"/>
                  <a:pt x="6604007" y="1299801"/>
                </a:cubicBezTo>
                <a:cubicBezTo>
                  <a:pt x="6609906" y="1301705"/>
                  <a:pt x="6615770" y="1303818"/>
                  <a:pt x="6621808" y="1306242"/>
                </a:cubicBezTo>
                <a:cubicBezTo>
                  <a:pt x="6610392" y="1311194"/>
                  <a:pt x="6598664" y="1316389"/>
                  <a:pt x="6586831" y="1321757"/>
                </a:cubicBezTo>
                <a:cubicBezTo>
                  <a:pt x="6578331" y="1319714"/>
                  <a:pt x="6569795" y="1317809"/>
                  <a:pt x="6561398" y="1316077"/>
                </a:cubicBezTo>
                <a:cubicBezTo>
                  <a:pt x="6574271" y="1309948"/>
                  <a:pt x="6587144" y="1304026"/>
                  <a:pt x="6599635" y="1298415"/>
                </a:cubicBezTo>
                <a:lnTo>
                  <a:pt x="6599670" y="1298415"/>
                </a:lnTo>
                <a:close/>
                <a:moveTo>
                  <a:pt x="6599531" y="1330103"/>
                </a:moveTo>
                <a:cubicBezTo>
                  <a:pt x="6603591" y="1331176"/>
                  <a:pt x="6607616" y="1332319"/>
                  <a:pt x="6611710" y="1333601"/>
                </a:cubicBezTo>
                <a:cubicBezTo>
                  <a:pt x="6599427" y="1339038"/>
                  <a:pt x="6586624" y="1344856"/>
                  <a:pt x="6572814" y="1351262"/>
                </a:cubicBezTo>
                <a:cubicBezTo>
                  <a:pt x="6563410" y="1349669"/>
                  <a:pt x="6553972" y="1348250"/>
                  <a:pt x="6544708" y="1347037"/>
                </a:cubicBezTo>
                <a:cubicBezTo>
                  <a:pt x="6558969" y="1340180"/>
                  <a:pt x="6573300" y="1333497"/>
                  <a:pt x="6587422" y="1327055"/>
                </a:cubicBezTo>
                <a:cubicBezTo>
                  <a:pt x="6591516" y="1328060"/>
                  <a:pt x="6595575" y="1329064"/>
                  <a:pt x="6599566" y="1330137"/>
                </a:cubicBezTo>
                <a:close/>
                <a:moveTo>
                  <a:pt x="6618927" y="1335921"/>
                </a:moveTo>
                <a:cubicBezTo>
                  <a:pt x="6626110" y="1338310"/>
                  <a:pt x="6633362" y="1341046"/>
                  <a:pt x="6640475" y="1343990"/>
                </a:cubicBezTo>
                <a:cubicBezTo>
                  <a:pt x="6629857" y="1348596"/>
                  <a:pt x="6618997" y="1353375"/>
                  <a:pt x="6608206" y="1358189"/>
                </a:cubicBezTo>
                <a:cubicBezTo>
                  <a:pt x="6604632" y="1357323"/>
                  <a:pt x="6600433" y="1356353"/>
                  <a:pt x="6596166" y="1355522"/>
                </a:cubicBezTo>
                <a:cubicBezTo>
                  <a:pt x="6591551" y="1354587"/>
                  <a:pt x="6586728" y="1353687"/>
                  <a:pt x="6581558" y="1352752"/>
                </a:cubicBezTo>
                <a:cubicBezTo>
                  <a:pt x="6594847" y="1346656"/>
                  <a:pt x="6607096" y="1341115"/>
                  <a:pt x="6618927" y="1335921"/>
                </a:cubicBezTo>
                <a:close/>
                <a:moveTo>
                  <a:pt x="6595992" y="1386482"/>
                </a:moveTo>
                <a:lnTo>
                  <a:pt x="6594570" y="1386274"/>
                </a:lnTo>
                <a:cubicBezTo>
                  <a:pt x="6593528" y="1386101"/>
                  <a:pt x="6592453" y="1385928"/>
                  <a:pt x="6591377" y="1385790"/>
                </a:cubicBezTo>
                <a:cubicBezTo>
                  <a:pt x="6582945" y="1384681"/>
                  <a:pt x="6574653" y="1383677"/>
                  <a:pt x="6566603" y="1382811"/>
                </a:cubicBezTo>
                <a:cubicBezTo>
                  <a:pt x="6581349" y="1375954"/>
                  <a:pt x="6595229" y="1369582"/>
                  <a:pt x="6608796" y="1363487"/>
                </a:cubicBezTo>
                <a:cubicBezTo>
                  <a:pt x="6616603" y="1365392"/>
                  <a:pt x="6624445" y="1367608"/>
                  <a:pt x="6632217" y="1370067"/>
                </a:cubicBezTo>
                <a:cubicBezTo>
                  <a:pt x="6620524" y="1375296"/>
                  <a:pt x="6608345" y="1380803"/>
                  <a:pt x="6595992" y="1386448"/>
                </a:cubicBezTo>
                <a:close/>
                <a:moveTo>
                  <a:pt x="6639365" y="1372422"/>
                </a:moveTo>
                <a:cubicBezTo>
                  <a:pt x="6645992" y="1374673"/>
                  <a:pt x="6652689" y="1377166"/>
                  <a:pt x="6659663" y="1379937"/>
                </a:cubicBezTo>
                <a:cubicBezTo>
                  <a:pt x="6650017" y="1384266"/>
                  <a:pt x="6640336" y="1388629"/>
                  <a:pt x="6630655" y="1393097"/>
                </a:cubicBezTo>
                <a:cubicBezTo>
                  <a:pt x="6622293" y="1391088"/>
                  <a:pt x="6613723" y="1389357"/>
                  <a:pt x="6605048" y="1387902"/>
                </a:cubicBezTo>
                <a:cubicBezTo>
                  <a:pt x="6616741" y="1382569"/>
                  <a:pt x="6628261" y="1377374"/>
                  <a:pt x="6639365" y="1372422"/>
                </a:cubicBezTo>
                <a:close/>
                <a:moveTo>
                  <a:pt x="6701995" y="1392785"/>
                </a:moveTo>
                <a:lnTo>
                  <a:pt x="6696443" y="1390292"/>
                </a:lnTo>
                <a:cubicBezTo>
                  <a:pt x="6702516" y="1387556"/>
                  <a:pt x="6708553" y="1384820"/>
                  <a:pt x="6714591" y="1382119"/>
                </a:cubicBezTo>
                <a:cubicBezTo>
                  <a:pt x="6719344" y="1384785"/>
                  <a:pt x="6724098" y="1387417"/>
                  <a:pt x="6728956" y="1390049"/>
                </a:cubicBezTo>
                <a:cubicBezTo>
                  <a:pt x="6723577" y="1392577"/>
                  <a:pt x="6718165" y="1395071"/>
                  <a:pt x="6712751" y="1397633"/>
                </a:cubicBezTo>
                <a:cubicBezTo>
                  <a:pt x="6709143" y="1396006"/>
                  <a:pt x="6705534" y="1394413"/>
                  <a:pt x="6701960" y="1392785"/>
                </a:cubicBezTo>
                <a:close/>
                <a:moveTo>
                  <a:pt x="6740371" y="1390361"/>
                </a:moveTo>
                <a:cubicBezTo>
                  <a:pt x="6744882" y="1388283"/>
                  <a:pt x="6749428" y="1386205"/>
                  <a:pt x="6753938" y="1384127"/>
                </a:cubicBezTo>
                <a:cubicBezTo>
                  <a:pt x="6758068" y="1386586"/>
                  <a:pt x="6762196" y="1388976"/>
                  <a:pt x="6766256" y="1391227"/>
                </a:cubicBezTo>
                <a:cubicBezTo>
                  <a:pt x="6762162" y="1393201"/>
                  <a:pt x="6758068" y="1395209"/>
                  <a:pt x="6753938" y="1397183"/>
                </a:cubicBezTo>
                <a:cubicBezTo>
                  <a:pt x="6749497" y="1395036"/>
                  <a:pt x="6745021" y="1392750"/>
                  <a:pt x="6740371" y="1390326"/>
                </a:cubicBezTo>
                <a:close/>
                <a:moveTo>
                  <a:pt x="6809664" y="1392300"/>
                </a:moveTo>
                <a:cubicBezTo>
                  <a:pt x="6812544" y="1390846"/>
                  <a:pt x="6815458" y="1389357"/>
                  <a:pt x="6818338" y="1387902"/>
                </a:cubicBezTo>
                <a:cubicBezTo>
                  <a:pt x="6821114" y="1389530"/>
                  <a:pt x="6823925" y="1391157"/>
                  <a:pt x="6826700" y="1392716"/>
                </a:cubicBezTo>
                <a:lnTo>
                  <a:pt x="6818858" y="1396975"/>
                </a:lnTo>
                <a:cubicBezTo>
                  <a:pt x="6815805" y="1395452"/>
                  <a:pt x="6812717" y="1393893"/>
                  <a:pt x="6809664" y="1392300"/>
                </a:cubicBezTo>
                <a:close/>
                <a:moveTo>
                  <a:pt x="6837249" y="1392785"/>
                </a:moveTo>
                <a:lnTo>
                  <a:pt x="6844397" y="1388906"/>
                </a:lnTo>
                <a:cubicBezTo>
                  <a:pt x="6846444" y="1390153"/>
                  <a:pt x="6848491" y="1391365"/>
                  <a:pt x="6850538" y="1392543"/>
                </a:cubicBezTo>
                <a:lnTo>
                  <a:pt x="6844015" y="1396387"/>
                </a:lnTo>
                <a:cubicBezTo>
                  <a:pt x="6841760" y="1395209"/>
                  <a:pt x="6839504" y="1393997"/>
                  <a:pt x="6837249" y="1392785"/>
                </a:cubicBezTo>
                <a:close/>
                <a:moveTo>
                  <a:pt x="6885410" y="1381634"/>
                </a:moveTo>
                <a:cubicBezTo>
                  <a:pt x="6884438" y="1381011"/>
                  <a:pt x="6883467" y="1380387"/>
                  <a:pt x="6882495" y="1379764"/>
                </a:cubicBezTo>
                <a:cubicBezTo>
                  <a:pt x="6884438" y="1378621"/>
                  <a:pt x="6886381" y="1377513"/>
                  <a:pt x="6888359" y="1376370"/>
                </a:cubicBezTo>
                <a:cubicBezTo>
                  <a:pt x="6889365" y="1377097"/>
                  <a:pt x="6890407" y="1377824"/>
                  <a:pt x="6891413" y="1378552"/>
                </a:cubicBezTo>
                <a:cubicBezTo>
                  <a:pt x="6889573" y="1379695"/>
                  <a:pt x="6887735" y="1380837"/>
                  <a:pt x="6885896" y="1381980"/>
                </a:cubicBezTo>
                <a:lnTo>
                  <a:pt x="6885375" y="1381634"/>
                </a:lnTo>
                <a:close/>
                <a:moveTo>
                  <a:pt x="6903904" y="1367504"/>
                </a:moveTo>
                <a:cubicBezTo>
                  <a:pt x="6905847" y="1366396"/>
                  <a:pt x="6907790" y="1365323"/>
                  <a:pt x="6909768" y="1364214"/>
                </a:cubicBezTo>
                <a:lnTo>
                  <a:pt x="6910670" y="1364942"/>
                </a:lnTo>
                <a:cubicBezTo>
                  <a:pt x="6911087" y="1365288"/>
                  <a:pt x="6911538" y="1365634"/>
                  <a:pt x="6911954" y="1365981"/>
                </a:cubicBezTo>
                <a:cubicBezTo>
                  <a:pt x="6910080" y="1367089"/>
                  <a:pt x="6908206" y="1368232"/>
                  <a:pt x="6906333" y="1369340"/>
                </a:cubicBezTo>
                <a:cubicBezTo>
                  <a:pt x="6905500" y="1368716"/>
                  <a:pt x="6904702" y="1368093"/>
                  <a:pt x="6903869" y="1367470"/>
                </a:cubicBezTo>
                <a:close/>
                <a:moveTo>
                  <a:pt x="6882842" y="1362587"/>
                </a:moveTo>
                <a:lnTo>
                  <a:pt x="6880205" y="1363972"/>
                </a:lnTo>
                <a:cubicBezTo>
                  <a:pt x="6878435" y="1362656"/>
                  <a:pt x="6876666" y="1361305"/>
                  <a:pt x="6874931" y="1359955"/>
                </a:cubicBezTo>
                <a:cubicBezTo>
                  <a:pt x="6876423" y="1359262"/>
                  <a:pt x="6877880" y="1358535"/>
                  <a:pt x="6879372" y="1357842"/>
                </a:cubicBezTo>
                <a:lnTo>
                  <a:pt x="6881801" y="1356665"/>
                </a:lnTo>
                <a:cubicBezTo>
                  <a:pt x="6883397" y="1357981"/>
                  <a:pt x="6885028" y="1359262"/>
                  <a:pt x="6886624" y="1360544"/>
                </a:cubicBezTo>
                <a:cubicBezTo>
                  <a:pt x="6885375" y="1361202"/>
                  <a:pt x="6884091" y="1361894"/>
                  <a:pt x="6882842" y="1362552"/>
                </a:cubicBezTo>
                <a:close/>
                <a:moveTo>
                  <a:pt x="6876735" y="1345791"/>
                </a:moveTo>
                <a:cubicBezTo>
                  <a:pt x="6878158" y="1345167"/>
                  <a:pt x="6879580" y="1344579"/>
                  <a:pt x="6881003" y="1343990"/>
                </a:cubicBezTo>
                <a:lnTo>
                  <a:pt x="6884126" y="1342674"/>
                </a:lnTo>
                <a:cubicBezTo>
                  <a:pt x="6885930" y="1344267"/>
                  <a:pt x="6887700" y="1345860"/>
                  <a:pt x="6889504" y="1347418"/>
                </a:cubicBezTo>
                <a:cubicBezTo>
                  <a:pt x="6887769" y="1348250"/>
                  <a:pt x="6886000" y="1349081"/>
                  <a:pt x="6884265" y="1349912"/>
                </a:cubicBezTo>
                <a:lnTo>
                  <a:pt x="6882599" y="1350708"/>
                </a:lnTo>
                <a:cubicBezTo>
                  <a:pt x="6880656" y="1349081"/>
                  <a:pt x="6878679" y="1347453"/>
                  <a:pt x="6876735" y="1345825"/>
                </a:cubicBezTo>
                <a:close/>
                <a:moveTo>
                  <a:pt x="6839330" y="1330311"/>
                </a:moveTo>
                <a:cubicBezTo>
                  <a:pt x="6842245" y="1329237"/>
                  <a:pt x="6845125" y="1328164"/>
                  <a:pt x="6848040" y="1327090"/>
                </a:cubicBezTo>
                <a:cubicBezTo>
                  <a:pt x="6850677" y="1329583"/>
                  <a:pt x="6853349" y="1332042"/>
                  <a:pt x="6856020" y="1334432"/>
                </a:cubicBezTo>
                <a:cubicBezTo>
                  <a:pt x="6853279" y="1335540"/>
                  <a:pt x="6850538" y="1336648"/>
                  <a:pt x="6847832" y="1337756"/>
                </a:cubicBezTo>
                <a:cubicBezTo>
                  <a:pt x="6844986" y="1335297"/>
                  <a:pt x="6842176" y="1332839"/>
                  <a:pt x="6839365" y="1330311"/>
                </a:cubicBezTo>
                <a:close/>
                <a:moveTo>
                  <a:pt x="6796687" y="1309497"/>
                </a:moveTo>
                <a:cubicBezTo>
                  <a:pt x="6800087" y="1308320"/>
                  <a:pt x="6803487" y="1307177"/>
                  <a:pt x="6806888" y="1306034"/>
                </a:cubicBezTo>
                <a:cubicBezTo>
                  <a:pt x="6810115" y="1309463"/>
                  <a:pt x="6813307" y="1312787"/>
                  <a:pt x="6816499" y="1315973"/>
                </a:cubicBezTo>
                <a:cubicBezTo>
                  <a:pt x="6813237" y="1317151"/>
                  <a:pt x="6809976" y="1318294"/>
                  <a:pt x="6806714" y="1319471"/>
                </a:cubicBezTo>
                <a:cubicBezTo>
                  <a:pt x="6803071" y="1315939"/>
                  <a:pt x="6799774" y="1312649"/>
                  <a:pt x="6796687" y="1309497"/>
                </a:cubicBezTo>
                <a:close/>
                <a:moveTo>
                  <a:pt x="6782703" y="1294502"/>
                </a:moveTo>
                <a:cubicBezTo>
                  <a:pt x="6786277" y="1293325"/>
                  <a:pt x="6789816" y="1292147"/>
                  <a:pt x="6793390" y="1291004"/>
                </a:cubicBezTo>
                <a:cubicBezTo>
                  <a:pt x="6796756" y="1294883"/>
                  <a:pt x="6799983" y="1298485"/>
                  <a:pt x="6803140" y="1301948"/>
                </a:cubicBezTo>
                <a:cubicBezTo>
                  <a:pt x="6799705" y="1303091"/>
                  <a:pt x="6796270" y="1304268"/>
                  <a:pt x="6792835" y="1305480"/>
                </a:cubicBezTo>
                <a:cubicBezTo>
                  <a:pt x="6789678" y="1302156"/>
                  <a:pt x="6786416" y="1298623"/>
                  <a:pt x="6782703" y="1294502"/>
                </a:cubicBezTo>
                <a:close/>
                <a:moveTo>
                  <a:pt x="6735583" y="1267559"/>
                </a:moveTo>
                <a:cubicBezTo>
                  <a:pt x="6739989" y="1266070"/>
                  <a:pt x="6744361" y="1264650"/>
                  <a:pt x="6748768" y="1263230"/>
                </a:cubicBezTo>
                <a:cubicBezTo>
                  <a:pt x="6752307" y="1267421"/>
                  <a:pt x="6755847" y="1271646"/>
                  <a:pt x="6759455" y="1275871"/>
                </a:cubicBezTo>
                <a:cubicBezTo>
                  <a:pt x="6755326" y="1277221"/>
                  <a:pt x="6751197" y="1278606"/>
                  <a:pt x="6747033" y="1280026"/>
                </a:cubicBezTo>
                <a:lnTo>
                  <a:pt x="6735583" y="1267559"/>
                </a:lnTo>
                <a:close/>
                <a:moveTo>
                  <a:pt x="6726492" y="1265343"/>
                </a:moveTo>
                <a:cubicBezTo>
                  <a:pt x="6721426" y="1267074"/>
                  <a:pt x="6716360" y="1268875"/>
                  <a:pt x="6711260" y="1270676"/>
                </a:cubicBezTo>
                <a:cubicBezTo>
                  <a:pt x="6706645" y="1266312"/>
                  <a:pt x="6702238" y="1262261"/>
                  <a:pt x="6697866" y="1258347"/>
                </a:cubicBezTo>
                <a:cubicBezTo>
                  <a:pt x="6703383" y="1256339"/>
                  <a:pt x="6708900" y="1254399"/>
                  <a:pt x="6714417" y="1252495"/>
                </a:cubicBezTo>
                <a:cubicBezTo>
                  <a:pt x="6718511" y="1256754"/>
                  <a:pt x="6722502" y="1261048"/>
                  <a:pt x="6726492" y="1265308"/>
                </a:cubicBezTo>
                <a:close/>
                <a:moveTo>
                  <a:pt x="6705847" y="1272650"/>
                </a:moveTo>
                <a:cubicBezTo>
                  <a:pt x="6699948" y="1274797"/>
                  <a:pt x="6694014" y="1277013"/>
                  <a:pt x="6688081" y="1279264"/>
                </a:cubicBezTo>
                <a:cubicBezTo>
                  <a:pt x="6682807" y="1275143"/>
                  <a:pt x="6677811" y="1271334"/>
                  <a:pt x="6672814" y="1267767"/>
                </a:cubicBezTo>
                <a:cubicBezTo>
                  <a:pt x="6679719" y="1265100"/>
                  <a:pt x="6686172" y="1262676"/>
                  <a:pt x="6692384" y="1260390"/>
                </a:cubicBezTo>
                <a:cubicBezTo>
                  <a:pt x="6696825" y="1264304"/>
                  <a:pt x="6701336" y="1268425"/>
                  <a:pt x="6705847" y="1272650"/>
                </a:cubicBezTo>
                <a:close/>
                <a:moveTo>
                  <a:pt x="6682460" y="1281377"/>
                </a:moveTo>
                <a:cubicBezTo>
                  <a:pt x="6675139" y="1284182"/>
                  <a:pt x="6667956" y="1287022"/>
                  <a:pt x="6661051" y="1289792"/>
                </a:cubicBezTo>
                <a:cubicBezTo>
                  <a:pt x="6655083" y="1286191"/>
                  <a:pt x="6649080" y="1282762"/>
                  <a:pt x="6643112" y="1279611"/>
                </a:cubicBezTo>
                <a:cubicBezTo>
                  <a:pt x="6650989" y="1276355"/>
                  <a:pt x="6659039" y="1273135"/>
                  <a:pt x="6667123" y="1269949"/>
                </a:cubicBezTo>
                <a:cubicBezTo>
                  <a:pt x="6672155" y="1273481"/>
                  <a:pt x="6677220" y="1277256"/>
                  <a:pt x="6682495" y="1281342"/>
                </a:cubicBezTo>
                <a:close/>
                <a:moveTo>
                  <a:pt x="6535409" y="1345860"/>
                </a:moveTo>
                <a:cubicBezTo>
                  <a:pt x="6525520" y="1344717"/>
                  <a:pt x="6515770" y="1343782"/>
                  <a:pt x="6506297" y="1343089"/>
                </a:cubicBezTo>
                <a:cubicBezTo>
                  <a:pt x="6522883" y="1334674"/>
                  <a:pt x="6538497" y="1326986"/>
                  <a:pt x="6553799" y="1319644"/>
                </a:cubicBezTo>
                <a:cubicBezTo>
                  <a:pt x="6562161" y="1321272"/>
                  <a:pt x="6570732" y="1323107"/>
                  <a:pt x="6579406" y="1325116"/>
                </a:cubicBezTo>
                <a:cubicBezTo>
                  <a:pt x="6564763" y="1331834"/>
                  <a:pt x="6550017" y="1338795"/>
                  <a:pt x="6535409" y="1345860"/>
                </a:cubicBezTo>
                <a:close/>
                <a:moveTo>
                  <a:pt x="6481453" y="1378240"/>
                </a:moveTo>
                <a:cubicBezTo>
                  <a:pt x="6501023" y="1368336"/>
                  <a:pt x="6519066" y="1359401"/>
                  <a:pt x="6536381" y="1351020"/>
                </a:cubicBezTo>
                <a:cubicBezTo>
                  <a:pt x="6545714" y="1352128"/>
                  <a:pt x="6555256" y="1353479"/>
                  <a:pt x="6564763" y="1354968"/>
                </a:cubicBezTo>
                <a:cubicBezTo>
                  <a:pt x="6548872" y="1362379"/>
                  <a:pt x="6532460" y="1370206"/>
                  <a:pt x="6514729" y="1378794"/>
                </a:cubicBezTo>
                <a:cubicBezTo>
                  <a:pt x="6503383" y="1378309"/>
                  <a:pt x="6492245" y="1378102"/>
                  <a:pt x="6481453" y="1378205"/>
                </a:cubicBezTo>
                <a:close/>
                <a:moveTo>
                  <a:pt x="6595055" y="1360440"/>
                </a:moveTo>
                <a:cubicBezTo>
                  <a:pt x="6596929" y="1360821"/>
                  <a:pt x="6598768" y="1361202"/>
                  <a:pt x="6600607" y="1361617"/>
                </a:cubicBezTo>
                <a:cubicBezTo>
                  <a:pt x="6586554" y="1367955"/>
                  <a:pt x="6572154" y="1374604"/>
                  <a:pt x="6556748" y="1381807"/>
                </a:cubicBezTo>
                <a:cubicBezTo>
                  <a:pt x="6546096" y="1380768"/>
                  <a:pt x="6535548" y="1379937"/>
                  <a:pt x="6525242" y="1379348"/>
                </a:cubicBezTo>
                <a:cubicBezTo>
                  <a:pt x="6542244" y="1371141"/>
                  <a:pt x="6558102" y="1363626"/>
                  <a:pt x="6573577" y="1356457"/>
                </a:cubicBezTo>
                <a:cubicBezTo>
                  <a:pt x="6581037" y="1357738"/>
                  <a:pt x="6588081" y="1359020"/>
                  <a:pt x="6595055" y="1360405"/>
                </a:cubicBezTo>
                <a:close/>
                <a:moveTo>
                  <a:pt x="6557754" y="1386932"/>
                </a:moveTo>
                <a:cubicBezTo>
                  <a:pt x="6567296" y="1387867"/>
                  <a:pt x="6577081" y="1389010"/>
                  <a:pt x="6587595" y="1390361"/>
                </a:cubicBezTo>
                <a:cubicBezTo>
                  <a:pt x="6571877" y="1397599"/>
                  <a:pt x="6555221" y="1405391"/>
                  <a:pt x="6536866" y="1414083"/>
                </a:cubicBezTo>
                <a:cubicBezTo>
                  <a:pt x="6524375" y="1413875"/>
                  <a:pt x="6512161" y="1413910"/>
                  <a:pt x="6500468" y="1414222"/>
                </a:cubicBezTo>
                <a:cubicBezTo>
                  <a:pt x="6521495" y="1404075"/>
                  <a:pt x="6540301" y="1395105"/>
                  <a:pt x="6557754" y="1386932"/>
                </a:cubicBezTo>
                <a:close/>
                <a:moveTo>
                  <a:pt x="6666117" y="1382604"/>
                </a:moveTo>
                <a:cubicBezTo>
                  <a:pt x="6671704" y="1384924"/>
                  <a:pt x="6677637" y="1387452"/>
                  <a:pt x="6684160" y="1390326"/>
                </a:cubicBezTo>
                <a:cubicBezTo>
                  <a:pt x="6676249" y="1393928"/>
                  <a:pt x="6668338" y="1397599"/>
                  <a:pt x="6660392" y="1401270"/>
                </a:cubicBezTo>
                <a:cubicBezTo>
                  <a:pt x="6652585" y="1398880"/>
                  <a:pt x="6645402" y="1396837"/>
                  <a:pt x="6638532" y="1395071"/>
                </a:cubicBezTo>
                <a:cubicBezTo>
                  <a:pt x="6647762" y="1390880"/>
                  <a:pt x="6656922" y="1386725"/>
                  <a:pt x="6666117" y="1382604"/>
                </a:cubicBezTo>
                <a:close/>
                <a:moveTo>
                  <a:pt x="6831940" y="1395659"/>
                </a:moveTo>
                <a:cubicBezTo>
                  <a:pt x="6834265" y="1396941"/>
                  <a:pt x="6836555" y="1398188"/>
                  <a:pt x="6838845" y="1399400"/>
                </a:cubicBezTo>
                <a:lnTo>
                  <a:pt x="6832079" y="1403382"/>
                </a:lnTo>
                <a:cubicBezTo>
                  <a:pt x="6829546" y="1402205"/>
                  <a:pt x="6826978" y="1400993"/>
                  <a:pt x="6824410" y="1399746"/>
                </a:cubicBezTo>
                <a:lnTo>
                  <a:pt x="6831905" y="1395659"/>
                </a:lnTo>
                <a:close/>
                <a:moveTo>
                  <a:pt x="6860670" y="1392473"/>
                </a:moveTo>
                <a:lnTo>
                  <a:pt x="6866742" y="1388941"/>
                </a:lnTo>
                <a:cubicBezTo>
                  <a:pt x="6868095" y="1389807"/>
                  <a:pt x="6869483" y="1390638"/>
                  <a:pt x="6870837" y="1391469"/>
                </a:cubicBezTo>
                <a:lnTo>
                  <a:pt x="6865216" y="1395036"/>
                </a:lnTo>
                <a:cubicBezTo>
                  <a:pt x="6863689" y="1394205"/>
                  <a:pt x="6862162" y="1393339"/>
                  <a:pt x="6860635" y="1392473"/>
                </a:cubicBezTo>
                <a:close/>
                <a:moveTo>
                  <a:pt x="6871704" y="1386032"/>
                </a:moveTo>
                <a:lnTo>
                  <a:pt x="6877603" y="1382569"/>
                </a:lnTo>
                <a:cubicBezTo>
                  <a:pt x="6878782" y="1383365"/>
                  <a:pt x="6879962" y="1384127"/>
                  <a:pt x="6881177" y="1384924"/>
                </a:cubicBezTo>
                <a:cubicBezTo>
                  <a:pt x="6879338" y="1386101"/>
                  <a:pt x="6877464" y="1387244"/>
                  <a:pt x="6875625" y="1388422"/>
                </a:cubicBezTo>
                <a:cubicBezTo>
                  <a:pt x="6874307" y="1387625"/>
                  <a:pt x="6873023" y="1386829"/>
                  <a:pt x="6871704" y="1386032"/>
                </a:cubicBezTo>
                <a:close/>
                <a:moveTo>
                  <a:pt x="6900747" y="1378760"/>
                </a:moveTo>
                <a:cubicBezTo>
                  <a:pt x="6902516" y="1377686"/>
                  <a:pt x="6904286" y="1376578"/>
                  <a:pt x="6906055" y="1375504"/>
                </a:cubicBezTo>
                <a:cubicBezTo>
                  <a:pt x="6906576" y="1375885"/>
                  <a:pt x="6907131" y="1376266"/>
                  <a:pt x="6907651" y="1376647"/>
                </a:cubicBezTo>
                <a:cubicBezTo>
                  <a:pt x="6905951" y="1377755"/>
                  <a:pt x="6904251" y="1378863"/>
                  <a:pt x="6902551" y="1379972"/>
                </a:cubicBezTo>
                <a:cubicBezTo>
                  <a:pt x="6901961" y="1379556"/>
                  <a:pt x="6901336" y="1379140"/>
                  <a:pt x="6900747" y="1378725"/>
                </a:cubicBezTo>
                <a:close/>
                <a:moveTo>
                  <a:pt x="6911538" y="1373184"/>
                </a:moveTo>
                <a:cubicBezTo>
                  <a:pt x="6911295" y="1373011"/>
                  <a:pt x="6911017" y="1372838"/>
                  <a:pt x="6910774" y="1372630"/>
                </a:cubicBezTo>
                <a:cubicBezTo>
                  <a:pt x="6912613" y="1371522"/>
                  <a:pt x="6914417" y="1370448"/>
                  <a:pt x="6916257" y="1369340"/>
                </a:cubicBezTo>
                <a:cubicBezTo>
                  <a:pt x="6916673" y="1369652"/>
                  <a:pt x="6917089" y="1369998"/>
                  <a:pt x="6917506" y="1370310"/>
                </a:cubicBezTo>
                <a:cubicBezTo>
                  <a:pt x="6915736" y="1371418"/>
                  <a:pt x="6914001" y="1372561"/>
                  <a:pt x="6912231" y="1373703"/>
                </a:cubicBezTo>
                <a:lnTo>
                  <a:pt x="6911538" y="1373184"/>
                </a:lnTo>
                <a:close/>
                <a:moveTo>
                  <a:pt x="6895958" y="1361409"/>
                </a:moveTo>
                <a:cubicBezTo>
                  <a:pt x="6898040" y="1360336"/>
                  <a:pt x="6900122" y="1359228"/>
                  <a:pt x="6902238" y="1358154"/>
                </a:cubicBezTo>
                <a:cubicBezTo>
                  <a:pt x="6903314" y="1359020"/>
                  <a:pt x="6904424" y="1359920"/>
                  <a:pt x="6905500" y="1360786"/>
                </a:cubicBezTo>
                <a:cubicBezTo>
                  <a:pt x="6903487" y="1361894"/>
                  <a:pt x="6901510" y="1363037"/>
                  <a:pt x="6899497" y="1364145"/>
                </a:cubicBezTo>
                <a:cubicBezTo>
                  <a:pt x="6898317" y="1363245"/>
                  <a:pt x="6897138" y="1362344"/>
                  <a:pt x="6895958" y="1361409"/>
                </a:cubicBezTo>
                <a:close/>
                <a:moveTo>
                  <a:pt x="6886902" y="1354241"/>
                </a:moveTo>
                <a:cubicBezTo>
                  <a:pt x="6889157" y="1353167"/>
                  <a:pt x="6891447" y="1352094"/>
                  <a:pt x="6893703" y="1350985"/>
                </a:cubicBezTo>
                <a:cubicBezTo>
                  <a:pt x="6895125" y="1352197"/>
                  <a:pt x="6896548" y="1353410"/>
                  <a:pt x="6898005" y="1354622"/>
                </a:cubicBezTo>
                <a:cubicBezTo>
                  <a:pt x="6895854" y="1355730"/>
                  <a:pt x="6893737" y="1356838"/>
                  <a:pt x="6891586" y="1357946"/>
                </a:cubicBezTo>
                <a:cubicBezTo>
                  <a:pt x="6890024" y="1356699"/>
                  <a:pt x="6888463" y="1355453"/>
                  <a:pt x="6886902" y="1354206"/>
                </a:cubicBezTo>
                <a:close/>
                <a:moveTo>
                  <a:pt x="6872433" y="1342154"/>
                </a:moveTo>
                <a:cubicBezTo>
                  <a:pt x="6870142" y="1340146"/>
                  <a:pt x="6867818" y="1338137"/>
                  <a:pt x="6865528" y="1336094"/>
                </a:cubicBezTo>
                <a:cubicBezTo>
                  <a:pt x="6868165" y="1335055"/>
                  <a:pt x="6870802" y="1334016"/>
                  <a:pt x="6873404" y="1332977"/>
                </a:cubicBezTo>
                <a:cubicBezTo>
                  <a:pt x="6875590" y="1334986"/>
                  <a:pt x="6877742" y="1336960"/>
                  <a:pt x="6879928" y="1338934"/>
                </a:cubicBezTo>
                <a:lnTo>
                  <a:pt x="6878296" y="1339626"/>
                </a:lnTo>
                <a:cubicBezTo>
                  <a:pt x="6876354" y="1340458"/>
                  <a:pt x="6874376" y="1341289"/>
                  <a:pt x="6872433" y="1342120"/>
                </a:cubicBezTo>
                <a:close/>
                <a:moveTo>
                  <a:pt x="6834404" y="1325878"/>
                </a:moveTo>
                <a:cubicBezTo>
                  <a:pt x="6833571" y="1325116"/>
                  <a:pt x="6832738" y="1324389"/>
                  <a:pt x="6831905" y="1323627"/>
                </a:cubicBezTo>
                <a:cubicBezTo>
                  <a:pt x="6829858" y="1321757"/>
                  <a:pt x="6827880" y="1319852"/>
                  <a:pt x="6825937" y="1317913"/>
                </a:cubicBezTo>
                <a:cubicBezTo>
                  <a:pt x="6829025" y="1316839"/>
                  <a:pt x="6832113" y="1315766"/>
                  <a:pt x="6835202" y="1314692"/>
                </a:cubicBezTo>
                <a:lnTo>
                  <a:pt x="6835410" y="1314900"/>
                </a:lnTo>
                <a:cubicBezTo>
                  <a:pt x="6838255" y="1317705"/>
                  <a:pt x="6841135" y="1320475"/>
                  <a:pt x="6843980" y="1323211"/>
                </a:cubicBezTo>
                <a:cubicBezTo>
                  <a:pt x="6841031" y="1324285"/>
                  <a:pt x="6838081" y="1325393"/>
                  <a:pt x="6835097" y="1326501"/>
                </a:cubicBezTo>
                <a:lnTo>
                  <a:pt x="6834404" y="1325878"/>
                </a:lnTo>
                <a:close/>
                <a:moveTo>
                  <a:pt x="6768373" y="1278295"/>
                </a:moveTo>
                <a:cubicBezTo>
                  <a:pt x="6772120" y="1277083"/>
                  <a:pt x="6775868" y="1275905"/>
                  <a:pt x="6779615" y="1274728"/>
                </a:cubicBezTo>
                <a:cubicBezTo>
                  <a:pt x="6782773" y="1278572"/>
                  <a:pt x="6786138" y="1282589"/>
                  <a:pt x="6789816" y="1286883"/>
                </a:cubicBezTo>
                <a:cubicBezTo>
                  <a:pt x="6786208" y="1288061"/>
                  <a:pt x="6782634" y="1289238"/>
                  <a:pt x="6779025" y="1290416"/>
                </a:cubicBezTo>
                <a:cubicBezTo>
                  <a:pt x="6775417" y="1286398"/>
                  <a:pt x="6771877" y="1282347"/>
                  <a:pt x="6768373" y="1278295"/>
                </a:cubicBezTo>
                <a:close/>
                <a:moveTo>
                  <a:pt x="6719795" y="1250659"/>
                </a:moveTo>
                <a:cubicBezTo>
                  <a:pt x="6724584" y="1249031"/>
                  <a:pt x="6729372" y="1247473"/>
                  <a:pt x="6734160" y="1245915"/>
                </a:cubicBezTo>
                <a:cubicBezTo>
                  <a:pt x="6737873" y="1250313"/>
                  <a:pt x="6741586" y="1254676"/>
                  <a:pt x="6745264" y="1259075"/>
                </a:cubicBezTo>
                <a:cubicBezTo>
                  <a:pt x="6740787" y="1260529"/>
                  <a:pt x="6736312" y="1261984"/>
                  <a:pt x="6731835" y="1263507"/>
                </a:cubicBezTo>
                <a:cubicBezTo>
                  <a:pt x="6727880" y="1259213"/>
                  <a:pt x="6723855" y="1254919"/>
                  <a:pt x="6719795" y="1250659"/>
                </a:cubicBezTo>
                <a:close/>
                <a:moveTo>
                  <a:pt x="6631003" y="1279195"/>
                </a:moveTo>
                <a:cubicBezTo>
                  <a:pt x="6620975" y="1283420"/>
                  <a:pt x="6610565" y="1287957"/>
                  <a:pt x="6599288" y="1293013"/>
                </a:cubicBezTo>
                <a:cubicBezTo>
                  <a:pt x="6591551" y="1290589"/>
                  <a:pt x="6583709" y="1288303"/>
                  <a:pt x="6575867" y="1286156"/>
                </a:cubicBezTo>
                <a:cubicBezTo>
                  <a:pt x="6587873" y="1280546"/>
                  <a:pt x="6599566" y="1275247"/>
                  <a:pt x="6610704" y="1270330"/>
                </a:cubicBezTo>
                <a:cubicBezTo>
                  <a:pt x="6617505" y="1272996"/>
                  <a:pt x="6624306" y="1275974"/>
                  <a:pt x="6630968" y="1279195"/>
                </a:cubicBezTo>
                <a:close/>
                <a:moveTo>
                  <a:pt x="6592349" y="1296130"/>
                </a:moveTo>
                <a:cubicBezTo>
                  <a:pt x="6579441" y="1301948"/>
                  <a:pt x="6566256" y="1308112"/>
                  <a:pt x="6553070" y="1314415"/>
                </a:cubicBezTo>
                <a:cubicBezTo>
                  <a:pt x="6544396" y="1312753"/>
                  <a:pt x="6535583" y="1311298"/>
                  <a:pt x="6526839" y="1309982"/>
                </a:cubicBezTo>
                <a:cubicBezTo>
                  <a:pt x="6541030" y="1302848"/>
                  <a:pt x="6555152" y="1295957"/>
                  <a:pt x="6568823" y="1289481"/>
                </a:cubicBezTo>
                <a:cubicBezTo>
                  <a:pt x="6576769" y="1291558"/>
                  <a:pt x="6584645" y="1293810"/>
                  <a:pt x="6592349" y="1296130"/>
                </a:cubicBezTo>
                <a:close/>
                <a:moveTo>
                  <a:pt x="6497518" y="1347592"/>
                </a:moveTo>
                <a:cubicBezTo>
                  <a:pt x="6507199" y="1348146"/>
                  <a:pt x="6517053" y="1348942"/>
                  <a:pt x="6526977" y="1349981"/>
                </a:cubicBezTo>
                <a:cubicBezTo>
                  <a:pt x="6509004" y="1358743"/>
                  <a:pt x="6490232" y="1368093"/>
                  <a:pt x="6469829" y="1378482"/>
                </a:cubicBezTo>
                <a:cubicBezTo>
                  <a:pt x="6457754" y="1378829"/>
                  <a:pt x="6445818" y="1379591"/>
                  <a:pt x="6434229" y="1380733"/>
                </a:cubicBezTo>
                <a:cubicBezTo>
                  <a:pt x="6456679" y="1368716"/>
                  <a:pt x="6477498" y="1357842"/>
                  <a:pt x="6497553" y="1347592"/>
                </a:cubicBezTo>
                <a:close/>
                <a:moveTo>
                  <a:pt x="6505187" y="1383469"/>
                </a:moveTo>
                <a:cubicBezTo>
                  <a:pt x="6483778" y="1393928"/>
                  <a:pt x="6460496" y="1405495"/>
                  <a:pt x="6432668" y="1419486"/>
                </a:cubicBezTo>
                <a:cubicBezTo>
                  <a:pt x="6415874" y="1421771"/>
                  <a:pt x="6399704" y="1424784"/>
                  <a:pt x="6384333" y="1428524"/>
                </a:cubicBezTo>
                <a:cubicBezTo>
                  <a:pt x="6409975" y="1415018"/>
                  <a:pt x="6440752" y="1398949"/>
                  <a:pt x="6471252" y="1383400"/>
                </a:cubicBezTo>
                <a:cubicBezTo>
                  <a:pt x="6482217" y="1383088"/>
                  <a:pt x="6493597" y="1383123"/>
                  <a:pt x="6505187" y="1383469"/>
                </a:cubicBezTo>
                <a:close/>
                <a:moveTo>
                  <a:pt x="5774512" y="1664362"/>
                </a:moveTo>
                <a:cubicBezTo>
                  <a:pt x="5763235" y="1663877"/>
                  <a:pt x="5752027" y="1663219"/>
                  <a:pt x="5741097" y="1662457"/>
                </a:cubicBezTo>
                <a:cubicBezTo>
                  <a:pt x="5738426" y="1661488"/>
                  <a:pt x="5735754" y="1660518"/>
                  <a:pt x="5733013" y="1659479"/>
                </a:cubicBezTo>
                <a:cubicBezTo>
                  <a:pt x="5742624" y="1659964"/>
                  <a:pt x="5752236" y="1660310"/>
                  <a:pt x="5761778" y="1660587"/>
                </a:cubicBezTo>
                <a:cubicBezTo>
                  <a:pt x="5765976" y="1661903"/>
                  <a:pt x="5770244" y="1663150"/>
                  <a:pt x="5774512" y="1664397"/>
                </a:cubicBezTo>
                <a:close/>
                <a:moveTo>
                  <a:pt x="6231834" y="1543569"/>
                </a:moveTo>
                <a:cubicBezTo>
                  <a:pt x="6218753" y="1552573"/>
                  <a:pt x="6206123" y="1561577"/>
                  <a:pt x="6194534" y="1569854"/>
                </a:cubicBezTo>
                <a:lnTo>
                  <a:pt x="6188669" y="1574044"/>
                </a:lnTo>
                <a:cubicBezTo>
                  <a:pt x="6173992" y="1579689"/>
                  <a:pt x="6157788" y="1585403"/>
                  <a:pt x="6139225" y="1591498"/>
                </a:cubicBezTo>
                <a:cubicBezTo>
                  <a:pt x="6132354" y="1593749"/>
                  <a:pt x="6125311" y="1596000"/>
                  <a:pt x="6118128" y="1598182"/>
                </a:cubicBezTo>
                <a:cubicBezTo>
                  <a:pt x="6126560" y="1592329"/>
                  <a:pt x="6135373" y="1585923"/>
                  <a:pt x="6144777" y="1578823"/>
                </a:cubicBezTo>
                <a:lnTo>
                  <a:pt x="6146928" y="1578096"/>
                </a:lnTo>
                <a:cubicBezTo>
                  <a:pt x="6147934" y="1577750"/>
                  <a:pt x="6148975" y="1577403"/>
                  <a:pt x="6149981" y="1577023"/>
                </a:cubicBezTo>
                <a:cubicBezTo>
                  <a:pt x="6178017" y="1566876"/>
                  <a:pt x="6200294" y="1557975"/>
                  <a:pt x="6220072" y="1548971"/>
                </a:cubicBezTo>
                <a:cubicBezTo>
                  <a:pt x="6223992" y="1547170"/>
                  <a:pt x="6227948" y="1545370"/>
                  <a:pt x="6231869" y="1543603"/>
                </a:cubicBezTo>
                <a:close/>
                <a:moveTo>
                  <a:pt x="5822187" y="1660899"/>
                </a:moveTo>
                <a:cubicBezTo>
                  <a:pt x="5832770" y="1662769"/>
                  <a:pt x="5843353" y="1664327"/>
                  <a:pt x="5853866" y="1665505"/>
                </a:cubicBezTo>
                <a:cubicBezTo>
                  <a:pt x="5834956" y="1665817"/>
                  <a:pt x="5815942" y="1665713"/>
                  <a:pt x="5796996" y="1665193"/>
                </a:cubicBezTo>
                <a:cubicBezTo>
                  <a:pt x="5791653" y="1663877"/>
                  <a:pt x="5786274" y="1662457"/>
                  <a:pt x="5780896" y="1661003"/>
                </a:cubicBezTo>
                <a:cubicBezTo>
                  <a:pt x="5786830" y="1661072"/>
                  <a:pt x="5792485" y="1661141"/>
                  <a:pt x="5798002" y="1661141"/>
                </a:cubicBezTo>
                <a:cubicBezTo>
                  <a:pt x="5806087" y="1661141"/>
                  <a:pt x="5814137" y="1661037"/>
                  <a:pt x="5822187" y="1660899"/>
                </a:cubicBezTo>
                <a:close/>
                <a:moveTo>
                  <a:pt x="5702894" y="1652691"/>
                </a:moveTo>
                <a:cubicBezTo>
                  <a:pt x="5694775" y="1652103"/>
                  <a:pt x="5686691" y="1651445"/>
                  <a:pt x="5678675" y="1650717"/>
                </a:cubicBezTo>
                <a:cubicBezTo>
                  <a:pt x="5678606" y="1650717"/>
                  <a:pt x="5678537" y="1650648"/>
                  <a:pt x="5678467" y="1650614"/>
                </a:cubicBezTo>
                <a:cubicBezTo>
                  <a:pt x="5685823" y="1651064"/>
                  <a:pt x="5693352" y="1651479"/>
                  <a:pt x="5700917" y="1651826"/>
                </a:cubicBezTo>
                <a:cubicBezTo>
                  <a:pt x="5701576" y="1652103"/>
                  <a:pt x="5702235" y="1652414"/>
                  <a:pt x="5702894" y="1652691"/>
                </a:cubicBezTo>
                <a:close/>
                <a:moveTo>
                  <a:pt x="5895331" y="1646666"/>
                </a:moveTo>
                <a:cubicBezTo>
                  <a:pt x="5925588" y="1643653"/>
                  <a:pt x="5955498" y="1639601"/>
                  <a:pt x="5984748" y="1634579"/>
                </a:cubicBezTo>
                <a:cubicBezTo>
                  <a:pt x="5956539" y="1642579"/>
                  <a:pt x="5927080" y="1646562"/>
                  <a:pt x="5895331" y="1646666"/>
                </a:cubicBezTo>
                <a:close/>
                <a:moveTo>
                  <a:pt x="5785476" y="1653038"/>
                </a:moveTo>
                <a:cubicBezTo>
                  <a:pt x="5789744" y="1654111"/>
                  <a:pt x="5794012" y="1655116"/>
                  <a:pt x="5798246" y="1656085"/>
                </a:cubicBezTo>
                <a:cubicBezTo>
                  <a:pt x="5786413" y="1656085"/>
                  <a:pt x="5774546" y="1655947"/>
                  <a:pt x="5762818" y="1655635"/>
                </a:cubicBezTo>
                <a:cubicBezTo>
                  <a:pt x="5760355" y="1654873"/>
                  <a:pt x="5757857" y="1654077"/>
                  <a:pt x="5755358" y="1653245"/>
                </a:cubicBezTo>
                <a:cubicBezTo>
                  <a:pt x="5757718" y="1653245"/>
                  <a:pt x="5760043" y="1653245"/>
                  <a:pt x="5762402" y="1653245"/>
                </a:cubicBezTo>
                <a:cubicBezTo>
                  <a:pt x="5770105" y="1653245"/>
                  <a:pt x="5777808" y="1653176"/>
                  <a:pt x="5785511" y="1653038"/>
                </a:cubicBezTo>
                <a:close/>
                <a:moveTo>
                  <a:pt x="5724720" y="1647705"/>
                </a:moveTo>
                <a:cubicBezTo>
                  <a:pt x="5717225" y="1647497"/>
                  <a:pt x="5709696" y="1647220"/>
                  <a:pt x="5702235" y="1646873"/>
                </a:cubicBezTo>
                <a:cubicBezTo>
                  <a:pt x="5702235" y="1646873"/>
                  <a:pt x="5702235" y="1646873"/>
                  <a:pt x="5702201" y="1646873"/>
                </a:cubicBezTo>
                <a:cubicBezTo>
                  <a:pt x="5709001" y="1646977"/>
                  <a:pt x="5715976" y="1647047"/>
                  <a:pt x="5723054" y="1647047"/>
                </a:cubicBezTo>
                <a:lnTo>
                  <a:pt x="5724720" y="1647705"/>
                </a:lnTo>
                <a:close/>
                <a:moveTo>
                  <a:pt x="5767537" y="1648224"/>
                </a:moveTo>
                <a:cubicBezTo>
                  <a:pt x="5758585" y="1648224"/>
                  <a:pt x="5749425" y="1648189"/>
                  <a:pt x="5740161" y="1648051"/>
                </a:cubicBezTo>
                <a:cubicBezTo>
                  <a:pt x="5739189" y="1647705"/>
                  <a:pt x="5738217" y="1647358"/>
                  <a:pt x="5737246" y="1646977"/>
                </a:cubicBezTo>
                <a:cubicBezTo>
                  <a:pt x="5744880" y="1646908"/>
                  <a:pt x="5752964" y="1646735"/>
                  <a:pt x="5761743" y="1646527"/>
                </a:cubicBezTo>
                <a:cubicBezTo>
                  <a:pt x="5763755" y="1647116"/>
                  <a:pt x="5765699" y="1647705"/>
                  <a:pt x="5767572" y="1648259"/>
                </a:cubicBezTo>
                <a:close/>
                <a:moveTo>
                  <a:pt x="5909765" y="1651341"/>
                </a:moveTo>
                <a:cubicBezTo>
                  <a:pt x="5881139" y="1653800"/>
                  <a:pt x="5852062" y="1655323"/>
                  <a:pt x="5822708" y="1655877"/>
                </a:cubicBezTo>
                <a:cubicBezTo>
                  <a:pt x="5817017" y="1654873"/>
                  <a:pt x="5811292" y="1653730"/>
                  <a:pt x="5805602" y="1652518"/>
                </a:cubicBezTo>
                <a:cubicBezTo>
                  <a:pt x="5822708" y="1651964"/>
                  <a:pt x="5839849" y="1651098"/>
                  <a:pt x="5856573" y="1649886"/>
                </a:cubicBezTo>
                <a:cubicBezTo>
                  <a:pt x="5865838" y="1650683"/>
                  <a:pt x="5873922" y="1651168"/>
                  <a:pt x="5881243" y="1651410"/>
                </a:cubicBezTo>
                <a:cubicBezTo>
                  <a:pt x="5885615" y="1651549"/>
                  <a:pt x="5889953" y="1651618"/>
                  <a:pt x="5894220" y="1651618"/>
                </a:cubicBezTo>
                <a:cubicBezTo>
                  <a:pt x="5899460" y="1651618"/>
                  <a:pt x="5904630" y="1651514"/>
                  <a:pt x="5909765" y="1651306"/>
                </a:cubicBezTo>
                <a:close/>
                <a:moveTo>
                  <a:pt x="6054943" y="1629835"/>
                </a:moveTo>
                <a:cubicBezTo>
                  <a:pt x="6022049" y="1636865"/>
                  <a:pt x="5988287" y="1642544"/>
                  <a:pt x="5953763" y="1646769"/>
                </a:cubicBezTo>
                <a:cubicBezTo>
                  <a:pt x="5967746" y="1644380"/>
                  <a:pt x="5981348" y="1641055"/>
                  <a:pt x="5994776" y="1636830"/>
                </a:cubicBezTo>
                <a:cubicBezTo>
                  <a:pt x="6002271" y="1634441"/>
                  <a:pt x="6009905" y="1631670"/>
                  <a:pt x="6018093" y="1628346"/>
                </a:cubicBezTo>
                <a:cubicBezTo>
                  <a:pt x="6041862" y="1623567"/>
                  <a:pt x="6065074" y="1618164"/>
                  <a:pt x="6087281" y="1612208"/>
                </a:cubicBezTo>
                <a:cubicBezTo>
                  <a:pt x="6076456" y="1618753"/>
                  <a:pt x="6065803" y="1624571"/>
                  <a:pt x="6054978" y="1629835"/>
                </a:cubicBezTo>
                <a:close/>
                <a:moveTo>
                  <a:pt x="5718405" y="1653730"/>
                </a:moveTo>
                <a:cubicBezTo>
                  <a:pt x="5717329" y="1653280"/>
                  <a:pt x="5716254" y="1652830"/>
                  <a:pt x="5715178" y="1652414"/>
                </a:cubicBezTo>
                <a:cubicBezTo>
                  <a:pt x="5723713" y="1652726"/>
                  <a:pt x="5731659" y="1652934"/>
                  <a:pt x="5739224" y="1653072"/>
                </a:cubicBezTo>
                <a:cubicBezTo>
                  <a:pt x="5741097" y="1653730"/>
                  <a:pt x="5742971" y="1654388"/>
                  <a:pt x="5744880" y="1655046"/>
                </a:cubicBezTo>
                <a:cubicBezTo>
                  <a:pt x="5735858" y="1654700"/>
                  <a:pt x="5727010" y="1654250"/>
                  <a:pt x="5718405" y="1653730"/>
                </a:cubicBezTo>
                <a:close/>
                <a:moveTo>
                  <a:pt x="6000328" y="1650994"/>
                </a:moveTo>
                <a:cubicBezTo>
                  <a:pt x="5990404" y="1653834"/>
                  <a:pt x="5980168" y="1656154"/>
                  <a:pt x="5969203" y="1658163"/>
                </a:cubicBezTo>
                <a:cubicBezTo>
                  <a:pt x="5947829" y="1660553"/>
                  <a:pt x="5926074" y="1662423"/>
                  <a:pt x="5904526" y="1663635"/>
                </a:cubicBezTo>
                <a:cubicBezTo>
                  <a:pt x="5900397" y="1663635"/>
                  <a:pt x="5896268" y="1663566"/>
                  <a:pt x="5892069" y="1663427"/>
                </a:cubicBezTo>
                <a:cubicBezTo>
                  <a:pt x="5878259" y="1662942"/>
                  <a:pt x="5864207" y="1661799"/>
                  <a:pt x="5850084" y="1660068"/>
                </a:cubicBezTo>
                <a:cubicBezTo>
                  <a:pt x="5913513" y="1657574"/>
                  <a:pt x="5975241" y="1650579"/>
                  <a:pt x="6034159" y="1639220"/>
                </a:cubicBezTo>
                <a:cubicBezTo>
                  <a:pt x="6022951" y="1643826"/>
                  <a:pt x="6011813" y="1647705"/>
                  <a:pt x="6000363" y="1650994"/>
                </a:cubicBezTo>
                <a:close/>
                <a:moveTo>
                  <a:pt x="6056782" y="1634579"/>
                </a:moveTo>
                <a:cubicBezTo>
                  <a:pt x="6080099" y="1629558"/>
                  <a:pt x="6102896" y="1623878"/>
                  <a:pt x="6124617" y="1617610"/>
                </a:cubicBezTo>
                <a:cubicBezTo>
                  <a:pt x="6112403" y="1625229"/>
                  <a:pt x="6100814" y="1631878"/>
                  <a:pt x="6089467" y="1637835"/>
                </a:cubicBezTo>
                <a:cubicBezTo>
                  <a:pt x="6064866" y="1643514"/>
                  <a:pt x="6039224" y="1648362"/>
                  <a:pt x="6012923" y="1652380"/>
                </a:cubicBezTo>
                <a:cubicBezTo>
                  <a:pt x="6027635" y="1647566"/>
                  <a:pt x="6042070" y="1641713"/>
                  <a:pt x="6056747" y="1634579"/>
                </a:cubicBezTo>
                <a:close/>
                <a:moveTo>
                  <a:pt x="6074374" y="1625471"/>
                </a:moveTo>
                <a:cubicBezTo>
                  <a:pt x="6084228" y="1620069"/>
                  <a:pt x="6094117" y="1614112"/>
                  <a:pt x="6104388" y="1607429"/>
                </a:cubicBezTo>
                <a:cubicBezTo>
                  <a:pt x="6117851" y="1603585"/>
                  <a:pt x="6129821" y="1599914"/>
                  <a:pt x="6141029" y="1596208"/>
                </a:cubicBezTo>
                <a:cubicBezTo>
                  <a:pt x="6152514" y="1592433"/>
                  <a:pt x="6163028" y="1588832"/>
                  <a:pt x="6172847" y="1585299"/>
                </a:cubicBezTo>
                <a:cubicBezTo>
                  <a:pt x="6162195" y="1592814"/>
                  <a:pt x="6151126" y="1600468"/>
                  <a:pt x="6140023" y="1607775"/>
                </a:cubicBezTo>
                <a:cubicBezTo>
                  <a:pt x="6136900" y="1608710"/>
                  <a:pt x="6133742" y="1609680"/>
                  <a:pt x="6130481" y="1610649"/>
                </a:cubicBezTo>
                <a:cubicBezTo>
                  <a:pt x="6112542" y="1615982"/>
                  <a:pt x="6093735" y="1620935"/>
                  <a:pt x="6074408" y="1625471"/>
                </a:cubicBezTo>
                <a:close/>
                <a:moveTo>
                  <a:pt x="5827808" y="1646631"/>
                </a:moveTo>
                <a:cubicBezTo>
                  <a:pt x="5813860" y="1647324"/>
                  <a:pt x="5799911" y="1647774"/>
                  <a:pt x="5786066" y="1648016"/>
                </a:cubicBezTo>
                <a:cubicBezTo>
                  <a:pt x="5783325" y="1647324"/>
                  <a:pt x="5780688" y="1646631"/>
                  <a:pt x="5778120" y="1645973"/>
                </a:cubicBezTo>
                <a:cubicBezTo>
                  <a:pt x="5790056" y="1645523"/>
                  <a:pt x="5801681" y="1644934"/>
                  <a:pt x="5812819" y="1644241"/>
                </a:cubicBezTo>
                <a:cubicBezTo>
                  <a:pt x="5817850" y="1645142"/>
                  <a:pt x="5822846" y="1645938"/>
                  <a:pt x="5827808" y="1646666"/>
                </a:cubicBezTo>
                <a:close/>
                <a:moveTo>
                  <a:pt x="5723124" y="1661072"/>
                </a:moveTo>
                <a:cubicBezTo>
                  <a:pt x="5713720" y="1660276"/>
                  <a:pt x="5704282" y="1659375"/>
                  <a:pt x="5694949" y="1658406"/>
                </a:cubicBezTo>
                <a:cubicBezTo>
                  <a:pt x="5693804" y="1657886"/>
                  <a:pt x="5692659" y="1657367"/>
                  <a:pt x="5691514" y="1656847"/>
                </a:cubicBezTo>
                <a:cubicBezTo>
                  <a:pt x="5700015" y="1657540"/>
                  <a:pt x="5708550" y="1658128"/>
                  <a:pt x="5717017" y="1658648"/>
                </a:cubicBezTo>
                <a:cubicBezTo>
                  <a:pt x="5719064" y="1659479"/>
                  <a:pt x="5721111" y="1660276"/>
                  <a:pt x="5723089" y="1661072"/>
                </a:cubicBezTo>
                <a:close/>
                <a:moveTo>
                  <a:pt x="6292001" y="1505544"/>
                </a:moveTo>
                <a:cubicBezTo>
                  <a:pt x="6281765" y="1511327"/>
                  <a:pt x="6271078" y="1517769"/>
                  <a:pt x="6259558" y="1525180"/>
                </a:cubicBezTo>
                <a:cubicBezTo>
                  <a:pt x="6245714" y="1531656"/>
                  <a:pt x="6231800" y="1538097"/>
                  <a:pt x="6217747" y="1544469"/>
                </a:cubicBezTo>
                <a:cubicBezTo>
                  <a:pt x="6200397" y="1552331"/>
                  <a:pt x="6181175" y="1560157"/>
                  <a:pt x="6157857" y="1568746"/>
                </a:cubicBezTo>
                <a:cubicBezTo>
                  <a:pt x="6166775" y="1561819"/>
                  <a:pt x="6175727" y="1554720"/>
                  <a:pt x="6185373" y="1547032"/>
                </a:cubicBezTo>
                <a:cubicBezTo>
                  <a:pt x="6201369" y="1540314"/>
                  <a:pt x="6215387" y="1534011"/>
                  <a:pt x="6228260" y="1527742"/>
                </a:cubicBezTo>
                <a:cubicBezTo>
                  <a:pt x="6278365" y="1503293"/>
                  <a:pt x="6327081" y="1478601"/>
                  <a:pt x="6374513" y="1454567"/>
                </a:cubicBezTo>
                <a:cubicBezTo>
                  <a:pt x="6394707" y="1444316"/>
                  <a:pt x="6414659" y="1434239"/>
                  <a:pt x="6434368" y="1424299"/>
                </a:cubicBezTo>
                <a:cubicBezTo>
                  <a:pt x="6447831" y="1422499"/>
                  <a:pt x="6461918" y="1421148"/>
                  <a:pt x="6476387" y="1420248"/>
                </a:cubicBezTo>
                <a:cubicBezTo>
                  <a:pt x="6456887" y="1429737"/>
                  <a:pt x="6437282" y="1439329"/>
                  <a:pt x="6417539" y="1449026"/>
                </a:cubicBezTo>
                <a:cubicBezTo>
                  <a:pt x="6402446" y="1456437"/>
                  <a:pt x="6387213" y="1463883"/>
                  <a:pt x="6372188" y="1471259"/>
                </a:cubicBezTo>
                <a:cubicBezTo>
                  <a:pt x="6343146" y="1480332"/>
                  <a:pt x="6316185" y="1491865"/>
                  <a:pt x="6292001" y="1505544"/>
                </a:cubicBezTo>
                <a:lnTo>
                  <a:pt x="6292001" y="1505544"/>
                </a:lnTo>
                <a:close/>
                <a:moveTo>
                  <a:pt x="6371529" y="1450411"/>
                </a:moveTo>
                <a:cubicBezTo>
                  <a:pt x="6324409" y="1474307"/>
                  <a:pt x="6275658" y="1498999"/>
                  <a:pt x="6225797" y="1523310"/>
                </a:cubicBezTo>
                <a:cubicBezTo>
                  <a:pt x="6217851" y="1527188"/>
                  <a:pt x="6209523" y="1531032"/>
                  <a:pt x="6200502" y="1535015"/>
                </a:cubicBezTo>
                <a:cubicBezTo>
                  <a:pt x="6213340" y="1524868"/>
                  <a:pt x="6226803" y="1514444"/>
                  <a:pt x="6240717" y="1504263"/>
                </a:cubicBezTo>
                <a:cubicBezTo>
                  <a:pt x="6271286" y="1488298"/>
                  <a:pt x="6301924" y="1472090"/>
                  <a:pt x="6328920" y="1457788"/>
                </a:cubicBezTo>
                <a:cubicBezTo>
                  <a:pt x="6340648" y="1451554"/>
                  <a:pt x="6352306" y="1445424"/>
                  <a:pt x="6363895" y="1439295"/>
                </a:cubicBezTo>
                <a:cubicBezTo>
                  <a:pt x="6381002" y="1434100"/>
                  <a:pt x="6399253" y="1429875"/>
                  <a:pt x="6418372" y="1426689"/>
                </a:cubicBezTo>
                <a:cubicBezTo>
                  <a:pt x="6402966" y="1434481"/>
                  <a:pt x="6387386" y="1442377"/>
                  <a:pt x="6371529" y="1450377"/>
                </a:cubicBezTo>
                <a:close/>
                <a:moveTo>
                  <a:pt x="6101924" y="1602927"/>
                </a:moveTo>
                <a:cubicBezTo>
                  <a:pt x="6081660" y="1608710"/>
                  <a:pt x="6060737" y="1614008"/>
                  <a:pt x="6039502" y="1618753"/>
                </a:cubicBezTo>
                <a:cubicBezTo>
                  <a:pt x="6049460" y="1613870"/>
                  <a:pt x="6059315" y="1608433"/>
                  <a:pt x="6068995" y="1602476"/>
                </a:cubicBezTo>
                <a:cubicBezTo>
                  <a:pt x="6089294" y="1596935"/>
                  <a:pt x="6109349" y="1590840"/>
                  <a:pt x="6128781" y="1584330"/>
                </a:cubicBezTo>
                <a:cubicBezTo>
                  <a:pt x="6119412" y="1591152"/>
                  <a:pt x="6110564" y="1597282"/>
                  <a:pt x="6101924" y="1602927"/>
                </a:cubicBezTo>
                <a:close/>
                <a:moveTo>
                  <a:pt x="6016289" y="1623636"/>
                </a:moveTo>
                <a:cubicBezTo>
                  <a:pt x="5964935" y="1633921"/>
                  <a:pt x="5911327" y="1641090"/>
                  <a:pt x="5856885" y="1644934"/>
                </a:cubicBezTo>
                <a:cubicBezTo>
                  <a:pt x="5849633" y="1644311"/>
                  <a:pt x="5842382" y="1643549"/>
                  <a:pt x="5835234" y="1642614"/>
                </a:cubicBezTo>
                <a:cubicBezTo>
                  <a:pt x="5909696" y="1636657"/>
                  <a:pt x="5981903" y="1624848"/>
                  <a:pt x="6050328" y="1607394"/>
                </a:cubicBezTo>
                <a:cubicBezTo>
                  <a:pt x="6039051" y="1613593"/>
                  <a:pt x="6027809" y="1618926"/>
                  <a:pt x="6016289" y="1623636"/>
                </a:cubicBezTo>
                <a:close/>
                <a:moveTo>
                  <a:pt x="5762576" y="1641540"/>
                </a:moveTo>
                <a:cubicBezTo>
                  <a:pt x="5761778" y="1641298"/>
                  <a:pt x="5760945" y="1641055"/>
                  <a:pt x="5760147" y="1640813"/>
                </a:cubicBezTo>
                <a:cubicBezTo>
                  <a:pt x="5770036" y="1640328"/>
                  <a:pt x="5779092" y="1639774"/>
                  <a:pt x="5787628" y="1639151"/>
                </a:cubicBezTo>
                <a:cubicBezTo>
                  <a:pt x="5789432" y="1639566"/>
                  <a:pt x="5791271" y="1639982"/>
                  <a:pt x="5793145" y="1640363"/>
                </a:cubicBezTo>
                <a:cubicBezTo>
                  <a:pt x="5783013" y="1640848"/>
                  <a:pt x="5772777" y="1641263"/>
                  <a:pt x="5762576" y="1641540"/>
                </a:cubicBezTo>
                <a:close/>
                <a:moveTo>
                  <a:pt x="5746961" y="1641886"/>
                </a:moveTo>
                <a:cubicBezTo>
                  <a:pt x="5741375" y="1641990"/>
                  <a:pt x="5735719" y="1642025"/>
                  <a:pt x="5730029" y="1642060"/>
                </a:cubicBezTo>
                <a:cubicBezTo>
                  <a:pt x="5734990" y="1641886"/>
                  <a:pt x="5740195" y="1641713"/>
                  <a:pt x="5745712" y="1641471"/>
                </a:cubicBezTo>
                <a:cubicBezTo>
                  <a:pt x="5746129" y="1641609"/>
                  <a:pt x="5746545" y="1641748"/>
                  <a:pt x="5746961" y="1641886"/>
                </a:cubicBezTo>
                <a:close/>
                <a:moveTo>
                  <a:pt x="5679265" y="1656639"/>
                </a:moveTo>
                <a:cubicBezTo>
                  <a:pt x="5669550" y="1655497"/>
                  <a:pt x="5659695" y="1654181"/>
                  <a:pt x="5649876" y="1652795"/>
                </a:cubicBezTo>
                <a:lnTo>
                  <a:pt x="5649806" y="1652795"/>
                </a:lnTo>
                <a:cubicBezTo>
                  <a:pt x="5658967" y="1653800"/>
                  <a:pt x="5668092" y="1654735"/>
                  <a:pt x="5677044" y="1655566"/>
                </a:cubicBezTo>
                <a:cubicBezTo>
                  <a:pt x="5677773" y="1655912"/>
                  <a:pt x="5678537" y="1656293"/>
                  <a:pt x="5679265" y="1656639"/>
                </a:cubicBezTo>
                <a:close/>
                <a:moveTo>
                  <a:pt x="6091480" y="1642510"/>
                </a:moveTo>
                <a:cubicBezTo>
                  <a:pt x="6102202" y="1640016"/>
                  <a:pt x="6112819" y="1637384"/>
                  <a:pt x="6123055" y="1634649"/>
                </a:cubicBezTo>
                <a:cubicBezTo>
                  <a:pt x="6139537" y="1630285"/>
                  <a:pt x="6154596" y="1625991"/>
                  <a:pt x="6168649" y="1621558"/>
                </a:cubicBezTo>
                <a:cubicBezTo>
                  <a:pt x="6152896" y="1631151"/>
                  <a:pt x="6139676" y="1638770"/>
                  <a:pt x="6126907" y="1645627"/>
                </a:cubicBezTo>
                <a:cubicBezTo>
                  <a:pt x="6122292" y="1646769"/>
                  <a:pt x="6117608" y="1647912"/>
                  <a:pt x="6112784" y="1649020"/>
                </a:cubicBezTo>
                <a:cubicBezTo>
                  <a:pt x="6092486" y="1653834"/>
                  <a:pt x="6071286" y="1658059"/>
                  <a:pt x="6049495" y="1661626"/>
                </a:cubicBezTo>
                <a:cubicBezTo>
                  <a:pt x="6063444" y="1656224"/>
                  <a:pt x="6077288" y="1649921"/>
                  <a:pt x="6091480" y="1642510"/>
                </a:cubicBezTo>
                <a:close/>
                <a:moveTo>
                  <a:pt x="6142382" y="1612312"/>
                </a:moveTo>
                <a:cubicBezTo>
                  <a:pt x="6166185" y="1605039"/>
                  <a:pt x="6185651" y="1598390"/>
                  <a:pt x="6203659" y="1591394"/>
                </a:cubicBezTo>
                <a:cubicBezTo>
                  <a:pt x="6215006" y="1586962"/>
                  <a:pt x="6226872" y="1582252"/>
                  <a:pt x="6239954" y="1576884"/>
                </a:cubicBezTo>
                <a:cubicBezTo>
                  <a:pt x="6228920" y="1583706"/>
                  <a:pt x="6218371" y="1590355"/>
                  <a:pt x="6208829" y="1596416"/>
                </a:cubicBezTo>
                <a:cubicBezTo>
                  <a:pt x="6201508" y="1601057"/>
                  <a:pt x="6194222" y="1605662"/>
                  <a:pt x="6186969" y="1610234"/>
                </a:cubicBezTo>
                <a:cubicBezTo>
                  <a:pt x="6167538" y="1616952"/>
                  <a:pt x="6146164" y="1623359"/>
                  <a:pt x="6121598" y="1629835"/>
                </a:cubicBezTo>
                <a:cubicBezTo>
                  <a:pt x="6117434" y="1630943"/>
                  <a:pt x="6113062" y="1632086"/>
                  <a:pt x="6108482" y="1633229"/>
                </a:cubicBezTo>
                <a:cubicBezTo>
                  <a:pt x="6119273" y="1627064"/>
                  <a:pt x="6130446" y="1620138"/>
                  <a:pt x="6142347" y="1612312"/>
                </a:cubicBezTo>
                <a:close/>
                <a:moveTo>
                  <a:pt x="6209662" y="1565629"/>
                </a:moveTo>
                <a:lnTo>
                  <a:pt x="6208760" y="1566010"/>
                </a:lnTo>
                <a:cubicBezTo>
                  <a:pt x="6225380" y="1554201"/>
                  <a:pt x="6243493" y="1541491"/>
                  <a:pt x="6262022" y="1529613"/>
                </a:cubicBezTo>
                <a:cubicBezTo>
                  <a:pt x="6295089" y="1514167"/>
                  <a:pt x="6329718" y="1497579"/>
                  <a:pt x="6374027" y="1475934"/>
                </a:cubicBezTo>
                <a:cubicBezTo>
                  <a:pt x="6395090" y="1469354"/>
                  <a:pt x="6417470" y="1464021"/>
                  <a:pt x="6440683" y="1460039"/>
                </a:cubicBezTo>
                <a:cubicBezTo>
                  <a:pt x="6360808" y="1498271"/>
                  <a:pt x="6287629" y="1532799"/>
                  <a:pt x="6209662" y="1565664"/>
                </a:cubicBezTo>
                <a:close/>
                <a:moveTo>
                  <a:pt x="6548212" y="1414326"/>
                </a:moveTo>
                <a:cubicBezTo>
                  <a:pt x="6565527" y="1406153"/>
                  <a:pt x="6581488" y="1398707"/>
                  <a:pt x="6596825" y="1391677"/>
                </a:cubicBezTo>
                <a:cubicBezTo>
                  <a:pt x="6605603" y="1392993"/>
                  <a:pt x="6614452" y="1394621"/>
                  <a:pt x="6623161" y="1396560"/>
                </a:cubicBezTo>
                <a:cubicBezTo>
                  <a:pt x="6609420" y="1402863"/>
                  <a:pt x="6595610" y="1409270"/>
                  <a:pt x="6581766" y="1415780"/>
                </a:cubicBezTo>
                <a:cubicBezTo>
                  <a:pt x="6569864" y="1415122"/>
                  <a:pt x="6558830" y="1414637"/>
                  <a:pt x="6548212" y="1414326"/>
                </a:cubicBezTo>
                <a:close/>
                <a:moveTo>
                  <a:pt x="6667609" y="1403521"/>
                </a:moveTo>
                <a:cubicBezTo>
                  <a:pt x="6675208" y="1400023"/>
                  <a:pt x="6682772" y="1396525"/>
                  <a:pt x="6690337" y="1393097"/>
                </a:cubicBezTo>
                <a:cubicBezTo>
                  <a:pt x="6693459" y="1394517"/>
                  <a:pt x="6696582" y="1395902"/>
                  <a:pt x="6699705" y="1397322"/>
                </a:cubicBezTo>
                <a:cubicBezTo>
                  <a:pt x="6702065" y="1398395"/>
                  <a:pt x="6704424" y="1399434"/>
                  <a:pt x="6706783" y="1400508"/>
                </a:cubicBezTo>
                <a:cubicBezTo>
                  <a:pt x="6700191" y="1403625"/>
                  <a:pt x="6693598" y="1406741"/>
                  <a:pt x="6687005" y="1409893"/>
                </a:cubicBezTo>
                <a:cubicBezTo>
                  <a:pt x="6679788" y="1407469"/>
                  <a:pt x="6673508" y="1405391"/>
                  <a:pt x="6667609" y="1403555"/>
                </a:cubicBezTo>
                <a:close/>
                <a:moveTo>
                  <a:pt x="6718928" y="1400369"/>
                </a:moveTo>
                <a:cubicBezTo>
                  <a:pt x="6724167" y="1397911"/>
                  <a:pt x="6729372" y="1395486"/>
                  <a:pt x="6734577" y="1393062"/>
                </a:cubicBezTo>
                <a:cubicBezTo>
                  <a:pt x="6739296" y="1395556"/>
                  <a:pt x="6743772" y="1397876"/>
                  <a:pt x="6748178" y="1400023"/>
                </a:cubicBezTo>
                <a:cubicBezTo>
                  <a:pt x="6743529" y="1402309"/>
                  <a:pt x="6738845" y="1404594"/>
                  <a:pt x="6734160" y="1406915"/>
                </a:cubicBezTo>
                <a:cubicBezTo>
                  <a:pt x="6729511" y="1404975"/>
                  <a:pt x="6724584" y="1402863"/>
                  <a:pt x="6718928" y="1400369"/>
                </a:cubicBezTo>
                <a:close/>
                <a:moveTo>
                  <a:pt x="6759802" y="1399988"/>
                </a:moveTo>
                <a:cubicBezTo>
                  <a:pt x="6763792" y="1398049"/>
                  <a:pt x="6767748" y="1396144"/>
                  <a:pt x="6771738" y="1394205"/>
                </a:cubicBezTo>
                <a:cubicBezTo>
                  <a:pt x="6776006" y="1396491"/>
                  <a:pt x="6779754" y="1398430"/>
                  <a:pt x="6783258" y="1400127"/>
                </a:cubicBezTo>
                <a:cubicBezTo>
                  <a:pt x="6779684" y="1401962"/>
                  <a:pt x="6776145" y="1403798"/>
                  <a:pt x="6772536" y="1405633"/>
                </a:cubicBezTo>
                <a:cubicBezTo>
                  <a:pt x="6768373" y="1403867"/>
                  <a:pt x="6764105" y="1401997"/>
                  <a:pt x="6759802" y="1399988"/>
                </a:cubicBezTo>
                <a:close/>
                <a:moveTo>
                  <a:pt x="6794743" y="1399919"/>
                </a:moveTo>
                <a:cubicBezTo>
                  <a:pt x="6797866" y="1398326"/>
                  <a:pt x="6800989" y="1396733"/>
                  <a:pt x="6804077" y="1395140"/>
                </a:cubicBezTo>
                <a:cubicBezTo>
                  <a:pt x="6807200" y="1396768"/>
                  <a:pt x="6810323" y="1398395"/>
                  <a:pt x="6813411" y="1399954"/>
                </a:cubicBezTo>
                <a:lnTo>
                  <a:pt x="6805049" y="1404560"/>
                </a:lnTo>
                <a:cubicBezTo>
                  <a:pt x="6801614" y="1403071"/>
                  <a:pt x="6798178" y="1401512"/>
                  <a:pt x="6794743" y="1399919"/>
                </a:cubicBezTo>
                <a:close/>
                <a:moveTo>
                  <a:pt x="6844154" y="1402170"/>
                </a:moveTo>
                <a:cubicBezTo>
                  <a:pt x="6845993" y="1403105"/>
                  <a:pt x="6847832" y="1404040"/>
                  <a:pt x="6849636" y="1404975"/>
                </a:cubicBezTo>
                <a:lnTo>
                  <a:pt x="6843841" y="1408681"/>
                </a:lnTo>
                <a:cubicBezTo>
                  <a:pt x="6841794" y="1407780"/>
                  <a:pt x="6839747" y="1406880"/>
                  <a:pt x="6837700" y="1405945"/>
                </a:cubicBezTo>
                <a:lnTo>
                  <a:pt x="6844119" y="1402170"/>
                </a:lnTo>
                <a:close/>
                <a:moveTo>
                  <a:pt x="6849358" y="1399123"/>
                </a:moveTo>
                <a:lnTo>
                  <a:pt x="6855604" y="1395452"/>
                </a:lnTo>
                <a:cubicBezTo>
                  <a:pt x="6857200" y="1396352"/>
                  <a:pt x="6858761" y="1397253"/>
                  <a:pt x="6860358" y="1398153"/>
                </a:cubicBezTo>
                <a:lnTo>
                  <a:pt x="6854632" y="1401789"/>
                </a:lnTo>
                <a:cubicBezTo>
                  <a:pt x="6852863" y="1400923"/>
                  <a:pt x="6851093" y="1400023"/>
                  <a:pt x="6849324" y="1399123"/>
                </a:cubicBezTo>
                <a:close/>
                <a:moveTo>
                  <a:pt x="6885896" y="1388006"/>
                </a:moveTo>
                <a:cubicBezTo>
                  <a:pt x="6886694" y="1388525"/>
                  <a:pt x="6887457" y="1389010"/>
                  <a:pt x="6888255" y="1389530"/>
                </a:cubicBezTo>
                <a:cubicBezTo>
                  <a:pt x="6886555" y="1390673"/>
                  <a:pt x="6884889" y="1391815"/>
                  <a:pt x="6883189" y="1392958"/>
                </a:cubicBezTo>
                <a:cubicBezTo>
                  <a:pt x="6882322" y="1392439"/>
                  <a:pt x="6881419" y="1391919"/>
                  <a:pt x="6880552" y="1391400"/>
                </a:cubicBezTo>
                <a:cubicBezTo>
                  <a:pt x="6882322" y="1390257"/>
                  <a:pt x="6884126" y="1389149"/>
                  <a:pt x="6885896" y="1388041"/>
                </a:cubicBezTo>
                <a:close/>
                <a:moveTo>
                  <a:pt x="6890649" y="1384993"/>
                </a:moveTo>
                <a:cubicBezTo>
                  <a:pt x="6892419" y="1383885"/>
                  <a:pt x="6894189" y="1382777"/>
                  <a:pt x="6895993" y="1381669"/>
                </a:cubicBezTo>
                <a:cubicBezTo>
                  <a:pt x="6896652" y="1382119"/>
                  <a:pt x="6897311" y="1382569"/>
                  <a:pt x="6897936" y="1383019"/>
                </a:cubicBezTo>
                <a:cubicBezTo>
                  <a:pt x="6896236" y="1384127"/>
                  <a:pt x="6894535" y="1385270"/>
                  <a:pt x="6892870" y="1386378"/>
                </a:cubicBezTo>
                <a:cubicBezTo>
                  <a:pt x="6892141" y="1385928"/>
                  <a:pt x="6891413" y="1385443"/>
                  <a:pt x="6890649" y="1384958"/>
                </a:cubicBezTo>
                <a:close/>
                <a:moveTo>
                  <a:pt x="6921878" y="1367193"/>
                </a:moveTo>
                <a:lnTo>
                  <a:pt x="6921010" y="1366535"/>
                </a:lnTo>
                <a:cubicBezTo>
                  <a:pt x="6922815" y="1365461"/>
                  <a:pt x="6924584" y="1364422"/>
                  <a:pt x="6926389" y="1363383"/>
                </a:cubicBezTo>
                <a:lnTo>
                  <a:pt x="6927325" y="1364145"/>
                </a:lnTo>
                <a:cubicBezTo>
                  <a:pt x="6925590" y="1365219"/>
                  <a:pt x="6923855" y="1366292"/>
                  <a:pt x="6922120" y="1367401"/>
                </a:cubicBezTo>
                <a:lnTo>
                  <a:pt x="6921843" y="1367193"/>
                </a:lnTo>
                <a:close/>
                <a:moveTo>
                  <a:pt x="6914591" y="1361513"/>
                </a:moveTo>
                <a:cubicBezTo>
                  <a:pt x="6916499" y="1360474"/>
                  <a:pt x="6918408" y="1359401"/>
                  <a:pt x="6920316" y="1358362"/>
                </a:cubicBezTo>
                <a:cubicBezTo>
                  <a:pt x="6920941" y="1358881"/>
                  <a:pt x="6921565" y="1359401"/>
                  <a:pt x="6922190" y="1359920"/>
                </a:cubicBezTo>
                <a:cubicBezTo>
                  <a:pt x="6920351" y="1360994"/>
                  <a:pt x="6918512" y="1362067"/>
                  <a:pt x="6916673" y="1363176"/>
                </a:cubicBezTo>
                <a:cubicBezTo>
                  <a:pt x="6915979" y="1362621"/>
                  <a:pt x="6915285" y="1362067"/>
                  <a:pt x="6914591" y="1361513"/>
                </a:cubicBezTo>
                <a:close/>
                <a:moveTo>
                  <a:pt x="6889365" y="1340423"/>
                </a:moveTo>
                <a:cubicBezTo>
                  <a:pt x="6891725" y="1339419"/>
                  <a:pt x="6894050" y="1338414"/>
                  <a:pt x="6896409" y="1337445"/>
                </a:cubicBezTo>
                <a:cubicBezTo>
                  <a:pt x="6898040" y="1338934"/>
                  <a:pt x="6899636" y="1340388"/>
                  <a:pt x="6901267" y="1341877"/>
                </a:cubicBezTo>
                <a:lnTo>
                  <a:pt x="6894570" y="1345029"/>
                </a:lnTo>
                <a:cubicBezTo>
                  <a:pt x="6892835" y="1343505"/>
                  <a:pt x="6891100" y="1341981"/>
                  <a:pt x="6889365" y="1340458"/>
                </a:cubicBezTo>
                <a:close/>
                <a:moveTo>
                  <a:pt x="6853488" y="1325081"/>
                </a:moveTo>
                <a:cubicBezTo>
                  <a:pt x="6856298" y="1324042"/>
                  <a:pt x="6859109" y="1323038"/>
                  <a:pt x="6861919" y="1322034"/>
                </a:cubicBezTo>
                <a:cubicBezTo>
                  <a:pt x="6864383" y="1324423"/>
                  <a:pt x="6866881" y="1326813"/>
                  <a:pt x="6869344" y="1329133"/>
                </a:cubicBezTo>
                <a:cubicBezTo>
                  <a:pt x="6866673" y="1330172"/>
                  <a:pt x="6864001" y="1331246"/>
                  <a:pt x="6861329" y="1332319"/>
                </a:cubicBezTo>
                <a:cubicBezTo>
                  <a:pt x="6858692" y="1329930"/>
                  <a:pt x="6856090" y="1327540"/>
                  <a:pt x="6853453" y="1325081"/>
                </a:cubicBezTo>
                <a:close/>
                <a:moveTo>
                  <a:pt x="6812301" y="1304199"/>
                </a:moveTo>
                <a:cubicBezTo>
                  <a:pt x="6815562" y="1303125"/>
                  <a:pt x="6818789" y="1302052"/>
                  <a:pt x="6822051" y="1301013"/>
                </a:cubicBezTo>
                <a:cubicBezTo>
                  <a:pt x="6825174" y="1304407"/>
                  <a:pt x="6828262" y="1307662"/>
                  <a:pt x="6831315" y="1310744"/>
                </a:cubicBezTo>
                <a:cubicBezTo>
                  <a:pt x="6828192" y="1311818"/>
                  <a:pt x="6825070" y="1312926"/>
                  <a:pt x="6821912" y="1314034"/>
                </a:cubicBezTo>
                <a:cubicBezTo>
                  <a:pt x="6818581" y="1310744"/>
                  <a:pt x="6815354" y="1307454"/>
                  <a:pt x="6812301" y="1304233"/>
                </a:cubicBezTo>
                <a:close/>
                <a:moveTo>
                  <a:pt x="6798768" y="1289307"/>
                </a:moveTo>
                <a:cubicBezTo>
                  <a:pt x="6802134" y="1288234"/>
                  <a:pt x="6805500" y="1287195"/>
                  <a:pt x="6808900" y="1286156"/>
                </a:cubicBezTo>
                <a:cubicBezTo>
                  <a:pt x="6811988" y="1289758"/>
                  <a:pt x="6815146" y="1293394"/>
                  <a:pt x="6818338" y="1296926"/>
                </a:cubicBezTo>
                <a:cubicBezTo>
                  <a:pt x="6815076" y="1298000"/>
                  <a:pt x="6811815" y="1299073"/>
                  <a:pt x="6808518" y="1300147"/>
                </a:cubicBezTo>
                <a:cubicBezTo>
                  <a:pt x="6805396" y="1296788"/>
                  <a:pt x="6802204" y="1293221"/>
                  <a:pt x="6798768" y="1289307"/>
                </a:cubicBezTo>
                <a:close/>
                <a:moveTo>
                  <a:pt x="6754112" y="1261533"/>
                </a:moveTo>
                <a:cubicBezTo>
                  <a:pt x="6758102" y="1260287"/>
                  <a:pt x="6762092" y="1259040"/>
                  <a:pt x="6766048" y="1257862"/>
                </a:cubicBezTo>
                <a:cubicBezTo>
                  <a:pt x="6769379" y="1262087"/>
                  <a:pt x="6772745" y="1266347"/>
                  <a:pt x="6776180" y="1270537"/>
                </a:cubicBezTo>
                <a:cubicBezTo>
                  <a:pt x="6772398" y="1271715"/>
                  <a:pt x="6768581" y="1272927"/>
                  <a:pt x="6764799" y="1274174"/>
                </a:cubicBezTo>
                <a:cubicBezTo>
                  <a:pt x="6761190" y="1269949"/>
                  <a:pt x="6757651" y="1265758"/>
                  <a:pt x="6754112" y="1261568"/>
                </a:cubicBezTo>
                <a:close/>
                <a:moveTo>
                  <a:pt x="6703279" y="1233898"/>
                </a:moveTo>
                <a:cubicBezTo>
                  <a:pt x="6708588" y="1232062"/>
                  <a:pt x="6713896" y="1230296"/>
                  <a:pt x="6719171" y="1228564"/>
                </a:cubicBezTo>
                <a:cubicBezTo>
                  <a:pt x="6723057" y="1232963"/>
                  <a:pt x="6726874" y="1237395"/>
                  <a:pt x="6730656" y="1241794"/>
                </a:cubicBezTo>
                <a:cubicBezTo>
                  <a:pt x="6725763" y="1243387"/>
                  <a:pt x="6720871" y="1245014"/>
                  <a:pt x="6715944" y="1246677"/>
                </a:cubicBezTo>
                <a:cubicBezTo>
                  <a:pt x="6711711" y="1242278"/>
                  <a:pt x="6707443" y="1237984"/>
                  <a:pt x="6703279" y="1233898"/>
                </a:cubicBezTo>
                <a:close/>
                <a:moveTo>
                  <a:pt x="6710565" y="1248512"/>
                </a:moveTo>
                <a:cubicBezTo>
                  <a:pt x="6704910" y="1250486"/>
                  <a:pt x="6699254" y="1252495"/>
                  <a:pt x="6693563" y="1254538"/>
                </a:cubicBezTo>
                <a:cubicBezTo>
                  <a:pt x="6688567" y="1250174"/>
                  <a:pt x="6683848" y="1246192"/>
                  <a:pt x="6679233" y="1242486"/>
                </a:cubicBezTo>
                <a:cubicBezTo>
                  <a:pt x="6685444" y="1240166"/>
                  <a:pt x="6691690" y="1237915"/>
                  <a:pt x="6697831" y="1235768"/>
                </a:cubicBezTo>
                <a:cubicBezTo>
                  <a:pt x="6702030" y="1239854"/>
                  <a:pt x="6706298" y="1244114"/>
                  <a:pt x="6710565" y="1248512"/>
                </a:cubicBezTo>
                <a:close/>
                <a:moveTo>
                  <a:pt x="6688046" y="1256581"/>
                </a:moveTo>
                <a:cubicBezTo>
                  <a:pt x="6681627" y="1258971"/>
                  <a:pt x="6674965" y="1261499"/>
                  <a:pt x="6667852" y="1264269"/>
                </a:cubicBezTo>
                <a:cubicBezTo>
                  <a:pt x="6662162" y="1260321"/>
                  <a:pt x="6656644" y="1256720"/>
                  <a:pt x="6651162" y="1253360"/>
                </a:cubicBezTo>
                <a:cubicBezTo>
                  <a:pt x="6658588" y="1250382"/>
                  <a:pt x="6666152" y="1247438"/>
                  <a:pt x="6673646" y="1244599"/>
                </a:cubicBezTo>
                <a:cubicBezTo>
                  <a:pt x="6678365" y="1248339"/>
                  <a:pt x="6683119" y="1252287"/>
                  <a:pt x="6688081" y="1256581"/>
                </a:cubicBezTo>
                <a:close/>
                <a:moveTo>
                  <a:pt x="6518164" y="1308805"/>
                </a:moveTo>
                <a:cubicBezTo>
                  <a:pt x="6509281" y="1307627"/>
                  <a:pt x="6500364" y="1306658"/>
                  <a:pt x="6491585" y="1305930"/>
                </a:cubicBezTo>
                <a:cubicBezTo>
                  <a:pt x="6507269" y="1297446"/>
                  <a:pt x="6522536" y="1289411"/>
                  <a:pt x="6537040" y="1282035"/>
                </a:cubicBezTo>
                <a:cubicBezTo>
                  <a:pt x="6545090" y="1283697"/>
                  <a:pt x="6553174" y="1285533"/>
                  <a:pt x="6561224" y="1287541"/>
                </a:cubicBezTo>
                <a:cubicBezTo>
                  <a:pt x="6547137" y="1294260"/>
                  <a:pt x="6532668" y="1301428"/>
                  <a:pt x="6518129" y="1308805"/>
                </a:cubicBezTo>
                <a:close/>
                <a:moveTo>
                  <a:pt x="6487352" y="1347107"/>
                </a:moveTo>
                <a:cubicBezTo>
                  <a:pt x="6466221" y="1357946"/>
                  <a:pt x="6444361" y="1369478"/>
                  <a:pt x="6420662" y="1382257"/>
                </a:cubicBezTo>
                <a:cubicBezTo>
                  <a:pt x="6406921" y="1384023"/>
                  <a:pt x="6393493" y="1386413"/>
                  <a:pt x="6380516" y="1389426"/>
                </a:cubicBezTo>
                <a:cubicBezTo>
                  <a:pt x="6408136" y="1373599"/>
                  <a:pt x="6433153" y="1359609"/>
                  <a:pt x="6456783" y="1346795"/>
                </a:cubicBezTo>
                <a:cubicBezTo>
                  <a:pt x="6466568" y="1346622"/>
                  <a:pt x="6476838" y="1346726"/>
                  <a:pt x="6487387" y="1347141"/>
                </a:cubicBezTo>
                <a:close/>
                <a:moveTo>
                  <a:pt x="6326317" y="1453459"/>
                </a:moveTo>
                <a:cubicBezTo>
                  <a:pt x="6309871" y="1462151"/>
                  <a:pt x="6293111" y="1471017"/>
                  <a:pt x="6276179" y="1479952"/>
                </a:cubicBezTo>
                <a:cubicBezTo>
                  <a:pt x="6280585" y="1477146"/>
                  <a:pt x="6284923" y="1474480"/>
                  <a:pt x="6289260" y="1471917"/>
                </a:cubicBezTo>
                <a:cubicBezTo>
                  <a:pt x="6302063" y="1464229"/>
                  <a:pt x="6315839" y="1457372"/>
                  <a:pt x="6330377" y="1451312"/>
                </a:cubicBezTo>
                <a:lnTo>
                  <a:pt x="6326317" y="1453459"/>
                </a:lnTo>
                <a:close/>
                <a:moveTo>
                  <a:pt x="6142035" y="1574460"/>
                </a:moveTo>
                <a:cubicBezTo>
                  <a:pt x="6122986" y="1581213"/>
                  <a:pt x="6103242" y="1587550"/>
                  <a:pt x="6083187" y="1593334"/>
                </a:cubicBezTo>
                <a:cubicBezTo>
                  <a:pt x="6090682" y="1588312"/>
                  <a:pt x="6098246" y="1582944"/>
                  <a:pt x="6106053" y="1577057"/>
                </a:cubicBezTo>
                <a:cubicBezTo>
                  <a:pt x="6124305" y="1570927"/>
                  <a:pt x="6142105" y="1564451"/>
                  <a:pt x="6158933" y="1557837"/>
                </a:cubicBezTo>
                <a:cubicBezTo>
                  <a:pt x="6162126" y="1556590"/>
                  <a:pt x="6165248" y="1555343"/>
                  <a:pt x="6168267" y="1554097"/>
                </a:cubicBezTo>
                <a:cubicBezTo>
                  <a:pt x="6159731" y="1560850"/>
                  <a:pt x="6150883" y="1567776"/>
                  <a:pt x="6142035" y="1574494"/>
                </a:cubicBezTo>
                <a:close/>
                <a:moveTo>
                  <a:pt x="5770938" y="1635030"/>
                </a:moveTo>
                <a:cubicBezTo>
                  <a:pt x="5768370" y="1635168"/>
                  <a:pt x="5765802" y="1635341"/>
                  <a:pt x="5763235" y="1635480"/>
                </a:cubicBezTo>
                <a:cubicBezTo>
                  <a:pt x="5765629" y="1635272"/>
                  <a:pt x="5768023" y="1635099"/>
                  <a:pt x="5770383" y="1634891"/>
                </a:cubicBezTo>
                <a:cubicBezTo>
                  <a:pt x="5770556" y="1634926"/>
                  <a:pt x="5770730" y="1634995"/>
                  <a:pt x="5770938" y="1635030"/>
                </a:cubicBezTo>
                <a:close/>
                <a:moveTo>
                  <a:pt x="4824613" y="1252529"/>
                </a:moveTo>
                <a:cubicBezTo>
                  <a:pt x="4818888" y="1249828"/>
                  <a:pt x="4813128" y="1247092"/>
                  <a:pt x="4807473" y="1244391"/>
                </a:cubicBezTo>
                <a:lnTo>
                  <a:pt x="4803031" y="1241863"/>
                </a:lnTo>
                <a:cubicBezTo>
                  <a:pt x="4805009" y="1238954"/>
                  <a:pt x="4807021" y="1236010"/>
                  <a:pt x="4809069" y="1233067"/>
                </a:cubicBezTo>
                <a:cubicBezTo>
                  <a:pt x="4815557" y="1236945"/>
                  <a:pt x="4822011" y="1240893"/>
                  <a:pt x="4828499" y="1244806"/>
                </a:cubicBezTo>
                <a:lnTo>
                  <a:pt x="4830269" y="1245880"/>
                </a:lnTo>
                <a:cubicBezTo>
                  <a:pt x="4828361" y="1248096"/>
                  <a:pt x="4826487" y="1250313"/>
                  <a:pt x="4824613" y="1252529"/>
                </a:cubicBezTo>
                <a:close/>
                <a:moveTo>
                  <a:pt x="4714655" y="1211491"/>
                </a:moveTo>
                <a:cubicBezTo>
                  <a:pt x="4707576" y="1207717"/>
                  <a:pt x="4700602" y="1204011"/>
                  <a:pt x="4693732" y="1200375"/>
                </a:cubicBezTo>
                <a:cubicBezTo>
                  <a:pt x="4694460" y="1198228"/>
                  <a:pt x="4695154" y="1196046"/>
                  <a:pt x="4695883" y="1193864"/>
                </a:cubicBezTo>
                <a:cubicBezTo>
                  <a:pt x="4702996" y="1197674"/>
                  <a:pt x="4710074" y="1201414"/>
                  <a:pt x="4717153" y="1205085"/>
                </a:cubicBezTo>
                <a:cubicBezTo>
                  <a:pt x="4716320" y="1207232"/>
                  <a:pt x="4715488" y="1209344"/>
                  <a:pt x="4714655" y="1211457"/>
                </a:cubicBezTo>
                <a:close/>
                <a:moveTo>
                  <a:pt x="4688978" y="1197916"/>
                </a:moveTo>
                <a:cubicBezTo>
                  <a:pt x="4682871" y="1194730"/>
                  <a:pt x="4676834" y="1191579"/>
                  <a:pt x="4670866" y="1188496"/>
                </a:cubicBezTo>
                <a:lnTo>
                  <a:pt x="4667882" y="1186973"/>
                </a:lnTo>
                <a:cubicBezTo>
                  <a:pt x="4668541" y="1184583"/>
                  <a:pt x="4669235" y="1182194"/>
                  <a:pt x="4669929" y="1179769"/>
                </a:cubicBezTo>
                <a:cubicBezTo>
                  <a:pt x="4677007" y="1183683"/>
                  <a:pt x="4684086" y="1187561"/>
                  <a:pt x="4691164" y="1191336"/>
                </a:cubicBezTo>
                <a:lnTo>
                  <a:pt x="4688978" y="1197881"/>
                </a:lnTo>
                <a:close/>
                <a:moveTo>
                  <a:pt x="4661636" y="1189501"/>
                </a:moveTo>
                <a:cubicBezTo>
                  <a:pt x="4660491" y="1193518"/>
                  <a:pt x="4659380" y="1197535"/>
                  <a:pt x="4658270" y="1201518"/>
                </a:cubicBezTo>
                <a:cubicBezTo>
                  <a:pt x="4651782" y="1198297"/>
                  <a:pt x="4644981" y="1194972"/>
                  <a:pt x="4637556" y="1191405"/>
                </a:cubicBezTo>
                <a:cubicBezTo>
                  <a:pt x="4638527" y="1187284"/>
                  <a:pt x="4639533" y="1183163"/>
                  <a:pt x="4640540" y="1179042"/>
                </a:cubicBezTo>
                <a:cubicBezTo>
                  <a:pt x="4647271" y="1182297"/>
                  <a:pt x="4654210" y="1185761"/>
                  <a:pt x="4661636" y="1189535"/>
                </a:cubicBezTo>
                <a:close/>
                <a:moveTo>
                  <a:pt x="4577632" y="1183544"/>
                </a:moveTo>
                <a:cubicBezTo>
                  <a:pt x="4570761" y="1180601"/>
                  <a:pt x="4563857" y="1177692"/>
                  <a:pt x="4556986" y="1174852"/>
                </a:cubicBezTo>
                <a:lnTo>
                  <a:pt x="4558895" y="1162211"/>
                </a:lnTo>
                <a:cubicBezTo>
                  <a:pt x="4566077" y="1165120"/>
                  <a:pt x="4573121" y="1168029"/>
                  <a:pt x="4579852" y="1170904"/>
                </a:cubicBezTo>
                <a:lnTo>
                  <a:pt x="4577632" y="1183510"/>
                </a:lnTo>
                <a:close/>
                <a:moveTo>
                  <a:pt x="4496542" y="1157121"/>
                </a:moveTo>
                <a:cubicBezTo>
                  <a:pt x="4497652" y="1157986"/>
                  <a:pt x="4498763" y="1158852"/>
                  <a:pt x="4499873" y="1159718"/>
                </a:cubicBezTo>
                <a:lnTo>
                  <a:pt x="4499873" y="1159718"/>
                </a:lnTo>
                <a:cubicBezTo>
                  <a:pt x="4510491" y="1167926"/>
                  <a:pt x="4521768" y="1176029"/>
                  <a:pt x="4533496" y="1183925"/>
                </a:cubicBezTo>
                <a:cubicBezTo>
                  <a:pt x="4501087" y="1170800"/>
                  <a:pt x="4468436" y="1158783"/>
                  <a:pt x="4436202" y="1148082"/>
                </a:cubicBezTo>
                <a:cubicBezTo>
                  <a:pt x="4431066" y="1143649"/>
                  <a:pt x="4426868" y="1140082"/>
                  <a:pt x="4422947" y="1136896"/>
                </a:cubicBezTo>
                <a:cubicBezTo>
                  <a:pt x="4419824" y="1134368"/>
                  <a:pt x="4416771" y="1131805"/>
                  <a:pt x="4413683" y="1129243"/>
                </a:cubicBezTo>
                <a:cubicBezTo>
                  <a:pt x="4440782" y="1137242"/>
                  <a:pt x="4468228" y="1146281"/>
                  <a:pt x="4495397" y="1156186"/>
                </a:cubicBezTo>
                <a:lnTo>
                  <a:pt x="4496542" y="1157086"/>
                </a:lnTo>
                <a:close/>
                <a:moveTo>
                  <a:pt x="4206430" y="1107286"/>
                </a:moveTo>
                <a:cubicBezTo>
                  <a:pt x="4207471" y="1108983"/>
                  <a:pt x="4208547" y="1110680"/>
                  <a:pt x="4209587" y="1112377"/>
                </a:cubicBezTo>
                <a:cubicBezTo>
                  <a:pt x="4199352" y="1110057"/>
                  <a:pt x="4189844" y="1108014"/>
                  <a:pt x="4180753" y="1106144"/>
                </a:cubicBezTo>
                <a:cubicBezTo>
                  <a:pt x="4179226" y="1105832"/>
                  <a:pt x="4177700" y="1105555"/>
                  <a:pt x="4176139" y="1105243"/>
                </a:cubicBezTo>
                <a:lnTo>
                  <a:pt x="4173536" y="1104724"/>
                </a:lnTo>
                <a:lnTo>
                  <a:pt x="4173119" y="1103927"/>
                </a:lnTo>
                <a:cubicBezTo>
                  <a:pt x="4172634" y="1102992"/>
                  <a:pt x="4172148" y="1102057"/>
                  <a:pt x="4171662" y="1101122"/>
                </a:cubicBezTo>
                <a:cubicBezTo>
                  <a:pt x="4182349" y="1102854"/>
                  <a:pt x="4193800" y="1104862"/>
                  <a:pt x="4206430" y="1107252"/>
                </a:cubicBezTo>
                <a:close/>
                <a:moveTo>
                  <a:pt x="4213127" y="1118057"/>
                </a:moveTo>
                <a:cubicBezTo>
                  <a:pt x="4214168" y="1119719"/>
                  <a:pt x="4215209" y="1121347"/>
                  <a:pt x="4216250" y="1122974"/>
                </a:cubicBezTo>
                <a:cubicBezTo>
                  <a:pt x="4206673" y="1120412"/>
                  <a:pt x="4197825" y="1118091"/>
                  <a:pt x="4189324" y="1115979"/>
                </a:cubicBezTo>
                <a:cubicBezTo>
                  <a:pt x="4186826" y="1115356"/>
                  <a:pt x="4184327" y="1114767"/>
                  <a:pt x="4181863" y="1114178"/>
                </a:cubicBezTo>
                <a:lnTo>
                  <a:pt x="4177977" y="1113278"/>
                </a:lnTo>
                <a:cubicBezTo>
                  <a:pt x="4177422" y="1112204"/>
                  <a:pt x="4176867" y="1111131"/>
                  <a:pt x="4176277" y="1110057"/>
                </a:cubicBezTo>
                <a:cubicBezTo>
                  <a:pt x="4188248" y="1112481"/>
                  <a:pt x="4200601" y="1115182"/>
                  <a:pt x="4213127" y="1118057"/>
                </a:cubicBezTo>
                <a:close/>
                <a:moveTo>
                  <a:pt x="4292933" y="1167406"/>
                </a:moveTo>
                <a:cubicBezTo>
                  <a:pt x="4274300" y="1160134"/>
                  <a:pt x="4255979" y="1153277"/>
                  <a:pt x="4238318" y="1146904"/>
                </a:cubicBezTo>
                <a:cubicBezTo>
                  <a:pt x="4237242" y="1145346"/>
                  <a:pt x="4236201" y="1143788"/>
                  <a:pt x="4235126" y="1142229"/>
                </a:cubicBezTo>
                <a:cubicBezTo>
                  <a:pt x="4252058" y="1147632"/>
                  <a:pt x="4269164" y="1153311"/>
                  <a:pt x="4285993" y="1159198"/>
                </a:cubicBezTo>
                <a:cubicBezTo>
                  <a:pt x="4288283" y="1161969"/>
                  <a:pt x="4290608" y="1164670"/>
                  <a:pt x="4292933" y="1167406"/>
                </a:cubicBezTo>
                <a:close/>
                <a:moveTo>
                  <a:pt x="4310282" y="1179250"/>
                </a:moveTo>
                <a:cubicBezTo>
                  <a:pt x="4334397" y="1188877"/>
                  <a:pt x="4359206" y="1199232"/>
                  <a:pt x="4384154" y="1210106"/>
                </a:cubicBezTo>
                <a:lnTo>
                  <a:pt x="4385681" y="1211665"/>
                </a:lnTo>
                <a:cubicBezTo>
                  <a:pt x="4387104" y="1213119"/>
                  <a:pt x="4388561" y="1214574"/>
                  <a:pt x="4390018" y="1215959"/>
                </a:cubicBezTo>
                <a:cubicBezTo>
                  <a:pt x="4393731" y="1219526"/>
                  <a:pt x="4397513" y="1223058"/>
                  <a:pt x="4401399" y="1226556"/>
                </a:cubicBezTo>
                <a:cubicBezTo>
                  <a:pt x="4373016" y="1213154"/>
                  <a:pt x="4345396" y="1200513"/>
                  <a:pt x="4319095" y="1188912"/>
                </a:cubicBezTo>
                <a:lnTo>
                  <a:pt x="4317950" y="1187631"/>
                </a:lnTo>
                <a:cubicBezTo>
                  <a:pt x="4316805" y="1186349"/>
                  <a:pt x="4315625" y="1185068"/>
                  <a:pt x="4314446" y="1183787"/>
                </a:cubicBezTo>
                <a:cubicBezTo>
                  <a:pt x="4313058" y="1182297"/>
                  <a:pt x="4311670" y="1180774"/>
                  <a:pt x="4310282" y="1179250"/>
                </a:cubicBezTo>
                <a:close/>
                <a:moveTo>
                  <a:pt x="4523919" y="1320164"/>
                </a:moveTo>
                <a:lnTo>
                  <a:pt x="4523364" y="1319852"/>
                </a:lnTo>
                <a:cubicBezTo>
                  <a:pt x="4467604" y="1288996"/>
                  <a:pt x="4409970" y="1257101"/>
                  <a:pt x="4353377" y="1227110"/>
                </a:cubicBezTo>
                <a:cubicBezTo>
                  <a:pt x="4350428" y="1223959"/>
                  <a:pt x="4347340" y="1220634"/>
                  <a:pt x="4343905" y="1216790"/>
                </a:cubicBezTo>
                <a:cubicBezTo>
                  <a:pt x="4408443" y="1248443"/>
                  <a:pt x="4472288" y="1281862"/>
                  <a:pt x="4526764" y="1310709"/>
                </a:cubicBezTo>
                <a:cubicBezTo>
                  <a:pt x="4525862" y="1313861"/>
                  <a:pt x="4524890" y="1317012"/>
                  <a:pt x="4523919" y="1320129"/>
                </a:cubicBezTo>
                <a:close/>
                <a:moveTo>
                  <a:pt x="4532906" y="1358085"/>
                </a:moveTo>
                <a:cubicBezTo>
                  <a:pt x="4529783" y="1356180"/>
                  <a:pt x="4526660" y="1354310"/>
                  <a:pt x="4523572" y="1352405"/>
                </a:cubicBezTo>
                <a:lnTo>
                  <a:pt x="4519338" y="1349843"/>
                </a:lnTo>
                <a:cubicBezTo>
                  <a:pt x="4520380" y="1347107"/>
                  <a:pt x="4521420" y="1344336"/>
                  <a:pt x="4522392" y="1341566"/>
                </a:cubicBezTo>
                <a:lnTo>
                  <a:pt x="4536583" y="1349773"/>
                </a:lnTo>
                <a:cubicBezTo>
                  <a:pt x="4535404" y="1352578"/>
                  <a:pt x="4534155" y="1355349"/>
                  <a:pt x="4532906" y="1358119"/>
                </a:cubicBezTo>
                <a:close/>
                <a:moveTo>
                  <a:pt x="4541337" y="1352509"/>
                </a:moveTo>
                <a:lnTo>
                  <a:pt x="4554349" y="1359989"/>
                </a:lnTo>
                <a:cubicBezTo>
                  <a:pt x="4552927" y="1362795"/>
                  <a:pt x="4551469" y="1365565"/>
                  <a:pt x="4549977" y="1368336"/>
                </a:cubicBezTo>
                <a:lnTo>
                  <a:pt x="4546369" y="1366154"/>
                </a:lnTo>
                <a:cubicBezTo>
                  <a:pt x="4543454" y="1364422"/>
                  <a:pt x="4540574" y="1362691"/>
                  <a:pt x="4537659" y="1360924"/>
                </a:cubicBezTo>
                <a:cubicBezTo>
                  <a:pt x="4538908" y="1358119"/>
                  <a:pt x="4540157" y="1355314"/>
                  <a:pt x="4541372" y="1352475"/>
                </a:cubicBezTo>
                <a:close/>
                <a:moveTo>
                  <a:pt x="4555459" y="1369894"/>
                </a:moveTo>
                <a:cubicBezTo>
                  <a:pt x="4556709" y="1367539"/>
                  <a:pt x="4557958" y="1365149"/>
                  <a:pt x="4559172" y="1362760"/>
                </a:cubicBezTo>
                <a:lnTo>
                  <a:pt x="4571178" y="1369617"/>
                </a:lnTo>
                <a:lnTo>
                  <a:pt x="4571074" y="1369790"/>
                </a:lnTo>
                <a:cubicBezTo>
                  <a:pt x="4570796" y="1370240"/>
                  <a:pt x="4570553" y="1370690"/>
                  <a:pt x="4570276" y="1371175"/>
                </a:cubicBezTo>
                <a:cubicBezTo>
                  <a:pt x="4565418" y="1370829"/>
                  <a:pt x="4560456" y="1370413"/>
                  <a:pt x="4555459" y="1369859"/>
                </a:cubicBezTo>
                <a:close/>
                <a:moveTo>
                  <a:pt x="4573225" y="1376370"/>
                </a:moveTo>
                <a:cubicBezTo>
                  <a:pt x="4576764" y="1376578"/>
                  <a:pt x="4580303" y="1376751"/>
                  <a:pt x="4583877" y="1376889"/>
                </a:cubicBezTo>
                <a:lnTo>
                  <a:pt x="4586063" y="1378136"/>
                </a:lnTo>
                <a:cubicBezTo>
                  <a:pt x="4584190" y="1380699"/>
                  <a:pt x="4582177" y="1383365"/>
                  <a:pt x="4579956" y="1386240"/>
                </a:cubicBezTo>
                <a:lnTo>
                  <a:pt x="4577146" y="1384578"/>
                </a:lnTo>
                <a:cubicBezTo>
                  <a:pt x="4574925" y="1383262"/>
                  <a:pt x="4572704" y="1381946"/>
                  <a:pt x="4570484" y="1380630"/>
                </a:cubicBezTo>
                <a:cubicBezTo>
                  <a:pt x="4571386" y="1379210"/>
                  <a:pt x="4572323" y="1377790"/>
                  <a:pt x="4573225" y="1376370"/>
                </a:cubicBezTo>
                <a:close/>
                <a:moveTo>
                  <a:pt x="5750639" y="1671150"/>
                </a:moveTo>
                <a:cubicBezTo>
                  <a:pt x="5739432" y="1670180"/>
                  <a:pt x="5728085" y="1669037"/>
                  <a:pt x="5716739" y="1667721"/>
                </a:cubicBezTo>
                <a:cubicBezTo>
                  <a:pt x="5714276" y="1666717"/>
                  <a:pt x="5711812" y="1665713"/>
                  <a:pt x="5709349" y="1664674"/>
                </a:cubicBezTo>
                <a:cubicBezTo>
                  <a:pt x="5719064" y="1665574"/>
                  <a:pt x="5729057" y="1666405"/>
                  <a:pt x="5739120" y="1667098"/>
                </a:cubicBezTo>
                <a:cubicBezTo>
                  <a:pt x="5742902" y="1668483"/>
                  <a:pt x="5746753" y="1669799"/>
                  <a:pt x="5750639" y="1671115"/>
                </a:cubicBezTo>
                <a:close/>
                <a:moveTo>
                  <a:pt x="5758273" y="1668379"/>
                </a:moveTo>
                <a:cubicBezTo>
                  <a:pt x="5770591" y="1669072"/>
                  <a:pt x="5783013" y="1669591"/>
                  <a:pt x="5795296" y="1669972"/>
                </a:cubicBezTo>
                <a:cubicBezTo>
                  <a:pt x="5803311" y="1671946"/>
                  <a:pt x="5811361" y="1673747"/>
                  <a:pt x="5819411" y="1675375"/>
                </a:cubicBezTo>
                <a:cubicBezTo>
                  <a:pt x="5803832" y="1674821"/>
                  <a:pt x="5788148" y="1674024"/>
                  <a:pt x="5772569" y="1672916"/>
                </a:cubicBezTo>
                <a:cubicBezTo>
                  <a:pt x="5767815" y="1671496"/>
                  <a:pt x="5763061" y="1669972"/>
                  <a:pt x="5758273" y="1668414"/>
                </a:cubicBezTo>
                <a:close/>
                <a:moveTo>
                  <a:pt x="5908690" y="1680535"/>
                </a:moveTo>
                <a:cubicBezTo>
                  <a:pt x="5931903" y="1679704"/>
                  <a:pt x="5954839" y="1678215"/>
                  <a:pt x="5977288" y="1676102"/>
                </a:cubicBezTo>
                <a:cubicBezTo>
                  <a:pt x="5955255" y="1679634"/>
                  <a:pt x="5932562" y="1681089"/>
                  <a:pt x="5908690" y="1680535"/>
                </a:cubicBezTo>
                <a:close/>
                <a:moveTo>
                  <a:pt x="6209072" y="1602303"/>
                </a:moveTo>
                <a:cubicBezTo>
                  <a:pt x="6209974" y="1601714"/>
                  <a:pt x="6210911" y="1601126"/>
                  <a:pt x="6211848" y="1600537"/>
                </a:cubicBezTo>
                <a:cubicBezTo>
                  <a:pt x="6231661" y="1587966"/>
                  <a:pt x="6251161" y="1575672"/>
                  <a:pt x="6271321" y="1563897"/>
                </a:cubicBezTo>
                <a:cubicBezTo>
                  <a:pt x="6307511" y="1548694"/>
                  <a:pt x="6345263" y="1532071"/>
                  <a:pt x="6386484" y="1513163"/>
                </a:cubicBezTo>
                <a:cubicBezTo>
                  <a:pt x="6409073" y="1506514"/>
                  <a:pt x="6433084" y="1500973"/>
                  <a:pt x="6459524" y="1496263"/>
                </a:cubicBezTo>
                <a:cubicBezTo>
                  <a:pt x="6386588" y="1530305"/>
                  <a:pt x="6301265" y="1568538"/>
                  <a:pt x="6209107" y="1602269"/>
                </a:cubicBezTo>
                <a:close/>
                <a:moveTo>
                  <a:pt x="6269031" y="1559395"/>
                </a:moveTo>
                <a:cubicBezTo>
                  <a:pt x="6244152" y="1569854"/>
                  <a:pt x="6222084" y="1578789"/>
                  <a:pt x="6201612" y="1586754"/>
                </a:cubicBezTo>
                <a:cubicBezTo>
                  <a:pt x="6188253" y="1591949"/>
                  <a:pt x="6173611" y="1597109"/>
                  <a:pt x="6157094" y="1602407"/>
                </a:cubicBezTo>
                <a:cubicBezTo>
                  <a:pt x="6167816" y="1595065"/>
                  <a:pt x="6178850" y="1587308"/>
                  <a:pt x="6191341" y="1578408"/>
                </a:cubicBezTo>
                <a:cubicBezTo>
                  <a:pt x="6198767" y="1575533"/>
                  <a:pt x="6205498" y="1572832"/>
                  <a:pt x="6211848" y="1570166"/>
                </a:cubicBezTo>
                <a:cubicBezTo>
                  <a:pt x="6300398" y="1532833"/>
                  <a:pt x="6384160" y="1492696"/>
                  <a:pt x="6458066" y="1457303"/>
                </a:cubicBezTo>
                <a:cubicBezTo>
                  <a:pt x="6473022" y="1455190"/>
                  <a:pt x="6488427" y="1453597"/>
                  <a:pt x="6504076" y="1452489"/>
                </a:cubicBezTo>
                <a:cubicBezTo>
                  <a:pt x="6463826" y="1471571"/>
                  <a:pt x="6424375" y="1490237"/>
                  <a:pt x="6384819" y="1508418"/>
                </a:cubicBezTo>
                <a:cubicBezTo>
                  <a:pt x="6352827" y="1517838"/>
                  <a:pt x="6323472" y="1529578"/>
                  <a:pt x="6297657" y="1543361"/>
                </a:cubicBezTo>
                <a:cubicBezTo>
                  <a:pt x="6289086" y="1547898"/>
                  <a:pt x="6280169" y="1552885"/>
                  <a:pt x="6269065" y="1559395"/>
                </a:cubicBezTo>
                <a:close/>
                <a:moveTo>
                  <a:pt x="6420003" y="1453459"/>
                </a:moveTo>
                <a:cubicBezTo>
                  <a:pt x="6443285" y="1442065"/>
                  <a:pt x="6466394" y="1430741"/>
                  <a:pt x="6489364" y="1419590"/>
                </a:cubicBezTo>
                <a:cubicBezTo>
                  <a:pt x="6501301" y="1419105"/>
                  <a:pt x="6513792" y="1418862"/>
                  <a:pt x="6526595" y="1418932"/>
                </a:cubicBezTo>
                <a:cubicBezTo>
                  <a:pt x="6505811" y="1428801"/>
                  <a:pt x="6484888" y="1438810"/>
                  <a:pt x="6463826" y="1448922"/>
                </a:cubicBezTo>
                <a:lnTo>
                  <a:pt x="6456332" y="1452524"/>
                </a:lnTo>
                <a:cubicBezTo>
                  <a:pt x="6436623" y="1455329"/>
                  <a:pt x="6417470" y="1459069"/>
                  <a:pt x="6399149" y="1463675"/>
                </a:cubicBezTo>
                <a:cubicBezTo>
                  <a:pt x="6406123" y="1460247"/>
                  <a:pt x="6413098" y="1456853"/>
                  <a:pt x="6420003" y="1453459"/>
                </a:cubicBezTo>
                <a:close/>
                <a:moveTo>
                  <a:pt x="6592279" y="1416438"/>
                </a:moveTo>
                <a:cubicBezTo>
                  <a:pt x="6605326" y="1410343"/>
                  <a:pt x="6618303" y="1404352"/>
                  <a:pt x="6631211" y="1398430"/>
                </a:cubicBezTo>
                <a:cubicBezTo>
                  <a:pt x="6638497" y="1400196"/>
                  <a:pt x="6645853" y="1402205"/>
                  <a:pt x="6653556" y="1404490"/>
                </a:cubicBezTo>
                <a:cubicBezTo>
                  <a:pt x="6642834" y="1409477"/>
                  <a:pt x="6632078" y="1414533"/>
                  <a:pt x="6621287" y="1419624"/>
                </a:cubicBezTo>
                <a:cubicBezTo>
                  <a:pt x="6611190" y="1418204"/>
                  <a:pt x="6601613" y="1417165"/>
                  <a:pt x="6592245" y="1416473"/>
                </a:cubicBezTo>
                <a:close/>
                <a:moveTo>
                  <a:pt x="6818997" y="1402690"/>
                </a:moveTo>
                <a:cubicBezTo>
                  <a:pt x="6821634" y="1403971"/>
                  <a:pt x="6824237" y="1405252"/>
                  <a:pt x="6826839" y="1406464"/>
                </a:cubicBezTo>
                <a:lnTo>
                  <a:pt x="6819726" y="1410689"/>
                </a:lnTo>
                <a:cubicBezTo>
                  <a:pt x="6816811" y="1409512"/>
                  <a:pt x="6813897" y="1408334"/>
                  <a:pt x="6810982" y="1407088"/>
                </a:cubicBezTo>
                <a:lnTo>
                  <a:pt x="6818997" y="1402690"/>
                </a:lnTo>
                <a:close/>
                <a:moveTo>
                  <a:pt x="6865458" y="1400958"/>
                </a:moveTo>
                <a:cubicBezTo>
                  <a:pt x="6866568" y="1401581"/>
                  <a:pt x="6867679" y="1402170"/>
                  <a:pt x="6868789" y="1402759"/>
                </a:cubicBezTo>
                <a:cubicBezTo>
                  <a:pt x="6867124" y="1403902"/>
                  <a:pt x="6865458" y="1405045"/>
                  <a:pt x="6863793" y="1406222"/>
                </a:cubicBezTo>
                <a:cubicBezTo>
                  <a:pt x="6862544" y="1405633"/>
                  <a:pt x="6861260" y="1405045"/>
                  <a:pt x="6860011" y="1404421"/>
                </a:cubicBezTo>
                <a:lnTo>
                  <a:pt x="6865424" y="1400958"/>
                </a:lnTo>
                <a:close/>
                <a:moveTo>
                  <a:pt x="6870351" y="1397841"/>
                </a:moveTo>
                <a:lnTo>
                  <a:pt x="6875729" y="1394413"/>
                </a:lnTo>
                <a:lnTo>
                  <a:pt x="6876076" y="1394621"/>
                </a:lnTo>
                <a:cubicBezTo>
                  <a:pt x="6876909" y="1395105"/>
                  <a:pt x="6877742" y="1395625"/>
                  <a:pt x="6878540" y="1396110"/>
                </a:cubicBezTo>
                <a:cubicBezTo>
                  <a:pt x="6876874" y="1397253"/>
                  <a:pt x="6875174" y="1398395"/>
                  <a:pt x="6873508" y="1399538"/>
                </a:cubicBezTo>
                <a:cubicBezTo>
                  <a:pt x="6872467" y="1398984"/>
                  <a:pt x="6871392" y="1398395"/>
                  <a:pt x="6870351" y="1397841"/>
                </a:cubicBezTo>
                <a:close/>
                <a:moveTo>
                  <a:pt x="6907131" y="1383088"/>
                </a:moveTo>
                <a:cubicBezTo>
                  <a:pt x="6908796" y="1382015"/>
                  <a:pt x="6910427" y="1380941"/>
                  <a:pt x="6912093" y="1379868"/>
                </a:cubicBezTo>
                <a:lnTo>
                  <a:pt x="6912891" y="1380422"/>
                </a:lnTo>
                <a:cubicBezTo>
                  <a:pt x="6911295" y="1381530"/>
                  <a:pt x="6909699" y="1382604"/>
                  <a:pt x="6908103" y="1383712"/>
                </a:cubicBezTo>
                <a:cubicBezTo>
                  <a:pt x="6907790" y="1383504"/>
                  <a:pt x="6907478" y="1383296"/>
                  <a:pt x="6907166" y="1383088"/>
                </a:cubicBezTo>
                <a:close/>
                <a:moveTo>
                  <a:pt x="6916708" y="1376889"/>
                </a:moveTo>
                <a:cubicBezTo>
                  <a:pt x="6918408" y="1375781"/>
                  <a:pt x="6920143" y="1374708"/>
                  <a:pt x="6921843" y="1373599"/>
                </a:cubicBezTo>
                <a:lnTo>
                  <a:pt x="6922363" y="1373980"/>
                </a:lnTo>
                <a:cubicBezTo>
                  <a:pt x="6920698" y="1375089"/>
                  <a:pt x="6919033" y="1376231"/>
                  <a:pt x="6917367" y="1377340"/>
                </a:cubicBezTo>
                <a:lnTo>
                  <a:pt x="6916708" y="1376855"/>
                </a:lnTo>
                <a:close/>
                <a:moveTo>
                  <a:pt x="6926492" y="1370690"/>
                </a:moveTo>
                <a:cubicBezTo>
                  <a:pt x="6928193" y="1369617"/>
                  <a:pt x="6929858" y="1368578"/>
                  <a:pt x="6931559" y="1367539"/>
                </a:cubicBezTo>
                <a:lnTo>
                  <a:pt x="6931801" y="1367712"/>
                </a:lnTo>
                <a:cubicBezTo>
                  <a:pt x="6931801" y="1367712"/>
                  <a:pt x="6931801" y="1367712"/>
                  <a:pt x="6931836" y="1367712"/>
                </a:cubicBezTo>
                <a:cubicBezTo>
                  <a:pt x="6930171" y="1368786"/>
                  <a:pt x="6928540" y="1369859"/>
                  <a:pt x="6926874" y="1370968"/>
                </a:cubicBezTo>
                <a:cubicBezTo>
                  <a:pt x="6926735" y="1370864"/>
                  <a:pt x="6926597" y="1370760"/>
                  <a:pt x="6926458" y="1370656"/>
                </a:cubicBezTo>
                <a:close/>
                <a:moveTo>
                  <a:pt x="6931177" y="1360613"/>
                </a:moveTo>
                <a:cubicBezTo>
                  <a:pt x="6941864" y="1354448"/>
                  <a:pt x="6952273" y="1348734"/>
                  <a:pt x="6962440" y="1343436"/>
                </a:cubicBezTo>
                <a:cubicBezTo>
                  <a:pt x="6952516" y="1348942"/>
                  <a:pt x="6942350" y="1354899"/>
                  <a:pt x="6931975" y="1361271"/>
                </a:cubicBezTo>
                <a:lnTo>
                  <a:pt x="6931177" y="1360613"/>
                </a:lnTo>
                <a:close/>
                <a:moveTo>
                  <a:pt x="6909456" y="1357392"/>
                </a:moveTo>
                <a:cubicBezTo>
                  <a:pt x="6908692" y="1356803"/>
                  <a:pt x="6907964" y="1356180"/>
                  <a:pt x="6907200" y="1355591"/>
                </a:cubicBezTo>
                <a:cubicBezTo>
                  <a:pt x="6909247" y="1354552"/>
                  <a:pt x="6911295" y="1353513"/>
                  <a:pt x="6913342" y="1352475"/>
                </a:cubicBezTo>
                <a:cubicBezTo>
                  <a:pt x="6914279" y="1353271"/>
                  <a:pt x="6915215" y="1354068"/>
                  <a:pt x="6916152" y="1354864"/>
                </a:cubicBezTo>
                <a:cubicBezTo>
                  <a:pt x="6914209" y="1355938"/>
                  <a:pt x="6912266" y="1357011"/>
                  <a:pt x="6910323" y="1358085"/>
                </a:cubicBezTo>
                <a:lnTo>
                  <a:pt x="6909456" y="1357392"/>
                </a:lnTo>
                <a:close/>
                <a:moveTo>
                  <a:pt x="6898803" y="1348596"/>
                </a:moveTo>
                <a:cubicBezTo>
                  <a:pt x="6900989" y="1347557"/>
                  <a:pt x="6903175" y="1346553"/>
                  <a:pt x="6905396" y="1345514"/>
                </a:cubicBezTo>
                <a:lnTo>
                  <a:pt x="6905778" y="1345860"/>
                </a:lnTo>
                <a:cubicBezTo>
                  <a:pt x="6906923" y="1346864"/>
                  <a:pt x="6908068" y="1347903"/>
                  <a:pt x="6909213" y="1348907"/>
                </a:cubicBezTo>
                <a:cubicBezTo>
                  <a:pt x="6907131" y="1349981"/>
                  <a:pt x="6905049" y="1351020"/>
                  <a:pt x="6902967" y="1352094"/>
                </a:cubicBezTo>
                <a:cubicBezTo>
                  <a:pt x="6901579" y="1350951"/>
                  <a:pt x="6900191" y="1349773"/>
                  <a:pt x="6898803" y="1348596"/>
                </a:cubicBezTo>
                <a:close/>
                <a:moveTo>
                  <a:pt x="6892349" y="1333635"/>
                </a:moveTo>
                <a:cubicBezTo>
                  <a:pt x="6889955" y="1334639"/>
                  <a:pt x="6887561" y="1335678"/>
                  <a:pt x="6885202" y="1336683"/>
                </a:cubicBezTo>
                <a:cubicBezTo>
                  <a:pt x="6883050" y="1334778"/>
                  <a:pt x="6880934" y="1332839"/>
                  <a:pt x="6878782" y="1330865"/>
                </a:cubicBezTo>
                <a:cubicBezTo>
                  <a:pt x="6881038" y="1329999"/>
                  <a:pt x="6883293" y="1329133"/>
                  <a:pt x="6885549" y="1328267"/>
                </a:cubicBezTo>
                <a:lnTo>
                  <a:pt x="6886347" y="1327956"/>
                </a:lnTo>
                <a:cubicBezTo>
                  <a:pt x="6888359" y="1329860"/>
                  <a:pt x="6890337" y="1331730"/>
                  <a:pt x="6892349" y="1333601"/>
                </a:cubicBezTo>
                <a:close/>
                <a:moveTo>
                  <a:pt x="6840684" y="1312857"/>
                </a:moveTo>
                <a:cubicBezTo>
                  <a:pt x="6843668" y="1311852"/>
                  <a:pt x="6846652" y="1310813"/>
                  <a:pt x="6849636" y="1309809"/>
                </a:cubicBezTo>
                <a:cubicBezTo>
                  <a:pt x="6852377" y="1312614"/>
                  <a:pt x="6855153" y="1315385"/>
                  <a:pt x="6857929" y="1318121"/>
                </a:cubicBezTo>
                <a:cubicBezTo>
                  <a:pt x="6855084" y="1319159"/>
                  <a:pt x="6852239" y="1320198"/>
                  <a:pt x="6849393" y="1321237"/>
                </a:cubicBezTo>
                <a:cubicBezTo>
                  <a:pt x="6846548" y="1318536"/>
                  <a:pt x="6843668" y="1315800"/>
                  <a:pt x="6840684" y="1312857"/>
                </a:cubicBezTo>
                <a:close/>
                <a:moveTo>
                  <a:pt x="6784993" y="1273100"/>
                </a:moveTo>
                <a:cubicBezTo>
                  <a:pt x="6788497" y="1272027"/>
                  <a:pt x="6792002" y="1270988"/>
                  <a:pt x="6795541" y="1269949"/>
                </a:cubicBezTo>
                <a:cubicBezTo>
                  <a:pt x="6798560" y="1273723"/>
                  <a:pt x="6801787" y="1277706"/>
                  <a:pt x="6805361" y="1282000"/>
                </a:cubicBezTo>
                <a:cubicBezTo>
                  <a:pt x="6801960" y="1283039"/>
                  <a:pt x="6798595" y="1284113"/>
                  <a:pt x="6795194" y="1285186"/>
                </a:cubicBezTo>
                <a:cubicBezTo>
                  <a:pt x="6791517" y="1280927"/>
                  <a:pt x="6788185" y="1276944"/>
                  <a:pt x="6784993" y="1273100"/>
                </a:cubicBezTo>
                <a:close/>
                <a:moveTo>
                  <a:pt x="6749323" y="1255785"/>
                </a:moveTo>
                <a:cubicBezTo>
                  <a:pt x="6746096" y="1251940"/>
                  <a:pt x="6742835" y="1248062"/>
                  <a:pt x="6739538" y="1244183"/>
                </a:cubicBezTo>
                <a:cubicBezTo>
                  <a:pt x="6743807" y="1242833"/>
                  <a:pt x="6748074" y="1241551"/>
                  <a:pt x="6752377" y="1240235"/>
                </a:cubicBezTo>
                <a:cubicBezTo>
                  <a:pt x="6755812" y="1244668"/>
                  <a:pt x="6759282" y="1249101"/>
                  <a:pt x="6762752" y="1253568"/>
                </a:cubicBezTo>
                <a:cubicBezTo>
                  <a:pt x="6758727" y="1254780"/>
                  <a:pt x="6754667" y="1256062"/>
                  <a:pt x="6750607" y="1257343"/>
                </a:cubicBezTo>
                <a:lnTo>
                  <a:pt x="6749289" y="1255785"/>
                </a:lnTo>
                <a:close/>
                <a:moveTo>
                  <a:pt x="6604007" y="1267767"/>
                </a:moveTo>
                <a:cubicBezTo>
                  <a:pt x="6592592" y="1272823"/>
                  <a:pt x="6580621" y="1278329"/>
                  <a:pt x="6568303" y="1284147"/>
                </a:cubicBezTo>
                <a:cubicBezTo>
                  <a:pt x="6560288" y="1282070"/>
                  <a:pt x="6552203" y="1280165"/>
                  <a:pt x="6544188" y="1278399"/>
                </a:cubicBezTo>
                <a:cubicBezTo>
                  <a:pt x="6557095" y="1271923"/>
                  <a:pt x="6569760" y="1265758"/>
                  <a:pt x="6581905" y="1260010"/>
                </a:cubicBezTo>
                <a:cubicBezTo>
                  <a:pt x="6589434" y="1262468"/>
                  <a:pt x="6596825" y="1265066"/>
                  <a:pt x="6604007" y="1267732"/>
                </a:cubicBezTo>
                <a:close/>
                <a:moveTo>
                  <a:pt x="6474062" y="1309740"/>
                </a:moveTo>
                <a:cubicBezTo>
                  <a:pt x="6454319" y="1320579"/>
                  <a:pt x="6433570" y="1332354"/>
                  <a:pt x="6412334" y="1344717"/>
                </a:cubicBezTo>
                <a:cubicBezTo>
                  <a:pt x="6401370" y="1345998"/>
                  <a:pt x="6390544" y="1347730"/>
                  <a:pt x="6380065" y="1349912"/>
                </a:cubicBezTo>
                <a:cubicBezTo>
                  <a:pt x="6403625" y="1335159"/>
                  <a:pt x="6425624" y="1321791"/>
                  <a:pt x="6447067" y="1309151"/>
                </a:cubicBezTo>
                <a:cubicBezTo>
                  <a:pt x="6455985" y="1309082"/>
                  <a:pt x="6465041" y="1309290"/>
                  <a:pt x="6474097" y="1309740"/>
                </a:cubicBezTo>
                <a:close/>
                <a:moveTo>
                  <a:pt x="6362161" y="1394101"/>
                </a:moveTo>
                <a:cubicBezTo>
                  <a:pt x="6339087" y="1400681"/>
                  <a:pt x="6317504" y="1409339"/>
                  <a:pt x="6297657" y="1420005"/>
                </a:cubicBezTo>
                <a:cubicBezTo>
                  <a:pt x="6333222" y="1397911"/>
                  <a:pt x="6373889" y="1373045"/>
                  <a:pt x="6414174" y="1349531"/>
                </a:cubicBezTo>
                <a:cubicBezTo>
                  <a:pt x="6424305" y="1348353"/>
                  <a:pt x="6434854" y="1347557"/>
                  <a:pt x="6445645" y="1347107"/>
                </a:cubicBezTo>
                <a:cubicBezTo>
                  <a:pt x="6419760" y="1361271"/>
                  <a:pt x="6392348" y="1376682"/>
                  <a:pt x="6362161" y="1394101"/>
                </a:cubicBezTo>
                <a:close/>
                <a:moveTo>
                  <a:pt x="6182528" y="1542772"/>
                </a:moveTo>
                <a:cubicBezTo>
                  <a:pt x="6174235" y="1546235"/>
                  <a:pt x="6165838" y="1549664"/>
                  <a:pt x="6156851" y="1553196"/>
                </a:cubicBezTo>
                <a:cubicBezTo>
                  <a:pt x="6144533" y="1558045"/>
                  <a:pt x="6131661" y="1562824"/>
                  <a:pt x="6118510" y="1567430"/>
                </a:cubicBezTo>
                <a:cubicBezTo>
                  <a:pt x="6125103" y="1562200"/>
                  <a:pt x="6131973" y="1556590"/>
                  <a:pt x="6139259" y="1550426"/>
                </a:cubicBezTo>
                <a:cubicBezTo>
                  <a:pt x="6148940" y="1546582"/>
                  <a:pt x="6158552" y="1542599"/>
                  <a:pt x="6167885" y="1538582"/>
                </a:cubicBezTo>
                <a:cubicBezTo>
                  <a:pt x="6185304" y="1531171"/>
                  <a:pt x="6200536" y="1524279"/>
                  <a:pt x="6214693" y="1517457"/>
                </a:cubicBezTo>
                <a:cubicBezTo>
                  <a:pt x="6203416" y="1526149"/>
                  <a:pt x="6192556" y="1534807"/>
                  <a:pt x="6182528" y="1542772"/>
                </a:cubicBezTo>
                <a:close/>
                <a:moveTo>
                  <a:pt x="6066567" y="1597974"/>
                </a:moveTo>
                <a:cubicBezTo>
                  <a:pt x="6043804" y="1604139"/>
                  <a:pt x="6020349" y="1609749"/>
                  <a:pt x="5996476" y="1614701"/>
                </a:cubicBezTo>
                <a:cubicBezTo>
                  <a:pt x="6007475" y="1610511"/>
                  <a:pt x="6018267" y="1605628"/>
                  <a:pt x="6029266" y="1599879"/>
                </a:cubicBezTo>
                <a:cubicBezTo>
                  <a:pt x="6049808" y="1594546"/>
                  <a:pt x="6070314" y="1588589"/>
                  <a:pt x="6090474" y="1582148"/>
                </a:cubicBezTo>
                <a:cubicBezTo>
                  <a:pt x="6082355" y="1587897"/>
                  <a:pt x="6074478" y="1593126"/>
                  <a:pt x="6066601" y="1597974"/>
                </a:cubicBezTo>
                <a:close/>
                <a:moveTo>
                  <a:pt x="5985859" y="1613212"/>
                </a:moveTo>
                <a:cubicBezTo>
                  <a:pt x="5952409" y="1624709"/>
                  <a:pt x="5917087" y="1630077"/>
                  <a:pt x="5878120" y="1629627"/>
                </a:cubicBezTo>
                <a:cubicBezTo>
                  <a:pt x="5881070" y="1629211"/>
                  <a:pt x="5883950" y="1628831"/>
                  <a:pt x="5886726" y="1628415"/>
                </a:cubicBezTo>
                <a:cubicBezTo>
                  <a:pt x="5926698" y="1622666"/>
                  <a:pt x="5966185" y="1615151"/>
                  <a:pt x="6004422" y="1606043"/>
                </a:cubicBezTo>
                <a:cubicBezTo>
                  <a:pt x="5998246" y="1608675"/>
                  <a:pt x="5992104" y="1611030"/>
                  <a:pt x="5985859" y="1613212"/>
                </a:cubicBezTo>
                <a:close/>
                <a:moveTo>
                  <a:pt x="4944738" y="1273481"/>
                </a:moveTo>
                <a:cubicBezTo>
                  <a:pt x="4942206" y="1274416"/>
                  <a:pt x="4939707" y="1275386"/>
                  <a:pt x="4937244" y="1276321"/>
                </a:cubicBezTo>
                <a:cubicBezTo>
                  <a:pt x="4929610" y="1271022"/>
                  <a:pt x="4921977" y="1265724"/>
                  <a:pt x="4914309" y="1260494"/>
                </a:cubicBezTo>
                <a:cubicBezTo>
                  <a:pt x="4916598" y="1259144"/>
                  <a:pt x="4918923" y="1257793"/>
                  <a:pt x="4921283" y="1256477"/>
                </a:cubicBezTo>
                <a:cubicBezTo>
                  <a:pt x="4929124" y="1262122"/>
                  <a:pt x="4936931" y="1267802"/>
                  <a:pt x="4944738" y="1273481"/>
                </a:cubicBezTo>
                <a:close/>
                <a:moveTo>
                  <a:pt x="4904905" y="1260183"/>
                </a:moveTo>
                <a:cubicBezTo>
                  <a:pt x="4902927" y="1261395"/>
                  <a:pt x="4900984" y="1262607"/>
                  <a:pt x="4899041" y="1263819"/>
                </a:cubicBezTo>
                <a:cubicBezTo>
                  <a:pt x="4891755" y="1259559"/>
                  <a:pt x="4884433" y="1255265"/>
                  <a:pt x="4877077" y="1250971"/>
                </a:cubicBezTo>
                <a:cubicBezTo>
                  <a:pt x="4879263" y="1249239"/>
                  <a:pt x="4881449" y="1247473"/>
                  <a:pt x="4883670" y="1245742"/>
                </a:cubicBezTo>
                <a:cubicBezTo>
                  <a:pt x="4890783" y="1250521"/>
                  <a:pt x="4897862" y="1255334"/>
                  <a:pt x="4904940" y="1260183"/>
                </a:cubicBezTo>
                <a:close/>
                <a:moveTo>
                  <a:pt x="4860075" y="1246988"/>
                </a:moveTo>
                <a:lnTo>
                  <a:pt x="4867778" y="1251906"/>
                </a:lnTo>
                <a:cubicBezTo>
                  <a:pt x="4865245" y="1254018"/>
                  <a:pt x="4862747" y="1256131"/>
                  <a:pt x="4860248" y="1258243"/>
                </a:cubicBezTo>
                <a:cubicBezTo>
                  <a:pt x="4852892" y="1253707"/>
                  <a:pt x="4845536" y="1249205"/>
                  <a:pt x="4838146" y="1244703"/>
                </a:cubicBezTo>
                <a:cubicBezTo>
                  <a:pt x="4840158" y="1242417"/>
                  <a:pt x="4842171" y="1240097"/>
                  <a:pt x="4844218" y="1237811"/>
                </a:cubicBezTo>
                <a:lnTo>
                  <a:pt x="4860040" y="1246988"/>
                </a:lnTo>
                <a:close/>
                <a:moveTo>
                  <a:pt x="4804593" y="1230365"/>
                </a:moveTo>
                <a:cubicBezTo>
                  <a:pt x="4802545" y="1233344"/>
                  <a:pt x="4800533" y="1236287"/>
                  <a:pt x="4798521" y="1239231"/>
                </a:cubicBezTo>
                <a:cubicBezTo>
                  <a:pt x="4791546" y="1235214"/>
                  <a:pt x="4784572" y="1231162"/>
                  <a:pt x="4777563" y="1227179"/>
                </a:cubicBezTo>
                <a:cubicBezTo>
                  <a:pt x="4779332" y="1223993"/>
                  <a:pt x="4781137" y="1220807"/>
                  <a:pt x="4782975" y="1217621"/>
                </a:cubicBezTo>
                <a:cubicBezTo>
                  <a:pt x="4790193" y="1221846"/>
                  <a:pt x="4797410" y="1226071"/>
                  <a:pt x="4804593" y="1230365"/>
                </a:cubicBezTo>
                <a:close/>
                <a:moveTo>
                  <a:pt x="4632628" y="1189085"/>
                </a:moveTo>
                <a:cubicBezTo>
                  <a:pt x="4624960" y="1185449"/>
                  <a:pt x="4618090" y="1182263"/>
                  <a:pt x="4611740" y="1179354"/>
                </a:cubicBezTo>
                <a:cubicBezTo>
                  <a:pt x="4612607" y="1175163"/>
                  <a:pt x="4613475" y="1170973"/>
                  <a:pt x="4614342" y="1166748"/>
                </a:cubicBezTo>
                <a:cubicBezTo>
                  <a:pt x="4622080" y="1170280"/>
                  <a:pt x="4629054" y="1173536"/>
                  <a:pt x="4635612" y="1176653"/>
                </a:cubicBezTo>
                <a:cubicBezTo>
                  <a:pt x="4634606" y="1180808"/>
                  <a:pt x="4633600" y="1184929"/>
                  <a:pt x="4632628" y="1189050"/>
                </a:cubicBezTo>
                <a:close/>
                <a:moveTo>
                  <a:pt x="4551920" y="1172774"/>
                </a:moveTo>
                <a:cubicBezTo>
                  <a:pt x="4533981" y="1165467"/>
                  <a:pt x="4516077" y="1158541"/>
                  <a:pt x="4498589" y="1152168"/>
                </a:cubicBezTo>
                <a:cubicBezTo>
                  <a:pt x="4494495" y="1148948"/>
                  <a:pt x="4490400" y="1145692"/>
                  <a:pt x="4486445" y="1142541"/>
                </a:cubicBezTo>
                <a:cubicBezTo>
                  <a:pt x="4481344" y="1138489"/>
                  <a:pt x="4476000" y="1134229"/>
                  <a:pt x="4470553" y="1130039"/>
                </a:cubicBezTo>
                <a:cubicBezTo>
                  <a:pt x="4498346" y="1139043"/>
                  <a:pt x="4526313" y="1149155"/>
                  <a:pt x="4553829" y="1160168"/>
                </a:cubicBezTo>
                <a:lnTo>
                  <a:pt x="4551920" y="1172774"/>
                </a:lnTo>
                <a:close/>
                <a:moveTo>
                  <a:pt x="4403863" y="1127823"/>
                </a:moveTo>
                <a:cubicBezTo>
                  <a:pt x="4409033" y="1132152"/>
                  <a:pt x="4414238" y="1136446"/>
                  <a:pt x="4419443" y="1140705"/>
                </a:cubicBezTo>
                <a:lnTo>
                  <a:pt x="4419443" y="1140705"/>
                </a:lnTo>
                <a:cubicBezTo>
                  <a:pt x="4420726" y="1141744"/>
                  <a:pt x="4422045" y="1142818"/>
                  <a:pt x="4423329" y="1143926"/>
                </a:cubicBezTo>
                <a:cubicBezTo>
                  <a:pt x="4400775" y="1136654"/>
                  <a:pt x="4378186" y="1129970"/>
                  <a:pt x="4356084" y="1123979"/>
                </a:cubicBezTo>
                <a:cubicBezTo>
                  <a:pt x="4351365" y="1119442"/>
                  <a:pt x="4346680" y="1114905"/>
                  <a:pt x="4341996" y="1110334"/>
                </a:cubicBezTo>
                <a:cubicBezTo>
                  <a:pt x="4361774" y="1114975"/>
                  <a:pt x="4381691" y="1120135"/>
                  <a:pt x="4401295" y="1125710"/>
                </a:cubicBezTo>
                <a:lnTo>
                  <a:pt x="4403828" y="1127823"/>
                </a:lnTo>
                <a:close/>
                <a:moveTo>
                  <a:pt x="4345813" y="1121277"/>
                </a:moveTo>
                <a:cubicBezTo>
                  <a:pt x="4329054" y="1116879"/>
                  <a:pt x="4312225" y="1112793"/>
                  <a:pt x="4295674" y="1109087"/>
                </a:cubicBezTo>
                <a:cubicBezTo>
                  <a:pt x="4292690" y="1105659"/>
                  <a:pt x="4289741" y="1102161"/>
                  <a:pt x="4286791" y="1098698"/>
                </a:cubicBezTo>
                <a:cubicBezTo>
                  <a:pt x="4301954" y="1101538"/>
                  <a:pt x="4317291" y="1104724"/>
                  <a:pt x="4332454" y="1108152"/>
                </a:cubicBezTo>
                <a:cubicBezTo>
                  <a:pt x="4336895" y="1112550"/>
                  <a:pt x="4341337" y="1116949"/>
                  <a:pt x="4345813" y="1121277"/>
                </a:cubicBezTo>
                <a:close/>
                <a:moveTo>
                  <a:pt x="4287242" y="1107217"/>
                </a:moveTo>
                <a:cubicBezTo>
                  <a:pt x="4273675" y="1104274"/>
                  <a:pt x="4259900" y="1101503"/>
                  <a:pt x="4246264" y="1099010"/>
                </a:cubicBezTo>
                <a:cubicBezTo>
                  <a:pt x="4244320" y="1096308"/>
                  <a:pt x="4242412" y="1093642"/>
                  <a:pt x="4240504" y="1090906"/>
                </a:cubicBezTo>
                <a:cubicBezTo>
                  <a:pt x="4253308" y="1092811"/>
                  <a:pt x="4266146" y="1094923"/>
                  <a:pt x="4278776" y="1097209"/>
                </a:cubicBezTo>
                <a:cubicBezTo>
                  <a:pt x="4281586" y="1100568"/>
                  <a:pt x="4284432" y="1103893"/>
                  <a:pt x="4287242" y="1107217"/>
                </a:cubicBezTo>
                <a:close/>
                <a:moveTo>
                  <a:pt x="4238873" y="1097659"/>
                </a:moveTo>
                <a:cubicBezTo>
                  <a:pt x="4227353" y="1095616"/>
                  <a:pt x="4215382" y="1093642"/>
                  <a:pt x="4203168" y="1091806"/>
                </a:cubicBezTo>
                <a:cubicBezTo>
                  <a:pt x="4201919" y="1089728"/>
                  <a:pt x="4200670" y="1087616"/>
                  <a:pt x="4199421" y="1085503"/>
                </a:cubicBezTo>
                <a:cubicBezTo>
                  <a:pt x="4210316" y="1086750"/>
                  <a:pt x="4221732" y="1088205"/>
                  <a:pt x="4233356" y="1089867"/>
                </a:cubicBezTo>
                <a:cubicBezTo>
                  <a:pt x="4235195" y="1092464"/>
                  <a:pt x="4236999" y="1095062"/>
                  <a:pt x="4238873" y="1097659"/>
                </a:cubicBezTo>
                <a:close/>
                <a:moveTo>
                  <a:pt x="4200045" y="1096759"/>
                </a:moveTo>
                <a:cubicBezTo>
                  <a:pt x="4201052" y="1098421"/>
                  <a:pt x="4202023" y="1100049"/>
                  <a:pt x="4203030" y="1101711"/>
                </a:cubicBezTo>
                <a:cubicBezTo>
                  <a:pt x="4191822" y="1099633"/>
                  <a:pt x="4181690" y="1097867"/>
                  <a:pt x="4172183" y="1096343"/>
                </a:cubicBezTo>
                <a:cubicBezTo>
                  <a:pt x="4171419" y="1096205"/>
                  <a:pt x="4170621" y="1096101"/>
                  <a:pt x="4169858" y="1095997"/>
                </a:cubicBezTo>
                <a:lnTo>
                  <a:pt x="4168956" y="1095858"/>
                </a:lnTo>
                <a:cubicBezTo>
                  <a:pt x="4168366" y="1094681"/>
                  <a:pt x="4167776" y="1093538"/>
                  <a:pt x="4167186" y="1092360"/>
                </a:cubicBezTo>
                <a:cubicBezTo>
                  <a:pt x="4177874" y="1093642"/>
                  <a:pt x="4188873" y="1095131"/>
                  <a:pt x="4200045" y="1096793"/>
                </a:cubicBezTo>
                <a:close/>
                <a:moveTo>
                  <a:pt x="4166943" y="1103477"/>
                </a:moveTo>
                <a:cubicBezTo>
                  <a:pt x="4156326" y="1101399"/>
                  <a:pt x="4145361" y="1099391"/>
                  <a:pt x="4134362" y="1097520"/>
                </a:cubicBezTo>
                <a:lnTo>
                  <a:pt x="4133529" y="1095581"/>
                </a:lnTo>
                <a:cubicBezTo>
                  <a:pt x="4144702" y="1097036"/>
                  <a:pt x="4155111" y="1098525"/>
                  <a:pt x="4165243" y="1100118"/>
                </a:cubicBezTo>
                <a:cubicBezTo>
                  <a:pt x="4165833" y="1101226"/>
                  <a:pt x="4166388" y="1102369"/>
                  <a:pt x="4166978" y="1103477"/>
                </a:cubicBezTo>
                <a:close/>
                <a:moveTo>
                  <a:pt x="4171211" y="1111685"/>
                </a:moveTo>
                <a:cubicBezTo>
                  <a:pt x="4159691" y="1108949"/>
                  <a:pt x="4148241" y="1106386"/>
                  <a:pt x="4137137" y="1103997"/>
                </a:cubicBezTo>
                <a:lnTo>
                  <a:pt x="4136513" y="1102507"/>
                </a:lnTo>
                <a:cubicBezTo>
                  <a:pt x="4146576" y="1104274"/>
                  <a:pt x="4157471" y="1106317"/>
                  <a:pt x="4169684" y="1108741"/>
                </a:cubicBezTo>
                <a:cubicBezTo>
                  <a:pt x="4170205" y="1109711"/>
                  <a:pt x="4170691" y="1110715"/>
                  <a:pt x="4171211" y="1111685"/>
                </a:cubicBezTo>
                <a:close/>
                <a:moveTo>
                  <a:pt x="4220275" y="1129243"/>
                </a:moveTo>
                <a:cubicBezTo>
                  <a:pt x="4221177" y="1130662"/>
                  <a:pt x="4222114" y="1132082"/>
                  <a:pt x="4223016" y="1133468"/>
                </a:cubicBezTo>
                <a:cubicBezTo>
                  <a:pt x="4214029" y="1130662"/>
                  <a:pt x="4205771" y="1128169"/>
                  <a:pt x="4197894" y="1125814"/>
                </a:cubicBezTo>
                <a:cubicBezTo>
                  <a:pt x="4194251" y="1124741"/>
                  <a:pt x="4190607" y="1123702"/>
                  <a:pt x="4186964" y="1122697"/>
                </a:cubicBezTo>
                <a:lnTo>
                  <a:pt x="4182315" y="1121381"/>
                </a:lnTo>
                <a:lnTo>
                  <a:pt x="4181239" y="1119407"/>
                </a:lnTo>
                <a:cubicBezTo>
                  <a:pt x="4181239" y="1119407"/>
                  <a:pt x="4181135" y="1119200"/>
                  <a:pt x="4181065" y="1119096"/>
                </a:cubicBezTo>
                <a:cubicBezTo>
                  <a:pt x="4195292" y="1122593"/>
                  <a:pt x="4208130" y="1125883"/>
                  <a:pt x="4220240" y="1129173"/>
                </a:cubicBezTo>
                <a:close/>
                <a:moveTo>
                  <a:pt x="4227110" y="1139701"/>
                </a:moveTo>
                <a:cubicBezTo>
                  <a:pt x="4228047" y="1141121"/>
                  <a:pt x="4229019" y="1142541"/>
                  <a:pt x="4229955" y="1143926"/>
                </a:cubicBezTo>
                <a:cubicBezTo>
                  <a:pt x="4222114" y="1141156"/>
                  <a:pt x="4214307" y="1138385"/>
                  <a:pt x="4206465" y="1135719"/>
                </a:cubicBezTo>
                <a:cubicBezTo>
                  <a:pt x="4201052" y="1133883"/>
                  <a:pt x="4195708" y="1132117"/>
                  <a:pt x="4190330" y="1130351"/>
                </a:cubicBezTo>
                <a:lnTo>
                  <a:pt x="4186479" y="1129104"/>
                </a:lnTo>
                <a:cubicBezTo>
                  <a:pt x="4186131" y="1128481"/>
                  <a:pt x="4185784" y="1127857"/>
                  <a:pt x="4185472" y="1127234"/>
                </a:cubicBezTo>
                <a:cubicBezTo>
                  <a:pt x="4199247" y="1131182"/>
                  <a:pt x="4213231" y="1135372"/>
                  <a:pt x="4227110" y="1139736"/>
                </a:cubicBezTo>
                <a:close/>
                <a:moveTo>
                  <a:pt x="4307402" y="1183752"/>
                </a:moveTo>
                <a:cubicBezTo>
                  <a:pt x="4285716" y="1174298"/>
                  <a:pt x="4265556" y="1165813"/>
                  <a:pt x="4246055" y="1157883"/>
                </a:cubicBezTo>
                <a:cubicBezTo>
                  <a:pt x="4245015" y="1156428"/>
                  <a:pt x="4244008" y="1155008"/>
                  <a:pt x="4242967" y="1153554"/>
                </a:cubicBezTo>
                <a:cubicBezTo>
                  <a:pt x="4261496" y="1160272"/>
                  <a:pt x="4280476" y="1167475"/>
                  <a:pt x="4299525" y="1174956"/>
                </a:cubicBezTo>
                <a:cubicBezTo>
                  <a:pt x="4302128" y="1177899"/>
                  <a:pt x="4304765" y="1180843"/>
                  <a:pt x="4307402" y="1183752"/>
                </a:cubicBezTo>
                <a:close/>
                <a:moveTo>
                  <a:pt x="4339706" y="1219907"/>
                </a:moveTo>
                <a:cubicBezTo>
                  <a:pt x="4312433" y="1205569"/>
                  <a:pt x="4287242" y="1192617"/>
                  <a:pt x="4262953" y="1180531"/>
                </a:cubicBezTo>
                <a:cubicBezTo>
                  <a:pt x="4262086" y="1179423"/>
                  <a:pt x="4261218" y="1178315"/>
                  <a:pt x="4260351" y="1177207"/>
                </a:cubicBezTo>
                <a:cubicBezTo>
                  <a:pt x="4283252" y="1187665"/>
                  <a:pt x="4307194" y="1198955"/>
                  <a:pt x="4331621" y="1210833"/>
                </a:cubicBezTo>
                <a:cubicBezTo>
                  <a:pt x="4334466" y="1214089"/>
                  <a:pt x="4337138" y="1217067"/>
                  <a:pt x="4339671" y="1219907"/>
                </a:cubicBezTo>
                <a:close/>
                <a:moveTo>
                  <a:pt x="4520657" y="1324181"/>
                </a:moveTo>
                <a:lnTo>
                  <a:pt x="4522357" y="1325116"/>
                </a:lnTo>
                <a:cubicBezTo>
                  <a:pt x="4521524" y="1327713"/>
                  <a:pt x="4520657" y="1330276"/>
                  <a:pt x="4519790" y="1332839"/>
                </a:cubicBezTo>
                <a:cubicBezTo>
                  <a:pt x="4518055" y="1332285"/>
                  <a:pt x="4516285" y="1331696"/>
                  <a:pt x="4514515" y="1331072"/>
                </a:cubicBezTo>
                <a:cubicBezTo>
                  <a:pt x="4497860" y="1321411"/>
                  <a:pt x="4481309" y="1311783"/>
                  <a:pt x="4464897" y="1302225"/>
                </a:cubicBezTo>
                <a:cubicBezTo>
                  <a:pt x="4436549" y="1285706"/>
                  <a:pt x="4408374" y="1269291"/>
                  <a:pt x="4380338" y="1253153"/>
                </a:cubicBezTo>
                <a:cubicBezTo>
                  <a:pt x="4375168" y="1248616"/>
                  <a:pt x="4370136" y="1243941"/>
                  <a:pt x="4365244" y="1239196"/>
                </a:cubicBezTo>
                <a:cubicBezTo>
                  <a:pt x="4417222" y="1266936"/>
                  <a:pt x="4469755" y="1296026"/>
                  <a:pt x="4520657" y="1324181"/>
                </a:cubicBezTo>
                <a:close/>
                <a:moveTo>
                  <a:pt x="4621525" y="1392370"/>
                </a:moveTo>
                <a:lnTo>
                  <a:pt x="4619061" y="1390984"/>
                </a:lnTo>
                <a:cubicBezTo>
                  <a:pt x="4621039" y="1390603"/>
                  <a:pt x="4622982" y="1390222"/>
                  <a:pt x="4624960" y="1389807"/>
                </a:cubicBezTo>
                <a:cubicBezTo>
                  <a:pt x="4623849" y="1390638"/>
                  <a:pt x="4622705" y="1391504"/>
                  <a:pt x="4621490" y="1392370"/>
                </a:cubicBezTo>
                <a:close/>
                <a:moveTo>
                  <a:pt x="4661671" y="1382465"/>
                </a:moveTo>
                <a:cubicBezTo>
                  <a:pt x="4678326" y="1391296"/>
                  <a:pt x="4695120" y="1400196"/>
                  <a:pt x="4711948" y="1409027"/>
                </a:cubicBezTo>
                <a:cubicBezTo>
                  <a:pt x="4738041" y="1422741"/>
                  <a:pt x="4762087" y="1435000"/>
                  <a:pt x="4785474" y="1446533"/>
                </a:cubicBezTo>
                <a:cubicBezTo>
                  <a:pt x="4924163" y="1514929"/>
                  <a:pt x="5065697" y="1565941"/>
                  <a:pt x="5206120" y="1598251"/>
                </a:cubicBezTo>
                <a:cubicBezTo>
                  <a:pt x="5289847" y="1617506"/>
                  <a:pt x="5374511" y="1630250"/>
                  <a:pt x="5457752" y="1636172"/>
                </a:cubicBezTo>
                <a:lnTo>
                  <a:pt x="5458480" y="1636588"/>
                </a:lnTo>
                <a:cubicBezTo>
                  <a:pt x="5232040" y="1626926"/>
                  <a:pt x="5007994" y="1568746"/>
                  <a:pt x="4792344" y="1463606"/>
                </a:cubicBezTo>
                <a:cubicBezTo>
                  <a:pt x="4768541" y="1452004"/>
                  <a:pt x="4744530" y="1439814"/>
                  <a:pt x="4718923" y="1426308"/>
                </a:cubicBezTo>
                <a:cubicBezTo>
                  <a:pt x="4698173" y="1415365"/>
                  <a:pt x="4676348" y="1403694"/>
                  <a:pt x="4648589" y="1388629"/>
                </a:cubicBezTo>
                <a:cubicBezTo>
                  <a:pt x="4652753" y="1386794"/>
                  <a:pt x="4656778" y="1384924"/>
                  <a:pt x="4660560" y="1383054"/>
                </a:cubicBezTo>
                <a:lnTo>
                  <a:pt x="4661705" y="1382500"/>
                </a:lnTo>
                <a:close/>
                <a:moveTo>
                  <a:pt x="5649460" y="1658267"/>
                </a:moveTo>
                <a:cubicBezTo>
                  <a:pt x="5642485" y="1657090"/>
                  <a:pt x="5635476" y="1655843"/>
                  <a:pt x="5628467" y="1654527"/>
                </a:cubicBezTo>
                <a:cubicBezTo>
                  <a:pt x="5635129" y="1655566"/>
                  <a:pt x="5641514" y="1656535"/>
                  <a:pt x="5647863" y="1657436"/>
                </a:cubicBezTo>
                <a:cubicBezTo>
                  <a:pt x="5648384" y="1657713"/>
                  <a:pt x="5648904" y="1657990"/>
                  <a:pt x="5649460" y="1658232"/>
                </a:cubicBezTo>
                <a:close/>
                <a:moveTo>
                  <a:pt x="5663269" y="1659548"/>
                </a:moveTo>
                <a:cubicBezTo>
                  <a:pt x="5673262" y="1660830"/>
                  <a:pt x="5683256" y="1662007"/>
                  <a:pt x="5693040" y="1663081"/>
                </a:cubicBezTo>
                <a:lnTo>
                  <a:pt x="5695157" y="1664050"/>
                </a:lnTo>
                <a:cubicBezTo>
                  <a:pt x="5696267" y="1664570"/>
                  <a:pt x="5697378" y="1665055"/>
                  <a:pt x="5698523" y="1665574"/>
                </a:cubicBezTo>
                <a:cubicBezTo>
                  <a:pt x="5687870" y="1664189"/>
                  <a:pt x="5677044" y="1662665"/>
                  <a:pt x="5666184" y="1661003"/>
                </a:cubicBezTo>
                <a:cubicBezTo>
                  <a:pt x="5665212" y="1660518"/>
                  <a:pt x="5664241" y="1660068"/>
                  <a:pt x="5663304" y="1659583"/>
                </a:cubicBezTo>
                <a:close/>
                <a:moveTo>
                  <a:pt x="5831521" y="1680916"/>
                </a:moveTo>
                <a:cubicBezTo>
                  <a:pt x="5839467" y="1681124"/>
                  <a:pt x="5847378" y="1681227"/>
                  <a:pt x="5854977" y="1681262"/>
                </a:cubicBezTo>
                <a:cubicBezTo>
                  <a:pt x="5871112" y="1683409"/>
                  <a:pt x="5887073" y="1684794"/>
                  <a:pt x="5902409" y="1685383"/>
                </a:cubicBezTo>
                <a:cubicBezTo>
                  <a:pt x="5907788" y="1685591"/>
                  <a:pt x="5913131" y="1685695"/>
                  <a:pt x="5918371" y="1685695"/>
                </a:cubicBezTo>
                <a:cubicBezTo>
                  <a:pt x="5950189" y="1685695"/>
                  <a:pt x="5979821" y="1682093"/>
                  <a:pt x="6008933" y="1674717"/>
                </a:cubicBezTo>
                <a:cubicBezTo>
                  <a:pt x="6013513" y="1673539"/>
                  <a:pt x="6018232" y="1672223"/>
                  <a:pt x="6022639" y="1670873"/>
                </a:cubicBezTo>
                <a:cubicBezTo>
                  <a:pt x="6051924" y="1666821"/>
                  <a:pt x="6080620" y="1661592"/>
                  <a:pt x="6108100" y="1655254"/>
                </a:cubicBezTo>
                <a:cubicBezTo>
                  <a:pt x="6090786" y="1663739"/>
                  <a:pt x="6074200" y="1670734"/>
                  <a:pt x="6057962" y="1676414"/>
                </a:cubicBezTo>
                <a:cubicBezTo>
                  <a:pt x="5985477" y="1687496"/>
                  <a:pt x="5907683" y="1690924"/>
                  <a:pt x="5826767" y="1686595"/>
                </a:cubicBezTo>
                <a:cubicBezTo>
                  <a:pt x="5816705" y="1684552"/>
                  <a:pt x="5806469" y="1682162"/>
                  <a:pt x="5796198" y="1679496"/>
                </a:cubicBezTo>
                <a:cubicBezTo>
                  <a:pt x="5808065" y="1680119"/>
                  <a:pt x="5819862" y="1680604"/>
                  <a:pt x="5831521" y="1680881"/>
                </a:cubicBezTo>
                <a:close/>
                <a:moveTo>
                  <a:pt x="6028052" y="1685522"/>
                </a:moveTo>
                <a:cubicBezTo>
                  <a:pt x="6023610" y="1686699"/>
                  <a:pt x="6019204" y="1687773"/>
                  <a:pt x="6014797" y="1688742"/>
                </a:cubicBezTo>
                <a:cubicBezTo>
                  <a:pt x="5982319" y="1695911"/>
                  <a:pt x="5949113" y="1698716"/>
                  <a:pt x="5913270" y="1697296"/>
                </a:cubicBezTo>
                <a:cubicBezTo>
                  <a:pt x="5897587" y="1696638"/>
                  <a:pt x="5881486" y="1695218"/>
                  <a:pt x="5865109" y="1693002"/>
                </a:cubicBezTo>
                <a:cubicBezTo>
                  <a:pt x="5874755" y="1693244"/>
                  <a:pt x="5884227" y="1693348"/>
                  <a:pt x="5893388" y="1693348"/>
                </a:cubicBezTo>
                <a:cubicBezTo>
                  <a:pt x="5939571" y="1693348"/>
                  <a:pt x="5984783" y="1690716"/>
                  <a:pt x="6028017" y="1685487"/>
                </a:cubicBezTo>
                <a:close/>
                <a:moveTo>
                  <a:pt x="6582842" y="1420836"/>
                </a:moveTo>
                <a:lnTo>
                  <a:pt x="6586172" y="1421044"/>
                </a:lnTo>
                <a:cubicBezTo>
                  <a:pt x="6594847" y="1421564"/>
                  <a:pt x="6603660" y="1422395"/>
                  <a:pt x="6612959" y="1423538"/>
                </a:cubicBezTo>
                <a:cubicBezTo>
                  <a:pt x="6597345" y="1430914"/>
                  <a:pt x="6581661" y="1438394"/>
                  <a:pt x="6565874" y="1445909"/>
                </a:cubicBezTo>
                <a:cubicBezTo>
                  <a:pt x="6553625" y="1445736"/>
                  <a:pt x="6541273" y="1445840"/>
                  <a:pt x="6529059" y="1446256"/>
                </a:cubicBezTo>
                <a:cubicBezTo>
                  <a:pt x="6547102" y="1437702"/>
                  <a:pt x="6565041" y="1429217"/>
                  <a:pt x="6582842" y="1420836"/>
                </a:cubicBezTo>
                <a:close/>
                <a:moveTo>
                  <a:pt x="6630343" y="1420906"/>
                </a:moveTo>
                <a:cubicBezTo>
                  <a:pt x="6640545" y="1416092"/>
                  <a:pt x="6650711" y="1411347"/>
                  <a:pt x="6660808" y="1406672"/>
                </a:cubicBezTo>
                <a:cubicBezTo>
                  <a:pt x="6666742" y="1408508"/>
                  <a:pt x="6673092" y="1410551"/>
                  <a:pt x="6680448" y="1413010"/>
                </a:cubicBezTo>
                <a:cubicBezTo>
                  <a:pt x="6671912" y="1417096"/>
                  <a:pt x="6663376" y="1421217"/>
                  <a:pt x="6654771" y="1425338"/>
                </a:cubicBezTo>
                <a:cubicBezTo>
                  <a:pt x="6646131" y="1423607"/>
                  <a:pt x="6638081" y="1422152"/>
                  <a:pt x="6630343" y="1420940"/>
                </a:cubicBezTo>
                <a:close/>
                <a:moveTo>
                  <a:pt x="6694327" y="1412352"/>
                </a:moveTo>
                <a:lnTo>
                  <a:pt x="6693876" y="1412213"/>
                </a:lnTo>
                <a:cubicBezTo>
                  <a:pt x="6700225" y="1409200"/>
                  <a:pt x="6706540" y="1406187"/>
                  <a:pt x="6712856" y="1403244"/>
                </a:cubicBezTo>
                <a:cubicBezTo>
                  <a:pt x="6718511" y="1405772"/>
                  <a:pt x="6723473" y="1407919"/>
                  <a:pt x="6728158" y="1409893"/>
                </a:cubicBezTo>
                <a:cubicBezTo>
                  <a:pt x="6722606" y="1412629"/>
                  <a:pt x="6717054" y="1415365"/>
                  <a:pt x="6711502" y="1418135"/>
                </a:cubicBezTo>
                <a:cubicBezTo>
                  <a:pt x="6705708" y="1416230"/>
                  <a:pt x="6699983" y="1414291"/>
                  <a:pt x="6694327" y="1412386"/>
                </a:cubicBezTo>
                <a:close/>
                <a:moveTo>
                  <a:pt x="6740441" y="1409443"/>
                </a:moveTo>
                <a:cubicBezTo>
                  <a:pt x="6744951" y="1407226"/>
                  <a:pt x="6749462" y="1405010"/>
                  <a:pt x="6753973" y="1402794"/>
                </a:cubicBezTo>
                <a:cubicBezTo>
                  <a:pt x="6758345" y="1404871"/>
                  <a:pt x="6762543" y="1406811"/>
                  <a:pt x="6766742" y="1408612"/>
                </a:cubicBezTo>
                <a:cubicBezTo>
                  <a:pt x="6762752" y="1410689"/>
                  <a:pt x="6758727" y="1412767"/>
                  <a:pt x="6754701" y="1414880"/>
                </a:cubicBezTo>
                <a:cubicBezTo>
                  <a:pt x="6750052" y="1413183"/>
                  <a:pt x="6745264" y="1411382"/>
                  <a:pt x="6740441" y="1409443"/>
                </a:cubicBezTo>
                <a:close/>
                <a:moveTo>
                  <a:pt x="6780066" y="1408715"/>
                </a:moveTo>
                <a:cubicBezTo>
                  <a:pt x="6779615" y="1408542"/>
                  <a:pt x="6779129" y="1408334"/>
                  <a:pt x="6778678" y="1408161"/>
                </a:cubicBezTo>
                <a:cubicBezTo>
                  <a:pt x="6781524" y="1406707"/>
                  <a:pt x="6784334" y="1405252"/>
                  <a:pt x="6787179" y="1403798"/>
                </a:cubicBezTo>
                <a:lnTo>
                  <a:pt x="6789018" y="1402828"/>
                </a:lnTo>
                <a:cubicBezTo>
                  <a:pt x="6792523" y="1404456"/>
                  <a:pt x="6795992" y="1406049"/>
                  <a:pt x="6799497" y="1407573"/>
                </a:cubicBezTo>
                <a:lnTo>
                  <a:pt x="6790371" y="1412594"/>
                </a:lnTo>
                <a:cubicBezTo>
                  <a:pt x="6786936" y="1411313"/>
                  <a:pt x="6783536" y="1410031"/>
                  <a:pt x="6780066" y="1408681"/>
                </a:cubicBezTo>
                <a:close/>
                <a:moveTo>
                  <a:pt x="6832426" y="1409096"/>
                </a:moveTo>
                <a:cubicBezTo>
                  <a:pt x="6834542" y="1410066"/>
                  <a:pt x="6836624" y="1411001"/>
                  <a:pt x="6838741" y="1411936"/>
                </a:cubicBezTo>
                <a:lnTo>
                  <a:pt x="6832772" y="1415746"/>
                </a:lnTo>
                <a:cubicBezTo>
                  <a:pt x="6830413" y="1414880"/>
                  <a:pt x="6828054" y="1413979"/>
                  <a:pt x="6825694" y="1413044"/>
                </a:cubicBezTo>
                <a:lnTo>
                  <a:pt x="6832391" y="1409062"/>
                </a:lnTo>
                <a:close/>
                <a:moveTo>
                  <a:pt x="6849532" y="1411140"/>
                </a:moveTo>
                <a:lnTo>
                  <a:pt x="6855014" y="1407642"/>
                </a:lnTo>
                <a:cubicBezTo>
                  <a:pt x="6856333" y="1408300"/>
                  <a:pt x="6857686" y="1408923"/>
                  <a:pt x="6859004" y="1409547"/>
                </a:cubicBezTo>
                <a:lnTo>
                  <a:pt x="6854008" y="1412975"/>
                </a:lnTo>
                <a:cubicBezTo>
                  <a:pt x="6852516" y="1412352"/>
                  <a:pt x="6851024" y="1411728"/>
                  <a:pt x="6849532" y="1411105"/>
                </a:cubicBezTo>
                <a:close/>
                <a:moveTo>
                  <a:pt x="6871357" y="1409685"/>
                </a:moveTo>
                <a:cubicBezTo>
                  <a:pt x="6870628" y="1409373"/>
                  <a:pt x="6869900" y="1409027"/>
                  <a:pt x="6869171" y="1408715"/>
                </a:cubicBezTo>
                <a:cubicBezTo>
                  <a:pt x="6870733" y="1407642"/>
                  <a:pt x="6872294" y="1406534"/>
                  <a:pt x="6873890" y="1405460"/>
                </a:cubicBezTo>
                <a:cubicBezTo>
                  <a:pt x="6874619" y="1405841"/>
                  <a:pt x="6875312" y="1406187"/>
                  <a:pt x="6876041" y="1406568"/>
                </a:cubicBezTo>
                <a:cubicBezTo>
                  <a:pt x="6874549" y="1407642"/>
                  <a:pt x="6873092" y="1408715"/>
                  <a:pt x="6871600" y="1409824"/>
                </a:cubicBezTo>
                <a:lnTo>
                  <a:pt x="6871357" y="1409720"/>
                </a:lnTo>
                <a:close/>
                <a:moveTo>
                  <a:pt x="6888116" y="1395763"/>
                </a:moveTo>
                <a:cubicBezTo>
                  <a:pt x="6889747" y="1394690"/>
                  <a:pt x="6891343" y="1393582"/>
                  <a:pt x="6892974" y="1392508"/>
                </a:cubicBezTo>
                <a:cubicBezTo>
                  <a:pt x="6893425" y="1392785"/>
                  <a:pt x="6893911" y="1393097"/>
                  <a:pt x="6894362" y="1393374"/>
                </a:cubicBezTo>
                <a:cubicBezTo>
                  <a:pt x="6892801" y="1394482"/>
                  <a:pt x="6891274" y="1395556"/>
                  <a:pt x="6889712" y="1396664"/>
                </a:cubicBezTo>
                <a:cubicBezTo>
                  <a:pt x="6889192" y="1396352"/>
                  <a:pt x="6888637" y="1396075"/>
                  <a:pt x="6888116" y="1395763"/>
                </a:cubicBezTo>
                <a:close/>
                <a:moveTo>
                  <a:pt x="6897624" y="1389391"/>
                </a:moveTo>
                <a:cubicBezTo>
                  <a:pt x="6899254" y="1388318"/>
                  <a:pt x="6900885" y="1387210"/>
                  <a:pt x="6902516" y="1386136"/>
                </a:cubicBezTo>
                <a:cubicBezTo>
                  <a:pt x="6902863" y="1386378"/>
                  <a:pt x="6903245" y="1386621"/>
                  <a:pt x="6903592" y="1386863"/>
                </a:cubicBezTo>
                <a:cubicBezTo>
                  <a:pt x="6902030" y="1387971"/>
                  <a:pt x="6900434" y="1389045"/>
                  <a:pt x="6898873" y="1390153"/>
                </a:cubicBezTo>
                <a:cubicBezTo>
                  <a:pt x="6898456" y="1389911"/>
                  <a:pt x="6898040" y="1389634"/>
                  <a:pt x="6897624" y="1389391"/>
                </a:cubicBezTo>
                <a:close/>
                <a:moveTo>
                  <a:pt x="6918338" y="1349981"/>
                </a:moveTo>
                <a:cubicBezTo>
                  <a:pt x="6948318" y="1334951"/>
                  <a:pt x="6981142" y="1319887"/>
                  <a:pt x="7016430" y="1308181"/>
                </a:cubicBezTo>
                <a:cubicBezTo>
                  <a:pt x="6980969" y="1321099"/>
                  <a:pt x="6948769" y="1337202"/>
                  <a:pt x="6921010" y="1352267"/>
                </a:cubicBezTo>
                <a:cubicBezTo>
                  <a:pt x="6920108" y="1351505"/>
                  <a:pt x="6919241" y="1350778"/>
                  <a:pt x="6918338" y="1350016"/>
                </a:cubicBezTo>
                <a:close/>
                <a:moveTo>
                  <a:pt x="6910462" y="1343159"/>
                </a:moveTo>
                <a:cubicBezTo>
                  <a:pt x="6953210" y="1323454"/>
                  <a:pt x="6998179" y="1305065"/>
                  <a:pt x="7045854" y="1294225"/>
                </a:cubicBezTo>
                <a:cubicBezTo>
                  <a:pt x="6997936" y="1306658"/>
                  <a:pt x="6953765" y="1326467"/>
                  <a:pt x="6914140" y="1346414"/>
                </a:cubicBezTo>
                <a:cubicBezTo>
                  <a:pt x="6912926" y="1345340"/>
                  <a:pt x="6911676" y="1344267"/>
                  <a:pt x="6910462" y="1343159"/>
                </a:cubicBezTo>
                <a:close/>
                <a:moveTo>
                  <a:pt x="6906368" y="1339488"/>
                </a:moveTo>
                <a:cubicBezTo>
                  <a:pt x="6904771" y="1338068"/>
                  <a:pt x="6903210" y="1336648"/>
                  <a:pt x="6901614" y="1335228"/>
                </a:cubicBezTo>
                <a:lnTo>
                  <a:pt x="6902447" y="1334882"/>
                </a:lnTo>
                <a:cubicBezTo>
                  <a:pt x="6903904" y="1334259"/>
                  <a:pt x="6905361" y="1333635"/>
                  <a:pt x="6906853" y="1333012"/>
                </a:cubicBezTo>
                <a:cubicBezTo>
                  <a:pt x="6956367" y="1312476"/>
                  <a:pt x="7011503" y="1291732"/>
                  <a:pt x="7071982" y="1284078"/>
                </a:cubicBezTo>
                <a:cubicBezTo>
                  <a:pt x="7013203" y="1293532"/>
                  <a:pt x="6958276" y="1315523"/>
                  <a:pt x="6906368" y="1339522"/>
                </a:cubicBezTo>
                <a:close/>
                <a:moveTo>
                  <a:pt x="6867367" y="1320095"/>
                </a:moveTo>
                <a:cubicBezTo>
                  <a:pt x="6870038" y="1319125"/>
                  <a:pt x="6872745" y="1318190"/>
                  <a:pt x="6875417" y="1317255"/>
                </a:cubicBezTo>
                <a:cubicBezTo>
                  <a:pt x="6877742" y="1319575"/>
                  <a:pt x="6880031" y="1321861"/>
                  <a:pt x="6882356" y="1324112"/>
                </a:cubicBezTo>
                <a:cubicBezTo>
                  <a:pt x="6879789" y="1325081"/>
                  <a:pt x="6877256" y="1326051"/>
                  <a:pt x="6874688" y="1327055"/>
                </a:cubicBezTo>
                <a:cubicBezTo>
                  <a:pt x="6872224" y="1324770"/>
                  <a:pt x="6869796" y="1322449"/>
                  <a:pt x="6867367" y="1320095"/>
                </a:cubicBezTo>
                <a:close/>
                <a:moveTo>
                  <a:pt x="6827464" y="1299281"/>
                </a:moveTo>
                <a:cubicBezTo>
                  <a:pt x="6830586" y="1298277"/>
                  <a:pt x="6833709" y="1297307"/>
                  <a:pt x="6836832" y="1296338"/>
                </a:cubicBezTo>
                <a:lnTo>
                  <a:pt x="6837630" y="1297238"/>
                </a:lnTo>
                <a:cubicBezTo>
                  <a:pt x="6839261" y="1299039"/>
                  <a:pt x="6840927" y="1300874"/>
                  <a:pt x="6842627" y="1302640"/>
                </a:cubicBezTo>
                <a:cubicBezTo>
                  <a:pt x="6843668" y="1303714"/>
                  <a:pt x="6844709" y="1304788"/>
                  <a:pt x="6845715" y="1305827"/>
                </a:cubicBezTo>
                <a:cubicBezTo>
                  <a:pt x="6842696" y="1306831"/>
                  <a:pt x="6839712" y="1307870"/>
                  <a:pt x="6836693" y="1308874"/>
                </a:cubicBezTo>
                <a:cubicBezTo>
                  <a:pt x="6833675" y="1305827"/>
                  <a:pt x="6830621" y="1302640"/>
                  <a:pt x="6827464" y="1299247"/>
                </a:cubicBezTo>
                <a:close/>
                <a:moveTo>
                  <a:pt x="6814313" y="1284494"/>
                </a:moveTo>
                <a:cubicBezTo>
                  <a:pt x="6817540" y="1283524"/>
                  <a:pt x="6820732" y="1282589"/>
                  <a:pt x="6823959" y="1281619"/>
                </a:cubicBezTo>
                <a:cubicBezTo>
                  <a:pt x="6826874" y="1285082"/>
                  <a:pt x="6829893" y="1288546"/>
                  <a:pt x="6833120" y="1292182"/>
                </a:cubicBezTo>
                <a:cubicBezTo>
                  <a:pt x="6829997" y="1293152"/>
                  <a:pt x="6826874" y="1294121"/>
                  <a:pt x="6823716" y="1295125"/>
                </a:cubicBezTo>
                <a:cubicBezTo>
                  <a:pt x="6820593" y="1291697"/>
                  <a:pt x="6817436" y="1288095"/>
                  <a:pt x="6814313" y="1284459"/>
                </a:cubicBezTo>
                <a:close/>
                <a:moveTo>
                  <a:pt x="6771426" y="1256235"/>
                </a:moveTo>
                <a:cubicBezTo>
                  <a:pt x="6775104" y="1255127"/>
                  <a:pt x="6778782" y="1254088"/>
                  <a:pt x="6782495" y="1253014"/>
                </a:cubicBezTo>
                <a:cubicBezTo>
                  <a:pt x="6785687" y="1257239"/>
                  <a:pt x="6788914" y="1261499"/>
                  <a:pt x="6792176" y="1265689"/>
                </a:cubicBezTo>
                <a:cubicBezTo>
                  <a:pt x="6788636" y="1266728"/>
                  <a:pt x="6785097" y="1267802"/>
                  <a:pt x="6781524" y="1268875"/>
                </a:cubicBezTo>
                <a:cubicBezTo>
                  <a:pt x="6778123" y="1264650"/>
                  <a:pt x="6774757" y="1260460"/>
                  <a:pt x="6771426" y="1256235"/>
                </a:cubicBezTo>
                <a:close/>
                <a:moveTo>
                  <a:pt x="6724549" y="1226798"/>
                </a:moveTo>
                <a:cubicBezTo>
                  <a:pt x="6729198" y="1225309"/>
                  <a:pt x="6733813" y="1223855"/>
                  <a:pt x="6738463" y="1222469"/>
                </a:cubicBezTo>
                <a:cubicBezTo>
                  <a:pt x="6742002" y="1227006"/>
                  <a:pt x="6745541" y="1231508"/>
                  <a:pt x="6749046" y="1236045"/>
                </a:cubicBezTo>
                <a:cubicBezTo>
                  <a:pt x="6744708" y="1237361"/>
                  <a:pt x="6740371" y="1238711"/>
                  <a:pt x="6735999" y="1240062"/>
                </a:cubicBezTo>
                <a:cubicBezTo>
                  <a:pt x="6732217" y="1235629"/>
                  <a:pt x="6728400" y="1231196"/>
                  <a:pt x="6724549" y="1226798"/>
                </a:cubicBezTo>
                <a:close/>
                <a:moveTo>
                  <a:pt x="6693667" y="1231751"/>
                </a:moveTo>
                <a:cubicBezTo>
                  <a:pt x="6687214" y="1234036"/>
                  <a:pt x="6680760" y="1236391"/>
                  <a:pt x="6674479" y="1238781"/>
                </a:cubicBezTo>
                <a:cubicBezTo>
                  <a:pt x="6669101" y="1234625"/>
                  <a:pt x="6663688" y="1230642"/>
                  <a:pt x="6658345" y="1226937"/>
                </a:cubicBezTo>
                <a:cubicBezTo>
                  <a:pt x="6665458" y="1224132"/>
                  <a:pt x="6672571" y="1221430"/>
                  <a:pt x="6679545" y="1218868"/>
                </a:cubicBezTo>
                <a:cubicBezTo>
                  <a:pt x="6684195" y="1222920"/>
                  <a:pt x="6688844" y="1227145"/>
                  <a:pt x="6693667" y="1231751"/>
                </a:cubicBezTo>
                <a:close/>
                <a:moveTo>
                  <a:pt x="6639642" y="1252529"/>
                </a:moveTo>
                <a:cubicBezTo>
                  <a:pt x="6635305" y="1254295"/>
                  <a:pt x="6630968" y="1256062"/>
                  <a:pt x="6626561" y="1257932"/>
                </a:cubicBezTo>
                <a:cubicBezTo>
                  <a:pt x="6621356" y="1260148"/>
                  <a:pt x="6616152" y="1262434"/>
                  <a:pt x="6610947" y="1264719"/>
                </a:cubicBezTo>
                <a:lnTo>
                  <a:pt x="6610600" y="1264858"/>
                </a:lnTo>
                <a:lnTo>
                  <a:pt x="6610531" y="1264858"/>
                </a:lnTo>
                <a:cubicBezTo>
                  <a:pt x="6603556" y="1262157"/>
                  <a:pt x="6596166" y="1259490"/>
                  <a:pt x="6588566" y="1256927"/>
                </a:cubicBezTo>
                <a:cubicBezTo>
                  <a:pt x="6599254" y="1251975"/>
                  <a:pt x="6609975" y="1247161"/>
                  <a:pt x="6620524" y="1242555"/>
                </a:cubicBezTo>
                <a:cubicBezTo>
                  <a:pt x="6626908" y="1245568"/>
                  <a:pt x="6633327" y="1248928"/>
                  <a:pt x="6639642" y="1252495"/>
                </a:cubicBezTo>
                <a:close/>
                <a:moveTo>
                  <a:pt x="6529198" y="1280442"/>
                </a:moveTo>
                <a:cubicBezTo>
                  <a:pt x="6514104" y="1288165"/>
                  <a:pt x="6498351" y="1296476"/>
                  <a:pt x="6482355" y="1305203"/>
                </a:cubicBezTo>
                <a:cubicBezTo>
                  <a:pt x="6473264" y="1304614"/>
                  <a:pt x="6464312" y="1304233"/>
                  <a:pt x="6455603" y="1304130"/>
                </a:cubicBezTo>
                <a:cubicBezTo>
                  <a:pt x="6472397" y="1294364"/>
                  <a:pt x="6488948" y="1285013"/>
                  <a:pt x="6504840" y="1276321"/>
                </a:cubicBezTo>
                <a:cubicBezTo>
                  <a:pt x="6512925" y="1277498"/>
                  <a:pt x="6521113" y="1278884"/>
                  <a:pt x="6529198" y="1280442"/>
                </a:cubicBezTo>
                <a:close/>
                <a:moveTo>
                  <a:pt x="6244638" y="1485319"/>
                </a:moveTo>
                <a:cubicBezTo>
                  <a:pt x="6255915" y="1479051"/>
                  <a:pt x="6267157" y="1472783"/>
                  <a:pt x="6278295" y="1466549"/>
                </a:cubicBezTo>
                <a:lnTo>
                  <a:pt x="6284367" y="1463156"/>
                </a:lnTo>
                <a:cubicBezTo>
                  <a:pt x="6329857" y="1437806"/>
                  <a:pt x="6376873" y="1411555"/>
                  <a:pt x="6422397" y="1387036"/>
                </a:cubicBezTo>
                <a:cubicBezTo>
                  <a:pt x="6434125" y="1385547"/>
                  <a:pt x="6446443" y="1384508"/>
                  <a:pt x="6459177" y="1383885"/>
                </a:cubicBezTo>
                <a:cubicBezTo>
                  <a:pt x="6424756" y="1401478"/>
                  <a:pt x="6390787" y="1419347"/>
                  <a:pt x="6361744" y="1434689"/>
                </a:cubicBezTo>
                <a:cubicBezTo>
                  <a:pt x="6334298" y="1443069"/>
                  <a:pt x="6308968" y="1454151"/>
                  <a:pt x="6286380" y="1467658"/>
                </a:cubicBezTo>
                <a:cubicBezTo>
                  <a:pt x="6271112" y="1476731"/>
                  <a:pt x="6255151" y="1487397"/>
                  <a:pt x="6237872" y="1500038"/>
                </a:cubicBezTo>
                <a:lnTo>
                  <a:pt x="6233847" y="1502150"/>
                </a:lnTo>
                <a:cubicBezTo>
                  <a:pt x="6213895" y="1512574"/>
                  <a:pt x="6192209" y="1522686"/>
                  <a:pt x="6165665" y="1534011"/>
                </a:cubicBezTo>
                <a:cubicBezTo>
                  <a:pt x="6161189" y="1535915"/>
                  <a:pt x="6156505" y="1537889"/>
                  <a:pt x="6151508" y="1539967"/>
                </a:cubicBezTo>
                <a:cubicBezTo>
                  <a:pt x="6158760" y="1533734"/>
                  <a:pt x="6165977" y="1527396"/>
                  <a:pt x="6173264" y="1520955"/>
                </a:cubicBezTo>
                <a:lnTo>
                  <a:pt x="6176838" y="1519327"/>
                </a:lnTo>
                <a:lnTo>
                  <a:pt x="6176838" y="1519327"/>
                </a:lnTo>
                <a:cubicBezTo>
                  <a:pt x="6202688" y="1507414"/>
                  <a:pt x="6224895" y="1496263"/>
                  <a:pt x="6244638" y="1485285"/>
                </a:cubicBezTo>
                <a:close/>
                <a:moveTo>
                  <a:pt x="6103555" y="1572486"/>
                </a:moveTo>
                <a:cubicBezTo>
                  <a:pt x="6085373" y="1578546"/>
                  <a:pt x="6066601" y="1584260"/>
                  <a:pt x="6047587" y="1589524"/>
                </a:cubicBezTo>
                <a:cubicBezTo>
                  <a:pt x="6054630" y="1585265"/>
                  <a:pt x="6061639" y="1580693"/>
                  <a:pt x="6068753" y="1575707"/>
                </a:cubicBezTo>
                <a:cubicBezTo>
                  <a:pt x="6087525" y="1569646"/>
                  <a:pt x="6106157" y="1563101"/>
                  <a:pt x="6124200" y="1556209"/>
                </a:cubicBezTo>
                <a:cubicBezTo>
                  <a:pt x="6117053" y="1562027"/>
                  <a:pt x="6110252" y="1567395"/>
                  <a:pt x="6103555" y="1572451"/>
                </a:cubicBezTo>
                <a:close/>
                <a:moveTo>
                  <a:pt x="5824824" y="1630735"/>
                </a:moveTo>
                <a:cubicBezTo>
                  <a:pt x="5812368" y="1631982"/>
                  <a:pt x="5799841" y="1633056"/>
                  <a:pt x="5787454" y="1633956"/>
                </a:cubicBezTo>
                <a:cubicBezTo>
                  <a:pt x="5786830" y="1633817"/>
                  <a:pt x="5786205" y="1633679"/>
                  <a:pt x="5785581" y="1633506"/>
                </a:cubicBezTo>
                <a:cubicBezTo>
                  <a:pt x="5796892" y="1632432"/>
                  <a:pt x="5808065" y="1631220"/>
                  <a:pt x="5818960" y="1629904"/>
                </a:cubicBezTo>
                <a:cubicBezTo>
                  <a:pt x="5820903" y="1630181"/>
                  <a:pt x="5822846" y="1630458"/>
                  <a:pt x="5824824" y="1630701"/>
                </a:cubicBezTo>
                <a:close/>
                <a:moveTo>
                  <a:pt x="5798766" y="1626545"/>
                </a:moveTo>
                <a:cubicBezTo>
                  <a:pt x="5799460" y="1626683"/>
                  <a:pt x="5800154" y="1626787"/>
                  <a:pt x="5800848" y="1626926"/>
                </a:cubicBezTo>
                <a:cubicBezTo>
                  <a:pt x="5793041" y="1627757"/>
                  <a:pt x="5785095" y="1628553"/>
                  <a:pt x="5777010" y="1629281"/>
                </a:cubicBezTo>
                <a:cubicBezTo>
                  <a:pt x="5784262" y="1628415"/>
                  <a:pt x="5791549" y="1627515"/>
                  <a:pt x="5798766" y="1626545"/>
                </a:cubicBezTo>
                <a:close/>
                <a:moveTo>
                  <a:pt x="5649460" y="1593057"/>
                </a:moveTo>
                <a:cubicBezTo>
                  <a:pt x="5584504" y="1555794"/>
                  <a:pt x="5527842" y="1499726"/>
                  <a:pt x="5472950" y="1445424"/>
                </a:cubicBezTo>
                <a:cubicBezTo>
                  <a:pt x="5436308" y="1409166"/>
                  <a:pt x="5398418" y="1371695"/>
                  <a:pt x="5358619" y="1340458"/>
                </a:cubicBezTo>
                <a:cubicBezTo>
                  <a:pt x="5292241" y="1288338"/>
                  <a:pt x="5221249" y="1259005"/>
                  <a:pt x="5141582" y="1250798"/>
                </a:cubicBezTo>
                <a:cubicBezTo>
                  <a:pt x="5050117" y="1241343"/>
                  <a:pt x="4991477" y="1256720"/>
                  <a:pt x="4950533" y="1271403"/>
                </a:cubicBezTo>
                <a:cubicBezTo>
                  <a:pt x="4942483" y="1265516"/>
                  <a:pt x="4934364" y="1259629"/>
                  <a:pt x="4926244" y="1253776"/>
                </a:cubicBezTo>
                <a:cubicBezTo>
                  <a:pt x="4965662" y="1232235"/>
                  <a:pt x="5022740" y="1208825"/>
                  <a:pt x="5115731" y="1213812"/>
                </a:cubicBezTo>
                <a:cubicBezTo>
                  <a:pt x="5199701" y="1218314"/>
                  <a:pt x="5270277" y="1246053"/>
                  <a:pt x="5337800" y="1301082"/>
                </a:cubicBezTo>
                <a:cubicBezTo>
                  <a:pt x="5380097" y="1335540"/>
                  <a:pt x="5419549" y="1378032"/>
                  <a:pt x="5457682" y="1419139"/>
                </a:cubicBezTo>
                <a:cubicBezTo>
                  <a:pt x="5510597" y="1476142"/>
                  <a:pt x="5565282" y="1535050"/>
                  <a:pt x="5629092" y="1574494"/>
                </a:cubicBezTo>
                <a:cubicBezTo>
                  <a:pt x="5659626" y="1593368"/>
                  <a:pt x="5692589" y="1609195"/>
                  <a:pt x="5727218" y="1621558"/>
                </a:cubicBezTo>
                <a:cubicBezTo>
                  <a:pt x="5724997" y="1622043"/>
                  <a:pt x="5722777" y="1622528"/>
                  <a:pt x="5720521" y="1623013"/>
                </a:cubicBezTo>
                <a:cubicBezTo>
                  <a:pt x="5718231" y="1623463"/>
                  <a:pt x="5715941" y="1623878"/>
                  <a:pt x="5713617" y="1624294"/>
                </a:cubicBezTo>
                <a:cubicBezTo>
                  <a:pt x="5691166" y="1615151"/>
                  <a:pt x="5669550" y="1604658"/>
                  <a:pt x="5649425" y="1593091"/>
                </a:cubicBezTo>
                <a:close/>
                <a:moveTo>
                  <a:pt x="4833635" y="1241967"/>
                </a:moveTo>
                <a:lnTo>
                  <a:pt x="4831969" y="1240962"/>
                </a:lnTo>
                <a:cubicBezTo>
                  <a:pt x="4825342" y="1236911"/>
                  <a:pt x="4818680" y="1232893"/>
                  <a:pt x="4811984" y="1228876"/>
                </a:cubicBezTo>
                <a:cubicBezTo>
                  <a:pt x="4813579" y="1226591"/>
                  <a:pt x="4815210" y="1224305"/>
                  <a:pt x="4816841" y="1222019"/>
                </a:cubicBezTo>
                <a:cubicBezTo>
                  <a:pt x="4824475" y="1226417"/>
                  <a:pt x="4832073" y="1230781"/>
                  <a:pt x="4839638" y="1235179"/>
                </a:cubicBezTo>
                <a:cubicBezTo>
                  <a:pt x="4837590" y="1237465"/>
                  <a:pt x="4835613" y="1239716"/>
                  <a:pt x="4833635" y="1242001"/>
                </a:cubicBezTo>
                <a:close/>
                <a:moveTo>
                  <a:pt x="4772982" y="1224582"/>
                </a:moveTo>
                <a:cubicBezTo>
                  <a:pt x="4765904" y="1220565"/>
                  <a:pt x="4758791" y="1216582"/>
                  <a:pt x="4751678" y="1212634"/>
                </a:cubicBezTo>
                <a:cubicBezTo>
                  <a:pt x="4753274" y="1209240"/>
                  <a:pt x="4754905" y="1205812"/>
                  <a:pt x="4756535" y="1202383"/>
                </a:cubicBezTo>
                <a:cubicBezTo>
                  <a:pt x="4763857" y="1206574"/>
                  <a:pt x="4771144" y="1210764"/>
                  <a:pt x="4778430" y="1214989"/>
                </a:cubicBezTo>
                <a:cubicBezTo>
                  <a:pt x="4776591" y="1218210"/>
                  <a:pt x="4774787" y="1221396"/>
                  <a:pt x="4772982" y="1224582"/>
                </a:cubicBezTo>
                <a:close/>
                <a:moveTo>
                  <a:pt x="4697583" y="1188877"/>
                </a:moveTo>
                <a:cubicBezTo>
                  <a:pt x="4704384" y="1192479"/>
                  <a:pt x="4711254" y="1196184"/>
                  <a:pt x="4718229" y="1199959"/>
                </a:cubicBezTo>
                <a:cubicBezTo>
                  <a:pt x="4711359" y="1196358"/>
                  <a:pt x="4704453" y="1192721"/>
                  <a:pt x="4697548" y="1189016"/>
                </a:cubicBezTo>
                <a:lnTo>
                  <a:pt x="4697618" y="1188877"/>
                </a:lnTo>
                <a:close/>
                <a:moveTo>
                  <a:pt x="4665140" y="1177137"/>
                </a:moveTo>
                <a:cubicBezTo>
                  <a:pt x="4664447" y="1179596"/>
                  <a:pt x="4663718" y="1182090"/>
                  <a:pt x="4663024" y="1184548"/>
                </a:cubicBezTo>
                <a:cubicBezTo>
                  <a:pt x="4655494" y="1180739"/>
                  <a:pt x="4648485" y="1177276"/>
                  <a:pt x="4641719" y="1174021"/>
                </a:cubicBezTo>
                <a:cubicBezTo>
                  <a:pt x="4642448" y="1171077"/>
                  <a:pt x="4643177" y="1168133"/>
                  <a:pt x="4643905" y="1165190"/>
                </a:cubicBezTo>
                <a:cubicBezTo>
                  <a:pt x="4650984" y="1169242"/>
                  <a:pt x="4658062" y="1173224"/>
                  <a:pt x="4665140" y="1177172"/>
                </a:cubicBezTo>
                <a:close/>
                <a:moveTo>
                  <a:pt x="4606778" y="1177103"/>
                </a:moveTo>
                <a:cubicBezTo>
                  <a:pt x="4600498" y="1174263"/>
                  <a:pt x="4594217" y="1171527"/>
                  <a:pt x="4588145" y="1168930"/>
                </a:cubicBezTo>
                <a:lnTo>
                  <a:pt x="4585820" y="1167475"/>
                </a:lnTo>
                <a:cubicBezTo>
                  <a:pt x="4586549" y="1163354"/>
                  <a:pt x="4587313" y="1159233"/>
                  <a:pt x="4588041" y="1155077"/>
                </a:cubicBezTo>
                <a:cubicBezTo>
                  <a:pt x="4595154" y="1158125"/>
                  <a:pt x="4602302" y="1161276"/>
                  <a:pt x="4609381" y="1164462"/>
                </a:cubicBezTo>
                <a:cubicBezTo>
                  <a:pt x="4608513" y="1168687"/>
                  <a:pt x="4607611" y="1172878"/>
                  <a:pt x="4606743" y="1177068"/>
                </a:cubicBezTo>
                <a:close/>
                <a:moveTo>
                  <a:pt x="4192932" y="1084776"/>
                </a:moveTo>
                <a:cubicBezTo>
                  <a:pt x="4194112" y="1086785"/>
                  <a:pt x="4195327" y="1088793"/>
                  <a:pt x="4196507" y="1090802"/>
                </a:cubicBezTo>
                <a:cubicBezTo>
                  <a:pt x="4185403" y="1089174"/>
                  <a:pt x="4174577" y="1087755"/>
                  <a:pt x="4164306" y="1086542"/>
                </a:cubicBezTo>
                <a:cubicBezTo>
                  <a:pt x="4163543" y="1084984"/>
                  <a:pt x="4162745" y="1083426"/>
                  <a:pt x="4161981" y="1081833"/>
                </a:cubicBezTo>
                <a:cubicBezTo>
                  <a:pt x="4172495" y="1082698"/>
                  <a:pt x="4182905" y="1083668"/>
                  <a:pt x="4192932" y="1084742"/>
                </a:cubicBezTo>
                <a:close/>
                <a:moveTo>
                  <a:pt x="4175305" y="1119442"/>
                </a:moveTo>
                <a:cubicBezTo>
                  <a:pt x="4162676" y="1115910"/>
                  <a:pt x="4150982" y="1112758"/>
                  <a:pt x="4139705" y="1109849"/>
                </a:cubicBezTo>
                <a:lnTo>
                  <a:pt x="4139567" y="1109503"/>
                </a:lnTo>
                <a:cubicBezTo>
                  <a:pt x="4150531" y="1111892"/>
                  <a:pt x="4161912" y="1114490"/>
                  <a:pt x="4174265" y="1117503"/>
                </a:cubicBezTo>
                <a:cubicBezTo>
                  <a:pt x="4174612" y="1118161"/>
                  <a:pt x="4174959" y="1118819"/>
                  <a:pt x="4175305" y="1119442"/>
                </a:cubicBezTo>
                <a:close/>
                <a:moveTo>
                  <a:pt x="4179226" y="1126715"/>
                </a:moveTo>
                <a:cubicBezTo>
                  <a:pt x="4168678" y="1123286"/>
                  <a:pt x="4159344" y="1120342"/>
                  <a:pt x="4150670" y="1117641"/>
                </a:cubicBezTo>
                <a:cubicBezTo>
                  <a:pt x="4159934" y="1120100"/>
                  <a:pt x="4169233" y="1122628"/>
                  <a:pt x="4178428" y="1125191"/>
                </a:cubicBezTo>
                <a:lnTo>
                  <a:pt x="4178775" y="1125814"/>
                </a:lnTo>
                <a:cubicBezTo>
                  <a:pt x="4178949" y="1126091"/>
                  <a:pt x="4179088" y="1126403"/>
                  <a:pt x="4179261" y="1126680"/>
                </a:cubicBezTo>
                <a:close/>
                <a:moveTo>
                  <a:pt x="4234466" y="1150506"/>
                </a:moveTo>
                <a:cubicBezTo>
                  <a:pt x="4235334" y="1151787"/>
                  <a:pt x="4236236" y="1153069"/>
                  <a:pt x="4237138" y="1154316"/>
                </a:cubicBezTo>
                <a:cubicBezTo>
                  <a:pt x="4229782" y="1151372"/>
                  <a:pt x="4222391" y="1148428"/>
                  <a:pt x="4215070" y="1145588"/>
                </a:cubicBezTo>
                <a:cubicBezTo>
                  <a:pt x="4206847" y="1142368"/>
                  <a:pt x="4198658" y="1139286"/>
                  <a:pt x="4190503" y="1136238"/>
                </a:cubicBezTo>
                <a:lnTo>
                  <a:pt x="4189879" y="1135130"/>
                </a:lnTo>
                <a:cubicBezTo>
                  <a:pt x="4204695" y="1140047"/>
                  <a:pt x="4219685" y="1145208"/>
                  <a:pt x="4234466" y="1150506"/>
                </a:cubicBezTo>
                <a:close/>
                <a:moveTo>
                  <a:pt x="4315209" y="1192340"/>
                </a:moveTo>
                <a:cubicBezTo>
                  <a:pt x="4317881" y="1195284"/>
                  <a:pt x="4320553" y="1198262"/>
                  <a:pt x="4323189" y="1201241"/>
                </a:cubicBezTo>
                <a:cubicBezTo>
                  <a:pt x="4299630" y="1189916"/>
                  <a:pt x="4276451" y="1179111"/>
                  <a:pt x="4254210" y="1169068"/>
                </a:cubicBezTo>
                <a:cubicBezTo>
                  <a:pt x="4253238" y="1167787"/>
                  <a:pt x="4252266" y="1166471"/>
                  <a:pt x="4251329" y="1165155"/>
                </a:cubicBezTo>
                <a:cubicBezTo>
                  <a:pt x="4271975" y="1173605"/>
                  <a:pt x="4293418" y="1182748"/>
                  <a:pt x="4315244" y="1192340"/>
                </a:cubicBezTo>
                <a:close/>
                <a:moveTo>
                  <a:pt x="4350011" y="1231058"/>
                </a:moveTo>
                <a:lnTo>
                  <a:pt x="4350670" y="1231751"/>
                </a:lnTo>
                <a:cubicBezTo>
                  <a:pt x="4351607" y="1232720"/>
                  <a:pt x="4352510" y="1233725"/>
                  <a:pt x="4353447" y="1234660"/>
                </a:cubicBezTo>
                <a:cubicBezTo>
                  <a:pt x="4355736" y="1237014"/>
                  <a:pt x="4358096" y="1239369"/>
                  <a:pt x="4360490" y="1241724"/>
                </a:cubicBezTo>
                <a:cubicBezTo>
                  <a:pt x="4327735" y="1222989"/>
                  <a:pt x="4299456" y="1207093"/>
                  <a:pt x="4272426" y="1192306"/>
                </a:cubicBezTo>
                <a:cubicBezTo>
                  <a:pt x="4271767" y="1191509"/>
                  <a:pt x="4271142" y="1190747"/>
                  <a:pt x="4270483" y="1189951"/>
                </a:cubicBezTo>
                <a:cubicBezTo>
                  <a:pt x="4295743" y="1202660"/>
                  <a:pt x="4321871" y="1216132"/>
                  <a:pt x="4349977" y="1231058"/>
                </a:cubicBezTo>
                <a:close/>
                <a:moveTo>
                  <a:pt x="4512191" y="1335609"/>
                </a:moveTo>
                <a:lnTo>
                  <a:pt x="4517673" y="1338795"/>
                </a:lnTo>
                <a:cubicBezTo>
                  <a:pt x="4516701" y="1341531"/>
                  <a:pt x="4515695" y="1344232"/>
                  <a:pt x="4514654" y="1346968"/>
                </a:cubicBezTo>
                <a:cubicBezTo>
                  <a:pt x="4496542" y="1335921"/>
                  <a:pt x="4478568" y="1324908"/>
                  <a:pt x="4461046" y="1314103"/>
                </a:cubicBezTo>
                <a:cubicBezTo>
                  <a:pt x="4477527" y="1322449"/>
                  <a:pt x="4494564" y="1329618"/>
                  <a:pt x="4512156" y="1335644"/>
                </a:cubicBezTo>
                <a:close/>
                <a:moveTo>
                  <a:pt x="4514377" y="1362275"/>
                </a:moveTo>
                <a:cubicBezTo>
                  <a:pt x="4515418" y="1359747"/>
                  <a:pt x="4516459" y="1357184"/>
                  <a:pt x="4517465" y="1354622"/>
                </a:cubicBezTo>
                <a:lnTo>
                  <a:pt x="4520761" y="1356630"/>
                </a:lnTo>
                <a:cubicBezTo>
                  <a:pt x="4524092" y="1358673"/>
                  <a:pt x="4527423" y="1360682"/>
                  <a:pt x="4530754" y="1362691"/>
                </a:cubicBezTo>
                <a:lnTo>
                  <a:pt x="4530685" y="1362864"/>
                </a:lnTo>
                <a:cubicBezTo>
                  <a:pt x="4530199" y="1363937"/>
                  <a:pt x="4529678" y="1365011"/>
                  <a:pt x="4529193" y="1366085"/>
                </a:cubicBezTo>
                <a:cubicBezTo>
                  <a:pt x="4524960" y="1365323"/>
                  <a:pt x="4520726" y="1364491"/>
                  <a:pt x="4516563" y="1363591"/>
                </a:cubicBezTo>
                <a:lnTo>
                  <a:pt x="4514412" y="1362206"/>
                </a:lnTo>
                <a:close/>
                <a:moveTo>
                  <a:pt x="4532559" y="1371799"/>
                </a:moveTo>
                <a:cubicBezTo>
                  <a:pt x="4537347" y="1372595"/>
                  <a:pt x="4542135" y="1373322"/>
                  <a:pt x="4546889" y="1373946"/>
                </a:cubicBezTo>
                <a:cubicBezTo>
                  <a:pt x="4545640" y="1376162"/>
                  <a:pt x="4544390" y="1378344"/>
                  <a:pt x="4543107" y="1380526"/>
                </a:cubicBezTo>
                <a:cubicBezTo>
                  <a:pt x="4539325" y="1378136"/>
                  <a:pt x="4535577" y="1375781"/>
                  <a:pt x="4531795" y="1373392"/>
                </a:cubicBezTo>
                <a:cubicBezTo>
                  <a:pt x="4532038" y="1372872"/>
                  <a:pt x="4532316" y="1372353"/>
                  <a:pt x="4532559" y="1371833"/>
                </a:cubicBezTo>
                <a:close/>
                <a:moveTo>
                  <a:pt x="4552302" y="1375677"/>
                </a:moveTo>
                <a:lnTo>
                  <a:pt x="4555564" y="1377651"/>
                </a:lnTo>
                <a:cubicBezTo>
                  <a:pt x="4558131" y="1379175"/>
                  <a:pt x="4560664" y="1380733"/>
                  <a:pt x="4563232" y="1382257"/>
                </a:cubicBezTo>
                <a:cubicBezTo>
                  <a:pt x="4561532" y="1384820"/>
                  <a:pt x="4559797" y="1387383"/>
                  <a:pt x="4558062" y="1389911"/>
                </a:cubicBezTo>
                <a:cubicBezTo>
                  <a:pt x="4554661" y="1387764"/>
                  <a:pt x="4551261" y="1385651"/>
                  <a:pt x="4547860" y="1383504"/>
                </a:cubicBezTo>
                <a:cubicBezTo>
                  <a:pt x="4549387" y="1380907"/>
                  <a:pt x="4550879" y="1378309"/>
                  <a:pt x="4552337" y="1375677"/>
                </a:cubicBezTo>
                <a:close/>
                <a:moveTo>
                  <a:pt x="4636098" y="1387625"/>
                </a:moveTo>
                <a:lnTo>
                  <a:pt x="4636653" y="1387902"/>
                </a:lnTo>
                <a:lnTo>
                  <a:pt x="4636584" y="1387902"/>
                </a:lnTo>
                <a:cubicBezTo>
                  <a:pt x="4635994" y="1388214"/>
                  <a:pt x="4635404" y="1388422"/>
                  <a:pt x="4634779" y="1388664"/>
                </a:cubicBezTo>
                <a:cubicBezTo>
                  <a:pt x="4635231" y="1388318"/>
                  <a:pt x="4635682" y="1387971"/>
                  <a:pt x="4636098" y="1387590"/>
                </a:cubicBezTo>
                <a:close/>
                <a:moveTo>
                  <a:pt x="5491617" y="1642648"/>
                </a:moveTo>
                <a:cubicBezTo>
                  <a:pt x="5491617" y="1642648"/>
                  <a:pt x="5491721" y="1642648"/>
                  <a:pt x="5491756" y="1642648"/>
                </a:cubicBezTo>
                <a:lnTo>
                  <a:pt x="5492172" y="1642856"/>
                </a:lnTo>
                <a:lnTo>
                  <a:pt x="5492034" y="1642856"/>
                </a:lnTo>
                <a:lnTo>
                  <a:pt x="5491617" y="1642648"/>
                </a:lnTo>
                <a:close/>
                <a:moveTo>
                  <a:pt x="5727461" y="1677383"/>
                </a:moveTo>
                <a:cubicBezTo>
                  <a:pt x="5714727" y="1675721"/>
                  <a:pt x="5701958" y="1673816"/>
                  <a:pt x="5689363" y="1671773"/>
                </a:cubicBezTo>
                <a:cubicBezTo>
                  <a:pt x="5686760" y="1670596"/>
                  <a:pt x="5684227" y="1669453"/>
                  <a:pt x="5681729" y="1668345"/>
                </a:cubicBezTo>
                <a:cubicBezTo>
                  <a:pt x="5692798" y="1669903"/>
                  <a:pt x="5704109" y="1671358"/>
                  <a:pt x="5715525" y="1672674"/>
                </a:cubicBezTo>
                <a:cubicBezTo>
                  <a:pt x="5719515" y="1674301"/>
                  <a:pt x="5723505" y="1675860"/>
                  <a:pt x="5727496" y="1677383"/>
                </a:cubicBezTo>
                <a:close/>
                <a:moveTo>
                  <a:pt x="5734887" y="1674786"/>
                </a:moveTo>
                <a:cubicBezTo>
                  <a:pt x="5747204" y="1676033"/>
                  <a:pt x="5759661" y="1677106"/>
                  <a:pt x="5772083" y="1677972"/>
                </a:cubicBezTo>
                <a:cubicBezTo>
                  <a:pt x="5779890" y="1680292"/>
                  <a:pt x="5787732" y="1682509"/>
                  <a:pt x="5795643" y="1684517"/>
                </a:cubicBezTo>
                <a:cubicBezTo>
                  <a:pt x="5780341" y="1683340"/>
                  <a:pt x="5764970" y="1681851"/>
                  <a:pt x="5749772" y="1680119"/>
                </a:cubicBezTo>
                <a:cubicBezTo>
                  <a:pt x="5744810" y="1678388"/>
                  <a:pt x="5739848" y="1676621"/>
                  <a:pt x="5734887" y="1674751"/>
                </a:cubicBezTo>
                <a:close/>
                <a:moveTo>
                  <a:pt x="6016012" y="1693625"/>
                </a:moveTo>
                <a:cubicBezTo>
                  <a:pt x="6030550" y="1690370"/>
                  <a:pt x="6044776" y="1686284"/>
                  <a:pt x="6059106" y="1681262"/>
                </a:cubicBezTo>
                <a:cubicBezTo>
                  <a:pt x="6075623" y="1678734"/>
                  <a:pt x="6090682" y="1676033"/>
                  <a:pt x="6105116" y="1673054"/>
                </a:cubicBezTo>
                <a:cubicBezTo>
                  <a:pt x="6121598" y="1669695"/>
                  <a:pt x="6136796" y="1666267"/>
                  <a:pt x="6151161" y="1662631"/>
                </a:cubicBezTo>
                <a:cubicBezTo>
                  <a:pt x="6130446" y="1672777"/>
                  <a:pt x="6111813" y="1680881"/>
                  <a:pt x="6093631" y="1687600"/>
                </a:cubicBezTo>
                <a:cubicBezTo>
                  <a:pt x="6055290" y="1694318"/>
                  <a:pt x="6014554" y="1698681"/>
                  <a:pt x="5972361" y="1700655"/>
                </a:cubicBezTo>
                <a:cubicBezTo>
                  <a:pt x="5987108" y="1699166"/>
                  <a:pt x="6001577" y="1696811"/>
                  <a:pt x="6016012" y="1693625"/>
                </a:cubicBezTo>
                <a:close/>
                <a:moveTo>
                  <a:pt x="6128989" y="1650267"/>
                </a:moveTo>
                <a:cubicBezTo>
                  <a:pt x="6150571" y="1644934"/>
                  <a:pt x="6169655" y="1639532"/>
                  <a:pt x="6187282" y="1633783"/>
                </a:cubicBezTo>
                <a:cubicBezTo>
                  <a:pt x="6202965" y="1628657"/>
                  <a:pt x="6218927" y="1623220"/>
                  <a:pt x="6235616" y="1617264"/>
                </a:cubicBezTo>
                <a:cubicBezTo>
                  <a:pt x="6232702" y="1618891"/>
                  <a:pt x="6229787" y="1620519"/>
                  <a:pt x="6226872" y="1622112"/>
                </a:cubicBezTo>
                <a:cubicBezTo>
                  <a:pt x="6206886" y="1633229"/>
                  <a:pt x="6190231" y="1642475"/>
                  <a:pt x="6172986" y="1651514"/>
                </a:cubicBezTo>
                <a:cubicBezTo>
                  <a:pt x="6152133" y="1657505"/>
                  <a:pt x="6129579" y="1662942"/>
                  <a:pt x="6104006" y="1668171"/>
                </a:cubicBezTo>
                <a:cubicBezTo>
                  <a:pt x="6097136" y="1669591"/>
                  <a:pt x="6090127" y="1670942"/>
                  <a:pt x="6082840" y="1672258"/>
                </a:cubicBezTo>
                <a:cubicBezTo>
                  <a:pt x="6097830" y="1666059"/>
                  <a:pt x="6113062" y="1658786"/>
                  <a:pt x="6128989" y="1650267"/>
                </a:cubicBezTo>
                <a:close/>
                <a:moveTo>
                  <a:pt x="6303243" y="1581213"/>
                </a:moveTo>
                <a:cubicBezTo>
                  <a:pt x="6291377" y="1587100"/>
                  <a:pt x="6278642" y="1593715"/>
                  <a:pt x="6264554" y="1601368"/>
                </a:cubicBezTo>
                <a:cubicBezTo>
                  <a:pt x="6237074" y="1611619"/>
                  <a:pt x="6211223" y="1620692"/>
                  <a:pt x="6185512" y="1629073"/>
                </a:cubicBezTo>
                <a:cubicBezTo>
                  <a:pt x="6173229" y="1633090"/>
                  <a:pt x="6160321" y="1636900"/>
                  <a:pt x="6146442" y="1640605"/>
                </a:cubicBezTo>
                <a:cubicBezTo>
                  <a:pt x="6162577" y="1631428"/>
                  <a:pt x="6177601" y="1622112"/>
                  <a:pt x="6189329" y="1614736"/>
                </a:cubicBezTo>
                <a:cubicBezTo>
                  <a:pt x="6191376" y="1614008"/>
                  <a:pt x="6193423" y="1613316"/>
                  <a:pt x="6195471" y="1612589"/>
                </a:cubicBezTo>
                <a:cubicBezTo>
                  <a:pt x="6299808" y="1575326"/>
                  <a:pt x="6396824" y="1531344"/>
                  <a:pt x="6478018" y="1493215"/>
                </a:cubicBezTo>
                <a:cubicBezTo>
                  <a:pt x="6493597" y="1490791"/>
                  <a:pt x="6509802" y="1488644"/>
                  <a:pt x="6528261" y="1486566"/>
                </a:cubicBezTo>
                <a:cubicBezTo>
                  <a:pt x="6484299" y="1507622"/>
                  <a:pt x="6447484" y="1524764"/>
                  <a:pt x="6413306" y="1540036"/>
                </a:cubicBezTo>
                <a:cubicBezTo>
                  <a:pt x="6371841" y="1551534"/>
                  <a:pt x="6335825" y="1565006"/>
                  <a:pt x="6303243" y="1581248"/>
                </a:cubicBezTo>
                <a:lnTo>
                  <a:pt x="6303243" y="1581248"/>
                </a:lnTo>
                <a:close/>
                <a:moveTo>
                  <a:pt x="6512820" y="1453944"/>
                </a:moveTo>
                <a:lnTo>
                  <a:pt x="6517574" y="1451693"/>
                </a:lnTo>
                <a:cubicBezTo>
                  <a:pt x="6529961" y="1451069"/>
                  <a:pt x="6542730" y="1450792"/>
                  <a:pt x="6555569" y="1450827"/>
                </a:cubicBezTo>
                <a:cubicBezTo>
                  <a:pt x="6527498" y="1464194"/>
                  <a:pt x="6502099" y="1476315"/>
                  <a:pt x="6476352" y="1488402"/>
                </a:cubicBezTo>
                <a:cubicBezTo>
                  <a:pt x="6453833" y="1491934"/>
                  <a:pt x="6433084" y="1495986"/>
                  <a:pt x="6413514" y="1500765"/>
                </a:cubicBezTo>
                <a:cubicBezTo>
                  <a:pt x="6448941" y="1484315"/>
                  <a:pt x="6483917" y="1467692"/>
                  <a:pt x="6512820" y="1453978"/>
                </a:cubicBezTo>
                <a:close/>
                <a:moveTo>
                  <a:pt x="6581800" y="1446325"/>
                </a:moveTo>
                <a:cubicBezTo>
                  <a:pt x="6580239" y="1446256"/>
                  <a:pt x="6578677" y="1446221"/>
                  <a:pt x="6577081" y="1446186"/>
                </a:cubicBezTo>
                <a:cubicBezTo>
                  <a:pt x="6592210" y="1438983"/>
                  <a:pt x="6607234" y="1431849"/>
                  <a:pt x="6622189" y="1424784"/>
                </a:cubicBezTo>
                <a:cubicBezTo>
                  <a:pt x="6630343" y="1425962"/>
                  <a:pt x="6638601" y="1427347"/>
                  <a:pt x="6647276" y="1428975"/>
                </a:cubicBezTo>
                <a:cubicBezTo>
                  <a:pt x="6634507" y="1435139"/>
                  <a:pt x="6621669" y="1441373"/>
                  <a:pt x="6608726" y="1447675"/>
                </a:cubicBezTo>
                <a:cubicBezTo>
                  <a:pt x="6599219" y="1447087"/>
                  <a:pt x="6590405" y="1446636"/>
                  <a:pt x="6581835" y="1446359"/>
                </a:cubicBezTo>
                <a:close/>
                <a:moveTo>
                  <a:pt x="6805361" y="1410170"/>
                </a:moveTo>
                <a:cubicBezTo>
                  <a:pt x="6808345" y="1411451"/>
                  <a:pt x="6811294" y="1412698"/>
                  <a:pt x="6814244" y="1413910"/>
                </a:cubicBezTo>
                <a:lnTo>
                  <a:pt x="6806645" y="1418412"/>
                </a:lnTo>
                <a:cubicBezTo>
                  <a:pt x="6803348" y="1417304"/>
                  <a:pt x="6800018" y="1416126"/>
                  <a:pt x="6796687" y="1414949"/>
                </a:cubicBezTo>
                <a:lnTo>
                  <a:pt x="6805361" y="1410170"/>
                </a:lnTo>
                <a:close/>
                <a:moveTo>
                  <a:pt x="6864348" y="1412075"/>
                </a:moveTo>
                <a:cubicBezTo>
                  <a:pt x="6865216" y="1412490"/>
                  <a:pt x="6866083" y="1412871"/>
                  <a:pt x="6866951" y="1413252"/>
                </a:cubicBezTo>
                <a:lnTo>
                  <a:pt x="6862648" y="1416438"/>
                </a:lnTo>
                <a:cubicBezTo>
                  <a:pt x="6861676" y="1416057"/>
                  <a:pt x="6860670" y="1415676"/>
                  <a:pt x="6859698" y="1415295"/>
                </a:cubicBezTo>
                <a:lnTo>
                  <a:pt x="6864348" y="1412075"/>
                </a:lnTo>
                <a:close/>
                <a:moveTo>
                  <a:pt x="6881177" y="1409131"/>
                </a:moveTo>
                <a:cubicBezTo>
                  <a:pt x="6883120" y="1410101"/>
                  <a:pt x="6885098" y="1411070"/>
                  <a:pt x="6887040" y="1412005"/>
                </a:cubicBezTo>
                <a:lnTo>
                  <a:pt x="6882946" y="1414707"/>
                </a:lnTo>
                <a:cubicBezTo>
                  <a:pt x="6880968" y="1413875"/>
                  <a:pt x="6878991" y="1413044"/>
                  <a:pt x="6877013" y="1412179"/>
                </a:cubicBezTo>
                <a:cubicBezTo>
                  <a:pt x="6878401" y="1411174"/>
                  <a:pt x="6879789" y="1410135"/>
                  <a:pt x="6881177" y="1409131"/>
                </a:cubicBezTo>
                <a:close/>
                <a:moveTo>
                  <a:pt x="6878644" y="1402205"/>
                </a:moveTo>
                <a:cubicBezTo>
                  <a:pt x="6880240" y="1401131"/>
                  <a:pt x="6881836" y="1400023"/>
                  <a:pt x="6883432" y="1398949"/>
                </a:cubicBezTo>
                <a:cubicBezTo>
                  <a:pt x="6884022" y="1399261"/>
                  <a:pt x="6884577" y="1399607"/>
                  <a:pt x="6885202" y="1399954"/>
                </a:cubicBezTo>
                <a:cubicBezTo>
                  <a:pt x="6883675" y="1401027"/>
                  <a:pt x="6882183" y="1402136"/>
                  <a:pt x="6880656" y="1403244"/>
                </a:cubicBezTo>
                <a:cubicBezTo>
                  <a:pt x="6879997" y="1402897"/>
                  <a:pt x="6879338" y="1402586"/>
                  <a:pt x="6878679" y="1402239"/>
                </a:cubicBezTo>
                <a:close/>
                <a:moveTo>
                  <a:pt x="6908172" y="1389876"/>
                </a:moveTo>
                <a:cubicBezTo>
                  <a:pt x="6910323" y="1391296"/>
                  <a:pt x="6912509" y="1392681"/>
                  <a:pt x="6914661" y="1394032"/>
                </a:cubicBezTo>
                <a:cubicBezTo>
                  <a:pt x="6913168" y="1395002"/>
                  <a:pt x="6911676" y="1395937"/>
                  <a:pt x="6910184" y="1396906"/>
                </a:cubicBezTo>
                <a:cubicBezTo>
                  <a:pt x="6907998" y="1395625"/>
                  <a:pt x="6905812" y="1394378"/>
                  <a:pt x="6903626" y="1393062"/>
                </a:cubicBezTo>
                <a:cubicBezTo>
                  <a:pt x="6905153" y="1391989"/>
                  <a:pt x="6906645" y="1390950"/>
                  <a:pt x="6908172" y="1389911"/>
                </a:cubicBezTo>
                <a:close/>
                <a:moveTo>
                  <a:pt x="6912717" y="1386725"/>
                </a:moveTo>
                <a:cubicBezTo>
                  <a:pt x="6914244" y="1385651"/>
                  <a:pt x="6915805" y="1384612"/>
                  <a:pt x="6917332" y="1383573"/>
                </a:cubicBezTo>
                <a:cubicBezTo>
                  <a:pt x="6919553" y="1385097"/>
                  <a:pt x="6921773" y="1386621"/>
                  <a:pt x="6923959" y="1388110"/>
                </a:cubicBezTo>
                <a:cubicBezTo>
                  <a:pt x="6922433" y="1389080"/>
                  <a:pt x="6920941" y="1390015"/>
                  <a:pt x="6919414" y="1390984"/>
                </a:cubicBezTo>
                <a:cubicBezTo>
                  <a:pt x="6917159" y="1389599"/>
                  <a:pt x="6914938" y="1388179"/>
                  <a:pt x="6912717" y="1386725"/>
                </a:cubicBezTo>
                <a:close/>
                <a:moveTo>
                  <a:pt x="6921843" y="1380491"/>
                </a:moveTo>
                <a:cubicBezTo>
                  <a:pt x="6923474" y="1379418"/>
                  <a:pt x="6925070" y="1378309"/>
                  <a:pt x="6926701" y="1377236"/>
                </a:cubicBezTo>
                <a:cubicBezTo>
                  <a:pt x="6928956" y="1378898"/>
                  <a:pt x="6931211" y="1380526"/>
                  <a:pt x="6933467" y="1382119"/>
                </a:cubicBezTo>
                <a:cubicBezTo>
                  <a:pt x="6931871" y="1383123"/>
                  <a:pt x="6930275" y="1384127"/>
                  <a:pt x="6928678" y="1385097"/>
                </a:cubicBezTo>
                <a:cubicBezTo>
                  <a:pt x="6926389" y="1383573"/>
                  <a:pt x="6924098" y="1382049"/>
                  <a:pt x="6921843" y="1380456"/>
                </a:cubicBezTo>
                <a:close/>
                <a:moveTo>
                  <a:pt x="6931246" y="1374223"/>
                </a:moveTo>
                <a:cubicBezTo>
                  <a:pt x="6932842" y="1373184"/>
                  <a:pt x="6934438" y="1372110"/>
                  <a:pt x="6936034" y="1371071"/>
                </a:cubicBezTo>
                <a:cubicBezTo>
                  <a:pt x="6938325" y="1372838"/>
                  <a:pt x="6940615" y="1374569"/>
                  <a:pt x="6942905" y="1376301"/>
                </a:cubicBezTo>
                <a:cubicBezTo>
                  <a:pt x="6941309" y="1377270"/>
                  <a:pt x="6939747" y="1378240"/>
                  <a:pt x="6938186" y="1379210"/>
                </a:cubicBezTo>
                <a:cubicBezTo>
                  <a:pt x="6935861" y="1377547"/>
                  <a:pt x="6933571" y="1375920"/>
                  <a:pt x="6931246" y="1374223"/>
                </a:cubicBezTo>
                <a:close/>
                <a:moveTo>
                  <a:pt x="6940615" y="1368128"/>
                </a:moveTo>
                <a:cubicBezTo>
                  <a:pt x="7015354" y="1320129"/>
                  <a:pt x="7079962" y="1294987"/>
                  <a:pt x="7143669" y="1289100"/>
                </a:cubicBezTo>
                <a:cubicBezTo>
                  <a:pt x="7144258" y="1289065"/>
                  <a:pt x="7144848" y="1289030"/>
                  <a:pt x="7145438" y="1288996"/>
                </a:cubicBezTo>
                <a:cubicBezTo>
                  <a:pt x="7068443" y="1304095"/>
                  <a:pt x="6996860" y="1343505"/>
                  <a:pt x="6947589" y="1373426"/>
                </a:cubicBezTo>
                <a:cubicBezTo>
                  <a:pt x="6945264" y="1371660"/>
                  <a:pt x="6942905" y="1369929"/>
                  <a:pt x="6940615" y="1368128"/>
                </a:cubicBezTo>
                <a:close/>
                <a:moveTo>
                  <a:pt x="6904702" y="1328406"/>
                </a:moveTo>
                <a:cubicBezTo>
                  <a:pt x="6903106" y="1329064"/>
                  <a:pt x="6901510" y="1329757"/>
                  <a:pt x="6899914" y="1330449"/>
                </a:cubicBezTo>
                <a:lnTo>
                  <a:pt x="6897554" y="1331453"/>
                </a:lnTo>
                <a:cubicBezTo>
                  <a:pt x="6895577" y="1329653"/>
                  <a:pt x="6893633" y="1327817"/>
                  <a:pt x="6891690" y="1325947"/>
                </a:cubicBezTo>
                <a:cubicBezTo>
                  <a:pt x="6900573" y="1322588"/>
                  <a:pt x="6908137" y="1319783"/>
                  <a:pt x="6915250" y="1317220"/>
                </a:cubicBezTo>
                <a:cubicBezTo>
                  <a:pt x="6968304" y="1298138"/>
                  <a:pt x="7024480" y="1281273"/>
                  <a:pt x="7084404" y="1277602"/>
                </a:cubicBezTo>
                <a:cubicBezTo>
                  <a:pt x="7018235" y="1283836"/>
                  <a:pt x="6958276" y="1306207"/>
                  <a:pt x="6904737" y="1328406"/>
                </a:cubicBezTo>
                <a:close/>
                <a:moveTo>
                  <a:pt x="6863307" y="1316181"/>
                </a:moveTo>
                <a:cubicBezTo>
                  <a:pt x="6860566" y="1313480"/>
                  <a:pt x="6857825" y="1310779"/>
                  <a:pt x="6855118" y="1308008"/>
                </a:cubicBezTo>
                <a:cubicBezTo>
                  <a:pt x="6857339" y="1307281"/>
                  <a:pt x="6859560" y="1306588"/>
                  <a:pt x="6861781" y="1305896"/>
                </a:cubicBezTo>
                <a:lnTo>
                  <a:pt x="6863723" y="1305272"/>
                </a:lnTo>
                <a:cubicBezTo>
                  <a:pt x="6866291" y="1307974"/>
                  <a:pt x="6868859" y="1310640"/>
                  <a:pt x="6871461" y="1313307"/>
                </a:cubicBezTo>
                <a:cubicBezTo>
                  <a:pt x="6868859" y="1314242"/>
                  <a:pt x="6866222" y="1315177"/>
                  <a:pt x="6863619" y="1316112"/>
                </a:cubicBezTo>
                <a:lnTo>
                  <a:pt x="6863342" y="1316216"/>
                </a:lnTo>
                <a:close/>
                <a:moveTo>
                  <a:pt x="6850087" y="1302883"/>
                </a:moveTo>
                <a:cubicBezTo>
                  <a:pt x="6848907" y="1301705"/>
                  <a:pt x="6847762" y="1300493"/>
                  <a:pt x="6846583" y="1299281"/>
                </a:cubicBezTo>
                <a:cubicBezTo>
                  <a:pt x="6845125" y="1297757"/>
                  <a:pt x="6843702" y="1296199"/>
                  <a:pt x="6842314" y="1294641"/>
                </a:cubicBezTo>
                <a:cubicBezTo>
                  <a:pt x="6845299" y="1293740"/>
                  <a:pt x="6848318" y="1292840"/>
                  <a:pt x="6851302" y="1291939"/>
                </a:cubicBezTo>
                <a:cubicBezTo>
                  <a:pt x="6854147" y="1295056"/>
                  <a:pt x="6856992" y="1298138"/>
                  <a:pt x="6859837" y="1301221"/>
                </a:cubicBezTo>
                <a:cubicBezTo>
                  <a:pt x="6856957" y="1302156"/>
                  <a:pt x="6854042" y="1303056"/>
                  <a:pt x="6851163" y="1303991"/>
                </a:cubicBezTo>
                <a:lnTo>
                  <a:pt x="6850053" y="1302883"/>
                </a:lnTo>
                <a:close/>
                <a:moveTo>
                  <a:pt x="6800954" y="1268356"/>
                </a:moveTo>
                <a:cubicBezTo>
                  <a:pt x="6804285" y="1267421"/>
                  <a:pt x="6807616" y="1266486"/>
                  <a:pt x="6810948" y="1265551"/>
                </a:cubicBezTo>
                <a:cubicBezTo>
                  <a:pt x="6814036" y="1269498"/>
                  <a:pt x="6817193" y="1273481"/>
                  <a:pt x="6820455" y="1277429"/>
                </a:cubicBezTo>
                <a:cubicBezTo>
                  <a:pt x="6817228" y="1278364"/>
                  <a:pt x="6814001" y="1279334"/>
                  <a:pt x="6810774" y="1280303"/>
                </a:cubicBezTo>
                <a:cubicBezTo>
                  <a:pt x="6807235" y="1276078"/>
                  <a:pt x="6804008" y="1272130"/>
                  <a:pt x="6800954" y="1268356"/>
                </a:cubicBezTo>
                <a:close/>
                <a:moveTo>
                  <a:pt x="6757686" y="1238677"/>
                </a:moveTo>
                <a:cubicBezTo>
                  <a:pt x="6761572" y="1237534"/>
                  <a:pt x="6765493" y="1236426"/>
                  <a:pt x="6769379" y="1235318"/>
                </a:cubicBezTo>
                <a:cubicBezTo>
                  <a:pt x="6772641" y="1239785"/>
                  <a:pt x="6775937" y="1244252"/>
                  <a:pt x="6779268" y="1248685"/>
                </a:cubicBezTo>
                <a:cubicBezTo>
                  <a:pt x="6775555" y="1249759"/>
                  <a:pt x="6771808" y="1250832"/>
                  <a:pt x="6768095" y="1251940"/>
                </a:cubicBezTo>
                <a:cubicBezTo>
                  <a:pt x="6764626" y="1247508"/>
                  <a:pt x="6761156" y="1243075"/>
                  <a:pt x="6757720" y="1238642"/>
                </a:cubicBezTo>
                <a:close/>
                <a:moveTo>
                  <a:pt x="6743807" y="1220842"/>
                </a:moveTo>
                <a:cubicBezTo>
                  <a:pt x="6747970" y="1219595"/>
                  <a:pt x="6752099" y="1218383"/>
                  <a:pt x="6756263" y="1217205"/>
                </a:cubicBezTo>
                <a:lnTo>
                  <a:pt x="6757929" y="1219526"/>
                </a:lnTo>
                <a:cubicBezTo>
                  <a:pt x="6760670" y="1223335"/>
                  <a:pt x="6763445" y="1227179"/>
                  <a:pt x="6766221" y="1230989"/>
                </a:cubicBezTo>
                <a:cubicBezTo>
                  <a:pt x="6762266" y="1232097"/>
                  <a:pt x="6758345" y="1233240"/>
                  <a:pt x="6754389" y="1234417"/>
                </a:cubicBezTo>
                <a:cubicBezTo>
                  <a:pt x="6750885" y="1229915"/>
                  <a:pt x="6747380" y="1225378"/>
                  <a:pt x="6743807" y="1220842"/>
                </a:cubicBezTo>
                <a:close/>
                <a:moveTo>
                  <a:pt x="6734993" y="1218071"/>
                </a:moveTo>
                <a:cubicBezTo>
                  <a:pt x="6730274" y="1219526"/>
                  <a:pt x="6725555" y="1220980"/>
                  <a:pt x="6720767" y="1222539"/>
                </a:cubicBezTo>
                <a:cubicBezTo>
                  <a:pt x="6716533" y="1217794"/>
                  <a:pt x="6712335" y="1213188"/>
                  <a:pt x="6708206" y="1208790"/>
                </a:cubicBezTo>
                <a:cubicBezTo>
                  <a:pt x="6713307" y="1207093"/>
                  <a:pt x="6718442" y="1205431"/>
                  <a:pt x="6723543" y="1203838"/>
                </a:cubicBezTo>
                <a:cubicBezTo>
                  <a:pt x="6727429" y="1208548"/>
                  <a:pt x="6731245" y="1213292"/>
                  <a:pt x="6734993" y="1218071"/>
                </a:cubicBezTo>
                <a:close/>
                <a:moveTo>
                  <a:pt x="6715423" y="1224305"/>
                </a:moveTo>
                <a:cubicBezTo>
                  <a:pt x="6710010" y="1226071"/>
                  <a:pt x="6704597" y="1227907"/>
                  <a:pt x="6699115" y="1229811"/>
                </a:cubicBezTo>
                <a:cubicBezTo>
                  <a:pt x="6694188" y="1225067"/>
                  <a:pt x="6689573" y="1220807"/>
                  <a:pt x="6685062" y="1216825"/>
                </a:cubicBezTo>
                <a:cubicBezTo>
                  <a:pt x="6690996" y="1214677"/>
                  <a:pt x="6696929" y="1212600"/>
                  <a:pt x="6702828" y="1210591"/>
                </a:cubicBezTo>
                <a:cubicBezTo>
                  <a:pt x="6706922" y="1214920"/>
                  <a:pt x="6711155" y="1219526"/>
                  <a:pt x="6715423" y="1224270"/>
                </a:cubicBezTo>
                <a:close/>
                <a:moveTo>
                  <a:pt x="6613029" y="1239127"/>
                </a:moveTo>
                <a:cubicBezTo>
                  <a:pt x="6613549" y="1239369"/>
                  <a:pt x="6614070" y="1239577"/>
                  <a:pt x="6614590" y="1239820"/>
                </a:cubicBezTo>
                <a:cubicBezTo>
                  <a:pt x="6603626" y="1244599"/>
                  <a:pt x="6592592" y="1249586"/>
                  <a:pt x="6581766" y="1254676"/>
                </a:cubicBezTo>
                <a:cubicBezTo>
                  <a:pt x="6574305" y="1252252"/>
                  <a:pt x="6566776" y="1249967"/>
                  <a:pt x="6559316" y="1247854"/>
                </a:cubicBezTo>
                <a:cubicBezTo>
                  <a:pt x="6570801" y="1242140"/>
                  <a:pt x="6582425" y="1236564"/>
                  <a:pt x="6593945" y="1231231"/>
                </a:cubicBezTo>
                <a:cubicBezTo>
                  <a:pt x="6600572" y="1233828"/>
                  <a:pt x="6606991" y="1236495"/>
                  <a:pt x="6613029" y="1239127"/>
                </a:cubicBezTo>
                <a:close/>
                <a:moveTo>
                  <a:pt x="6575103" y="1257828"/>
                </a:moveTo>
                <a:cubicBezTo>
                  <a:pt x="6562126" y="1263957"/>
                  <a:pt x="6549149" y="1270330"/>
                  <a:pt x="6536415" y="1276771"/>
                </a:cubicBezTo>
                <a:cubicBezTo>
                  <a:pt x="6528365" y="1275143"/>
                  <a:pt x="6520211" y="1273654"/>
                  <a:pt x="6512127" y="1272373"/>
                </a:cubicBezTo>
                <a:cubicBezTo>
                  <a:pt x="6525832" y="1264962"/>
                  <a:pt x="6539434" y="1257862"/>
                  <a:pt x="6552619" y="1251213"/>
                </a:cubicBezTo>
                <a:cubicBezTo>
                  <a:pt x="6560149" y="1253256"/>
                  <a:pt x="6567713" y="1255473"/>
                  <a:pt x="6575103" y="1257793"/>
                </a:cubicBezTo>
                <a:close/>
                <a:moveTo>
                  <a:pt x="6445471" y="1304164"/>
                </a:moveTo>
                <a:cubicBezTo>
                  <a:pt x="6436901" y="1304268"/>
                  <a:pt x="6428365" y="1304614"/>
                  <a:pt x="6419968" y="1305203"/>
                </a:cubicBezTo>
                <a:cubicBezTo>
                  <a:pt x="6438150" y="1293775"/>
                  <a:pt x="6455985" y="1282866"/>
                  <a:pt x="6473161" y="1272754"/>
                </a:cubicBezTo>
                <a:cubicBezTo>
                  <a:pt x="6480968" y="1273377"/>
                  <a:pt x="6488740" y="1274208"/>
                  <a:pt x="6496373" y="1275178"/>
                </a:cubicBezTo>
                <a:cubicBezTo>
                  <a:pt x="6479961" y="1284217"/>
                  <a:pt x="6462855" y="1293948"/>
                  <a:pt x="6445471" y="1304164"/>
                </a:cubicBezTo>
                <a:close/>
                <a:moveTo>
                  <a:pt x="6365145" y="1353271"/>
                </a:moveTo>
                <a:cubicBezTo>
                  <a:pt x="6352966" y="1356319"/>
                  <a:pt x="6341134" y="1360024"/>
                  <a:pt x="6329787" y="1364318"/>
                </a:cubicBezTo>
                <a:cubicBezTo>
                  <a:pt x="6358379" y="1344925"/>
                  <a:pt x="6385027" y="1327367"/>
                  <a:pt x="6410842" y="1310987"/>
                </a:cubicBezTo>
                <a:cubicBezTo>
                  <a:pt x="6419274" y="1310190"/>
                  <a:pt x="6427949" y="1309636"/>
                  <a:pt x="6436693" y="1309359"/>
                </a:cubicBezTo>
                <a:cubicBezTo>
                  <a:pt x="6414035" y="1322796"/>
                  <a:pt x="6390544" y="1337202"/>
                  <a:pt x="6365145" y="1353271"/>
                </a:cubicBezTo>
                <a:close/>
                <a:moveTo>
                  <a:pt x="6266151" y="1417581"/>
                </a:moveTo>
                <a:cubicBezTo>
                  <a:pt x="6247102" y="1430187"/>
                  <a:pt x="6226386" y="1442896"/>
                  <a:pt x="6202792" y="1456368"/>
                </a:cubicBezTo>
                <a:cubicBezTo>
                  <a:pt x="6213687" y="1446359"/>
                  <a:pt x="6223402" y="1437806"/>
                  <a:pt x="6232632" y="1430117"/>
                </a:cubicBezTo>
                <a:cubicBezTo>
                  <a:pt x="6248732" y="1419971"/>
                  <a:pt x="6263375" y="1410274"/>
                  <a:pt x="6277393" y="1400439"/>
                </a:cubicBezTo>
                <a:cubicBezTo>
                  <a:pt x="6287768" y="1393166"/>
                  <a:pt x="6298038" y="1386067"/>
                  <a:pt x="6307997" y="1379175"/>
                </a:cubicBezTo>
                <a:cubicBezTo>
                  <a:pt x="6321286" y="1372699"/>
                  <a:pt x="6335513" y="1367158"/>
                  <a:pt x="6350467" y="1362587"/>
                </a:cubicBezTo>
                <a:cubicBezTo>
                  <a:pt x="6325276" y="1378656"/>
                  <a:pt x="6298177" y="1396352"/>
                  <a:pt x="6266151" y="1417581"/>
                </a:cubicBezTo>
                <a:close/>
                <a:moveTo>
                  <a:pt x="6203729" y="1461701"/>
                </a:moveTo>
                <a:cubicBezTo>
                  <a:pt x="6228121" y="1447814"/>
                  <a:pt x="6249565" y="1434723"/>
                  <a:pt x="6269239" y="1421667"/>
                </a:cubicBezTo>
                <a:cubicBezTo>
                  <a:pt x="6307094" y="1396560"/>
                  <a:pt x="6338323" y="1376266"/>
                  <a:pt x="6367400" y="1357877"/>
                </a:cubicBezTo>
                <a:cubicBezTo>
                  <a:pt x="6378157" y="1355210"/>
                  <a:pt x="6389468" y="1352994"/>
                  <a:pt x="6401162" y="1351262"/>
                </a:cubicBezTo>
                <a:cubicBezTo>
                  <a:pt x="6350676" y="1380941"/>
                  <a:pt x="6300710" y="1412005"/>
                  <a:pt x="6258101" y="1438706"/>
                </a:cubicBezTo>
                <a:cubicBezTo>
                  <a:pt x="6238600" y="1450931"/>
                  <a:pt x="6217053" y="1463294"/>
                  <a:pt x="6192174" y="1476558"/>
                </a:cubicBezTo>
                <a:cubicBezTo>
                  <a:pt x="6184645" y="1480610"/>
                  <a:pt x="6176699" y="1484731"/>
                  <a:pt x="6168475" y="1488886"/>
                </a:cubicBezTo>
                <a:cubicBezTo>
                  <a:pt x="6174756" y="1482826"/>
                  <a:pt x="6181105" y="1476731"/>
                  <a:pt x="6187525" y="1470670"/>
                </a:cubicBezTo>
                <a:lnTo>
                  <a:pt x="6192278" y="1468073"/>
                </a:lnTo>
                <a:cubicBezTo>
                  <a:pt x="6196130" y="1465961"/>
                  <a:pt x="6199981" y="1463848"/>
                  <a:pt x="6203798" y="1461666"/>
                </a:cubicBezTo>
                <a:close/>
                <a:moveTo>
                  <a:pt x="6261224" y="1442758"/>
                </a:moveTo>
                <a:cubicBezTo>
                  <a:pt x="6245540" y="1453667"/>
                  <a:pt x="6229128" y="1466342"/>
                  <a:pt x="6210876" y="1481648"/>
                </a:cubicBezTo>
                <a:cubicBezTo>
                  <a:pt x="6202167" y="1486254"/>
                  <a:pt x="6192868" y="1490964"/>
                  <a:pt x="6183291" y="1495709"/>
                </a:cubicBezTo>
                <a:cubicBezTo>
                  <a:pt x="6169377" y="1502670"/>
                  <a:pt x="6154735" y="1509596"/>
                  <a:pt x="6139710" y="1516349"/>
                </a:cubicBezTo>
                <a:cubicBezTo>
                  <a:pt x="6144742" y="1511604"/>
                  <a:pt x="6150155" y="1506479"/>
                  <a:pt x="6156227" y="1500626"/>
                </a:cubicBezTo>
                <a:cubicBezTo>
                  <a:pt x="6169690" y="1494046"/>
                  <a:pt x="6182667" y="1487397"/>
                  <a:pt x="6194742" y="1480921"/>
                </a:cubicBezTo>
                <a:cubicBezTo>
                  <a:pt x="6219725" y="1467623"/>
                  <a:pt x="6241376" y="1455190"/>
                  <a:pt x="6261016" y="1442896"/>
                </a:cubicBezTo>
                <a:cubicBezTo>
                  <a:pt x="6261085" y="1442862"/>
                  <a:pt x="6261154" y="1442827"/>
                  <a:pt x="6261224" y="1442758"/>
                </a:cubicBezTo>
                <a:close/>
                <a:moveTo>
                  <a:pt x="6194048" y="1496020"/>
                </a:moveTo>
                <a:cubicBezTo>
                  <a:pt x="6186414" y="1502600"/>
                  <a:pt x="6178954" y="1509146"/>
                  <a:pt x="6171806" y="1515448"/>
                </a:cubicBezTo>
                <a:lnTo>
                  <a:pt x="6170245" y="1516834"/>
                </a:lnTo>
                <a:cubicBezTo>
                  <a:pt x="6151404" y="1525491"/>
                  <a:pt x="6131834" y="1533838"/>
                  <a:pt x="6111952" y="1541664"/>
                </a:cubicBezTo>
                <a:cubicBezTo>
                  <a:pt x="6117191" y="1537093"/>
                  <a:pt x="6122639" y="1532210"/>
                  <a:pt x="6128468" y="1526877"/>
                </a:cubicBezTo>
                <a:cubicBezTo>
                  <a:pt x="6148246" y="1518288"/>
                  <a:pt x="6167573" y="1509284"/>
                  <a:pt x="6185859" y="1500141"/>
                </a:cubicBezTo>
                <a:cubicBezTo>
                  <a:pt x="6188635" y="1498756"/>
                  <a:pt x="6191376" y="1497371"/>
                  <a:pt x="6194083" y="1496020"/>
                </a:cubicBezTo>
                <a:close/>
                <a:moveTo>
                  <a:pt x="6136379" y="1546097"/>
                </a:moveTo>
                <a:cubicBezTo>
                  <a:pt x="6118683" y="1553092"/>
                  <a:pt x="6100502" y="1559776"/>
                  <a:pt x="6082111" y="1566010"/>
                </a:cubicBezTo>
                <a:cubicBezTo>
                  <a:pt x="6087906" y="1561612"/>
                  <a:pt x="6093874" y="1556833"/>
                  <a:pt x="6100189" y="1551603"/>
                </a:cubicBezTo>
                <a:cubicBezTo>
                  <a:pt x="6119377" y="1544331"/>
                  <a:pt x="6138496" y="1536469"/>
                  <a:pt x="6157198" y="1528227"/>
                </a:cubicBezTo>
                <a:cubicBezTo>
                  <a:pt x="6150606" y="1533976"/>
                  <a:pt x="6143527" y="1540106"/>
                  <a:pt x="6136414" y="1546097"/>
                </a:cubicBezTo>
                <a:close/>
                <a:moveTo>
                  <a:pt x="6051299" y="1581248"/>
                </a:moveTo>
                <a:cubicBezTo>
                  <a:pt x="6043527" y="1586165"/>
                  <a:pt x="6035685" y="1590736"/>
                  <a:pt x="6027913" y="1594823"/>
                </a:cubicBezTo>
                <a:cubicBezTo>
                  <a:pt x="5970487" y="1609714"/>
                  <a:pt x="5910078" y="1620935"/>
                  <a:pt x="5848384" y="1628138"/>
                </a:cubicBezTo>
                <a:cubicBezTo>
                  <a:pt x="5845331" y="1627896"/>
                  <a:pt x="5842312" y="1627618"/>
                  <a:pt x="5839259" y="1627307"/>
                </a:cubicBezTo>
                <a:cubicBezTo>
                  <a:pt x="5864866" y="1623844"/>
                  <a:pt x="5890438" y="1619688"/>
                  <a:pt x="5915387" y="1614874"/>
                </a:cubicBezTo>
                <a:cubicBezTo>
                  <a:pt x="5931139" y="1612831"/>
                  <a:pt x="5946788" y="1609541"/>
                  <a:pt x="5961847" y="1605108"/>
                </a:cubicBezTo>
                <a:cubicBezTo>
                  <a:pt x="5992347" y="1598113"/>
                  <a:pt x="6022396" y="1590113"/>
                  <a:pt x="6051334" y="1581248"/>
                </a:cubicBezTo>
                <a:close/>
                <a:moveTo>
                  <a:pt x="5860008" y="1617541"/>
                </a:moveTo>
                <a:cubicBezTo>
                  <a:pt x="5863513" y="1617645"/>
                  <a:pt x="5866982" y="1617679"/>
                  <a:pt x="5870452" y="1617679"/>
                </a:cubicBezTo>
                <a:cubicBezTo>
                  <a:pt x="5853346" y="1620381"/>
                  <a:pt x="5836136" y="1622805"/>
                  <a:pt x="5818995" y="1624848"/>
                </a:cubicBezTo>
                <a:cubicBezTo>
                  <a:pt x="5817676" y="1624675"/>
                  <a:pt x="5816393" y="1624467"/>
                  <a:pt x="5815144" y="1624259"/>
                </a:cubicBezTo>
                <a:cubicBezTo>
                  <a:pt x="5829509" y="1622181"/>
                  <a:pt x="5843908" y="1619896"/>
                  <a:pt x="5857996" y="1617402"/>
                </a:cubicBezTo>
                <a:lnTo>
                  <a:pt x="5860008" y="1617506"/>
                </a:lnTo>
                <a:close/>
                <a:moveTo>
                  <a:pt x="4916737" y="1253187"/>
                </a:moveTo>
                <a:cubicBezTo>
                  <a:pt x="4914343" y="1254538"/>
                  <a:pt x="4912018" y="1255923"/>
                  <a:pt x="4909693" y="1257308"/>
                </a:cubicBezTo>
                <a:cubicBezTo>
                  <a:pt x="4902442" y="1252356"/>
                  <a:pt x="4895190" y="1247404"/>
                  <a:pt x="4887868" y="1242486"/>
                </a:cubicBezTo>
                <a:cubicBezTo>
                  <a:pt x="4890089" y="1240789"/>
                  <a:pt x="4892344" y="1239127"/>
                  <a:pt x="4894600" y="1237465"/>
                </a:cubicBezTo>
                <a:cubicBezTo>
                  <a:pt x="4901990" y="1242694"/>
                  <a:pt x="4909381" y="1247923"/>
                  <a:pt x="4916702" y="1253187"/>
                </a:cubicBezTo>
                <a:close/>
                <a:moveTo>
                  <a:pt x="4879159" y="1242729"/>
                </a:moveTo>
                <a:cubicBezTo>
                  <a:pt x="4876834" y="1244529"/>
                  <a:pt x="4874544" y="1246365"/>
                  <a:pt x="4872289" y="1248200"/>
                </a:cubicBezTo>
                <a:lnTo>
                  <a:pt x="4862990" y="1242798"/>
                </a:lnTo>
                <a:cubicBezTo>
                  <a:pt x="4858062" y="1239646"/>
                  <a:pt x="4853136" y="1236530"/>
                  <a:pt x="4848208" y="1233413"/>
                </a:cubicBezTo>
                <a:cubicBezTo>
                  <a:pt x="4850325" y="1231093"/>
                  <a:pt x="4852476" y="1228772"/>
                  <a:pt x="4854662" y="1226487"/>
                </a:cubicBezTo>
                <a:cubicBezTo>
                  <a:pt x="4862851" y="1231889"/>
                  <a:pt x="4871005" y="1237292"/>
                  <a:pt x="4879159" y="1242763"/>
                </a:cubicBezTo>
                <a:close/>
                <a:moveTo>
                  <a:pt x="4812330" y="1219422"/>
                </a:moveTo>
                <a:cubicBezTo>
                  <a:pt x="4810699" y="1221673"/>
                  <a:pt x="4809103" y="1223959"/>
                  <a:pt x="4807507" y="1226210"/>
                </a:cubicBezTo>
                <a:cubicBezTo>
                  <a:pt x="4800186" y="1221846"/>
                  <a:pt x="4792865" y="1217552"/>
                  <a:pt x="4785474" y="1213258"/>
                </a:cubicBezTo>
                <a:cubicBezTo>
                  <a:pt x="4786793" y="1210972"/>
                  <a:pt x="4788145" y="1208652"/>
                  <a:pt x="4789499" y="1206366"/>
                </a:cubicBezTo>
                <a:cubicBezTo>
                  <a:pt x="4797133" y="1210729"/>
                  <a:pt x="4804731" y="1215093"/>
                  <a:pt x="4812296" y="1219457"/>
                </a:cubicBezTo>
                <a:close/>
                <a:moveTo>
                  <a:pt x="4747063" y="1210071"/>
                </a:moveTo>
                <a:lnTo>
                  <a:pt x="4744912" y="1208859"/>
                </a:lnTo>
                <a:cubicBezTo>
                  <a:pt x="4743142" y="1207855"/>
                  <a:pt x="4741372" y="1206851"/>
                  <a:pt x="4739603" y="1205881"/>
                </a:cubicBezTo>
                <a:cubicBezTo>
                  <a:pt x="4734849" y="1203249"/>
                  <a:pt x="4730200" y="1200721"/>
                  <a:pt x="4725585" y="1198193"/>
                </a:cubicBezTo>
                <a:cubicBezTo>
                  <a:pt x="4727007" y="1194557"/>
                  <a:pt x="4728465" y="1190955"/>
                  <a:pt x="4729957" y="1187319"/>
                </a:cubicBezTo>
                <a:lnTo>
                  <a:pt x="4732490" y="1188704"/>
                </a:lnTo>
                <a:cubicBezTo>
                  <a:pt x="4737313" y="1191405"/>
                  <a:pt x="4742136" y="1194141"/>
                  <a:pt x="4746924" y="1196912"/>
                </a:cubicBezTo>
                <a:lnTo>
                  <a:pt x="4751955" y="1199786"/>
                </a:lnTo>
                <a:cubicBezTo>
                  <a:pt x="4750290" y="1203215"/>
                  <a:pt x="4748659" y="1206643"/>
                  <a:pt x="4747063" y="1210071"/>
                </a:cubicBezTo>
                <a:close/>
                <a:moveTo>
                  <a:pt x="4636861" y="1171631"/>
                </a:moveTo>
                <a:cubicBezTo>
                  <a:pt x="4630234" y="1168480"/>
                  <a:pt x="4623190" y="1165190"/>
                  <a:pt x="4615453" y="1161657"/>
                </a:cubicBezTo>
                <a:cubicBezTo>
                  <a:pt x="4616285" y="1157779"/>
                  <a:pt x="4617118" y="1153865"/>
                  <a:pt x="4617951" y="1149952"/>
                </a:cubicBezTo>
                <a:cubicBezTo>
                  <a:pt x="4625030" y="1154177"/>
                  <a:pt x="4632108" y="1158298"/>
                  <a:pt x="4639151" y="1162385"/>
                </a:cubicBezTo>
                <a:cubicBezTo>
                  <a:pt x="4638388" y="1165467"/>
                  <a:pt x="4637625" y="1168549"/>
                  <a:pt x="4636861" y="1171631"/>
                </a:cubicBezTo>
                <a:close/>
                <a:moveTo>
                  <a:pt x="4583044" y="1152965"/>
                </a:moveTo>
                <a:cubicBezTo>
                  <a:pt x="4582351" y="1156809"/>
                  <a:pt x="4581657" y="1160653"/>
                  <a:pt x="4580963" y="1164462"/>
                </a:cubicBezTo>
                <a:cubicBezTo>
                  <a:pt x="4574092" y="1160134"/>
                  <a:pt x="4567222" y="1155701"/>
                  <a:pt x="4560525" y="1151268"/>
                </a:cubicBezTo>
                <a:lnTo>
                  <a:pt x="4561636" y="1144134"/>
                </a:lnTo>
                <a:cubicBezTo>
                  <a:pt x="4568471" y="1146870"/>
                  <a:pt x="4575515" y="1149779"/>
                  <a:pt x="4583044" y="1153000"/>
                </a:cubicBezTo>
                <a:close/>
                <a:moveTo>
                  <a:pt x="4456014" y="1125433"/>
                </a:moveTo>
                <a:cubicBezTo>
                  <a:pt x="4465001" y="1132013"/>
                  <a:pt x="4473919" y="1139147"/>
                  <a:pt x="4482558" y="1146039"/>
                </a:cubicBezTo>
                <a:lnTo>
                  <a:pt x="4482940" y="1146350"/>
                </a:lnTo>
                <a:cubicBezTo>
                  <a:pt x="4483148" y="1146524"/>
                  <a:pt x="4483356" y="1146697"/>
                  <a:pt x="4483565" y="1146835"/>
                </a:cubicBezTo>
                <a:cubicBezTo>
                  <a:pt x="4457263" y="1137589"/>
                  <a:pt x="4430720" y="1129173"/>
                  <a:pt x="4404557" y="1121693"/>
                </a:cubicBezTo>
                <a:cubicBezTo>
                  <a:pt x="4398242" y="1116429"/>
                  <a:pt x="4391961" y="1111165"/>
                  <a:pt x="4385716" y="1105867"/>
                </a:cubicBezTo>
                <a:cubicBezTo>
                  <a:pt x="4409172" y="1111650"/>
                  <a:pt x="4432801" y="1118195"/>
                  <a:pt x="4456014" y="1125433"/>
                </a:cubicBezTo>
                <a:close/>
                <a:moveTo>
                  <a:pt x="4392482" y="1118334"/>
                </a:moveTo>
                <a:cubicBezTo>
                  <a:pt x="4373571" y="1113139"/>
                  <a:pt x="4354487" y="1108325"/>
                  <a:pt x="4335681" y="1104066"/>
                </a:cubicBezTo>
                <a:cubicBezTo>
                  <a:pt x="4331795" y="1100187"/>
                  <a:pt x="4327909" y="1096308"/>
                  <a:pt x="4324057" y="1092395"/>
                </a:cubicBezTo>
                <a:cubicBezTo>
                  <a:pt x="4340851" y="1095616"/>
                  <a:pt x="4357853" y="1099252"/>
                  <a:pt x="4374682" y="1103200"/>
                </a:cubicBezTo>
                <a:cubicBezTo>
                  <a:pt x="4380580" y="1108256"/>
                  <a:pt x="4386514" y="1113278"/>
                  <a:pt x="4392517" y="1118299"/>
                </a:cubicBezTo>
                <a:close/>
                <a:moveTo>
                  <a:pt x="4326278" y="1101953"/>
                </a:moveTo>
                <a:cubicBezTo>
                  <a:pt x="4311670" y="1098733"/>
                  <a:pt x="4296819" y="1095754"/>
                  <a:pt x="4282072" y="1093053"/>
                </a:cubicBezTo>
                <a:cubicBezTo>
                  <a:pt x="4279539" y="1090040"/>
                  <a:pt x="4277041" y="1087027"/>
                  <a:pt x="4274508" y="1084014"/>
                </a:cubicBezTo>
                <a:cubicBezTo>
                  <a:pt x="4287936" y="1085988"/>
                  <a:pt x="4301572" y="1088239"/>
                  <a:pt x="4315140" y="1090733"/>
                </a:cubicBezTo>
                <a:cubicBezTo>
                  <a:pt x="4318818" y="1094473"/>
                  <a:pt x="4322530" y="1098248"/>
                  <a:pt x="4326278" y="1101953"/>
                </a:cubicBezTo>
                <a:close/>
                <a:moveTo>
                  <a:pt x="4274092" y="1091633"/>
                </a:moveTo>
                <a:cubicBezTo>
                  <a:pt x="4261357" y="1089382"/>
                  <a:pt x="4248831" y="1087374"/>
                  <a:pt x="4236756" y="1085642"/>
                </a:cubicBezTo>
                <a:cubicBezTo>
                  <a:pt x="4235091" y="1083287"/>
                  <a:pt x="4233460" y="1080932"/>
                  <a:pt x="4231794" y="1078543"/>
                </a:cubicBezTo>
                <a:cubicBezTo>
                  <a:pt x="4243314" y="1079789"/>
                  <a:pt x="4255077" y="1081278"/>
                  <a:pt x="4266839" y="1082906"/>
                </a:cubicBezTo>
                <a:cubicBezTo>
                  <a:pt x="4269234" y="1085815"/>
                  <a:pt x="4271663" y="1088724"/>
                  <a:pt x="4274057" y="1091633"/>
                </a:cubicBezTo>
                <a:close/>
                <a:moveTo>
                  <a:pt x="4229713" y="1084672"/>
                </a:moveTo>
                <a:cubicBezTo>
                  <a:pt x="4218817" y="1083149"/>
                  <a:pt x="4207679" y="1081798"/>
                  <a:pt x="4196507" y="1080551"/>
                </a:cubicBezTo>
                <a:cubicBezTo>
                  <a:pt x="4195431" y="1078716"/>
                  <a:pt x="4194355" y="1076880"/>
                  <a:pt x="4193314" y="1075010"/>
                </a:cubicBezTo>
                <a:cubicBezTo>
                  <a:pt x="4204001" y="1075807"/>
                  <a:pt x="4214619" y="1076742"/>
                  <a:pt x="4224994" y="1077815"/>
                </a:cubicBezTo>
                <a:cubicBezTo>
                  <a:pt x="4226590" y="1080101"/>
                  <a:pt x="4228151" y="1082387"/>
                  <a:pt x="4229747" y="1084672"/>
                </a:cubicBezTo>
                <a:close/>
                <a:moveTo>
                  <a:pt x="4160941" y="1091599"/>
                </a:moveTo>
                <a:lnTo>
                  <a:pt x="4162606" y="1094854"/>
                </a:lnTo>
                <a:cubicBezTo>
                  <a:pt x="4152613" y="1093330"/>
                  <a:pt x="4142342" y="1091876"/>
                  <a:pt x="4131378" y="1090490"/>
                </a:cubicBezTo>
                <a:lnTo>
                  <a:pt x="4130510" y="1088447"/>
                </a:lnTo>
                <a:cubicBezTo>
                  <a:pt x="4140781" y="1089382"/>
                  <a:pt x="4150982" y="1090456"/>
                  <a:pt x="4160941" y="1091599"/>
                </a:cubicBezTo>
                <a:close/>
                <a:moveTo>
                  <a:pt x="4130302" y="1101468"/>
                </a:moveTo>
                <a:lnTo>
                  <a:pt x="4130788" y="1102646"/>
                </a:lnTo>
                <a:cubicBezTo>
                  <a:pt x="4124126" y="1101261"/>
                  <a:pt x="4117464" y="1099910"/>
                  <a:pt x="4110802" y="1098629"/>
                </a:cubicBezTo>
                <a:lnTo>
                  <a:pt x="4110177" y="1098213"/>
                </a:lnTo>
                <a:cubicBezTo>
                  <a:pt x="4116701" y="1099217"/>
                  <a:pt x="4123432" y="1100291"/>
                  <a:pt x="4130267" y="1101468"/>
                </a:cubicBezTo>
                <a:close/>
                <a:moveTo>
                  <a:pt x="4182870" y="1133364"/>
                </a:moveTo>
                <a:cubicBezTo>
                  <a:pt x="4178567" y="1131771"/>
                  <a:pt x="4174299" y="1130212"/>
                  <a:pt x="4170032" y="1128654"/>
                </a:cubicBezTo>
                <a:cubicBezTo>
                  <a:pt x="4174161" y="1129970"/>
                  <a:pt x="4178324" y="1131320"/>
                  <a:pt x="4182523" y="1132671"/>
                </a:cubicBezTo>
                <a:cubicBezTo>
                  <a:pt x="4182661" y="1132913"/>
                  <a:pt x="4182766" y="1133121"/>
                  <a:pt x="4182905" y="1133364"/>
                </a:cubicBezTo>
                <a:close/>
                <a:moveTo>
                  <a:pt x="4244494" y="1164670"/>
                </a:moveTo>
                <a:cubicBezTo>
                  <a:pt x="4227804" y="1157225"/>
                  <a:pt x="4210941" y="1149917"/>
                  <a:pt x="4194251" y="1142887"/>
                </a:cubicBezTo>
                <a:lnTo>
                  <a:pt x="4194077" y="1142610"/>
                </a:lnTo>
                <a:cubicBezTo>
                  <a:pt x="4210073" y="1148671"/>
                  <a:pt x="4226208" y="1154973"/>
                  <a:pt x="4242134" y="1161415"/>
                </a:cubicBezTo>
                <a:cubicBezTo>
                  <a:pt x="4242933" y="1162523"/>
                  <a:pt x="4243696" y="1163597"/>
                  <a:pt x="4244494" y="1164670"/>
                </a:cubicBezTo>
                <a:close/>
                <a:moveTo>
                  <a:pt x="4250393" y="1172670"/>
                </a:moveTo>
                <a:cubicBezTo>
                  <a:pt x="4251052" y="1173536"/>
                  <a:pt x="4251676" y="1174402"/>
                  <a:pt x="4252336" y="1175267"/>
                </a:cubicBezTo>
                <a:cubicBezTo>
                  <a:pt x="4238387" y="1168376"/>
                  <a:pt x="4224299" y="1161553"/>
                  <a:pt x="4210247" y="1154904"/>
                </a:cubicBezTo>
                <a:cubicBezTo>
                  <a:pt x="4223155" y="1160480"/>
                  <a:pt x="4236410" y="1166333"/>
                  <a:pt x="4250393" y="1172670"/>
                </a:cubicBezTo>
                <a:close/>
                <a:moveTo>
                  <a:pt x="4259414" y="1184410"/>
                </a:moveTo>
                <a:cubicBezTo>
                  <a:pt x="4259796" y="1184895"/>
                  <a:pt x="4260143" y="1185345"/>
                  <a:pt x="4260525" y="1185830"/>
                </a:cubicBezTo>
                <a:cubicBezTo>
                  <a:pt x="4254071" y="1182332"/>
                  <a:pt x="4247652" y="1178869"/>
                  <a:pt x="4241302" y="1175475"/>
                </a:cubicBezTo>
                <a:cubicBezTo>
                  <a:pt x="4247339" y="1178419"/>
                  <a:pt x="4253377" y="1181432"/>
                  <a:pt x="4259414" y="1184410"/>
                </a:cubicBezTo>
                <a:close/>
                <a:moveTo>
                  <a:pt x="4377076" y="1257135"/>
                </a:moveTo>
                <a:cubicBezTo>
                  <a:pt x="4385681" y="1264685"/>
                  <a:pt x="4394529" y="1271853"/>
                  <a:pt x="4403620" y="1278606"/>
                </a:cubicBezTo>
                <a:cubicBezTo>
                  <a:pt x="4363752" y="1253984"/>
                  <a:pt x="4322981" y="1228876"/>
                  <a:pt x="4282870" y="1204911"/>
                </a:cubicBezTo>
                <a:lnTo>
                  <a:pt x="4281586" y="1203388"/>
                </a:lnTo>
                <a:lnTo>
                  <a:pt x="4281309" y="1203041"/>
                </a:lnTo>
                <a:cubicBezTo>
                  <a:pt x="4310178" y="1218972"/>
                  <a:pt x="4340886" y="1236322"/>
                  <a:pt x="4377076" y="1257135"/>
                </a:cubicBezTo>
                <a:close/>
                <a:moveTo>
                  <a:pt x="4418957" y="1294087"/>
                </a:moveTo>
                <a:cubicBezTo>
                  <a:pt x="4447305" y="1311610"/>
                  <a:pt x="4480234" y="1331938"/>
                  <a:pt x="4512780" y="1351782"/>
                </a:cubicBezTo>
                <a:cubicBezTo>
                  <a:pt x="4511809" y="1354310"/>
                  <a:pt x="4510803" y="1356803"/>
                  <a:pt x="4509762" y="1359297"/>
                </a:cubicBezTo>
                <a:cubicBezTo>
                  <a:pt x="4468922" y="1333116"/>
                  <a:pt x="4428915" y="1306727"/>
                  <a:pt x="4390227" y="1281204"/>
                </a:cubicBezTo>
                <a:cubicBezTo>
                  <a:pt x="4358686" y="1260390"/>
                  <a:pt x="4326070" y="1238885"/>
                  <a:pt x="4293557" y="1217829"/>
                </a:cubicBezTo>
                <a:lnTo>
                  <a:pt x="4292586" y="1216617"/>
                </a:lnTo>
                <a:cubicBezTo>
                  <a:pt x="4335056" y="1242140"/>
                  <a:pt x="4377666" y="1268494"/>
                  <a:pt x="4418991" y="1294052"/>
                </a:cubicBezTo>
                <a:close/>
                <a:moveTo>
                  <a:pt x="4387173" y="1285290"/>
                </a:moveTo>
                <a:cubicBezTo>
                  <a:pt x="4424404" y="1309844"/>
                  <a:pt x="4462781" y="1335159"/>
                  <a:pt x="4501642" y="1360128"/>
                </a:cubicBezTo>
                <a:cubicBezTo>
                  <a:pt x="4494252" y="1358223"/>
                  <a:pt x="4486861" y="1356042"/>
                  <a:pt x="4479574" y="1353687"/>
                </a:cubicBezTo>
                <a:cubicBezTo>
                  <a:pt x="4441372" y="1327471"/>
                  <a:pt x="4403551" y="1300874"/>
                  <a:pt x="4366979" y="1275109"/>
                </a:cubicBezTo>
                <a:cubicBezTo>
                  <a:pt x="4346056" y="1260390"/>
                  <a:pt x="4325272" y="1245742"/>
                  <a:pt x="4304556" y="1231266"/>
                </a:cubicBezTo>
                <a:cubicBezTo>
                  <a:pt x="4304418" y="1231093"/>
                  <a:pt x="4304279" y="1230954"/>
                  <a:pt x="4304140" y="1230781"/>
                </a:cubicBezTo>
                <a:cubicBezTo>
                  <a:pt x="4331899" y="1248858"/>
                  <a:pt x="4359935" y="1267317"/>
                  <a:pt x="4387138" y="1285256"/>
                </a:cubicBezTo>
                <a:close/>
                <a:moveTo>
                  <a:pt x="4493142" y="1362968"/>
                </a:moveTo>
                <a:cubicBezTo>
                  <a:pt x="4497617" y="1364214"/>
                  <a:pt x="4502163" y="1365392"/>
                  <a:pt x="4506708" y="1366500"/>
                </a:cubicBezTo>
                <a:cubicBezTo>
                  <a:pt x="4506084" y="1367955"/>
                  <a:pt x="4505459" y="1369409"/>
                  <a:pt x="4504800" y="1370864"/>
                </a:cubicBezTo>
                <a:cubicBezTo>
                  <a:pt x="4500914" y="1368232"/>
                  <a:pt x="4497028" y="1365600"/>
                  <a:pt x="4493142" y="1362933"/>
                </a:cubicBezTo>
                <a:close/>
                <a:moveTo>
                  <a:pt x="4598173" y="1394309"/>
                </a:moveTo>
                <a:cubicBezTo>
                  <a:pt x="4601781" y="1393824"/>
                  <a:pt x="4605147" y="1393339"/>
                  <a:pt x="4608444" y="1392820"/>
                </a:cubicBezTo>
                <a:cubicBezTo>
                  <a:pt x="4606153" y="1394898"/>
                  <a:pt x="4603829" y="1396941"/>
                  <a:pt x="4601504" y="1398915"/>
                </a:cubicBezTo>
                <a:lnTo>
                  <a:pt x="4596577" y="1396006"/>
                </a:lnTo>
                <a:cubicBezTo>
                  <a:pt x="4597097" y="1395452"/>
                  <a:pt x="4597653" y="1394863"/>
                  <a:pt x="4598173" y="1394274"/>
                </a:cubicBezTo>
                <a:close/>
                <a:moveTo>
                  <a:pt x="5622117" y="1658475"/>
                </a:moveTo>
                <a:cubicBezTo>
                  <a:pt x="5636100" y="1661141"/>
                  <a:pt x="5650292" y="1663600"/>
                  <a:pt x="5664484" y="1665817"/>
                </a:cubicBezTo>
                <a:cubicBezTo>
                  <a:pt x="5666461" y="1666786"/>
                  <a:pt x="5668405" y="1667721"/>
                  <a:pt x="5670278" y="1668622"/>
                </a:cubicBezTo>
                <a:cubicBezTo>
                  <a:pt x="5654942" y="1665886"/>
                  <a:pt x="5639432" y="1662804"/>
                  <a:pt x="5623991" y="1659444"/>
                </a:cubicBezTo>
                <a:cubicBezTo>
                  <a:pt x="5623366" y="1659133"/>
                  <a:pt x="5622742" y="1658821"/>
                  <a:pt x="5622117" y="1658509"/>
                </a:cubicBezTo>
                <a:close/>
                <a:moveTo>
                  <a:pt x="5825935" y="1691547"/>
                </a:moveTo>
                <a:cubicBezTo>
                  <a:pt x="5851334" y="1696708"/>
                  <a:pt x="5876524" y="1700101"/>
                  <a:pt x="5901056" y="1701694"/>
                </a:cubicBezTo>
                <a:cubicBezTo>
                  <a:pt x="5868891" y="1701175"/>
                  <a:pt x="5836240" y="1699339"/>
                  <a:pt x="5803381" y="1696188"/>
                </a:cubicBezTo>
                <a:cubicBezTo>
                  <a:pt x="5792937" y="1693556"/>
                  <a:pt x="5782562" y="1690647"/>
                  <a:pt x="5772360" y="1687530"/>
                </a:cubicBezTo>
                <a:cubicBezTo>
                  <a:pt x="5790507" y="1689262"/>
                  <a:pt x="5808481" y="1690612"/>
                  <a:pt x="5825900" y="1691547"/>
                </a:cubicBezTo>
                <a:close/>
                <a:moveTo>
                  <a:pt x="6197587" y="1644137"/>
                </a:moveTo>
                <a:cubicBezTo>
                  <a:pt x="6208378" y="1638250"/>
                  <a:pt x="6219100" y="1632294"/>
                  <a:pt x="6229579" y="1626441"/>
                </a:cubicBezTo>
                <a:lnTo>
                  <a:pt x="6229579" y="1626441"/>
                </a:lnTo>
                <a:cubicBezTo>
                  <a:pt x="6240960" y="1620104"/>
                  <a:pt x="6253868" y="1612900"/>
                  <a:pt x="6266637" y="1605974"/>
                </a:cubicBezTo>
                <a:cubicBezTo>
                  <a:pt x="6313445" y="1588485"/>
                  <a:pt x="6362057" y="1568434"/>
                  <a:pt x="6414902" y="1544781"/>
                </a:cubicBezTo>
                <a:cubicBezTo>
                  <a:pt x="6437629" y="1538478"/>
                  <a:pt x="6462196" y="1532729"/>
                  <a:pt x="6491273" y="1526877"/>
                </a:cubicBezTo>
                <a:cubicBezTo>
                  <a:pt x="6379822" y="1579516"/>
                  <a:pt x="6287976" y="1616225"/>
                  <a:pt x="6197587" y="1644103"/>
                </a:cubicBezTo>
                <a:close/>
                <a:moveTo>
                  <a:pt x="6662960" y="1427001"/>
                </a:moveTo>
                <a:cubicBezTo>
                  <a:pt x="6671114" y="1423087"/>
                  <a:pt x="6679268" y="1419174"/>
                  <a:pt x="6687353" y="1415295"/>
                </a:cubicBezTo>
                <a:lnTo>
                  <a:pt x="6692523" y="1417027"/>
                </a:lnTo>
                <a:cubicBezTo>
                  <a:pt x="6696686" y="1418447"/>
                  <a:pt x="6700884" y="1419832"/>
                  <a:pt x="6705083" y="1421252"/>
                </a:cubicBezTo>
                <a:cubicBezTo>
                  <a:pt x="6698178" y="1424680"/>
                  <a:pt x="6691239" y="1428143"/>
                  <a:pt x="6684299" y="1431607"/>
                </a:cubicBezTo>
                <a:cubicBezTo>
                  <a:pt x="6677498" y="1430083"/>
                  <a:pt x="6670316" y="1428524"/>
                  <a:pt x="6662960" y="1426966"/>
                </a:cubicBezTo>
                <a:close/>
                <a:moveTo>
                  <a:pt x="6718407" y="1420317"/>
                </a:moveTo>
                <a:cubicBezTo>
                  <a:pt x="6722571" y="1418239"/>
                  <a:pt x="6726735" y="1416196"/>
                  <a:pt x="6730899" y="1414153"/>
                </a:cubicBezTo>
                <a:lnTo>
                  <a:pt x="6734368" y="1412456"/>
                </a:lnTo>
                <a:cubicBezTo>
                  <a:pt x="6739330" y="1414499"/>
                  <a:pt x="6744049" y="1416334"/>
                  <a:pt x="6748629" y="1418066"/>
                </a:cubicBezTo>
                <a:lnTo>
                  <a:pt x="6734681" y="1425338"/>
                </a:lnTo>
                <a:cubicBezTo>
                  <a:pt x="6729580" y="1423849"/>
                  <a:pt x="6724202" y="1422222"/>
                  <a:pt x="6718373" y="1420351"/>
                </a:cubicBezTo>
                <a:close/>
                <a:moveTo>
                  <a:pt x="6838810" y="1417962"/>
                </a:moveTo>
                <a:lnTo>
                  <a:pt x="6844362" y="1414395"/>
                </a:lnTo>
                <a:cubicBezTo>
                  <a:pt x="6845923" y="1415053"/>
                  <a:pt x="6847484" y="1415711"/>
                  <a:pt x="6849046" y="1416369"/>
                </a:cubicBezTo>
                <a:lnTo>
                  <a:pt x="6844049" y="1419797"/>
                </a:lnTo>
                <a:cubicBezTo>
                  <a:pt x="6842280" y="1419174"/>
                  <a:pt x="6840545" y="1418551"/>
                  <a:pt x="6838776" y="1417927"/>
                </a:cubicBezTo>
                <a:close/>
                <a:moveTo>
                  <a:pt x="6883536" y="1420421"/>
                </a:moveTo>
                <a:cubicBezTo>
                  <a:pt x="6885202" y="1421113"/>
                  <a:pt x="6886833" y="1421771"/>
                  <a:pt x="6888498" y="1422429"/>
                </a:cubicBezTo>
                <a:lnTo>
                  <a:pt x="6885028" y="1424473"/>
                </a:lnTo>
                <a:cubicBezTo>
                  <a:pt x="6883363" y="1423918"/>
                  <a:pt x="6881663" y="1423364"/>
                  <a:pt x="6879997" y="1422776"/>
                </a:cubicBezTo>
                <a:lnTo>
                  <a:pt x="6883571" y="1420421"/>
                </a:lnTo>
                <a:close/>
                <a:moveTo>
                  <a:pt x="6892419" y="1414568"/>
                </a:moveTo>
                <a:cubicBezTo>
                  <a:pt x="6894189" y="1415399"/>
                  <a:pt x="6895958" y="1416196"/>
                  <a:pt x="6897728" y="1416992"/>
                </a:cubicBezTo>
                <a:lnTo>
                  <a:pt x="6894015" y="1419174"/>
                </a:lnTo>
                <a:cubicBezTo>
                  <a:pt x="6892210" y="1418481"/>
                  <a:pt x="6890441" y="1417789"/>
                  <a:pt x="6888637" y="1417062"/>
                </a:cubicBezTo>
                <a:lnTo>
                  <a:pt x="6892419" y="1414568"/>
                </a:lnTo>
                <a:close/>
                <a:moveTo>
                  <a:pt x="6890094" y="1402690"/>
                </a:moveTo>
                <a:cubicBezTo>
                  <a:pt x="6892141" y="1403798"/>
                  <a:pt x="6894154" y="1404906"/>
                  <a:pt x="6896201" y="1406014"/>
                </a:cubicBezTo>
                <a:lnTo>
                  <a:pt x="6891968" y="1408785"/>
                </a:lnTo>
                <a:cubicBezTo>
                  <a:pt x="6889921" y="1407815"/>
                  <a:pt x="6887838" y="1406811"/>
                  <a:pt x="6885791" y="1405806"/>
                </a:cubicBezTo>
                <a:cubicBezTo>
                  <a:pt x="6887214" y="1404767"/>
                  <a:pt x="6888672" y="1403729"/>
                  <a:pt x="6890094" y="1402690"/>
                </a:cubicBezTo>
                <a:close/>
                <a:moveTo>
                  <a:pt x="6894674" y="1399400"/>
                </a:moveTo>
                <a:cubicBezTo>
                  <a:pt x="6896166" y="1398361"/>
                  <a:pt x="6897624" y="1397287"/>
                  <a:pt x="6899115" y="1396248"/>
                </a:cubicBezTo>
                <a:cubicBezTo>
                  <a:pt x="6901232" y="1397530"/>
                  <a:pt x="6903314" y="1398776"/>
                  <a:pt x="6905431" y="1399988"/>
                </a:cubicBezTo>
                <a:lnTo>
                  <a:pt x="6901059" y="1402828"/>
                </a:lnTo>
                <a:cubicBezTo>
                  <a:pt x="6898942" y="1401720"/>
                  <a:pt x="6896791" y="1400577"/>
                  <a:pt x="6894674" y="1399400"/>
                </a:cubicBezTo>
                <a:close/>
                <a:moveTo>
                  <a:pt x="6847623" y="1287818"/>
                </a:moveTo>
                <a:cubicBezTo>
                  <a:pt x="6844605" y="1288719"/>
                  <a:pt x="6841621" y="1289619"/>
                  <a:pt x="6838602" y="1290520"/>
                </a:cubicBezTo>
                <a:cubicBezTo>
                  <a:pt x="6835444" y="1286987"/>
                  <a:pt x="6832356" y="1283489"/>
                  <a:pt x="6829442" y="1280061"/>
                </a:cubicBezTo>
                <a:cubicBezTo>
                  <a:pt x="6832530" y="1279161"/>
                  <a:pt x="6835618" y="1278295"/>
                  <a:pt x="6838741" y="1277464"/>
                </a:cubicBezTo>
                <a:cubicBezTo>
                  <a:pt x="6841690" y="1280996"/>
                  <a:pt x="6844674" y="1284494"/>
                  <a:pt x="6847623" y="1287818"/>
                </a:cubicBezTo>
                <a:close/>
                <a:moveTo>
                  <a:pt x="6787873" y="1251490"/>
                </a:moveTo>
                <a:cubicBezTo>
                  <a:pt x="6791343" y="1250521"/>
                  <a:pt x="6794778" y="1249586"/>
                  <a:pt x="6798248" y="1248651"/>
                </a:cubicBezTo>
                <a:cubicBezTo>
                  <a:pt x="6801544" y="1253187"/>
                  <a:pt x="6804667" y="1257343"/>
                  <a:pt x="6807651" y="1261256"/>
                </a:cubicBezTo>
                <a:cubicBezTo>
                  <a:pt x="6804285" y="1262191"/>
                  <a:pt x="6800920" y="1263126"/>
                  <a:pt x="6797554" y="1264096"/>
                </a:cubicBezTo>
                <a:cubicBezTo>
                  <a:pt x="6794258" y="1259906"/>
                  <a:pt x="6791066" y="1255715"/>
                  <a:pt x="6787873" y="1251490"/>
                </a:cubicBezTo>
                <a:close/>
                <a:moveTo>
                  <a:pt x="6728886" y="1202176"/>
                </a:moveTo>
                <a:cubicBezTo>
                  <a:pt x="6733397" y="1200790"/>
                  <a:pt x="6737908" y="1199474"/>
                  <a:pt x="6742384" y="1198158"/>
                </a:cubicBezTo>
                <a:cubicBezTo>
                  <a:pt x="6745958" y="1203007"/>
                  <a:pt x="6749497" y="1207855"/>
                  <a:pt x="6753001" y="1212703"/>
                </a:cubicBezTo>
                <a:cubicBezTo>
                  <a:pt x="6748803" y="1213916"/>
                  <a:pt x="6744570" y="1215128"/>
                  <a:pt x="6740337" y="1216409"/>
                </a:cubicBezTo>
                <a:cubicBezTo>
                  <a:pt x="6736589" y="1211630"/>
                  <a:pt x="6732772" y="1206885"/>
                  <a:pt x="6728886" y="1202141"/>
                </a:cubicBezTo>
                <a:close/>
                <a:moveTo>
                  <a:pt x="6675278" y="1215232"/>
                </a:moveTo>
                <a:cubicBezTo>
                  <a:pt x="6668095" y="1217898"/>
                  <a:pt x="6660774" y="1220703"/>
                  <a:pt x="6653452" y="1223612"/>
                </a:cubicBezTo>
                <a:cubicBezTo>
                  <a:pt x="6647831" y="1219907"/>
                  <a:pt x="6641932" y="1216270"/>
                  <a:pt x="6635860" y="1212807"/>
                </a:cubicBezTo>
                <a:cubicBezTo>
                  <a:pt x="6643980" y="1209413"/>
                  <a:pt x="6652099" y="1206158"/>
                  <a:pt x="6660080" y="1203076"/>
                </a:cubicBezTo>
                <a:cubicBezTo>
                  <a:pt x="6665180" y="1206920"/>
                  <a:pt x="6670281" y="1211007"/>
                  <a:pt x="6675278" y="1215266"/>
                </a:cubicBezTo>
                <a:close/>
                <a:moveTo>
                  <a:pt x="6647658" y="1225933"/>
                </a:moveTo>
                <a:cubicBezTo>
                  <a:pt x="6643147" y="1227733"/>
                  <a:pt x="6638636" y="1229569"/>
                  <a:pt x="6634090" y="1231474"/>
                </a:cubicBezTo>
                <a:cubicBezTo>
                  <a:pt x="6630482" y="1232963"/>
                  <a:pt x="6626873" y="1234521"/>
                  <a:pt x="6623265" y="1236114"/>
                </a:cubicBezTo>
                <a:lnTo>
                  <a:pt x="6620836" y="1237153"/>
                </a:lnTo>
                <a:cubicBezTo>
                  <a:pt x="6618997" y="1236287"/>
                  <a:pt x="6617158" y="1235456"/>
                  <a:pt x="6615284" y="1234625"/>
                </a:cubicBezTo>
                <a:cubicBezTo>
                  <a:pt x="6610565" y="1232547"/>
                  <a:pt x="6605638" y="1230469"/>
                  <a:pt x="6600329" y="1228322"/>
                </a:cubicBezTo>
                <a:cubicBezTo>
                  <a:pt x="6610253" y="1223785"/>
                  <a:pt x="6620177" y="1219422"/>
                  <a:pt x="6629927" y="1215301"/>
                </a:cubicBezTo>
                <a:cubicBezTo>
                  <a:pt x="6635964" y="1218660"/>
                  <a:pt x="6641932" y="1222227"/>
                  <a:pt x="6647658" y="1225933"/>
                </a:cubicBezTo>
                <a:close/>
                <a:moveTo>
                  <a:pt x="6464104" y="1272061"/>
                </a:moveTo>
                <a:cubicBezTo>
                  <a:pt x="6445610" y="1283039"/>
                  <a:pt x="6426942" y="1294502"/>
                  <a:pt x="6408587" y="1306173"/>
                </a:cubicBezTo>
                <a:cubicBezTo>
                  <a:pt x="6400051" y="1307039"/>
                  <a:pt x="6391620" y="1308147"/>
                  <a:pt x="6383396" y="1309567"/>
                </a:cubicBezTo>
                <a:cubicBezTo>
                  <a:pt x="6403278" y="1295991"/>
                  <a:pt x="6422709" y="1283108"/>
                  <a:pt x="6441238" y="1271265"/>
                </a:cubicBezTo>
                <a:cubicBezTo>
                  <a:pt x="6448906" y="1271334"/>
                  <a:pt x="6456575" y="1271611"/>
                  <a:pt x="6464104" y="1272061"/>
                </a:cubicBezTo>
                <a:close/>
                <a:moveTo>
                  <a:pt x="6125345" y="1522686"/>
                </a:moveTo>
                <a:cubicBezTo>
                  <a:pt x="6108864" y="1529820"/>
                  <a:pt x="6091792" y="1536747"/>
                  <a:pt x="6074547" y="1543326"/>
                </a:cubicBezTo>
                <a:cubicBezTo>
                  <a:pt x="6079127" y="1539552"/>
                  <a:pt x="6083777" y="1535569"/>
                  <a:pt x="6088635" y="1531275"/>
                </a:cubicBezTo>
                <a:cubicBezTo>
                  <a:pt x="6106400" y="1523829"/>
                  <a:pt x="6123992" y="1516002"/>
                  <a:pt x="6141168" y="1507899"/>
                </a:cubicBezTo>
                <a:cubicBezTo>
                  <a:pt x="6135443" y="1513301"/>
                  <a:pt x="6130307" y="1518150"/>
                  <a:pt x="6125345" y="1522686"/>
                </a:cubicBezTo>
                <a:close/>
                <a:moveTo>
                  <a:pt x="6066220" y="1571239"/>
                </a:moveTo>
                <a:cubicBezTo>
                  <a:pt x="6045123" y="1578061"/>
                  <a:pt x="6023402" y="1584399"/>
                  <a:pt x="6001438" y="1590182"/>
                </a:cubicBezTo>
                <a:cubicBezTo>
                  <a:pt x="6009939" y="1586200"/>
                  <a:pt x="6018406" y="1581767"/>
                  <a:pt x="6026906" y="1576745"/>
                </a:cubicBezTo>
                <a:cubicBezTo>
                  <a:pt x="6046650" y="1570616"/>
                  <a:pt x="6066185" y="1564070"/>
                  <a:pt x="6085095" y="1557179"/>
                </a:cubicBezTo>
                <a:cubicBezTo>
                  <a:pt x="6078780" y="1562131"/>
                  <a:pt x="6072465" y="1566841"/>
                  <a:pt x="6066220" y="1571239"/>
                </a:cubicBezTo>
                <a:close/>
                <a:moveTo>
                  <a:pt x="5978607" y="1594338"/>
                </a:moveTo>
                <a:cubicBezTo>
                  <a:pt x="5973228" y="1596347"/>
                  <a:pt x="5967434" y="1598251"/>
                  <a:pt x="5960494" y="1600295"/>
                </a:cubicBezTo>
                <a:cubicBezTo>
                  <a:pt x="5945609" y="1603723"/>
                  <a:pt x="5930341" y="1606909"/>
                  <a:pt x="5915317" y="1609818"/>
                </a:cubicBezTo>
                <a:cubicBezTo>
                  <a:pt x="5905671" y="1611099"/>
                  <a:pt x="5895678" y="1611931"/>
                  <a:pt x="5885511" y="1612346"/>
                </a:cubicBezTo>
                <a:cubicBezTo>
                  <a:pt x="5925276" y="1604554"/>
                  <a:pt x="5964484" y="1595100"/>
                  <a:pt x="6002549" y="1584087"/>
                </a:cubicBezTo>
                <a:cubicBezTo>
                  <a:pt x="5994672" y="1587897"/>
                  <a:pt x="5986726" y="1591291"/>
                  <a:pt x="5978607" y="1594338"/>
                </a:cubicBezTo>
                <a:close/>
                <a:moveTo>
                  <a:pt x="5835685" y="1616086"/>
                </a:moveTo>
                <a:cubicBezTo>
                  <a:pt x="5825137" y="1617783"/>
                  <a:pt x="5814554" y="1619342"/>
                  <a:pt x="5803970" y="1620796"/>
                </a:cubicBezTo>
                <a:cubicBezTo>
                  <a:pt x="5813582" y="1619203"/>
                  <a:pt x="5823159" y="1617541"/>
                  <a:pt x="5832562" y="1615809"/>
                </a:cubicBezTo>
                <a:cubicBezTo>
                  <a:pt x="5833603" y="1615913"/>
                  <a:pt x="5834644" y="1615982"/>
                  <a:pt x="5835685" y="1616086"/>
                </a:cubicBezTo>
                <a:close/>
                <a:moveTo>
                  <a:pt x="4780963" y="1210591"/>
                </a:moveTo>
                <a:cubicBezTo>
                  <a:pt x="4773572" y="1206297"/>
                  <a:pt x="4766182" y="1202037"/>
                  <a:pt x="4758756" y="1197812"/>
                </a:cubicBezTo>
                <a:cubicBezTo>
                  <a:pt x="4759901" y="1195457"/>
                  <a:pt x="4761046" y="1193102"/>
                  <a:pt x="4762226" y="1190713"/>
                </a:cubicBezTo>
                <a:lnTo>
                  <a:pt x="4784988" y="1203734"/>
                </a:lnTo>
                <a:cubicBezTo>
                  <a:pt x="4783635" y="1206020"/>
                  <a:pt x="4782282" y="1208305"/>
                  <a:pt x="4780963" y="1210591"/>
                </a:cubicBezTo>
                <a:close/>
                <a:moveTo>
                  <a:pt x="4720901" y="1195630"/>
                </a:moveTo>
                <a:cubicBezTo>
                  <a:pt x="4713579" y="1191648"/>
                  <a:pt x="4706362" y="1187769"/>
                  <a:pt x="4699214" y="1183994"/>
                </a:cubicBezTo>
                <a:cubicBezTo>
                  <a:pt x="4700498" y="1180220"/>
                  <a:pt x="4701817" y="1176410"/>
                  <a:pt x="4703135" y="1172601"/>
                </a:cubicBezTo>
                <a:cubicBezTo>
                  <a:pt x="4710456" y="1176549"/>
                  <a:pt x="4717847" y="1180601"/>
                  <a:pt x="4725272" y="1184722"/>
                </a:cubicBezTo>
                <a:cubicBezTo>
                  <a:pt x="4723780" y="1188358"/>
                  <a:pt x="4722323" y="1191994"/>
                  <a:pt x="4720866" y="1195630"/>
                </a:cubicBezTo>
                <a:close/>
                <a:moveTo>
                  <a:pt x="4694495" y="1181501"/>
                </a:moveTo>
                <a:cubicBezTo>
                  <a:pt x="4687174" y="1177622"/>
                  <a:pt x="4679922" y="1173847"/>
                  <a:pt x="4672705" y="1170107"/>
                </a:cubicBezTo>
                <a:cubicBezTo>
                  <a:pt x="4673850" y="1166159"/>
                  <a:pt x="4675029" y="1162246"/>
                  <a:pt x="4676209" y="1158298"/>
                </a:cubicBezTo>
                <a:cubicBezTo>
                  <a:pt x="4683531" y="1162142"/>
                  <a:pt x="4690956" y="1166055"/>
                  <a:pt x="4698416" y="1170073"/>
                </a:cubicBezTo>
                <a:cubicBezTo>
                  <a:pt x="4697097" y="1173882"/>
                  <a:pt x="4695779" y="1177692"/>
                  <a:pt x="4694495" y="1181501"/>
                </a:cubicBezTo>
                <a:close/>
                <a:moveTo>
                  <a:pt x="4610491" y="1159441"/>
                </a:moveTo>
                <a:cubicBezTo>
                  <a:pt x="4603308" y="1156220"/>
                  <a:pt x="4596091" y="1153034"/>
                  <a:pt x="4589013" y="1150021"/>
                </a:cubicBezTo>
                <a:cubicBezTo>
                  <a:pt x="4589776" y="1145727"/>
                  <a:pt x="4590574" y="1141433"/>
                  <a:pt x="4591407" y="1137104"/>
                </a:cubicBezTo>
                <a:cubicBezTo>
                  <a:pt x="4597687" y="1139805"/>
                  <a:pt x="4604106" y="1142645"/>
                  <a:pt x="4610838" y="1145658"/>
                </a:cubicBezTo>
                <a:lnTo>
                  <a:pt x="4613163" y="1147078"/>
                </a:lnTo>
                <a:cubicBezTo>
                  <a:pt x="4612260" y="1151199"/>
                  <a:pt x="4611393" y="1155320"/>
                  <a:pt x="4610525" y="1159441"/>
                </a:cubicBezTo>
                <a:close/>
                <a:moveTo>
                  <a:pt x="4555667" y="1148013"/>
                </a:moveTo>
                <a:cubicBezTo>
                  <a:pt x="4549665" y="1143961"/>
                  <a:pt x="4544529" y="1140428"/>
                  <a:pt x="4539706" y="1137000"/>
                </a:cubicBezTo>
                <a:cubicBezTo>
                  <a:pt x="4538249" y="1135996"/>
                  <a:pt x="4536826" y="1134957"/>
                  <a:pt x="4535404" y="1133918"/>
                </a:cubicBezTo>
                <a:cubicBezTo>
                  <a:pt x="4542621" y="1136619"/>
                  <a:pt x="4549699" y="1139355"/>
                  <a:pt x="4556604" y="1142091"/>
                </a:cubicBezTo>
                <a:lnTo>
                  <a:pt x="4555702" y="1148013"/>
                </a:lnTo>
                <a:close/>
                <a:moveTo>
                  <a:pt x="4524786" y="1132602"/>
                </a:moveTo>
                <a:cubicBezTo>
                  <a:pt x="4528673" y="1135407"/>
                  <a:pt x="4532593" y="1138212"/>
                  <a:pt x="4536514" y="1140983"/>
                </a:cubicBezTo>
                <a:cubicBezTo>
                  <a:pt x="4541996" y="1144861"/>
                  <a:pt x="4547999" y="1148982"/>
                  <a:pt x="4554835" y="1153554"/>
                </a:cubicBezTo>
                <a:lnTo>
                  <a:pt x="4554627" y="1154904"/>
                </a:lnTo>
                <a:cubicBezTo>
                  <a:pt x="4522670" y="1142091"/>
                  <a:pt x="4490158" y="1130524"/>
                  <a:pt x="4457992" y="1120481"/>
                </a:cubicBezTo>
                <a:cubicBezTo>
                  <a:pt x="4448658" y="1113659"/>
                  <a:pt x="4439394" y="1106802"/>
                  <a:pt x="4430234" y="1100014"/>
                </a:cubicBezTo>
                <a:cubicBezTo>
                  <a:pt x="4459415" y="1107910"/>
                  <a:pt x="4488735" y="1117087"/>
                  <a:pt x="4517604" y="1127373"/>
                </a:cubicBezTo>
                <a:lnTo>
                  <a:pt x="4524821" y="1132567"/>
                </a:lnTo>
                <a:close/>
                <a:moveTo>
                  <a:pt x="4359484" y="1083356"/>
                </a:moveTo>
                <a:cubicBezTo>
                  <a:pt x="4378568" y="1087200"/>
                  <a:pt x="4397825" y="1091633"/>
                  <a:pt x="4416805" y="1096482"/>
                </a:cubicBezTo>
                <a:cubicBezTo>
                  <a:pt x="4425515" y="1102923"/>
                  <a:pt x="4434328" y="1109434"/>
                  <a:pt x="4443211" y="1115979"/>
                </a:cubicBezTo>
                <a:cubicBezTo>
                  <a:pt x="4421004" y="1109330"/>
                  <a:pt x="4398624" y="1103339"/>
                  <a:pt x="4376590" y="1098075"/>
                </a:cubicBezTo>
                <a:cubicBezTo>
                  <a:pt x="4370865" y="1093157"/>
                  <a:pt x="4365140" y="1088239"/>
                  <a:pt x="4359484" y="1083322"/>
                </a:cubicBezTo>
                <a:close/>
                <a:moveTo>
                  <a:pt x="4151607" y="1072655"/>
                </a:moveTo>
                <a:lnTo>
                  <a:pt x="4153515" y="1076534"/>
                </a:lnTo>
                <a:cubicBezTo>
                  <a:pt x="4144008" y="1075841"/>
                  <a:pt x="4134362" y="1075253"/>
                  <a:pt x="4124855" y="1074768"/>
                </a:cubicBezTo>
                <a:lnTo>
                  <a:pt x="4123675" y="1071928"/>
                </a:lnTo>
                <a:cubicBezTo>
                  <a:pt x="4132974" y="1072067"/>
                  <a:pt x="4142342" y="1072309"/>
                  <a:pt x="4151607" y="1072655"/>
                </a:cubicBezTo>
                <a:close/>
                <a:moveTo>
                  <a:pt x="4155875" y="1081382"/>
                </a:moveTo>
                <a:cubicBezTo>
                  <a:pt x="4156603" y="1082872"/>
                  <a:pt x="4157332" y="1084361"/>
                  <a:pt x="4158061" y="1085850"/>
                </a:cubicBezTo>
                <a:cubicBezTo>
                  <a:pt x="4148311" y="1084742"/>
                  <a:pt x="4138283" y="1083737"/>
                  <a:pt x="4128151" y="1082837"/>
                </a:cubicBezTo>
                <a:lnTo>
                  <a:pt x="4126797" y="1079512"/>
                </a:lnTo>
                <a:cubicBezTo>
                  <a:pt x="4136478" y="1079997"/>
                  <a:pt x="4146228" y="1080621"/>
                  <a:pt x="4155875" y="1081348"/>
                </a:cubicBezTo>
                <a:close/>
                <a:moveTo>
                  <a:pt x="4125306" y="1089728"/>
                </a:moveTo>
                <a:cubicBezTo>
                  <a:pt x="4115659" y="1088551"/>
                  <a:pt x="4105840" y="1087443"/>
                  <a:pt x="4096020" y="1086439"/>
                </a:cubicBezTo>
                <a:lnTo>
                  <a:pt x="4095777" y="1085746"/>
                </a:lnTo>
                <a:cubicBezTo>
                  <a:pt x="4105319" y="1086335"/>
                  <a:pt x="4114966" y="1087062"/>
                  <a:pt x="4124542" y="1087893"/>
                </a:cubicBezTo>
                <a:lnTo>
                  <a:pt x="4125306" y="1089694"/>
                </a:lnTo>
                <a:close/>
                <a:moveTo>
                  <a:pt x="4269477" y="1196946"/>
                </a:moveTo>
                <a:cubicBezTo>
                  <a:pt x="4266458" y="1195145"/>
                  <a:pt x="4263474" y="1193379"/>
                  <a:pt x="4260490" y="1191648"/>
                </a:cubicBezTo>
                <a:cubicBezTo>
                  <a:pt x="4263266" y="1193137"/>
                  <a:pt x="4266042" y="1194661"/>
                  <a:pt x="4268852" y="1196219"/>
                </a:cubicBezTo>
                <a:lnTo>
                  <a:pt x="4269477" y="1196981"/>
                </a:lnTo>
                <a:close/>
                <a:moveTo>
                  <a:pt x="4411323" y="1323281"/>
                </a:moveTo>
                <a:cubicBezTo>
                  <a:pt x="4386306" y="1308805"/>
                  <a:pt x="4362745" y="1291143"/>
                  <a:pt x="4340955" y="1270503"/>
                </a:cubicBezTo>
                <a:lnTo>
                  <a:pt x="4346923" y="1274970"/>
                </a:lnTo>
                <a:cubicBezTo>
                  <a:pt x="4366979" y="1290035"/>
                  <a:pt x="4389082" y="1306658"/>
                  <a:pt x="4411358" y="1323246"/>
                </a:cubicBezTo>
                <a:close/>
                <a:moveTo>
                  <a:pt x="4350219" y="1271057"/>
                </a:moveTo>
                <a:cubicBezTo>
                  <a:pt x="4339706" y="1263161"/>
                  <a:pt x="4329193" y="1255265"/>
                  <a:pt x="4318887" y="1247577"/>
                </a:cubicBezTo>
                <a:cubicBezTo>
                  <a:pt x="4333807" y="1258036"/>
                  <a:pt x="4348762" y="1268563"/>
                  <a:pt x="4363787" y="1279126"/>
                </a:cubicBezTo>
                <a:cubicBezTo>
                  <a:pt x="4393766" y="1300216"/>
                  <a:pt x="4427319" y="1323869"/>
                  <a:pt x="4460803" y="1347003"/>
                </a:cubicBezTo>
                <a:cubicBezTo>
                  <a:pt x="4453759" y="1344267"/>
                  <a:pt x="4446750" y="1341289"/>
                  <a:pt x="4439914" y="1338103"/>
                </a:cubicBezTo>
                <a:cubicBezTo>
                  <a:pt x="4409137" y="1315385"/>
                  <a:pt x="4377839" y="1291836"/>
                  <a:pt x="4350185" y="1271057"/>
                </a:cubicBezTo>
                <a:close/>
                <a:moveTo>
                  <a:pt x="4512017" y="1367747"/>
                </a:moveTo>
                <a:cubicBezTo>
                  <a:pt x="4512780" y="1367920"/>
                  <a:pt x="4513544" y="1368093"/>
                  <a:pt x="4514273" y="1368266"/>
                </a:cubicBezTo>
                <a:cubicBezTo>
                  <a:pt x="4517777" y="1370483"/>
                  <a:pt x="4521247" y="1372734"/>
                  <a:pt x="4524752" y="1374950"/>
                </a:cubicBezTo>
                <a:cubicBezTo>
                  <a:pt x="4523572" y="1377270"/>
                  <a:pt x="4522357" y="1379625"/>
                  <a:pt x="4521143" y="1381911"/>
                </a:cubicBezTo>
                <a:cubicBezTo>
                  <a:pt x="4517187" y="1379244"/>
                  <a:pt x="4513232" y="1376578"/>
                  <a:pt x="4509276" y="1373911"/>
                </a:cubicBezTo>
                <a:cubicBezTo>
                  <a:pt x="4510178" y="1371868"/>
                  <a:pt x="4511080" y="1369790"/>
                  <a:pt x="4511982" y="1367712"/>
                </a:cubicBezTo>
                <a:close/>
                <a:moveTo>
                  <a:pt x="4529470" y="1377928"/>
                </a:moveTo>
                <a:cubicBezTo>
                  <a:pt x="4533148" y="1380249"/>
                  <a:pt x="4536792" y="1382569"/>
                  <a:pt x="4540470" y="1384889"/>
                </a:cubicBezTo>
                <a:cubicBezTo>
                  <a:pt x="4539047" y="1387244"/>
                  <a:pt x="4537590" y="1389564"/>
                  <a:pt x="4536133" y="1391885"/>
                </a:cubicBezTo>
                <a:lnTo>
                  <a:pt x="4533114" y="1389876"/>
                </a:lnTo>
                <a:cubicBezTo>
                  <a:pt x="4530685" y="1388248"/>
                  <a:pt x="4528256" y="1386655"/>
                  <a:pt x="4525827" y="1385028"/>
                </a:cubicBezTo>
                <a:cubicBezTo>
                  <a:pt x="4527076" y="1382673"/>
                  <a:pt x="4528291" y="1380318"/>
                  <a:pt x="4529470" y="1377928"/>
                </a:cubicBezTo>
                <a:close/>
                <a:moveTo>
                  <a:pt x="4578569" y="1396352"/>
                </a:moveTo>
                <a:cubicBezTo>
                  <a:pt x="4581067" y="1396179"/>
                  <a:pt x="4583530" y="1395937"/>
                  <a:pt x="4585994" y="1395694"/>
                </a:cubicBezTo>
                <a:lnTo>
                  <a:pt x="4588180" y="1396975"/>
                </a:lnTo>
                <a:cubicBezTo>
                  <a:pt x="4585925" y="1399296"/>
                  <a:pt x="4583530" y="1401651"/>
                  <a:pt x="4580997" y="1404109"/>
                </a:cubicBezTo>
                <a:lnTo>
                  <a:pt x="4575133" y="1400508"/>
                </a:lnTo>
                <a:cubicBezTo>
                  <a:pt x="4576278" y="1399123"/>
                  <a:pt x="4577423" y="1397737"/>
                  <a:pt x="4578569" y="1396352"/>
                </a:cubicBezTo>
                <a:close/>
                <a:moveTo>
                  <a:pt x="4642656" y="1391157"/>
                </a:moveTo>
                <a:cubicBezTo>
                  <a:pt x="4671941" y="1407053"/>
                  <a:pt x="4694703" y="1419243"/>
                  <a:pt x="4716320" y="1430637"/>
                </a:cubicBezTo>
                <a:cubicBezTo>
                  <a:pt x="4741962" y="1444143"/>
                  <a:pt x="4766008" y="1456368"/>
                  <a:pt x="4789880" y="1468004"/>
                </a:cubicBezTo>
                <a:cubicBezTo>
                  <a:pt x="5009381" y="1575049"/>
                  <a:pt x="5237557" y="1633575"/>
                  <a:pt x="5468127" y="1641956"/>
                </a:cubicBezTo>
                <a:lnTo>
                  <a:pt x="5469688" y="1642822"/>
                </a:lnTo>
                <a:cubicBezTo>
                  <a:pt x="5237175" y="1641367"/>
                  <a:pt x="5010839" y="1588312"/>
                  <a:pt x="4796751" y="1485042"/>
                </a:cubicBezTo>
                <a:cubicBezTo>
                  <a:pt x="4773121" y="1473649"/>
                  <a:pt x="4748416" y="1461147"/>
                  <a:pt x="4723329" y="1447883"/>
                </a:cubicBezTo>
                <a:cubicBezTo>
                  <a:pt x="4694252" y="1432507"/>
                  <a:pt x="4663822" y="1415953"/>
                  <a:pt x="4630477" y="1397287"/>
                </a:cubicBezTo>
                <a:cubicBezTo>
                  <a:pt x="4632940" y="1395937"/>
                  <a:pt x="4635335" y="1394551"/>
                  <a:pt x="4637590" y="1393201"/>
                </a:cubicBezTo>
                <a:cubicBezTo>
                  <a:pt x="4639290" y="1392508"/>
                  <a:pt x="4640991" y="1391815"/>
                  <a:pt x="4642691" y="1391123"/>
                </a:cubicBezTo>
                <a:close/>
                <a:moveTo>
                  <a:pt x="5626975" y="1666509"/>
                </a:moveTo>
                <a:cubicBezTo>
                  <a:pt x="5616357" y="1663946"/>
                  <a:pt x="5605809" y="1661211"/>
                  <a:pt x="5595434" y="1658406"/>
                </a:cubicBezTo>
                <a:lnTo>
                  <a:pt x="5596510" y="1658198"/>
                </a:lnTo>
                <a:cubicBezTo>
                  <a:pt x="5605323" y="1660310"/>
                  <a:pt x="5613929" y="1662319"/>
                  <a:pt x="5622083" y="1664085"/>
                </a:cubicBezTo>
                <a:cubicBezTo>
                  <a:pt x="5623713" y="1664882"/>
                  <a:pt x="5625344" y="1665713"/>
                  <a:pt x="5626975" y="1666509"/>
                </a:cubicBezTo>
                <a:close/>
                <a:moveTo>
                  <a:pt x="5700015" y="1681920"/>
                </a:moveTo>
                <a:cubicBezTo>
                  <a:pt x="5683117" y="1678873"/>
                  <a:pt x="5666288" y="1675513"/>
                  <a:pt x="5649806" y="1671842"/>
                </a:cubicBezTo>
                <a:cubicBezTo>
                  <a:pt x="5647377" y="1670700"/>
                  <a:pt x="5644983" y="1669591"/>
                  <a:pt x="5642555" y="1668414"/>
                </a:cubicBezTo>
                <a:cubicBezTo>
                  <a:pt x="5657267" y="1671358"/>
                  <a:pt x="5672395" y="1674093"/>
                  <a:pt x="5687697" y="1676587"/>
                </a:cubicBezTo>
                <a:cubicBezTo>
                  <a:pt x="5691826" y="1678422"/>
                  <a:pt x="5695955" y="1680188"/>
                  <a:pt x="5700015" y="1681920"/>
                </a:cubicBezTo>
                <a:close/>
                <a:moveTo>
                  <a:pt x="5721978" y="1685314"/>
                </a:moveTo>
                <a:cubicBezTo>
                  <a:pt x="5721007" y="1684968"/>
                  <a:pt x="5720036" y="1684587"/>
                  <a:pt x="5719064" y="1684206"/>
                </a:cubicBezTo>
                <a:cubicBezTo>
                  <a:pt x="5715490" y="1682820"/>
                  <a:pt x="5711812" y="1681331"/>
                  <a:pt x="5707926" y="1679738"/>
                </a:cubicBezTo>
                <a:cubicBezTo>
                  <a:pt x="5720973" y="1681643"/>
                  <a:pt x="5734539" y="1683409"/>
                  <a:pt x="5748384" y="1684968"/>
                </a:cubicBezTo>
                <a:cubicBezTo>
                  <a:pt x="5756399" y="1687738"/>
                  <a:pt x="5764484" y="1690335"/>
                  <a:pt x="5772534" y="1692794"/>
                </a:cubicBezTo>
                <a:cubicBezTo>
                  <a:pt x="5756191" y="1690820"/>
                  <a:pt x="5739848" y="1688535"/>
                  <a:pt x="5723713" y="1685937"/>
                </a:cubicBezTo>
                <a:lnTo>
                  <a:pt x="5721944" y="1685279"/>
                </a:lnTo>
                <a:close/>
                <a:moveTo>
                  <a:pt x="6543320" y="1484938"/>
                </a:moveTo>
                <a:cubicBezTo>
                  <a:pt x="6555118" y="1483726"/>
                  <a:pt x="6566498" y="1482618"/>
                  <a:pt x="6577324" y="1481579"/>
                </a:cubicBezTo>
                <a:cubicBezTo>
                  <a:pt x="6580274" y="1481302"/>
                  <a:pt x="6583154" y="1481060"/>
                  <a:pt x="6586033" y="1480817"/>
                </a:cubicBezTo>
                <a:cubicBezTo>
                  <a:pt x="6556887" y="1495293"/>
                  <a:pt x="6532425" y="1507275"/>
                  <a:pt x="6509559" y="1518219"/>
                </a:cubicBezTo>
                <a:cubicBezTo>
                  <a:pt x="6484125" y="1523033"/>
                  <a:pt x="6462161" y="1527708"/>
                  <a:pt x="6441966" y="1532625"/>
                </a:cubicBezTo>
                <a:cubicBezTo>
                  <a:pt x="6472085" y="1518877"/>
                  <a:pt x="6504840" y="1503466"/>
                  <a:pt x="6543355" y="1484938"/>
                </a:cubicBezTo>
                <a:close/>
                <a:moveTo>
                  <a:pt x="6541793" y="1480055"/>
                </a:moveTo>
                <a:cubicBezTo>
                  <a:pt x="6523924" y="1481925"/>
                  <a:pt x="6508309" y="1483796"/>
                  <a:pt x="6493632" y="1485839"/>
                </a:cubicBezTo>
                <a:cubicBezTo>
                  <a:pt x="6515735" y="1475415"/>
                  <a:pt x="6537699" y="1464956"/>
                  <a:pt x="6559455" y="1454567"/>
                </a:cubicBezTo>
                <a:lnTo>
                  <a:pt x="6567088" y="1450931"/>
                </a:lnTo>
                <a:cubicBezTo>
                  <a:pt x="6572050" y="1451000"/>
                  <a:pt x="6576873" y="1451139"/>
                  <a:pt x="6581592" y="1451312"/>
                </a:cubicBezTo>
                <a:cubicBezTo>
                  <a:pt x="6587387" y="1451519"/>
                  <a:pt x="6593286" y="1451797"/>
                  <a:pt x="6599462" y="1452108"/>
                </a:cubicBezTo>
                <a:cubicBezTo>
                  <a:pt x="6580343" y="1461389"/>
                  <a:pt x="6561086" y="1470740"/>
                  <a:pt x="6541759" y="1480055"/>
                </a:cubicBezTo>
                <a:close/>
                <a:moveTo>
                  <a:pt x="6655534" y="1430602"/>
                </a:moveTo>
                <a:cubicBezTo>
                  <a:pt x="6663099" y="1432126"/>
                  <a:pt x="6670524" y="1433754"/>
                  <a:pt x="6677220" y="1435208"/>
                </a:cubicBezTo>
                <a:lnTo>
                  <a:pt x="6646721" y="1450481"/>
                </a:lnTo>
                <a:cubicBezTo>
                  <a:pt x="6636381" y="1449580"/>
                  <a:pt x="6627359" y="1448888"/>
                  <a:pt x="6618962" y="1448299"/>
                </a:cubicBezTo>
                <a:cubicBezTo>
                  <a:pt x="6631245" y="1442342"/>
                  <a:pt x="6643424" y="1436420"/>
                  <a:pt x="6655569" y="1430568"/>
                </a:cubicBezTo>
                <a:close/>
                <a:moveTo>
                  <a:pt x="6755118" y="1420386"/>
                </a:moveTo>
                <a:cubicBezTo>
                  <a:pt x="6759802" y="1422048"/>
                  <a:pt x="6764140" y="1423503"/>
                  <a:pt x="6768303" y="1424819"/>
                </a:cubicBezTo>
                <a:lnTo>
                  <a:pt x="6756853" y="1431191"/>
                </a:lnTo>
                <a:cubicBezTo>
                  <a:pt x="6751856" y="1430014"/>
                  <a:pt x="6746791" y="1428732"/>
                  <a:pt x="6741794" y="1427347"/>
                </a:cubicBezTo>
                <a:cubicBezTo>
                  <a:pt x="6746235" y="1425027"/>
                  <a:pt x="6750711" y="1422706"/>
                  <a:pt x="6755118" y="1420386"/>
                </a:cubicBezTo>
                <a:close/>
                <a:moveTo>
                  <a:pt x="6790822" y="1418204"/>
                </a:moveTo>
                <a:cubicBezTo>
                  <a:pt x="6794223" y="1419451"/>
                  <a:pt x="6797589" y="1420663"/>
                  <a:pt x="6800954" y="1421806"/>
                </a:cubicBezTo>
                <a:lnTo>
                  <a:pt x="6792627" y="1426758"/>
                </a:lnTo>
                <a:cubicBezTo>
                  <a:pt x="6788775" y="1425685"/>
                  <a:pt x="6784959" y="1424611"/>
                  <a:pt x="6781246" y="1423503"/>
                </a:cubicBezTo>
                <a:lnTo>
                  <a:pt x="6790822" y="1418239"/>
                </a:lnTo>
                <a:close/>
                <a:moveTo>
                  <a:pt x="6813064" y="1420559"/>
                </a:moveTo>
                <a:lnTo>
                  <a:pt x="6820212" y="1416334"/>
                </a:lnTo>
                <a:cubicBezTo>
                  <a:pt x="6822641" y="1417304"/>
                  <a:pt x="6825070" y="1418239"/>
                  <a:pt x="6827464" y="1419174"/>
                </a:cubicBezTo>
                <a:lnTo>
                  <a:pt x="6821218" y="1423157"/>
                </a:lnTo>
                <a:cubicBezTo>
                  <a:pt x="6818512" y="1422325"/>
                  <a:pt x="6815771" y="1421460"/>
                  <a:pt x="6813064" y="1420594"/>
                </a:cubicBezTo>
                <a:close/>
                <a:moveTo>
                  <a:pt x="6854702" y="1418724"/>
                </a:moveTo>
                <a:cubicBezTo>
                  <a:pt x="6855777" y="1419139"/>
                  <a:pt x="6856818" y="1419555"/>
                  <a:pt x="6857894" y="1419971"/>
                </a:cubicBezTo>
                <a:lnTo>
                  <a:pt x="6853730" y="1423053"/>
                </a:lnTo>
                <a:cubicBezTo>
                  <a:pt x="6852516" y="1422672"/>
                  <a:pt x="6851302" y="1422256"/>
                  <a:pt x="6850087" y="1421875"/>
                </a:cubicBezTo>
                <a:lnTo>
                  <a:pt x="6854667" y="1418689"/>
                </a:lnTo>
                <a:close/>
                <a:moveTo>
                  <a:pt x="6863515" y="1422152"/>
                </a:moveTo>
                <a:cubicBezTo>
                  <a:pt x="6865250" y="1422810"/>
                  <a:pt x="6866985" y="1423468"/>
                  <a:pt x="6868720" y="1424092"/>
                </a:cubicBezTo>
                <a:lnTo>
                  <a:pt x="6864972" y="1426550"/>
                </a:lnTo>
                <a:cubicBezTo>
                  <a:pt x="6863238" y="1426031"/>
                  <a:pt x="6861503" y="1425512"/>
                  <a:pt x="6859733" y="1424957"/>
                </a:cubicBezTo>
                <a:lnTo>
                  <a:pt x="6863515" y="1422152"/>
                </a:lnTo>
                <a:close/>
                <a:moveTo>
                  <a:pt x="6905292" y="1428767"/>
                </a:moveTo>
                <a:cubicBezTo>
                  <a:pt x="6906471" y="1429182"/>
                  <a:pt x="6907651" y="1429598"/>
                  <a:pt x="6908866" y="1430014"/>
                </a:cubicBezTo>
                <a:cubicBezTo>
                  <a:pt x="6908449" y="1430187"/>
                  <a:pt x="6908068" y="1430360"/>
                  <a:pt x="6907651" y="1430533"/>
                </a:cubicBezTo>
                <a:lnTo>
                  <a:pt x="6906541" y="1431018"/>
                </a:lnTo>
                <a:cubicBezTo>
                  <a:pt x="6905327" y="1430672"/>
                  <a:pt x="6904112" y="1430360"/>
                  <a:pt x="6902898" y="1430014"/>
                </a:cubicBezTo>
                <a:lnTo>
                  <a:pt x="6905327" y="1428767"/>
                </a:lnTo>
                <a:close/>
                <a:moveTo>
                  <a:pt x="6903418" y="1419555"/>
                </a:moveTo>
                <a:cubicBezTo>
                  <a:pt x="6904980" y="1420248"/>
                  <a:pt x="6906541" y="1420906"/>
                  <a:pt x="6908103" y="1421564"/>
                </a:cubicBezTo>
                <a:lnTo>
                  <a:pt x="6904841" y="1423260"/>
                </a:lnTo>
                <a:cubicBezTo>
                  <a:pt x="6903245" y="1422672"/>
                  <a:pt x="6901649" y="1422118"/>
                  <a:pt x="6900052" y="1421529"/>
                </a:cubicBezTo>
                <a:lnTo>
                  <a:pt x="6903418" y="1419555"/>
                </a:lnTo>
                <a:close/>
                <a:moveTo>
                  <a:pt x="6901371" y="1408715"/>
                </a:moveTo>
                <a:cubicBezTo>
                  <a:pt x="6903245" y="1409685"/>
                  <a:pt x="6905084" y="1410620"/>
                  <a:pt x="6906957" y="1411555"/>
                </a:cubicBezTo>
                <a:lnTo>
                  <a:pt x="6903071" y="1413841"/>
                </a:lnTo>
                <a:cubicBezTo>
                  <a:pt x="6901198" y="1413010"/>
                  <a:pt x="6899289" y="1412144"/>
                  <a:pt x="6897415" y="1411278"/>
                </a:cubicBezTo>
                <a:lnTo>
                  <a:pt x="6901371" y="1408681"/>
                </a:lnTo>
                <a:close/>
                <a:moveTo>
                  <a:pt x="6915215" y="1399746"/>
                </a:moveTo>
                <a:cubicBezTo>
                  <a:pt x="6916638" y="1398846"/>
                  <a:pt x="6918061" y="1397945"/>
                  <a:pt x="6919483" y="1397010"/>
                </a:cubicBezTo>
                <a:cubicBezTo>
                  <a:pt x="6921496" y="1398257"/>
                  <a:pt x="6923508" y="1399469"/>
                  <a:pt x="6925521" y="1400646"/>
                </a:cubicBezTo>
                <a:lnTo>
                  <a:pt x="6921357" y="1403105"/>
                </a:lnTo>
                <a:cubicBezTo>
                  <a:pt x="6919310" y="1401997"/>
                  <a:pt x="6917298" y="1400889"/>
                  <a:pt x="6915250" y="1399746"/>
                </a:cubicBezTo>
                <a:close/>
                <a:moveTo>
                  <a:pt x="6924237" y="1393963"/>
                </a:moveTo>
                <a:cubicBezTo>
                  <a:pt x="6925694" y="1393028"/>
                  <a:pt x="6927152" y="1392127"/>
                  <a:pt x="6928609" y="1391192"/>
                </a:cubicBezTo>
                <a:cubicBezTo>
                  <a:pt x="6930656" y="1392543"/>
                  <a:pt x="6932738" y="1393893"/>
                  <a:pt x="6934820" y="1395209"/>
                </a:cubicBezTo>
                <a:lnTo>
                  <a:pt x="6930552" y="1397703"/>
                </a:lnTo>
                <a:cubicBezTo>
                  <a:pt x="6928470" y="1396456"/>
                  <a:pt x="6926354" y="1395209"/>
                  <a:pt x="6924272" y="1393963"/>
                </a:cubicBezTo>
                <a:close/>
                <a:moveTo>
                  <a:pt x="6933328" y="1388248"/>
                </a:moveTo>
                <a:cubicBezTo>
                  <a:pt x="6934855" y="1387279"/>
                  <a:pt x="6936416" y="1386309"/>
                  <a:pt x="6937943" y="1385374"/>
                </a:cubicBezTo>
                <a:cubicBezTo>
                  <a:pt x="6940059" y="1386863"/>
                  <a:pt x="6942176" y="1388283"/>
                  <a:pt x="6944293" y="1389738"/>
                </a:cubicBezTo>
                <a:cubicBezTo>
                  <a:pt x="6942766" y="1390603"/>
                  <a:pt x="6941274" y="1391504"/>
                  <a:pt x="6939747" y="1392370"/>
                </a:cubicBezTo>
                <a:cubicBezTo>
                  <a:pt x="6937596" y="1391019"/>
                  <a:pt x="6935479" y="1389634"/>
                  <a:pt x="6933328" y="1388248"/>
                </a:cubicBezTo>
                <a:close/>
                <a:moveTo>
                  <a:pt x="6942697" y="1382430"/>
                </a:moveTo>
                <a:cubicBezTo>
                  <a:pt x="6944223" y="1381495"/>
                  <a:pt x="6945750" y="1380560"/>
                  <a:pt x="6947277" y="1379625"/>
                </a:cubicBezTo>
                <a:cubicBezTo>
                  <a:pt x="6949428" y="1381218"/>
                  <a:pt x="6951579" y="1382777"/>
                  <a:pt x="6953731" y="1384300"/>
                </a:cubicBezTo>
                <a:lnTo>
                  <a:pt x="6949220" y="1386898"/>
                </a:lnTo>
                <a:cubicBezTo>
                  <a:pt x="6947034" y="1385443"/>
                  <a:pt x="6944883" y="1383954"/>
                  <a:pt x="6942697" y="1382430"/>
                </a:cubicBezTo>
                <a:close/>
                <a:moveTo>
                  <a:pt x="6913342" y="1312545"/>
                </a:moveTo>
                <a:cubicBezTo>
                  <a:pt x="6905673" y="1315315"/>
                  <a:pt x="6897485" y="1318328"/>
                  <a:pt x="6887665" y="1322068"/>
                </a:cubicBezTo>
                <a:cubicBezTo>
                  <a:pt x="6885375" y="1319852"/>
                  <a:pt x="6883085" y="1317601"/>
                  <a:pt x="6880830" y="1315350"/>
                </a:cubicBezTo>
                <a:cubicBezTo>
                  <a:pt x="6895472" y="1310329"/>
                  <a:pt x="6909837" y="1305653"/>
                  <a:pt x="6923647" y="1301463"/>
                </a:cubicBezTo>
                <a:cubicBezTo>
                  <a:pt x="6982391" y="1283524"/>
                  <a:pt x="7045022" y="1268667"/>
                  <a:pt x="7112649" y="1271888"/>
                </a:cubicBezTo>
                <a:cubicBezTo>
                  <a:pt x="7041344" y="1271092"/>
                  <a:pt x="6975278" y="1290277"/>
                  <a:pt x="6913342" y="1312580"/>
                </a:cubicBezTo>
                <a:close/>
                <a:moveTo>
                  <a:pt x="6816360" y="1264096"/>
                </a:moveTo>
                <a:cubicBezTo>
                  <a:pt x="6819587" y="1263230"/>
                  <a:pt x="6822779" y="1262399"/>
                  <a:pt x="6826006" y="1261568"/>
                </a:cubicBezTo>
                <a:cubicBezTo>
                  <a:pt x="6829199" y="1265689"/>
                  <a:pt x="6832218" y="1269533"/>
                  <a:pt x="6835236" y="1273239"/>
                </a:cubicBezTo>
                <a:cubicBezTo>
                  <a:pt x="6832113" y="1274104"/>
                  <a:pt x="6828990" y="1275005"/>
                  <a:pt x="6825902" y="1275905"/>
                </a:cubicBezTo>
                <a:cubicBezTo>
                  <a:pt x="6822467" y="1271749"/>
                  <a:pt x="6819310" y="1267871"/>
                  <a:pt x="6816395" y="1264131"/>
                </a:cubicBezTo>
                <a:close/>
                <a:moveTo>
                  <a:pt x="6774757" y="1233828"/>
                </a:moveTo>
                <a:cubicBezTo>
                  <a:pt x="6778366" y="1232824"/>
                  <a:pt x="6781975" y="1231889"/>
                  <a:pt x="6785583" y="1230919"/>
                </a:cubicBezTo>
                <a:cubicBezTo>
                  <a:pt x="6788706" y="1235387"/>
                  <a:pt x="6791864" y="1239854"/>
                  <a:pt x="6795090" y="1244287"/>
                </a:cubicBezTo>
                <a:cubicBezTo>
                  <a:pt x="6791620" y="1245222"/>
                  <a:pt x="6788116" y="1246192"/>
                  <a:pt x="6784646" y="1247161"/>
                </a:cubicBezTo>
                <a:cubicBezTo>
                  <a:pt x="6781315" y="1242729"/>
                  <a:pt x="6778019" y="1238261"/>
                  <a:pt x="6774757" y="1233794"/>
                </a:cubicBezTo>
                <a:close/>
                <a:moveTo>
                  <a:pt x="6762335" y="1216721"/>
                </a:moveTo>
                <a:lnTo>
                  <a:pt x="6761641" y="1215716"/>
                </a:lnTo>
                <a:cubicBezTo>
                  <a:pt x="6765424" y="1214677"/>
                  <a:pt x="6769240" y="1213673"/>
                  <a:pt x="6773022" y="1212669"/>
                </a:cubicBezTo>
                <a:cubicBezTo>
                  <a:pt x="6776145" y="1217275"/>
                  <a:pt x="6779338" y="1221881"/>
                  <a:pt x="6782529" y="1226521"/>
                </a:cubicBezTo>
                <a:cubicBezTo>
                  <a:pt x="6778886" y="1227491"/>
                  <a:pt x="6775243" y="1228461"/>
                  <a:pt x="6771599" y="1229465"/>
                </a:cubicBezTo>
                <a:cubicBezTo>
                  <a:pt x="6768477" y="1225205"/>
                  <a:pt x="6765424" y="1220946"/>
                  <a:pt x="6762335" y="1216686"/>
                </a:cubicBezTo>
                <a:close/>
                <a:moveTo>
                  <a:pt x="6747762" y="1196635"/>
                </a:moveTo>
                <a:cubicBezTo>
                  <a:pt x="6751822" y="1195492"/>
                  <a:pt x="6755881" y="1194384"/>
                  <a:pt x="6759906" y="1193310"/>
                </a:cubicBezTo>
                <a:lnTo>
                  <a:pt x="6769865" y="1208063"/>
                </a:lnTo>
                <a:cubicBezTo>
                  <a:pt x="6766048" y="1209067"/>
                  <a:pt x="6762196" y="1210141"/>
                  <a:pt x="6758345" y="1211214"/>
                </a:cubicBezTo>
                <a:cubicBezTo>
                  <a:pt x="6754840" y="1206366"/>
                  <a:pt x="6751301" y="1201518"/>
                  <a:pt x="6747727" y="1196635"/>
                </a:cubicBezTo>
                <a:close/>
                <a:moveTo>
                  <a:pt x="6739296" y="1193968"/>
                </a:moveTo>
                <a:cubicBezTo>
                  <a:pt x="6734750" y="1195284"/>
                  <a:pt x="6730135" y="1196704"/>
                  <a:pt x="6725555" y="1198124"/>
                </a:cubicBezTo>
                <a:cubicBezTo>
                  <a:pt x="6721565" y="1193275"/>
                  <a:pt x="6717575" y="1188600"/>
                  <a:pt x="6713688" y="1184168"/>
                </a:cubicBezTo>
                <a:cubicBezTo>
                  <a:pt x="6718616" y="1182609"/>
                  <a:pt x="6723543" y="1181085"/>
                  <a:pt x="6728470" y="1179631"/>
                </a:cubicBezTo>
                <a:cubicBezTo>
                  <a:pt x="6732113" y="1184410"/>
                  <a:pt x="6735722" y="1189189"/>
                  <a:pt x="6739296" y="1194003"/>
                </a:cubicBezTo>
                <a:close/>
                <a:moveTo>
                  <a:pt x="6699115" y="1206747"/>
                </a:moveTo>
                <a:cubicBezTo>
                  <a:pt x="6693077" y="1208825"/>
                  <a:pt x="6686936" y="1210972"/>
                  <a:pt x="6680829" y="1213223"/>
                </a:cubicBezTo>
                <a:cubicBezTo>
                  <a:pt x="6675902" y="1208998"/>
                  <a:pt x="6670836" y="1204877"/>
                  <a:pt x="6665701" y="1200929"/>
                </a:cubicBezTo>
                <a:cubicBezTo>
                  <a:pt x="6672397" y="1198401"/>
                  <a:pt x="6679129" y="1195907"/>
                  <a:pt x="6685826" y="1193518"/>
                </a:cubicBezTo>
                <a:cubicBezTo>
                  <a:pt x="6690128" y="1197639"/>
                  <a:pt x="6694500" y="1201968"/>
                  <a:pt x="6699115" y="1206747"/>
                </a:cubicBezTo>
                <a:close/>
                <a:moveTo>
                  <a:pt x="6587352" y="1228703"/>
                </a:moveTo>
                <a:cubicBezTo>
                  <a:pt x="6575693" y="1234140"/>
                  <a:pt x="6563792" y="1239924"/>
                  <a:pt x="6551960" y="1245845"/>
                </a:cubicBezTo>
                <a:cubicBezTo>
                  <a:pt x="6544708" y="1243906"/>
                  <a:pt x="6537421" y="1242105"/>
                  <a:pt x="6530135" y="1240443"/>
                </a:cubicBezTo>
                <a:cubicBezTo>
                  <a:pt x="6542279" y="1233863"/>
                  <a:pt x="6554562" y="1227456"/>
                  <a:pt x="6566707" y="1221361"/>
                </a:cubicBezTo>
                <a:cubicBezTo>
                  <a:pt x="6573646" y="1223682"/>
                  <a:pt x="6580551" y="1226140"/>
                  <a:pt x="6587317" y="1228703"/>
                </a:cubicBezTo>
                <a:close/>
                <a:moveTo>
                  <a:pt x="6545228" y="1249274"/>
                </a:moveTo>
                <a:cubicBezTo>
                  <a:pt x="6531731" y="1256131"/>
                  <a:pt x="6517817" y="1263473"/>
                  <a:pt x="6503764" y="1271126"/>
                </a:cubicBezTo>
                <a:cubicBezTo>
                  <a:pt x="6496131" y="1270053"/>
                  <a:pt x="6488358" y="1269118"/>
                  <a:pt x="6480620" y="1268390"/>
                </a:cubicBezTo>
                <a:cubicBezTo>
                  <a:pt x="6495229" y="1259871"/>
                  <a:pt x="6509628" y="1251698"/>
                  <a:pt x="6523507" y="1244114"/>
                </a:cubicBezTo>
                <a:cubicBezTo>
                  <a:pt x="6530621" y="1245672"/>
                  <a:pt x="6537803" y="1247369"/>
                  <a:pt x="6545228" y="1249274"/>
                </a:cubicBezTo>
                <a:close/>
                <a:moveTo>
                  <a:pt x="6183881" y="1466965"/>
                </a:moveTo>
                <a:cubicBezTo>
                  <a:pt x="6164450" y="1477666"/>
                  <a:pt x="6144187" y="1488124"/>
                  <a:pt x="6123507" y="1498098"/>
                </a:cubicBezTo>
                <a:cubicBezTo>
                  <a:pt x="6127219" y="1494358"/>
                  <a:pt x="6131105" y="1490410"/>
                  <a:pt x="6135235" y="1486150"/>
                </a:cubicBezTo>
                <a:cubicBezTo>
                  <a:pt x="6159384" y="1473545"/>
                  <a:pt x="6183187" y="1460247"/>
                  <a:pt x="6206019" y="1446498"/>
                </a:cubicBezTo>
                <a:cubicBezTo>
                  <a:pt x="6199079" y="1452732"/>
                  <a:pt x="6191827" y="1459485"/>
                  <a:pt x="6183881" y="1467000"/>
                </a:cubicBezTo>
                <a:close/>
                <a:moveTo>
                  <a:pt x="6162021" y="1487882"/>
                </a:moveTo>
                <a:lnTo>
                  <a:pt x="6153035" y="1496540"/>
                </a:lnTo>
                <a:cubicBezTo>
                  <a:pt x="6135824" y="1504955"/>
                  <a:pt x="6118024" y="1513128"/>
                  <a:pt x="6099981" y="1520955"/>
                </a:cubicBezTo>
                <a:cubicBezTo>
                  <a:pt x="6104075" y="1517145"/>
                  <a:pt x="6108239" y="1513163"/>
                  <a:pt x="6112438" y="1509111"/>
                </a:cubicBezTo>
                <a:cubicBezTo>
                  <a:pt x="6131487" y="1500141"/>
                  <a:pt x="6150849" y="1490445"/>
                  <a:pt x="6170106" y="1480159"/>
                </a:cubicBezTo>
                <a:cubicBezTo>
                  <a:pt x="6167399" y="1482757"/>
                  <a:pt x="6164728" y="1485319"/>
                  <a:pt x="6162056" y="1487917"/>
                </a:cubicBezTo>
                <a:close/>
                <a:moveTo>
                  <a:pt x="6097344" y="1547309"/>
                </a:moveTo>
                <a:cubicBezTo>
                  <a:pt x="6080030" y="1553854"/>
                  <a:pt x="6062160" y="1560157"/>
                  <a:pt x="6044082" y="1566044"/>
                </a:cubicBezTo>
                <a:cubicBezTo>
                  <a:pt x="6049773" y="1562235"/>
                  <a:pt x="6055498" y="1558114"/>
                  <a:pt x="6061397" y="1553647"/>
                </a:cubicBezTo>
                <a:cubicBezTo>
                  <a:pt x="6079162" y="1547136"/>
                  <a:pt x="6096789" y="1540210"/>
                  <a:pt x="6113895" y="1533076"/>
                </a:cubicBezTo>
                <a:cubicBezTo>
                  <a:pt x="6108343" y="1538028"/>
                  <a:pt x="6102791" y="1542772"/>
                  <a:pt x="6097379" y="1547309"/>
                </a:cubicBezTo>
                <a:close/>
                <a:moveTo>
                  <a:pt x="5736552" y="1619446"/>
                </a:moveTo>
                <a:cubicBezTo>
                  <a:pt x="5699668" y="1606874"/>
                  <a:pt x="5664518" y="1590321"/>
                  <a:pt x="5632076" y="1570269"/>
                </a:cubicBezTo>
                <a:cubicBezTo>
                  <a:pt x="5568855" y="1531206"/>
                  <a:pt x="5514379" y="1472506"/>
                  <a:pt x="5461742" y="1415780"/>
                </a:cubicBezTo>
                <a:cubicBezTo>
                  <a:pt x="5423505" y="1374569"/>
                  <a:pt x="5383914" y="1331938"/>
                  <a:pt x="5341339" y="1297238"/>
                </a:cubicBezTo>
                <a:cubicBezTo>
                  <a:pt x="5272845" y="1241447"/>
                  <a:pt x="5201263" y="1213327"/>
                  <a:pt x="5116078" y="1208756"/>
                </a:cubicBezTo>
                <a:cubicBezTo>
                  <a:pt x="5020381" y="1203630"/>
                  <a:pt x="4961949" y="1228184"/>
                  <a:pt x="4921734" y="1250417"/>
                </a:cubicBezTo>
                <a:cubicBezTo>
                  <a:pt x="4914204" y="1245014"/>
                  <a:pt x="4906675" y="1239646"/>
                  <a:pt x="4899076" y="1234279"/>
                </a:cubicBezTo>
                <a:cubicBezTo>
                  <a:pt x="4934364" y="1209275"/>
                  <a:pt x="4992241" y="1176410"/>
                  <a:pt x="5090610" y="1171735"/>
                </a:cubicBezTo>
                <a:cubicBezTo>
                  <a:pt x="5173157" y="1167787"/>
                  <a:pt x="5246197" y="1195111"/>
                  <a:pt x="5320451" y="1257759"/>
                </a:cubicBezTo>
                <a:cubicBezTo>
                  <a:pt x="5365073" y="1295403"/>
                  <a:pt x="5405739" y="1342847"/>
                  <a:pt x="5445052" y="1388733"/>
                </a:cubicBezTo>
                <a:cubicBezTo>
                  <a:pt x="5496197" y="1448437"/>
                  <a:pt x="5549077" y="1510150"/>
                  <a:pt x="5611604" y="1551534"/>
                </a:cubicBezTo>
                <a:cubicBezTo>
                  <a:pt x="5653242" y="1579100"/>
                  <a:pt x="5701715" y="1601126"/>
                  <a:pt x="5752201" y="1615532"/>
                </a:cubicBezTo>
                <a:cubicBezTo>
                  <a:pt x="5749321" y="1616294"/>
                  <a:pt x="5746406" y="1617056"/>
                  <a:pt x="5743492" y="1617818"/>
                </a:cubicBezTo>
                <a:lnTo>
                  <a:pt x="5736587" y="1619411"/>
                </a:lnTo>
                <a:close/>
                <a:moveTo>
                  <a:pt x="4890193" y="1234348"/>
                </a:moveTo>
                <a:cubicBezTo>
                  <a:pt x="4887903" y="1236045"/>
                  <a:pt x="4885613" y="1237742"/>
                  <a:pt x="4883392" y="1239473"/>
                </a:cubicBezTo>
                <a:cubicBezTo>
                  <a:pt x="4875030" y="1233863"/>
                  <a:pt x="4866633" y="1228287"/>
                  <a:pt x="4858236" y="1222746"/>
                </a:cubicBezTo>
                <a:cubicBezTo>
                  <a:pt x="4860283" y="1220634"/>
                  <a:pt x="4862330" y="1218556"/>
                  <a:pt x="4864447" y="1216478"/>
                </a:cubicBezTo>
                <a:cubicBezTo>
                  <a:pt x="4873052" y="1222400"/>
                  <a:pt x="4881657" y="1228357"/>
                  <a:pt x="4890193" y="1234383"/>
                </a:cubicBezTo>
                <a:close/>
                <a:moveTo>
                  <a:pt x="4850255" y="1223612"/>
                </a:moveTo>
                <a:cubicBezTo>
                  <a:pt x="4848069" y="1225933"/>
                  <a:pt x="4845883" y="1228287"/>
                  <a:pt x="4843767" y="1230608"/>
                </a:cubicBezTo>
                <a:cubicBezTo>
                  <a:pt x="4836203" y="1225829"/>
                  <a:pt x="4828604" y="1221084"/>
                  <a:pt x="4820970" y="1216374"/>
                </a:cubicBezTo>
                <a:cubicBezTo>
                  <a:pt x="4822913" y="1213742"/>
                  <a:pt x="4824891" y="1211110"/>
                  <a:pt x="4826903" y="1208478"/>
                </a:cubicBezTo>
                <a:cubicBezTo>
                  <a:pt x="4834711" y="1213500"/>
                  <a:pt x="4842518" y="1218556"/>
                  <a:pt x="4850255" y="1223647"/>
                </a:cubicBezTo>
                <a:close/>
                <a:moveTo>
                  <a:pt x="4754176" y="1195180"/>
                </a:moveTo>
                <a:lnTo>
                  <a:pt x="4749874" y="1192721"/>
                </a:lnTo>
                <a:cubicBezTo>
                  <a:pt x="4744981" y="1189916"/>
                  <a:pt x="4740123" y="1187146"/>
                  <a:pt x="4735196" y="1184410"/>
                </a:cubicBezTo>
                <a:lnTo>
                  <a:pt x="4731865" y="1182574"/>
                </a:lnTo>
                <a:cubicBezTo>
                  <a:pt x="4732871" y="1180116"/>
                  <a:pt x="4733913" y="1177622"/>
                  <a:pt x="4734953" y="1175163"/>
                </a:cubicBezTo>
                <a:lnTo>
                  <a:pt x="4757646" y="1188115"/>
                </a:lnTo>
                <a:cubicBezTo>
                  <a:pt x="4756466" y="1190470"/>
                  <a:pt x="4755321" y="1192860"/>
                  <a:pt x="4754176" y="1195215"/>
                </a:cubicBezTo>
                <a:close/>
                <a:moveTo>
                  <a:pt x="4659554" y="1149640"/>
                </a:moveTo>
                <a:lnTo>
                  <a:pt x="4659554" y="1149640"/>
                </a:lnTo>
                <a:cubicBezTo>
                  <a:pt x="4663475" y="1151649"/>
                  <a:pt x="4667431" y="1153727"/>
                  <a:pt x="4671421" y="1155770"/>
                </a:cubicBezTo>
                <a:cubicBezTo>
                  <a:pt x="4670241" y="1159718"/>
                  <a:pt x="4669061" y="1163666"/>
                  <a:pt x="4667916" y="1167614"/>
                </a:cubicBezTo>
                <a:lnTo>
                  <a:pt x="4666494" y="1166852"/>
                </a:lnTo>
                <a:cubicBezTo>
                  <a:pt x="4659693" y="1163354"/>
                  <a:pt x="4652892" y="1159995"/>
                  <a:pt x="4646056" y="1156670"/>
                </a:cubicBezTo>
                <a:cubicBezTo>
                  <a:pt x="4647098" y="1152584"/>
                  <a:pt x="4648138" y="1148497"/>
                  <a:pt x="4649179" y="1144411"/>
                </a:cubicBezTo>
                <a:cubicBezTo>
                  <a:pt x="4652649" y="1146143"/>
                  <a:pt x="4656119" y="1147874"/>
                  <a:pt x="4659554" y="1149640"/>
                </a:cubicBezTo>
                <a:close/>
                <a:moveTo>
                  <a:pt x="4586376" y="1134922"/>
                </a:moveTo>
                <a:cubicBezTo>
                  <a:pt x="4585578" y="1139251"/>
                  <a:pt x="4584779" y="1143545"/>
                  <a:pt x="4583981" y="1147874"/>
                </a:cubicBezTo>
                <a:cubicBezTo>
                  <a:pt x="4576313" y="1144619"/>
                  <a:pt x="4569235" y="1141710"/>
                  <a:pt x="4562469" y="1139009"/>
                </a:cubicBezTo>
                <a:cubicBezTo>
                  <a:pt x="4563162" y="1134680"/>
                  <a:pt x="4563822" y="1130316"/>
                  <a:pt x="4564550" y="1125953"/>
                </a:cubicBezTo>
                <a:cubicBezTo>
                  <a:pt x="4572219" y="1129035"/>
                  <a:pt x="4579401" y="1131978"/>
                  <a:pt x="4586410" y="1134957"/>
                </a:cubicBezTo>
                <a:close/>
                <a:moveTo>
                  <a:pt x="4365729" y="1095581"/>
                </a:moveTo>
                <a:cubicBezTo>
                  <a:pt x="4349560" y="1091876"/>
                  <a:pt x="4333321" y="1088516"/>
                  <a:pt x="4317291" y="1085538"/>
                </a:cubicBezTo>
                <a:cubicBezTo>
                  <a:pt x="4313509" y="1081694"/>
                  <a:pt x="4309761" y="1077815"/>
                  <a:pt x="4306014" y="1073971"/>
                </a:cubicBezTo>
                <a:cubicBezTo>
                  <a:pt x="4320518" y="1076153"/>
                  <a:pt x="4335056" y="1078647"/>
                  <a:pt x="4349317" y="1081382"/>
                </a:cubicBezTo>
                <a:cubicBezTo>
                  <a:pt x="4354765" y="1086127"/>
                  <a:pt x="4360247" y="1090871"/>
                  <a:pt x="4365729" y="1095616"/>
                </a:cubicBezTo>
                <a:close/>
                <a:moveTo>
                  <a:pt x="4308512" y="1083910"/>
                </a:moveTo>
                <a:cubicBezTo>
                  <a:pt x="4295674" y="1081625"/>
                  <a:pt x="4282488" y="1079547"/>
                  <a:pt x="4269269" y="1077642"/>
                </a:cubicBezTo>
                <a:cubicBezTo>
                  <a:pt x="4266701" y="1074491"/>
                  <a:pt x="4264133" y="1071339"/>
                  <a:pt x="4261566" y="1068188"/>
                </a:cubicBezTo>
                <a:cubicBezTo>
                  <a:pt x="4273536" y="1069469"/>
                  <a:pt x="4285646" y="1070993"/>
                  <a:pt x="4297652" y="1072725"/>
                </a:cubicBezTo>
                <a:cubicBezTo>
                  <a:pt x="4301260" y="1076465"/>
                  <a:pt x="4304869" y="1080205"/>
                  <a:pt x="4308512" y="1083910"/>
                </a:cubicBezTo>
                <a:close/>
                <a:moveTo>
                  <a:pt x="4261669" y="1076603"/>
                </a:moveTo>
                <a:cubicBezTo>
                  <a:pt x="4250323" y="1075045"/>
                  <a:pt x="4238873" y="1073694"/>
                  <a:pt x="4227631" y="1072482"/>
                </a:cubicBezTo>
                <a:cubicBezTo>
                  <a:pt x="4225861" y="1069885"/>
                  <a:pt x="4224057" y="1067288"/>
                  <a:pt x="4222287" y="1064690"/>
                </a:cubicBezTo>
                <a:cubicBezTo>
                  <a:pt x="4233043" y="1065452"/>
                  <a:pt x="4243731" y="1066387"/>
                  <a:pt x="4254210" y="1067426"/>
                </a:cubicBezTo>
                <a:cubicBezTo>
                  <a:pt x="4256673" y="1070474"/>
                  <a:pt x="4259171" y="1073556"/>
                  <a:pt x="4261635" y="1076603"/>
                </a:cubicBezTo>
                <a:close/>
                <a:moveTo>
                  <a:pt x="4215694" y="1064240"/>
                </a:moveTo>
                <a:cubicBezTo>
                  <a:pt x="4217395" y="1066768"/>
                  <a:pt x="4219129" y="1069296"/>
                  <a:pt x="4220830" y="1071790"/>
                </a:cubicBezTo>
                <a:cubicBezTo>
                  <a:pt x="4210629" y="1070785"/>
                  <a:pt x="4200254" y="1069885"/>
                  <a:pt x="4189914" y="1069158"/>
                </a:cubicBezTo>
                <a:cubicBezTo>
                  <a:pt x="4188699" y="1067010"/>
                  <a:pt x="4187450" y="1064898"/>
                  <a:pt x="4186235" y="1062751"/>
                </a:cubicBezTo>
                <a:cubicBezTo>
                  <a:pt x="4196125" y="1063132"/>
                  <a:pt x="4206014" y="1063617"/>
                  <a:pt x="4215694" y="1064275"/>
                </a:cubicBezTo>
                <a:close/>
                <a:moveTo>
                  <a:pt x="789454" y="1128792"/>
                </a:moveTo>
                <a:cubicBezTo>
                  <a:pt x="793305" y="1127961"/>
                  <a:pt x="797122" y="1127130"/>
                  <a:pt x="800904" y="1126334"/>
                </a:cubicBezTo>
                <a:cubicBezTo>
                  <a:pt x="828316" y="1125502"/>
                  <a:pt x="854478" y="1125918"/>
                  <a:pt x="880398" y="1127650"/>
                </a:cubicBezTo>
                <a:cubicBezTo>
                  <a:pt x="875332" y="1128758"/>
                  <a:pt x="870266" y="1129831"/>
                  <a:pt x="865235" y="1130905"/>
                </a:cubicBezTo>
                <a:cubicBezTo>
                  <a:pt x="840495" y="1128966"/>
                  <a:pt x="815512" y="1128273"/>
                  <a:pt x="789454" y="1128792"/>
                </a:cubicBezTo>
                <a:close/>
                <a:moveTo>
                  <a:pt x="829634" y="1068257"/>
                </a:moveTo>
                <a:cubicBezTo>
                  <a:pt x="819433" y="1070820"/>
                  <a:pt x="809232" y="1073348"/>
                  <a:pt x="799031" y="1075911"/>
                </a:cubicBezTo>
                <a:cubicBezTo>
                  <a:pt x="737858" y="1085503"/>
                  <a:pt x="676511" y="1098663"/>
                  <a:pt x="616067" y="1112724"/>
                </a:cubicBezTo>
                <a:cubicBezTo>
                  <a:pt x="687719" y="1095269"/>
                  <a:pt x="757809" y="1079512"/>
                  <a:pt x="829634" y="1068292"/>
                </a:cubicBezTo>
                <a:close/>
                <a:moveTo>
                  <a:pt x="797122" y="1030890"/>
                </a:moveTo>
                <a:cubicBezTo>
                  <a:pt x="720161" y="1050111"/>
                  <a:pt x="643687" y="1072378"/>
                  <a:pt x="578107" y="1091702"/>
                </a:cubicBezTo>
                <a:cubicBezTo>
                  <a:pt x="577899" y="1091772"/>
                  <a:pt x="577691" y="1091806"/>
                  <a:pt x="577448" y="1091876"/>
                </a:cubicBezTo>
                <a:cubicBezTo>
                  <a:pt x="667559" y="1064517"/>
                  <a:pt x="765686" y="1035392"/>
                  <a:pt x="866484" y="1011358"/>
                </a:cubicBezTo>
                <a:cubicBezTo>
                  <a:pt x="842056" y="1018181"/>
                  <a:pt x="818600" y="1024795"/>
                  <a:pt x="797122" y="1030890"/>
                </a:cubicBezTo>
                <a:close/>
                <a:moveTo>
                  <a:pt x="1256457" y="950858"/>
                </a:moveTo>
                <a:cubicBezTo>
                  <a:pt x="1253022" y="950927"/>
                  <a:pt x="1249517" y="951031"/>
                  <a:pt x="1245874" y="951170"/>
                </a:cubicBezTo>
                <a:cubicBezTo>
                  <a:pt x="1277935" y="945248"/>
                  <a:pt x="1309268" y="939984"/>
                  <a:pt x="1339108" y="935551"/>
                </a:cubicBezTo>
                <a:cubicBezTo>
                  <a:pt x="1381683" y="935239"/>
                  <a:pt x="1424639" y="936659"/>
                  <a:pt x="1467075" y="939707"/>
                </a:cubicBezTo>
                <a:cubicBezTo>
                  <a:pt x="1434459" y="942927"/>
                  <a:pt x="1400559" y="947048"/>
                  <a:pt x="1365999" y="952035"/>
                </a:cubicBezTo>
                <a:cubicBezTo>
                  <a:pt x="1329150" y="950408"/>
                  <a:pt x="1292266" y="950027"/>
                  <a:pt x="1256422" y="950858"/>
                </a:cubicBezTo>
                <a:close/>
                <a:moveTo>
                  <a:pt x="2135016" y="1103650"/>
                </a:moveTo>
                <a:cubicBezTo>
                  <a:pt x="2133108" y="1103858"/>
                  <a:pt x="2131164" y="1104066"/>
                  <a:pt x="2129256" y="1104274"/>
                </a:cubicBezTo>
                <a:lnTo>
                  <a:pt x="2124086" y="1104828"/>
                </a:lnTo>
                <a:cubicBezTo>
                  <a:pt x="2123843" y="1104689"/>
                  <a:pt x="2123600" y="1104551"/>
                  <a:pt x="2123323" y="1104412"/>
                </a:cubicBezTo>
                <a:cubicBezTo>
                  <a:pt x="2125960" y="1104239"/>
                  <a:pt x="2128631" y="1104066"/>
                  <a:pt x="2131234" y="1103893"/>
                </a:cubicBezTo>
                <a:cubicBezTo>
                  <a:pt x="2132483" y="1103823"/>
                  <a:pt x="2133732" y="1103719"/>
                  <a:pt x="2134981" y="1103650"/>
                </a:cubicBezTo>
                <a:close/>
                <a:moveTo>
                  <a:pt x="2606565" y="1329410"/>
                </a:moveTo>
                <a:cubicBezTo>
                  <a:pt x="2603129" y="1331384"/>
                  <a:pt x="2599694" y="1333358"/>
                  <a:pt x="2596225" y="1335332"/>
                </a:cubicBezTo>
                <a:cubicBezTo>
                  <a:pt x="2537550" y="1288442"/>
                  <a:pt x="2464163" y="1230850"/>
                  <a:pt x="2383386" y="1173016"/>
                </a:cubicBezTo>
                <a:cubicBezTo>
                  <a:pt x="2449070" y="1216270"/>
                  <a:pt x="2520825" y="1266589"/>
                  <a:pt x="2606565" y="1329410"/>
                </a:cubicBezTo>
                <a:close/>
                <a:moveTo>
                  <a:pt x="3019022" y="1118334"/>
                </a:moveTo>
                <a:cubicBezTo>
                  <a:pt x="3013783" y="1127961"/>
                  <a:pt x="3008301" y="1137450"/>
                  <a:pt x="3002714" y="1146593"/>
                </a:cubicBezTo>
                <a:cubicBezTo>
                  <a:pt x="2993450" y="1146524"/>
                  <a:pt x="2984185" y="1146350"/>
                  <a:pt x="2975094" y="1146143"/>
                </a:cubicBezTo>
                <a:cubicBezTo>
                  <a:pt x="2980820" y="1137138"/>
                  <a:pt x="2986406" y="1127927"/>
                  <a:pt x="2991715" y="1118645"/>
                </a:cubicBezTo>
                <a:cubicBezTo>
                  <a:pt x="3000424" y="1118645"/>
                  <a:pt x="3009411" y="1118507"/>
                  <a:pt x="3018988" y="1118334"/>
                </a:cubicBezTo>
                <a:close/>
                <a:moveTo>
                  <a:pt x="2969161" y="1145969"/>
                </a:moveTo>
                <a:cubicBezTo>
                  <a:pt x="2960278" y="1145692"/>
                  <a:pt x="2951222" y="1145381"/>
                  <a:pt x="2941645" y="1144965"/>
                </a:cubicBezTo>
                <a:cubicBezTo>
                  <a:pt x="2947162" y="1136758"/>
                  <a:pt x="2952714" y="1128065"/>
                  <a:pt x="2958474" y="1118507"/>
                </a:cubicBezTo>
                <a:cubicBezTo>
                  <a:pt x="2967565" y="1118611"/>
                  <a:pt x="2976691" y="1118645"/>
                  <a:pt x="2985851" y="1118645"/>
                </a:cubicBezTo>
                <a:cubicBezTo>
                  <a:pt x="2980473" y="1127927"/>
                  <a:pt x="2974886" y="1137104"/>
                  <a:pt x="2969161" y="1145969"/>
                </a:cubicBezTo>
                <a:close/>
                <a:moveTo>
                  <a:pt x="3089703" y="1048102"/>
                </a:moveTo>
                <a:cubicBezTo>
                  <a:pt x="3098620" y="1047479"/>
                  <a:pt x="3107572" y="1046821"/>
                  <a:pt x="3116559" y="1046128"/>
                </a:cubicBezTo>
                <a:cubicBezTo>
                  <a:pt x="3112430" y="1056413"/>
                  <a:pt x="3108231" y="1066422"/>
                  <a:pt x="3104068" y="1075945"/>
                </a:cubicBezTo>
                <a:cubicBezTo>
                  <a:pt x="3095046" y="1076569"/>
                  <a:pt x="3086025" y="1077123"/>
                  <a:pt x="3077038" y="1077642"/>
                </a:cubicBezTo>
                <a:cubicBezTo>
                  <a:pt x="3081271" y="1068188"/>
                  <a:pt x="3085435" y="1058491"/>
                  <a:pt x="3089703" y="1048102"/>
                </a:cubicBezTo>
                <a:close/>
                <a:moveTo>
                  <a:pt x="3289495" y="892608"/>
                </a:moveTo>
                <a:cubicBezTo>
                  <a:pt x="3294040" y="882600"/>
                  <a:pt x="3298412" y="873215"/>
                  <a:pt x="3302784" y="864003"/>
                </a:cubicBezTo>
                <a:cubicBezTo>
                  <a:pt x="3316629" y="863691"/>
                  <a:pt x="3330578" y="863588"/>
                  <a:pt x="3344318" y="863622"/>
                </a:cubicBezTo>
                <a:cubicBezTo>
                  <a:pt x="3339009" y="873076"/>
                  <a:pt x="3333943" y="882392"/>
                  <a:pt x="3329259" y="891292"/>
                </a:cubicBezTo>
                <a:cubicBezTo>
                  <a:pt x="3315172" y="891639"/>
                  <a:pt x="3302125" y="892054"/>
                  <a:pt x="3289495" y="892608"/>
                </a:cubicBezTo>
                <a:close/>
                <a:moveTo>
                  <a:pt x="3837762" y="719488"/>
                </a:moveTo>
                <a:cubicBezTo>
                  <a:pt x="3843244" y="720249"/>
                  <a:pt x="3848657" y="721115"/>
                  <a:pt x="3853931" y="722085"/>
                </a:cubicBezTo>
                <a:cubicBezTo>
                  <a:pt x="3854798" y="736007"/>
                  <a:pt x="3855631" y="749963"/>
                  <a:pt x="3856360" y="763885"/>
                </a:cubicBezTo>
                <a:cubicBezTo>
                  <a:pt x="3850773" y="763434"/>
                  <a:pt x="3845013" y="763088"/>
                  <a:pt x="3839149" y="762880"/>
                </a:cubicBezTo>
                <a:cubicBezTo>
                  <a:pt x="3838768" y="748439"/>
                  <a:pt x="3838316" y="733963"/>
                  <a:pt x="3837762" y="719488"/>
                </a:cubicBezTo>
                <a:close/>
                <a:moveTo>
                  <a:pt x="3861981" y="769460"/>
                </a:moveTo>
                <a:cubicBezTo>
                  <a:pt x="3867532" y="770014"/>
                  <a:pt x="3873154" y="770672"/>
                  <a:pt x="3878775" y="771469"/>
                </a:cubicBezTo>
                <a:cubicBezTo>
                  <a:pt x="3879885" y="785183"/>
                  <a:pt x="3880926" y="798897"/>
                  <a:pt x="3881932" y="812576"/>
                </a:cubicBezTo>
                <a:cubicBezTo>
                  <a:pt x="3875930" y="812368"/>
                  <a:pt x="3869961" y="812264"/>
                  <a:pt x="3864063" y="812299"/>
                </a:cubicBezTo>
                <a:cubicBezTo>
                  <a:pt x="3863438" y="798066"/>
                  <a:pt x="3862744" y="783797"/>
                  <a:pt x="3861981" y="769460"/>
                </a:cubicBezTo>
                <a:close/>
                <a:moveTo>
                  <a:pt x="3839288" y="767936"/>
                </a:moveTo>
                <a:cubicBezTo>
                  <a:pt x="3845221" y="768179"/>
                  <a:pt x="3851016" y="768525"/>
                  <a:pt x="3856637" y="768975"/>
                </a:cubicBezTo>
                <a:cubicBezTo>
                  <a:pt x="3857400" y="783486"/>
                  <a:pt x="3858095" y="797962"/>
                  <a:pt x="3858754" y="812368"/>
                </a:cubicBezTo>
                <a:cubicBezTo>
                  <a:pt x="3852786" y="812472"/>
                  <a:pt x="3846609" y="812714"/>
                  <a:pt x="3840364" y="813061"/>
                </a:cubicBezTo>
                <a:cubicBezTo>
                  <a:pt x="3840051" y="798066"/>
                  <a:pt x="3839704" y="783001"/>
                  <a:pt x="3839288" y="767936"/>
                </a:cubicBezTo>
                <a:close/>
                <a:moveTo>
                  <a:pt x="4046124" y="1024483"/>
                </a:moveTo>
                <a:cubicBezTo>
                  <a:pt x="4052925" y="1022717"/>
                  <a:pt x="4060212" y="1020951"/>
                  <a:pt x="4068227" y="1019081"/>
                </a:cubicBezTo>
                <a:lnTo>
                  <a:pt x="4069788" y="1023999"/>
                </a:lnTo>
                <a:cubicBezTo>
                  <a:pt x="4062745" y="1025419"/>
                  <a:pt x="4055319" y="1027046"/>
                  <a:pt x="4047304" y="1028882"/>
                </a:cubicBezTo>
                <a:lnTo>
                  <a:pt x="4046159" y="1024483"/>
                </a:lnTo>
                <a:close/>
                <a:moveTo>
                  <a:pt x="4144112" y="1056967"/>
                </a:moveTo>
                <a:cubicBezTo>
                  <a:pt x="4135368" y="1056967"/>
                  <a:pt x="4126555" y="1057106"/>
                  <a:pt x="4117811" y="1057348"/>
                </a:cubicBezTo>
                <a:lnTo>
                  <a:pt x="4115798" y="1052258"/>
                </a:lnTo>
                <a:cubicBezTo>
                  <a:pt x="4123883" y="1051738"/>
                  <a:pt x="4132245" y="1051323"/>
                  <a:pt x="4141301" y="1051011"/>
                </a:cubicBezTo>
                <a:cubicBezTo>
                  <a:pt x="4142238" y="1053020"/>
                  <a:pt x="4143175" y="1054994"/>
                  <a:pt x="4144112" y="1056967"/>
                </a:cubicBezTo>
                <a:close/>
                <a:moveTo>
                  <a:pt x="4146471" y="1061954"/>
                </a:moveTo>
                <a:lnTo>
                  <a:pt x="4147165" y="1063409"/>
                </a:lnTo>
                <a:cubicBezTo>
                  <a:pt x="4147721" y="1064586"/>
                  <a:pt x="4148276" y="1065729"/>
                  <a:pt x="4148831" y="1066907"/>
                </a:cubicBezTo>
                <a:lnTo>
                  <a:pt x="4146437" y="1066803"/>
                </a:lnTo>
                <a:cubicBezTo>
                  <a:pt x="4138664" y="1066560"/>
                  <a:pt x="4130476" y="1066387"/>
                  <a:pt x="4121385" y="1066283"/>
                </a:cubicBezTo>
                <a:lnTo>
                  <a:pt x="4119788" y="1062266"/>
                </a:lnTo>
                <a:cubicBezTo>
                  <a:pt x="4128671" y="1062058"/>
                  <a:pt x="4137623" y="1061954"/>
                  <a:pt x="4146471" y="1061954"/>
                </a:cubicBezTo>
                <a:close/>
                <a:moveTo>
                  <a:pt x="3910350" y="1070023"/>
                </a:moveTo>
                <a:cubicBezTo>
                  <a:pt x="3910350" y="1070023"/>
                  <a:pt x="3910211" y="1070023"/>
                  <a:pt x="3910142" y="1070023"/>
                </a:cubicBezTo>
                <a:cubicBezTo>
                  <a:pt x="3910593" y="1069850"/>
                  <a:pt x="3911044" y="1069642"/>
                  <a:pt x="3911461" y="1069469"/>
                </a:cubicBezTo>
                <a:cubicBezTo>
                  <a:pt x="3911565" y="1069469"/>
                  <a:pt x="3911668" y="1069469"/>
                  <a:pt x="3911773" y="1069504"/>
                </a:cubicBezTo>
                <a:cubicBezTo>
                  <a:pt x="3911287" y="1069677"/>
                  <a:pt x="3910836" y="1069850"/>
                  <a:pt x="3910350" y="1070023"/>
                </a:cubicBezTo>
                <a:close/>
                <a:moveTo>
                  <a:pt x="3021972" y="1388595"/>
                </a:moveTo>
                <a:cubicBezTo>
                  <a:pt x="3033769" y="1389253"/>
                  <a:pt x="3045428" y="1389495"/>
                  <a:pt x="3056809" y="1389426"/>
                </a:cubicBezTo>
                <a:cubicBezTo>
                  <a:pt x="3043970" y="1399573"/>
                  <a:pt x="3030681" y="1409062"/>
                  <a:pt x="3017183" y="1417685"/>
                </a:cubicBezTo>
                <a:cubicBezTo>
                  <a:pt x="3006184" y="1416958"/>
                  <a:pt x="2994977" y="1415884"/>
                  <a:pt x="2983838" y="1414430"/>
                </a:cubicBezTo>
                <a:cubicBezTo>
                  <a:pt x="2996850" y="1406464"/>
                  <a:pt x="3009689" y="1397772"/>
                  <a:pt x="3022006" y="1388595"/>
                </a:cubicBezTo>
                <a:close/>
                <a:moveTo>
                  <a:pt x="1462599" y="1254711"/>
                </a:moveTo>
                <a:cubicBezTo>
                  <a:pt x="1449622" y="1257932"/>
                  <a:pt x="1436610" y="1261152"/>
                  <a:pt x="1423564" y="1264338"/>
                </a:cubicBezTo>
                <a:cubicBezTo>
                  <a:pt x="1414473" y="1260044"/>
                  <a:pt x="1405382" y="1255750"/>
                  <a:pt x="1396360" y="1251456"/>
                </a:cubicBezTo>
                <a:cubicBezTo>
                  <a:pt x="1409164" y="1248477"/>
                  <a:pt x="1421968" y="1245499"/>
                  <a:pt x="1434736" y="1242486"/>
                </a:cubicBezTo>
                <a:cubicBezTo>
                  <a:pt x="1444001" y="1246573"/>
                  <a:pt x="1453265" y="1250625"/>
                  <a:pt x="1462599" y="1254711"/>
                </a:cubicBezTo>
                <a:close/>
                <a:moveTo>
                  <a:pt x="1509407" y="964641"/>
                </a:moveTo>
                <a:cubicBezTo>
                  <a:pt x="1546673" y="961316"/>
                  <a:pt x="1583210" y="959100"/>
                  <a:pt x="1618186" y="958026"/>
                </a:cubicBezTo>
                <a:cubicBezTo>
                  <a:pt x="1643273" y="962355"/>
                  <a:pt x="1668984" y="967515"/>
                  <a:pt x="1694765" y="973403"/>
                </a:cubicBezTo>
                <a:cubicBezTo>
                  <a:pt x="1660379" y="973507"/>
                  <a:pt x="1624570" y="974753"/>
                  <a:pt x="1588068" y="977074"/>
                </a:cubicBezTo>
                <a:cubicBezTo>
                  <a:pt x="1561732" y="972260"/>
                  <a:pt x="1535361" y="968104"/>
                  <a:pt x="1509407" y="964676"/>
                </a:cubicBezTo>
                <a:close/>
                <a:moveTo>
                  <a:pt x="1673356" y="994909"/>
                </a:moveTo>
                <a:cubicBezTo>
                  <a:pt x="1651843" y="989818"/>
                  <a:pt x="1629810" y="985073"/>
                  <a:pt x="1607742" y="980744"/>
                </a:cubicBezTo>
                <a:cubicBezTo>
                  <a:pt x="1644973" y="978771"/>
                  <a:pt x="1681371" y="977974"/>
                  <a:pt x="1716208" y="978390"/>
                </a:cubicBezTo>
                <a:cubicBezTo>
                  <a:pt x="1736125" y="983238"/>
                  <a:pt x="1756285" y="988606"/>
                  <a:pt x="1776271" y="994389"/>
                </a:cubicBezTo>
                <a:cubicBezTo>
                  <a:pt x="1743065" y="993489"/>
                  <a:pt x="1708505" y="993627"/>
                  <a:pt x="1673356" y="994909"/>
                </a:cubicBezTo>
                <a:close/>
                <a:moveTo>
                  <a:pt x="1819470" y="1036604"/>
                </a:moveTo>
                <a:cubicBezTo>
                  <a:pt x="1849623" y="1036708"/>
                  <a:pt x="1878804" y="1037609"/>
                  <a:pt x="1906424" y="1039306"/>
                </a:cubicBezTo>
                <a:cubicBezTo>
                  <a:pt x="1915758" y="1043115"/>
                  <a:pt x="1924259" y="1046682"/>
                  <a:pt x="1932170" y="1050111"/>
                </a:cubicBezTo>
                <a:cubicBezTo>
                  <a:pt x="1906493" y="1048864"/>
                  <a:pt x="1879949" y="1048275"/>
                  <a:pt x="1853128" y="1048379"/>
                </a:cubicBezTo>
                <a:cubicBezTo>
                  <a:pt x="1842163" y="1044396"/>
                  <a:pt x="1830886" y="1040448"/>
                  <a:pt x="1819470" y="1036604"/>
                </a:cubicBezTo>
                <a:close/>
                <a:moveTo>
                  <a:pt x="3067253" y="1150749"/>
                </a:moveTo>
                <a:cubicBezTo>
                  <a:pt x="3061701" y="1160722"/>
                  <a:pt x="3055941" y="1170523"/>
                  <a:pt x="3050077" y="1179908"/>
                </a:cubicBezTo>
                <a:cubicBezTo>
                  <a:pt x="3040570" y="1180046"/>
                  <a:pt x="3031063" y="1180081"/>
                  <a:pt x="3021729" y="1179977"/>
                </a:cubicBezTo>
                <a:cubicBezTo>
                  <a:pt x="3027732" y="1170765"/>
                  <a:pt x="3033596" y="1161207"/>
                  <a:pt x="3039286" y="1151476"/>
                </a:cubicBezTo>
                <a:cubicBezTo>
                  <a:pt x="3048828" y="1151337"/>
                  <a:pt x="3058231" y="1151095"/>
                  <a:pt x="3067253" y="1150749"/>
                </a:cubicBezTo>
                <a:close/>
                <a:moveTo>
                  <a:pt x="3718469" y="774967"/>
                </a:moveTo>
                <a:cubicBezTo>
                  <a:pt x="3655631" y="789165"/>
                  <a:pt x="3591751" y="822307"/>
                  <a:pt x="3533666" y="870825"/>
                </a:cubicBezTo>
                <a:cubicBezTo>
                  <a:pt x="3512535" y="868055"/>
                  <a:pt x="3490814" y="865735"/>
                  <a:pt x="3468989" y="863899"/>
                </a:cubicBezTo>
                <a:cubicBezTo>
                  <a:pt x="3538038" y="789685"/>
                  <a:pt x="3620932" y="740232"/>
                  <a:pt x="3702820" y="724509"/>
                </a:cubicBezTo>
                <a:cubicBezTo>
                  <a:pt x="3748344" y="715782"/>
                  <a:pt x="3791960" y="713843"/>
                  <a:pt x="3832418" y="718760"/>
                </a:cubicBezTo>
                <a:cubicBezTo>
                  <a:pt x="3832938" y="733409"/>
                  <a:pt x="3833424" y="748058"/>
                  <a:pt x="3833806" y="762673"/>
                </a:cubicBezTo>
                <a:cubicBezTo>
                  <a:pt x="3797095" y="761807"/>
                  <a:pt x="3758303" y="765893"/>
                  <a:pt x="3718434" y="774897"/>
                </a:cubicBezTo>
                <a:close/>
                <a:moveTo>
                  <a:pt x="4018574" y="1032068"/>
                </a:moveTo>
                <a:cubicBezTo>
                  <a:pt x="4026693" y="1029713"/>
                  <a:pt x="4034084" y="1027670"/>
                  <a:pt x="4040989" y="1025834"/>
                </a:cubicBezTo>
                <a:lnTo>
                  <a:pt x="4042099" y="1030094"/>
                </a:lnTo>
                <a:cubicBezTo>
                  <a:pt x="4034431" y="1031895"/>
                  <a:pt x="4026797" y="1033765"/>
                  <a:pt x="4019337" y="1035669"/>
                </a:cubicBezTo>
                <a:lnTo>
                  <a:pt x="4018574" y="1032068"/>
                </a:lnTo>
                <a:close/>
                <a:moveTo>
                  <a:pt x="4050600" y="1066214"/>
                </a:moveTo>
                <a:lnTo>
                  <a:pt x="4052162" y="1067184"/>
                </a:lnTo>
                <a:lnTo>
                  <a:pt x="4052300" y="1067668"/>
                </a:lnTo>
                <a:lnTo>
                  <a:pt x="4051502" y="1067668"/>
                </a:lnTo>
                <a:cubicBezTo>
                  <a:pt x="4051502" y="1067668"/>
                  <a:pt x="4049108" y="1066352"/>
                  <a:pt x="4049108" y="1066352"/>
                </a:cubicBezTo>
                <a:lnTo>
                  <a:pt x="4050600" y="1066214"/>
                </a:lnTo>
                <a:close/>
                <a:moveTo>
                  <a:pt x="4040191" y="1067184"/>
                </a:moveTo>
                <a:cubicBezTo>
                  <a:pt x="4040816" y="1067530"/>
                  <a:pt x="4041440" y="1067876"/>
                  <a:pt x="4042099" y="1068257"/>
                </a:cubicBezTo>
                <a:cubicBezTo>
                  <a:pt x="4041579" y="1068257"/>
                  <a:pt x="4041058" y="1068326"/>
                  <a:pt x="4040503" y="1068361"/>
                </a:cubicBezTo>
                <a:lnTo>
                  <a:pt x="4038630" y="1067391"/>
                </a:lnTo>
                <a:lnTo>
                  <a:pt x="4038560" y="1067391"/>
                </a:lnTo>
                <a:cubicBezTo>
                  <a:pt x="4039115" y="1067288"/>
                  <a:pt x="4039636" y="1067253"/>
                  <a:pt x="4040191" y="1067184"/>
                </a:cubicBezTo>
                <a:close/>
                <a:moveTo>
                  <a:pt x="4085472" y="1072067"/>
                </a:moveTo>
                <a:lnTo>
                  <a:pt x="4085958" y="1073556"/>
                </a:lnTo>
                <a:cubicBezTo>
                  <a:pt x="4081204" y="1073486"/>
                  <a:pt x="4076485" y="1073452"/>
                  <a:pt x="4071731" y="1073417"/>
                </a:cubicBezTo>
                <a:lnTo>
                  <a:pt x="4070205" y="1072482"/>
                </a:lnTo>
                <a:cubicBezTo>
                  <a:pt x="4075305" y="1072309"/>
                  <a:pt x="4080371" y="1072205"/>
                  <a:pt x="4085437" y="1072101"/>
                </a:cubicBezTo>
                <a:close/>
                <a:moveTo>
                  <a:pt x="3921557" y="1065868"/>
                </a:moveTo>
                <a:cubicBezTo>
                  <a:pt x="3921245" y="1065833"/>
                  <a:pt x="3920898" y="1065764"/>
                  <a:pt x="3920586" y="1065729"/>
                </a:cubicBezTo>
                <a:cubicBezTo>
                  <a:pt x="3921419" y="1065383"/>
                  <a:pt x="3922252" y="1065071"/>
                  <a:pt x="3923084" y="1064725"/>
                </a:cubicBezTo>
                <a:cubicBezTo>
                  <a:pt x="3923431" y="1064794"/>
                  <a:pt x="3923813" y="1064863"/>
                  <a:pt x="3924160" y="1064933"/>
                </a:cubicBezTo>
                <a:cubicBezTo>
                  <a:pt x="3923292" y="1065244"/>
                  <a:pt x="3922425" y="1065556"/>
                  <a:pt x="3921557" y="1065868"/>
                </a:cubicBezTo>
                <a:close/>
                <a:moveTo>
                  <a:pt x="2981652" y="1384993"/>
                </a:moveTo>
                <a:cubicBezTo>
                  <a:pt x="2992513" y="1386344"/>
                  <a:pt x="3003477" y="1387417"/>
                  <a:pt x="3014269" y="1388145"/>
                </a:cubicBezTo>
                <a:cubicBezTo>
                  <a:pt x="3001916" y="1397079"/>
                  <a:pt x="2989008" y="1405529"/>
                  <a:pt x="2975788" y="1413356"/>
                </a:cubicBezTo>
                <a:cubicBezTo>
                  <a:pt x="2965830" y="1411901"/>
                  <a:pt x="2955663" y="1410135"/>
                  <a:pt x="2945462" y="1408092"/>
                </a:cubicBezTo>
                <a:cubicBezTo>
                  <a:pt x="2957745" y="1400958"/>
                  <a:pt x="2969890" y="1393166"/>
                  <a:pt x="2981652" y="1384958"/>
                </a:cubicBezTo>
                <a:close/>
                <a:moveTo>
                  <a:pt x="883833" y="1083807"/>
                </a:moveTo>
                <a:cubicBezTo>
                  <a:pt x="891883" y="1081867"/>
                  <a:pt x="899933" y="1079928"/>
                  <a:pt x="907948" y="1077989"/>
                </a:cubicBezTo>
                <a:cubicBezTo>
                  <a:pt x="937372" y="1076430"/>
                  <a:pt x="966692" y="1076084"/>
                  <a:pt x="995353" y="1076915"/>
                </a:cubicBezTo>
                <a:cubicBezTo>
                  <a:pt x="986332" y="1078993"/>
                  <a:pt x="977345" y="1081071"/>
                  <a:pt x="968392" y="1083149"/>
                </a:cubicBezTo>
                <a:cubicBezTo>
                  <a:pt x="940946" y="1082179"/>
                  <a:pt x="912598" y="1082387"/>
                  <a:pt x="883833" y="1083772"/>
                </a:cubicBezTo>
                <a:close/>
                <a:moveTo>
                  <a:pt x="932966" y="1071963"/>
                </a:moveTo>
                <a:cubicBezTo>
                  <a:pt x="942612" y="1069642"/>
                  <a:pt x="952327" y="1067288"/>
                  <a:pt x="962077" y="1064933"/>
                </a:cubicBezTo>
                <a:cubicBezTo>
                  <a:pt x="990079" y="1064032"/>
                  <a:pt x="1018150" y="1064205"/>
                  <a:pt x="1045665" y="1065417"/>
                </a:cubicBezTo>
                <a:cubicBezTo>
                  <a:pt x="1035152" y="1067772"/>
                  <a:pt x="1024638" y="1070197"/>
                  <a:pt x="1014125" y="1072586"/>
                </a:cubicBezTo>
                <a:cubicBezTo>
                  <a:pt x="987303" y="1071305"/>
                  <a:pt x="960585" y="1071097"/>
                  <a:pt x="932966" y="1071928"/>
                </a:cubicBezTo>
                <a:close/>
                <a:moveTo>
                  <a:pt x="1014159" y="1022129"/>
                </a:moveTo>
                <a:cubicBezTo>
                  <a:pt x="966102" y="1025730"/>
                  <a:pt x="916657" y="1031929"/>
                  <a:pt x="864090" y="1040968"/>
                </a:cubicBezTo>
                <a:cubicBezTo>
                  <a:pt x="878108" y="1037228"/>
                  <a:pt x="892195" y="1033488"/>
                  <a:pt x="906283" y="1029782"/>
                </a:cubicBezTo>
                <a:cubicBezTo>
                  <a:pt x="959926" y="1020778"/>
                  <a:pt x="1010377" y="1014648"/>
                  <a:pt x="1059892" y="1011254"/>
                </a:cubicBezTo>
                <a:cubicBezTo>
                  <a:pt x="1044555" y="1014821"/>
                  <a:pt x="1029218" y="1018492"/>
                  <a:pt x="1014159" y="1022163"/>
                </a:cubicBezTo>
                <a:close/>
                <a:moveTo>
                  <a:pt x="1116693" y="1003462"/>
                </a:moveTo>
                <a:cubicBezTo>
                  <a:pt x="1135395" y="999307"/>
                  <a:pt x="1153299" y="995463"/>
                  <a:pt x="1170995" y="991757"/>
                </a:cubicBezTo>
                <a:cubicBezTo>
                  <a:pt x="1193931" y="991342"/>
                  <a:pt x="1216866" y="991480"/>
                  <a:pt x="1239143" y="992242"/>
                </a:cubicBezTo>
                <a:cubicBezTo>
                  <a:pt x="1248199" y="992554"/>
                  <a:pt x="1257637" y="992969"/>
                  <a:pt x="1268116" y="993558"/>
                </a:cubicBezTo>
                <a:cubicBezTo>
                  <a:pt x="1249691" y="996917"/>
                  <a:pt x="1230607" y="1000553"/>
                  <a:pt x="1211211" y="1004398"/>
                </a:cubicBezTo>
                <a:cubicBezTo>
                  <a:pt x="1180260" y="1002943"/>
                  <a:pt x="1148546" y="1002631"/>
                  <a:pt x="1116693" y="1003497"/>
                </a:cubicBezTo>
                <a:close/>
                <a:moveTo>
                  <a:pt x="1838554" y="1048483"/>
                </a:moveTo>
                <a:cubicBezTo>
                  <a:pt x="1812427" y="1048795"/>
                  <a:pt x="1785570" y="1049695"/>
                  <a:pt x="1758644" y="1051219"/>
                </a:cubicBezTo>
                <a:cubicBezTo>
                  <a:pt x="1745563" y="1047167"/>
                  <a:pt x="1732100" y="1043150"/>
                  <a:pt x="1718464" y="1039236"/>
                </a:cubicBezTo>
                <a:cubicBezTo>
                  <a:pt x="1747194" y="1037713"/>
                  <a:pt x="1775751" y="1036812"/>
                  <a:pt x="1803544" y="1036639"/>
                </a:cubicBezTo>
                <a:cubicBezTo>
                  <a:pt x="1815272" y="1040448"/>
                  <a:pt x="1827034" y="1044431"/>
                  <a:pt x="1838554" y="1048517"/>
                </a:cubicBezTo>
                <a:close/>
                <a:moveTo>
                  <a:pt x="3318295" y="924053"/>
                </a:moveTo>
                <a:cubicBezTo>
                  <a:pt x="3322875" y="914876"/>
                  <a:pt x="3327663" y="905526"/>
                  <a:pt x="3332555" y="896210"/>
                </a:cubicBezTo>
                <a:cubicBezTo>
                  <a:pt x="3348829" y="895829"/>
                  <a:pt x="3363437" y="895656"/>
                  <a:pt x="3377004" y="895656"/>
                </a:cubicBezTo>
                <a:cubicBezTo>
                  <a:pt x="3372042" y="903656"/>
                  <a:pt x="3366872" y="912279"/>
                  <a:pt x="3360973" y="922426"/>
                </a:cubicBezTo>
                <a:cubicBezTo>
                  <a:pt x="3347094" y="922841"/>
                  <a:pt x="3332764" y="923395"/>
                  <a:pt x="3318295" y="924088"/>
                </a:cubicBezTo>
                <a:close/>
                <a:moveTo>
                  <a:pt x="4007574" y="1064794"/>
                </a:moveTo>
                <a:lnTo>
                  <a:pt x="4009379" y="1065591"/>
                </a:lnTo>
                <a:cubicBezTo>
                  <a:pt x="4008893" y="1065660"/>
                  <a:pt x="4008442" y="1065694"/>
                  <a:pt x="4007956" y="1065764"/>
                </a:cubicBezTo>
                <a:lnTo>
                  <a:pt x="4006083" y="1065037"/>
                </a:lnTo>
                <a:lnTo>
                  <a:pt x="4007540" y="1064794"/>
                </a:lnTo>
                <a:close/>
                <a:moveTo>
                  <a:pt x="4050635" y="1073521"/>
                </a:moveTo>
                <a:cubicBezTo>
                  <a:pt x="4050635" y="1073521"/>
                  <a:pt x="4050392" y="1073383"/>
                  <a:pt x="4050253" y="1073313"/>
                </a:cubicBezTo>
                <a:cubicBezTo>
                  <a:pt x="4050496" y="1073313"/>
                  <a:pt x="4050739" y="1073313"/>
                  <a:pt x="4051017" y="1073279"/>
                </a:cubicBezTo>
                <a:lnTo>
                  <a:pt x="4051398" y="1073521"/>
                </a:lnTo>
                <a:cubicBezTo>
                  <a:pt x="4051156" y="1073521"/>
                  <a:pt x="4050878" y="1073521"/>
                  <a:pt x="4050635" y="1073521"/>
                </a:cubicBezTo>
                <a:close/>
                <a:moveTo>
                  <a:pt x="2531304" y="1405806"/>
                </a:moveTo>
                <a:cubicBezTo>
                  <a:pt x="2533907" y="1404941"/>
                  <a:pt x="2536474" y="1404075"/>
                  <a:pt x="2539042" y="1403174"/>
                </a:cubicBezTo>
                <a:lnTo>
                  <a:pt x="2547647" y="1407988"/>
                </a:lnTo>
                <a:cubicBezTo>
                  <a:pt x="2545079" y="1408715"/>
                  <a:pt x="2542512" y="1409408"/>
                  <a:pt x="2539979" y="1410101"/>
                </a:cubicBezTo>
                <a:lnTo>
                  <a:pt x="2531304" y="1405772"/>
                </a:lnTo>
                <a:close/>
                <a:moveTo>
                  <a:pt x="1008816" y="1099044"/>
                </a:moveTo>
                <a:cubicBezTo>
                  <a:pt x="987511" y="1096585"/>
                  <a:pt x="965825" y="1094854"/>
                  <a:pt x="944208" y="1093953"/>
                </a:cubicBezTo>
                <a:lnTo>
                  <a:pt x="969538" y="1088066"/>
                </a:lnTo>
                <a:cubicBezTo>
                  <a:pt x="991814" y="1088897"/>
                  <a:pt x="1014194" y="1090560"/>
                  <a:pt x="1036228" y="1092949"/>
                </a:cubicBezTo>
                <a:cubicBezTo>
                  <a:pt x="1027067" y="1094992"/>
                  <a:pt x="1017942" y="1097001"/>
                  <a:pt x="1008816" y="1099044"/>
                </a:cubicBezTo>
                <a:close/>
                <a:moveTo>
                  <a:pt x="984978" y="1059426"/>
                </a:moveTo>
                <a:cubicBezTo>
                  <a:pt x="995978" y="1056794"/>
                  <a:pt x="1007012" y="1054162"/>
                  <a:pt x="1018080" y="1051565"/>
                </a:cubicBezTo>
                <a:cubicBezTo>
                  <a:pt x="1045457" y="1051219"/>
                  <a:pt x="1072730" y="1051842"/>
                  <a:pt x="1099413" y="1053470"/>
                </a:cubicBezTo>
                <a:cubicBezTo>
                  <a:pt x="1087373" y="1056102"/>
                  <a:pt x="1075506" y="1058734"/>
                  <a:pt x="1063813" y="1061331"/>
                </a:cubicBezTo>
                <a:cubicBezTo>
                  <a:pt x="1038171" y="1059738"/>
                  <a:pt x="1011731" y="1059115"/>
                  <a:pt x="984978" y="1059426"/>
                </a:cubicBezTo>
                <a:close/>
                <a:moveTo>
                  <a:pt x="1625646" y="1046301"/>
                </a:moveTo>
                <a:cubicBezTo>
                  <a:pt x="1652156" y="1043738"/>
                  <a:pt x="1678179" y="1041661"/>
                  <a:pt x="1703231" y="1040137"/>
                </a:cubicBezTo>
                <a:cubicBezTo>
                  <a:pt x="1717839" y="1044223"/>
                  <a:pt x="1731337" y="1048171"/>
                  <a:pt x="1744279" y="1052050"/>
                </a:cubicBezTo>
                <a:cubicBezTo>
                  <a:pt x="1720095" y="1053574"/>
                  <a:pt x="1694869" y="1055617"/>
                  <a:pt x="1669123" y="1058110"/>
                </a:cubicBezTo>
                <a:cubicBezTo>
                  <a:pt x="1654862" y="1054093"/>
                  <a:pt x="1640566" y="1050180"/>
                  <a:pt x="1625646" y="1046301"/>
                </a:cubicBezTo>
                <a:close/>
                <a:moveTo>
                  <a:pt x="3081861" y="1184029"/>
                </a:moveTo>
                <a:cubicBezTo>
                  <a:pt x="3075754" y="1194141"/>
                  <a:pt x="3069404" y="1204080"/>
                  <a:pt x="3062950" y="1213638"/>
                </a:cubicBezTo>
                <a:cubicBezTo>
                  <a:pt x="3053304" y="1213846"/>
                  <a:pt x="3043450" y="1213881"/>
                  <a:pt x="3033596" y="1213777"/>
                </a:cubicBezTo>
                <a:cubicBezTo>
                  <a:pt x="3040154" y="1204496"/>
                  <a:pt x="3046642" y="1194799"/>
                  <a:pt x="3052888" y="1184860"/>
                </a:cubicBezTo>
                <a:cubicBezTo>
                  <a:pt x="3062499" y="1184687"/>
                  <a:pt x="3072215" y="1184410"/>
                  <a:pt x="3081861" y="1183994"/>
                </a:cubicBezTo>
                <a:close/>
                <a:moveTo>
                  <a:pt x="3422146" y="921491"/>
                </a:moveTo>
                <a:cubicBezTo>
                  <a:pt x="3427906" y="913352"/>
                  <a:pt x="3434152" y="905076"/>
                  <a:pt x="3440710" y="896833"/>
                </a:cubicBezTo>
                <a:cubicBezTo>
                  <a:pt x="3461494" y="897595"/>
                  <a:pt x="3481827" y="898738"/>
                  <a:pt x="3501154" y="900193"/>
                </a:cubicBezTo>
                <a:cubicBezTo>
                  <a:pt x="3493798" y="907361"/>
                  <a:pt x="3486546" y="914807"/>
                  <a:pt x="3479572" y="922391"/>
                </a:cubicBezTo>
                <a:cubicBezTo>
                  <a:pt x="3460835" y="921802"/>
                  <a:pt x="3441508" y="921491"/>
                  <a:pt x="3422112" y="921525"/>
                </a:cubicBezTo>
                <a:close/>
                <a:moveTo>
                  <a:pt x="4049768" y="1058560"/>
                </a:moveTo>
                <a:lnTo>
                  <a:pt x="4050149" y="1059980"/>
                </a:lnTo>
                <a:cubicBezTo>
                  <a:pt x="4049490" y="1059565"/>
                  <a:pt x="4048831" y="1059184"/>
                  <a:pt x="4048172" y="1058768"/>
                </a:cubicBezTo>
                <a:cubicBezTo>
                  <a:pt x="4048692" y="1058699"/>
                  <a:pt x="4049247" y="1058630"/>
                  <a:pt x="4049768" y="1058560"/>
                </a:cubicBezTo>
                <a:close/>
                <a:moveTo>
                  <a:pt x="4018366" y="1069573"/>
                </a:moveTo>
                <a:lnTo>
                  <a:pt x="4018990" y="1069850"/>
                </a:lnTo>
                <a:lnTo>
                  <a:pt x="4018366" y="1069850"/>
                </a:lnTo>
                <a:cubicBezTo>
                  <a:pt x="4018158" y="1069816"/>
                  <a:pt x="4017949" y="1069712"/>
                  <a:pt x="4017706" y="1069642"/>
                </a:cubicBezTo>
                <a:lnTo>
                  <a:pt x="4018366" y="1069573"/>
                </a:lnTo>
                <a:close/>
                <a:moveTo>
                  <a:pt x="3954070" y="1065937"/>
                </a:moveTo>
                <a:lnTo>
                  <a:pt x="3953341" y="1065798"/>
                </a:lnTo>
                <a:cubicBezTo>
                  <a:pt x="3953792" y="1065660"/>
                  <a:pt x="3954243" y="1065521"/>
                  <a:pt x="3954694" y="1065417"/>
                </a:cubicBezTo>
                <a:cubicBezTo>
                  <a:pt x="3954937" y="1065487"/>
                  <a:pt x="3955180" y="1065556"/>
                  <a:pt x="3955423" y="1065625"/>
                </a:cubicBezTo>
                <a:lnTo>
                  <a:pt x="3954035" y="1065972"/>
                </a:lnTo>
                <a:close/>
                <a:moveTo>
                  <a:pt x="2631027" y="1385824"/>
                </a:moveTo>
                <a:cubicBezTo>
                  <a:pt x="2635503" y="1384127"/>
                  <a:pt x="2639944" y="1382361"/>
                  <a:pt x="2644386" y="1380595"/>
                </a:cubicBezTo>
                <a:cubicBezTo>
                  <a:pt x="2648133" y="1383608"/>
                  <a:pt x="2651881" y="1386621"/>
                  <a:pt x="2655663" y="1389599"/>
                </a:cubicBezTo>
                <a:cubicBezTo>
                  <a:pt x="2650423" y="1391435"/>
                  <a:pt x="2645566" y="1393062"/>
                  <a:pt x="2640951" y="1394551"/>
                </a:cubicBezTo>
                <a:lnTo>
                  <a:pt x="2630992" y="1385824"/>
                </a:lnTo>
                <a:close/>
                <a:moveTo>
                  <a:pt x="3395116" y="952139"/>
                </a:moveTo>
                <a:cubicBezTo>
                  <a:pt x="3380231" y="952763"/>
                  <a:pt x="3365068" y="953524"/>
                  <a:pt x="3348829" y="954459"/>
                </a:cubicBezTo>
                <a:cubicBezTo>
                  <a:pt x="3353964" y="945144"/>
                  <a:pt x="3359134" y="936036"/>
                  <a:pt x="3364165" y="927343"/>
                </a:cubicBezTo>
                <a:cubicBezTo>
                  <a:pt x="3380231" y="926893"/>
                  <a:pt x="3396400" y="926616"/>
                  <a:pt x="3412292" y="926547"/>
                </a:cubicBezTo>
                <a:cubicBezTo>
                  <a:pt x="3406671" y="934616"/>
                  <a:pt x="3401050" y="943031"/>
                  <a:pt x="3395116" y="952174"/>
                </a:cubicBezTo>
                <a:close/>
                <a:moveTo>
                  <a:pt x="3401535" y="951862"/>
                </a:moveTo>
                <a:cubicBezTo>
                  <a:pt x="3407503" y="942720"/>
                  <a:pt x="3413159" y="934373"/>
                  <a:pt x="3418676" y="926478"/>
                </a:cubicBezTo>
                <a:cubicBezTo>
                  <a:pt x="3437726" y="926443"/>
                  <a:pt x="3456706" y="926685"/>
                  <a:pt x="3475165" y="927239"/>
                </a:cubicBezTo>
                <a:cubicBezTo>
                  <a:pt x="3468399" y="934720"/>
                  <a:pt x="3461737" y="942512"/>
                  <a:pt x="3455248" y="950477"/>
                </a:cubicBezTo>
                <a:cubicBezTo>
                  <a:pt x="3437795" y="950719"/>
                  <a:pt x="3419752" y="951204"/>
                  <a:pt x="3401535" y="951897"/>
                </a:cubicBezTo>
                <a:close/>
                <a:moveTo>
                  <a:pt x="4031655" y="1054682"/>
                </a:moveTo>
                <a:cubicBezTo>
                  <a:pt x="4032488" y="1055167"/>
                  <a:pt x="4033286" y="1055686"/>
                  <a:pt x="4034119" y="1056171"/>
                </a:cubicBezTo>
                <a:cubicBezTo>
                  <a:pt x="4033251" y="1056275"/>
                  <a:pt x="4032418" y="1056413"/>
                  <a:pt x="4031551" y="1056517"/>
                </a:cubicBezTo>
                <a:lnTo>
                  <a:pt x="4029053" y="1055132"/>
                </a:lnTo>
                <a:cubicBezTo>
                  <a:pt x="4029920" y="1054959"/>
                  <a:pt x="4030788" y="1054820"/>
                  <a:pt x="4031655" y="1054647"/>
                </a:cubicBezTo>
                <a:close/>
                <a:moveTo>
                  <a:pt x="4040121" y="1059842"/>
                </a:moveTo>
                <a:lnTo>
                  <a:pt x="4042238" y="1061123"/>
                </a:lnTo>
                <a:cubicBezTo>
                  <a:pt x="4042620" y="1061366"/>
                  <a:pt x="4043036" y="1061608"/>
                  <a:pt x="4043418" y="1061816"/>
                </a:cubicBezTo>
                <a:cubicBezTo>
                  <a:pt x="4042758" y="1061885"/>
                  <a:pt x="4042099" y="1061954"/>
                  <a:pt x="4041405" y="1061989"/>
                </a:cubicBezTo>
                <a:cubicBezTo>
                  <a:pt x="4040295" y="1061366"/>
                  <a:pt x="4039150" y="1060742"/>
                  <a:pt x="4038040" y="1060084"/>
                </a:cubicBezTo>
                <a:cubicBezTo>
                  <a:pt x="4038386" y="1060050"/>
                  <a:pt x="4038699" y="1059980"/>
                  <a:pt x="4039046" y="1059946"/>
                </a:cubicBezTo>
                <a:lnTo>
                  <a:pt x="4040156" y="1059807"/>
                </a:lnTo>
                <a:close/>
                <a:moveTo>
                  <a:pt x="3996436" y="1066733"/>
                </a:moveTo>
                <a:lnTo>
                  <a:pt x="3997581" y="1067184"/>
                </a:lnTo>
                <a:cubicBezTo>
                  <a:pt x="3997269" y="1067218"/>
                  <a:pt x="3996992" y="1067253"/>
                  <a:pt x="3996679" y="1067322"/>
                </a:cubicBezTo>
                <a:lnTo>
                  <a:pt x="3995534" y="1066941"/>
                </a:lnTo>
                <a:lnTo>
                  <a:pt x="3996436" y="1066768"/>
                </a:lnTo>
                <a:close/>
                <a:moveTo>
                  <a:pt x="2677800" y="1381495"/>
                </a:moveTo>
                <a:cubicBezTo>
                  <a:pt x="2672595" y="1383504"/>
                  <a:pt x="2667182" y="1385513"/>
                  <a:pt x="2661353" y="1387590"/>
                </a:cubicBezTo>
                <a:cubicBezTo>
                  <a:pt x="2657502" y="1384543"/>
                  <a:pt x="2653650" y="1381461"/>
                  <a:pt x="2649799" y="1378379"/>
                </a:cubicBezTo>
                <a:cubicBezTo>
                  <a:pt x="2654414" y="1376474"/>
                  <a:pt x="2659306" y="1374396"/>
                  <a:pt x="2664615" y="1372041"/>
                </a:cubicBezTo>
                <a:cubicBezTo>
                  <a:pt x="2668952" y="1375193"/>
                  <a:pt x="2673359" y="1378344"/>
                  <a:pt x="2677800" y="1381495"/>
                </a:cubicBezTo>
                <a:close/>
                <a:moveTo>
                  <a:pt x="3125615" y="1277983"/>
                </a:moveTo>
                <a:cubicBezTo>
                  <a:pt x="3114338" y="1279195"/>
                  <a:pt x="3103131" y="1280130"/>
                  <a:pt x="3092201" y="1280788"/>
                </a:cubicBezTo>
                <a:cubicBezTo>
                  <a:pt x="3099973" y="1271092"/>
                  <a:pt x="3107711" y="1260771"/>
                  <a:pt x="3115240" y="1250070"/>
                </a:cubicBezTo>
                <a:cubicBezTo>
                  <a:pt x="3125962" y="1249170"/>
                  <a:pt x="3136996" y="1247993"/>
                  <a:pt x="3148030" y="1246573"/>
                </a:cubicBezTo>
                <a:cubicBezTo>
                  <a:pt x="3140674" y="1257481"/>
                  <a:pt x="3133145" y="1268044"/>
                  <a:pt x="3125580" y="1277983"/>
                </a:cubicBezTo>
                <a:close/>
                <a:moveTo>
                  <a:pt x="3087968" y="1286018"/>
                </a:moveTo>
                <a:cubicBezTo>
                  <a:pt x="3099071" y="1285429"/>
                  <a:pt x="3110279" y="1284598"/>
                  <a:pt x="3121417" y="1283455"/>
                </a:cubicBezTo>
                <a:cubicBezTo>
                  <a:pt x="3112916" y="1294398"/>
                  <a:pt x="3104241" y="1304857"/>
                  <a:pt x="3095532" y="1314588"/>
                </a:cubicBezTo>
                <a:cubicBezTo>
                  <a:pt x="3084498" y="1315350"/>
                  <a:pt x="3073082" y="1315800"/>
                  <a:pt x="3061597" y="1315973"/>
                </a:cubicBezTo>
                <a:cubicBezTo>
                  <a:pt x="3070688" y="1306381"/>
                  <a:pt x="3079536" y="1296338"/>
                  <a:pt x="3087968" y="1286018"/>
                </a:cubicBezTo>
                <a:close/>
                <a:moveTo>
                  <a:pt x="3081375" y="1286295"/>
                </a:moveTo>
                <a:cubicBezTo>
                  <a:pt x="3072700" y="1296753"/>
                  <a:pt x="3063818" y="1306727"/>
                  <a:pt x="3054866" y="1316008"/>
                </a:cubicBezTo>
                <a:cubicBezTo>
                  <a:pt x="3043936" y="1316043"/>
                  <a:pt x="3033075" y="1315835"/>
                  <a:pt x="3022458" y="1315385"/>
                </a:cubicBezTo>
                <a:cubicBezTo>
                  <a:pt x="3031930" y="1306034"/>
                  <a:pt x="3040917" y="1296511"/>
                  <a:pt x="3049279" y="1286953"/>
                </a:cubicBezTo>
                <a:cubicBezTo>
                  <a:pt x="3060105" y="1286953"/>
                  <a:pt x="3070862" y="1286745"/>
                  <a:pt x="3081375" y="1286329"/>
                </a:cubicBezTo>
                <a:close/>
                <a:moveTo>
                  <a:pt x="3042825" y="1286918"/>
                </a:moveTo>
                <a:cubicBezTo>
                  <a:pt x="3034047" y="1296822"/>
                  <a:pt x="3025025" y="1306277"/>
                  <a:pt x="3015969" y="1315073"/>
                </a:cubicBezTo>
                <a:cubicBezTo>
                  <a:pt x="3006011" y="1314519"/>
                  <a:pt x="2995740" y="1313757"/>
                  <a:pt x="2985469" y="1312753"/>
                </a:cubicBezTo>
                <a:cubicBezTo>
                  <a:pt x="2994456" y="1304372"/>
                  <a:pt x="3003373" y="1295368"/>
                  <a:pt x="3012083" y="1285983"/>
                </a:cubicBezTo>
                <a:cubicBezTo>
                  <a:pt x="3022215" y="1286502"/>
                  <a:pt x="3032520" y="1286814"/>
                  <a:pt x="3042825" y="1286918"/>
                </a:cubicBezTo>
                <a:close/>
                <a:moveTo>
                  <a:pt x="2843102" y="1286191"/>
                </a:moveTo>
                <a:cubicBezTo>
                  <a:pt x="2834983" y="1284009"/>
                  <a:pt x="2826586" y="1281689"/>
                  <a:pt x="2818154" y="1279230"/>
                </a:cubicBezTo>
                <a:cubicBezTo>
                  <a:pt x="2826135" y="1272823"/>
                  <a:pt x="2833456" y="1266624"/>
                  <a:pt x="2840465" y="1260425"/>
                </a:cubicBezTo>
                <a:cubicBezTo>
                  <a:pt x="2849209" y="1262468"/>
                  <a:pt x="2857988" y="1264408"/>
                  <a:pt x="2866593" y="1266243"/>
                </a:cubicBezTo>
                <a:cubicBezTo>
                  <a:pt x="2859029" y="1272996"/>
                  <a:pt x="2851152" y="1279680"/>
                  <a:pt x="2843102" y="1286191"/>
                </a:cubicBezTo>
                <a:close/>
                <a:moveTo>
                  <a:pt x="2876690" y="1299524"/>
                </a:moveTo>
                <a:cubicBezTo>
                  <a:pt x="2882103" y="1300770"/>
                  <a:pt x="2887516" y="1301982"/>
                  <a:pt x="2892964" y="1303160"/>
                </a:cubicBezTo>
                <a:cubicBezTo>
                  <a:pt x="2896468" y="1303922"/>
                  <a:pt x="2899938" y="1304614"/>
                  <a:pt x="2903408" y="1305307"/>
                </a:cubicBezTo>
                <a:cubicBezTo>
                  <a:pt x="2894942" y="1312303"/>
                  <a:pt x="2885989" y="1319194"/>
                  <a:pt x="2876794" y="1325913"/>
                </a:cubicBezTo>
                <a:cubicBezTo>
                  <a:pt x="2868536" y="1323731"/>
                  <a:pt x="2860070" y="1321376"/>
                  <a:pt x="2851604" y="1318917"/>
                </a:cubicBezTo>
                <a:cubicBezTo>
                  <a:pt x="2859827" y="1312891"/>
                  <a:pt x="2868085" y="1306519"/>
                  <a:pt x="2876690" y="1299524"/>
                </a:cubicBezTo>
                <a:close/>
                <a:moveTo>
                  <a:pt x="2845358" y="1317047"/>
                </a:moveTo>
                <a:cubicBezTo>
                  <a:pt x="2837342" y="1314657"/>
                  <a:pt x="2829188" y="1312095"/>
                  <a:pt x="2821034" y="1309428"/>
                </a:cubicBezTo>
                <a:cubicBezTo>
                  <a:pt x="2829674" y="1303160"/>
                  <a:pt x="2837412" y="1297307"/>
                  <a:pt x="2844629" y="1291558"/>
                </a:cubicBezTo>
                <a:cubicBezTo>
                  <a:pt x="2853304" y="1293844"/>
                  <a:pt x="2861944" y="1296026"/>
                  <a:pt x="2870340" y="1298035"/>
                </a:cubicBezTo>
                <a:cubicBezTo>
                  <a:pt x="2862325" y="1304441"/>
                  <a:pt x="2853928" y="1310848"/>
                  <a:pt x="2845323" y="1317047"/>
                </a:cubicBezTo>
                <a:close/>
                <a:moveTo>
                  <a:pt x="2838418" y="1289896"/>
                </a:moveTo>
                <a:cubicBezTo>
                  <a:pt x="2830854" y="1295853"/>
                  <a:pt x="2823047" y="1301775"/>
                  <a:pt x="2815101" y="1307489"/>
                </a:cubicBezTo>
                <a:cubicBezTo>
                  <a:pt x="2807329" y="1304926"/>
                  <a:pt x="2799487" y="1302225"/>
                  <a:pt x="2791714" y="1299489"/>
                </a:cubicBezTo>
                <a:cubicBezTo>
                  <a:pt x="2799036" y="1294156"/>
                  <a:pt x="2806357" y="1288580"/>
                  <a:pt x="2813539" y="1282901"/>
                </a:cubicBezTo>
                <a:cubicBezTo>
                  <a:pt x="2821867" y="1285325"/>
                  <a:pt x="2830229" y="1287680"/>
                  <a:pt x="2838418" y="1289896"/>
                </a:cubicBezTo>
                <a:close/>
                <a:moveTo>
                  <a:pt x="2815344" y="1337410"/>
                </a:moveTo>
                <a:cubicBezTo>
                  <a:pt x="2808127" y="1334743"/>
                  <a:pt x="2800597" y="1331904"/>
                  <a:pt x="2792929" y="1328891"/>
                </a:cubicBezTo>
                <a:cubicBezTo>
                  <a:pt x="2793345" y="1328648"/>
                  <a:pt x="2793727" y="1328371"/>
                  <a:pt x="2794143" y="1328129"/>
                </a:cubicBezTo>
                <a:cubicBezTo>
                  <a:pt x="2800909" y="1323696"/>
                  <a:pt x="2807884" y="1318917"/>
                  <a:pt x="2816003" y="1313134"/>
                </a:cubicBezTo>
                <a:cubicBezTo>
                  <a:pt x="2824088" y="1315800"/>
                  <a:pt x="2832207" y="1318363"/>
                  <a:pt x="2840188" y="1320787"/>
                </a:cubicBezTo>
                <a:cubicBezTo>
                  <a:pt x="2832138" y="1326467"/>
                  <a:pt x="2823775" y="1332077"/>
                  <a:pt x="2815344" y="1337445"/>
                </a:cubicBezTo>
                <a:close/>
                <a:moveTo>
                  <a:pt x="2846399" y="1322623"/>
                </a:moveTo>
                <a:cubicBezTo>
                  <a:pt x="2854796" y="1325116"/>
                  <a:pt x="2863227" y="1327506"/>
                  <a:pt x="2871520" y="1329722"/>
                </a:cubicBezTo>
                <a:cubicBezTo>
                  <a:pt x="2862846" y="1335921"/>
                  <a:pt x="2853859" y="1341947"/>
                  <a:pt x="2844768" y="1347730"/>
                </a:cubicBezTo>
                <a:cubicBezTo>
                  <a:pt x="2837204" y="1345202"/>
                  <a:pt x="2829327" y="1342466"/>
                  <a:pt x="2821312" y="1339592"/>
                </a:cubicBezTo>
                <a:cubicBezTo>
                  <a:pt x="2830160" y="1333912"/>
                  <a:pt x="2838557" y="1328198"/>
                  <a:pt x="2846399" y="1322623"/>
                </a:cubicBezTo>
                <a:close/>
                <a:moveTo>
                  <a:pt x="2812533" y="1366777"/>
                </a:moveTo>
                <a:cubicBezTo>
                  <a:pt x="2805594" y="1363937"/>
                  <a:pt x="2798481" y="1360924"/>
                  <a:pt x="2791263" y="1357738"/>
                </a:cubicBezTo>
                <a:cubicBezTo>
                  <a:pt x="2799140" y="1353340"/>
                  <a:pt x="2806808" y="1348838"/>
                  <a:pt x="2814025" y="1344267"/>
                </a:cubicBezTo>
                <a:cubicBezTo>
                  <a:pt x="2814511" y="1343955"/>
                  <a:pt x="2814997" y="1343644"/>
                  <a:pt x="2815483" y="1343332"/>
                </a:cubicBezTo>
                <a:lnTo>
                  <a:pt x="2815830" y="1343124"/>
                </a:lnTo>
                <a:cubicBezTo>
                  <a:pt x="2823602" y="1345964"/>
                  <a:pt x="2831374" y="1348700"/>
                  <a:pt x="2839077" y="1351297"/>
                </a:cubicBezTo>
                <a:cubicBezTo>
                  <a:pt x="2836440" y="1352959"/>
                  <a:pt x="2833803" y="1354622"/>
                  <a:pt x="2831062" y="1356249"/>
                </a:cubicBezTo>
                <a:cubicBezTo>
                  <a:pt x="2825510" y="1359574"/>
                  <a:pt x="2819438" y="1363002"/>
                  <a:pt x="2812533" y="1366743"/>
                </a:cubicBezTo>
                <a:close/>
                <a:moveTo>
                  <a:pt x="2878009" y="1331453"/>
                </a:moveTo>
                <a:cubicBezTo>
                  <a:pt x="2886926" y="1333774"/>
                  <a:pt x="2895809" y="1335921"/>
                  <a:pt x="2904449" y="1337895"/>
                </a:cubicBezTo>
                <a:cubicBezTo>
                  <a:pt x="2895288" y="1344544"/>
                  <a:pt x="2885642" y="1351124"/>
                  <a:pt x="2875788" y="1357427"/>
                </a:cubicBezTo>
                <a:cubicBezTo>
                  <a:pt x="2867738" y="1355072"/>
                  <a:pt x="2859445" y="1352509"/>
                  <a:pt x="2851118" y="1349808"/>
                </a:cubicBezTo>
                <a:cubicBezTo>
                  <a:pt x="2860174" y="1343990"/>
                  <a:pt x="2869196" y="1337826"/>
                  <a:pt x="2878044" y="1331453"/>
                </a:cubicBezTo>
                <a:close/>
                <a:moveTo>
                  <a:pt x="2883248" y="1327609"/>
                </a:moveTo>
                <a:cubicBezTo>
                  <a:pt x="2892374" y="1320891"/>
                  <a:pt x="2901326" y="1313826"/>
                  <a:pt x="2909966" y="1306623"/>
                </a:cubicBezTo>
                <a:cubicBezTo>
                  <a:pt x="2919161" y="1308389"/>
                  <a:pt x="2928529" y="1310052"/>
                  <a:pt x="2937829" y="1311541"/>
                </a:cubicBezTo>
                <a:cubicBezTo>
                  <a:pt x="2928772" y="1319263"/>
                  <a:pt x="2919369" y="1326778"/>
                  <a:pt x="2909758" y="1333947"/>
                </a:cubicBezTo>
                <a:cubicBezTo>
                  <a:pt x="2901152" y="1332042"/>
                  <a:pt x="2892235" y="1329930"/>
                  <a:pt x="2883248" y="1327609"/>
                </a:cubicBezTo>
                <a:close/>
                <a:moveTo>
                  <a:pt x="2906184" y="1273862"/>
                </a:moveTo>
                <a:cubicBezTo>
                  <a:pt x="2915483" y="1275490"/>
                  <a:pt x="2924782" y="1276944"/>
                  <a:pt x="2933942" y="1278260"/>
                </a:cubicBezTo>
                <a:cubicBezTo>
                  <a:pt x="2925754" y="1286087"/>
                  <a:pt x="2917114" y="1293844"/>
                  <a:pt x="2908231" y="1301290"/>
                </a:cubicBezTo>
                <a:cubicBezTo>
                  <a:pt x="2899383" y="1299558"/>
                  <a:pt x="2890396" y="1297654"/>
                  <a:pt x="2881479" y="1295645"/>
                </a:cubicBezTo>
                <a:cubicBezTo>
                  <a:pt x="2889772" y="1288753"/>
                  <a:pt x="2898064" y="1281446"/>
                  <a:pt x="2906184" y="1273862"/>
                </a:cubicBezTo>
                <a:close/>
                <a:moveTo>
                  <a:pt x="2875129" y="1294190"/>
                </a:moveTo>
                <a:cubicBezTo>
                  <a:pt x="2866662" y="1292216"/>
                  <a:pt x="2857988" y="1290069"/>
                  <a:pt x="2849313" y="1287818"/>
                </a:cubicBezTo>
                <a:cubicBezTo>
                  <a:pt x="2857016" y="1281515"/>
                  <a:pt x="2864754" y="1274866"/>
                  <a:pt x="2872839" y="1267559"/>
                </a:cubicBezTo>
                <a:cubicBezTo>
                  <a:pt x="2881791" y="1269395"/>
                  <a:pt x="2890847" y="1271161"/>
                  <a:pt x="2899799" y="1272754"/>
                </a:cubicBezTo>
                <a:cubicBezTo>
                  <a:pt x="2891715" y="1280199"/>
                  <a:pt x="2883456" y="1287403"/>
                  <a:pt x="2875129" y="1294225"/>
                </a:cubicBezTo>
                <a:close/>
                <a:moveTo>
                  <a:pt x="2810035" y="1311125"/>
                </a:moveTo>
                <a:cubicBezTo>
                  <a:pt x="2803651" y="1315627"/>
                  <a:pt x="2797301" y="1319956"/>
                  <a:pt x="2791090" y="1324008"/>
                </a:cubicBezTo>
                <a:cubicBezTo>
                  <a:pt x="2790083" y="1324666"/>
                  <a:pt x="2789043" y="1325324"/>
                  <a:pt x="2788036" y="1325947"/>
                </a:cubicBezTo>
                <a:lnTo>
                  <a:pt x="2787065" y="1326571"/>
                </a:lnTo>
                <a:cubicBezTo>
                  <a:pt x="2780125" y="1323800"/>
                  <a:pt x="2773012" y="1320891"/>
                  <a:pt x="2765517" y="1317740"/>
                </a:cubicBezTo>
                <a:cubicBezTo>
                  <a:pt x="2768432" y="1315835"/>
                  <a:pt x="2771347" y="1313896"/>
                  <a:pt x="2774227" y="1311922"/>
                </a:cubicBezTo>
                <a:cubicBezTo>
                  <a:pt x="2778494" y="1309013"/>
                  <a:pt x="2782623" y="1306034"/>
                  <a:pt x="2786753" y="1303091"/>
                </a:cubicBezTo>
                <a:cubicBezTo>
                  <a:pt x="2794525" y="1305861"/>
                  <a:pt x="2802332" y="1308562"/>
                  <a:pt x="2810035" y="1311125"/>
                </a:cubicBezTo>
                <a:close/>
                <a:moveTo>
                  <a:pt x="2809827" y="1340942"/>
                </a:moveTo>
                <a:cubicBezTo>
                  <a:pt x="2802124" y="1345721"/>
                  <a:pt x="2793900" y="1350535"/>
                  <a:pt x="2785399" y="1355210"/>
                </a:cubicBezTo>
                <a:cubicBezTo>
                  <a:pt x="2778633" y="1352197"/>
                  <a:pt x="2771798" y="1349081"/>
                  <a:pt x="2764997" y="1345929"/>
                </a:cubicBezTo>
                <a:cubicBezTo>
                  <a:pt x="2772561" y="1341600"/>
                  <a:pt x="2780125" y="1337064"/>
                  <a:pt x="2787481" y="1332388"/>
                </a:cubicBezTo>
                <a:cubicBezTo>
                  <a:pt x="2794907" y="1335332"/>
                  <a:pt x="2802401" y="1338206"/>
                  <a:pt x="2809827" y="1340977"/>
                </a:cubicBezTo>
                <a:close/>
                <a:moveTo>
                  <a:pt x="2975788" y="1283316"/>
                </a:moveTo>
                <a:cubicBezTo>
                  <a:pt x="2985504" y="1284251"/>
                  <a:pt x="2995462" y="1285013"/>
                  <a:pt x="3005490" y="1285602"/>
                </a:cubicBezTo>
                <a:cubicBezTo>
                  <a:pt x="2997163" y="1294398"/>
                  <a:pt x="2988141" y="1303264"/>
                  <a:pt x="2978564" y="1312025"/>
                </a:cubicBezTo>
                <a:cubicBezTo>
                  <a:pt x="2969022" y="1311021"/>
                  <a:pt x="2959272" y="1309774"/>
                  <a:pt x="2949453" y="1308355"/>
                </a:cubicBezTo>
                <a:cubicBezTo>
                  <a:pt x="2958543" y="1300286"/>
                  <a:pt x="2967357" y="1291870"/>
                  <a:pt x="2975754" y="1283316"/>
                </a:cubicBezTo>
                <a:close/>
                <a:moveTo>
                  <a:pt x="2942721" y="1307350"/>
                </a:moveTo>
                <a:cubicBezTo>
                  <a:pt x="2933491" y="1305930"/>
                  <a:pt x="2924123" y="1304337"/>
                  <a:pt x="2914824" y="1302571"/>
                </a:cubicBezTo>
                <a:cubicBezTo>
                  <a:pt x="2923637" y="1295022"/>
                  <a:pt x="2932277" y="1287195"/>
                  <a:pt x="2940500" y="1279195"/>
                </a:cubicBezTo>
                <a:cubicBezTo>
                  <a:pt x="2950181" y="1280511"/>
                  <a:pt x="2959793" y="1281689"/>
                  <a:pt x="2969126" y="1282658"/>
                </a:cubicBezTo>
                <a:cubicBezTo>
                  <a:pt x="2960660" y="1291108"/>
                  <a:pt x="2951812" y="1299420"/>
                  <a:pt x="2942721" y="1307350"/>
                </a:cubicBezTo>
                <a:close/>
                <a:moveTo>
                  <a:pt x="2807571" y="1281135"/>
                </a:moveTo>
                <a:cubicBezTo>
                  <a:pt x="2800701" y="1286537"/>
                  <a:pt x="2793415" y="1292009"/>
                  <a:pt x="2785920" y="1297411"/>
                </a:cubicBezTo>
                <a:cubicBezTo>
                  <a:pt x="2778390" y="1294710"/>
                  <a:pt x="2770791" y="1291939"/>
                  <a:pt x="2763366" y="1289134"/>
                </a:cubicBezTo>
                <a:cubicBezTo>
                  <a:pt x="2770444" y="1283940"/>
                  <a:pt x="2777211" y="1278780"/>
                  <a:pt x="2783560" y="1273723"/>
                </a:cubicBezTo>
                <a:cubicBezTo>
                  <a:pt x="2791645" y="1276286"/>
                  <a:pt x="2799695" y="1278745"/>
                  <a:pt x="2807606" y="1281100"/>
                </a:cubicBezTo>
                <a:close/>
                <a:moveTo>
                  <a:pt x="2758473" y="1292701"/>
                </a:moveTo>
                <a:cubicBezTo>
                  <a:pt x="2765934" y="1295506"/>
                  <a:pt x="2773463" y="1298312"/>
                  <a:pt x="2780923" y="1300978"/>
                </a:cubicBezTo>
                <a:cubicBezTo>
                  <a:pt x="2777662" y="1303298"/>
                  <a:pt x="2774400" y="1305584"/>
                  <a:pt x="2771069" y="1307870"/>
                </a:cubicBezTo>
                <a:cubicBezTo>
                  <a:pt x="2767356" y="1310432"/>
                  <a:pt x="2763609" y="1312926"/>
                  <a:pt x="2759827" y="1315385"/>
                </a:cubicBezTo>
                <a:cubicBezTo>
                  <a:pt x="2752852" y="1312406"/>
                  <a:pt x="2745878" y="1309394"/>
                  <a:pt x="2738938" y="1306346"/>
                </a:cubicBezTo>
                <a:cubicBezTo>
                  <a:pt x="2744247" y="1302779"/>
                  <a:pt x="2749417" y="1299212"/>
                  <a:pt x="2754275" y="1295714"/>
                </a:cubicBezTo>
                <a:cubicBezTo>
                  <a:pt x="2755455" y="1294883"/>
                  <a:pt x="2756600" y="1294017"/>
                  <a:pt x="2757779" y="1293186"/>
                </a:cubicBezTo>
                <a:lnTo>
                  <a:pt x="2758473" y="1292701"/>
                </a:lnTo>
                <a:close/>
                <a:moveTo>
                  <a:pt x="2759341" y="1343263"/>
                </a:moveTo>
                <a:cubicBezTo>
                  <a:pt x="2752783" y="1340180"/>
                  <a:pt x="2746260" y="1337029"/>
                  <a:pt x="2739737" y="1333843"/>
                </a:cubicBezTo>
                <a:cubicBezTo>
                  <a:pt x="2746572" y="1329791"/>
                  <a:pt x="2753442" y="1325566"/>
                  <a:pt x="2760208" y="1321203"/>
                </a:cubicBezTo>
                <a:cubicBezTo>
                  <a:pt x="2767287" y="1324181"/>
                  <a:pt x="2774469" y="1327159"/>
                  <a:pt x="2781617" y="1330034"/>
                </a:cubicBezTo>
                <a:cubicBezTo>
                  <a:pt x="2774261" y="1334639"/>
                  <a:pt x="2766801" y="1339072"/>
                  <a:pt x="2759341" y="1343297"/>
                </a:cubicBezTo>
                <a:close/>
                <a:moveTo>
                  <a:pt x="2756357" y="1369963"/>
                </a:moveTo>
                <a:cubicBezTo>
                  <a:pt x="2750250" y="1366777"/>
                  <a:pt x="2744178" y="1363556"/>
                  <a:pt x="2738175" y="1360301"/>
                </a:cubicBezTo>
                <a:cubicBezTo>
                  <a:pt x="2745392" y="1356665"/>
                  <a:pt x="2752575" y="1352855"/>
                  <a:pt x="2759549" y="1348942"/>
                </a:cubicBezTo>
                <a:cubicBezTo>
                  <a:pt x="2766315" y="1352128"/>
                  <a:pt x="2773116" y="1355245"/>
                  <a:pt x="2779743" y="1358223"/>
                </a:cubicBezTo>
                <a:cubicBezTo>
                  <a:pt x="2772075" y="1362310"/>
                  <a:pt x="2764233" y="1366258"/>
                  <a:pt x="2756357" y="1369963"/>
                </a:cubicBezTo>
                <a:close/>
                <a:moveTo>
                  <a:pt x="2762013" y="1372907"/>
                </a:moveTo>
                <a:cubicBezTo>
                  <a:pt x="2770063" y="1369028"/>
                  <a:pt x="2778009" y="1365011"/>
                  <a:pt x="2785642" y="1360855"/>
                </a:cubicBezTo>
                <a:cubicBezTo>
                  <a:pt x="2792686" y="1363972"/>
                  <a:pt x="2799764" y="1366985"/>
                  <a:pt x="2806773" y="1369894"/>
                </a:cubicBezTo>
                <a:cubicBezTo>
                  <a:pt x="2798133" y="1374431"/>
                  <a:pt x="2789494" y="1378621"/>
                  <a:pt x="2781062" y="1382430"/>
                </a:cubicBezTo>
                <a:cubicBezTo>
                  <a:pt x="2774296" y="1379140"/>
                  <a:pt x="2768050" y="1375989"/>
                  <a:pt x="2762013" y="1372907"/>
                </a:cubicBezTo>
                <a:close/>
                <a:moveTo>
                  <a:pt x="2818640" y="1369236"/>
                </a:moveTo>
                <a:cubicBezTo>
                  <a:pt x="2824365" y="1366119"/>
                  <a:pt x="2829293" y="1363279"/>
                  <a:pt x="2833942" y="1360474"/>
                </a:cubicBezTo>
                <a:cubicBezTo>
                  <a:pt x="2837690" y="1358223"/>
                  <a:pt x="2841368" y="1355903"/>
                  <a:pt x="2845011" y="1353617"/>
                </a:cubicBezTo>
                <a:lnTo>
                  <a:pt x="2845358" y="1353410"/>
                </a:lnTo>
                <a:cubicBezTo>
                  <a:pt x="2853547" y="1356111"/>
                  <a:pt x="2861805" y="1358708"/>
                  <a:pt x="2869924" y="1361098"/>
                </a:cubicBezTo>
                <a:cubicBezTo>
                  <a:pt x="2863089" y="1365357"/>
                  <a:pt x="2857016" y="1368994"/>
                  <a:pt x="2851083" y="1372422"/>
                </a:cubicBezTo>
                <a:cubicBezTo>
                  <a:pt x="2847752" y="1374327"/>
                  <a:pt x="2844421" y="1376162"/>
                  <a:pt x="2841090" y="1377928"/>
                </a:cubicBezTo>
                <a:cubicBezTo>
                  <a:pt x="2833769" y="1375227"/>
                  <a:pt x="2826239" y="1372283"/>
                  <a:pt x="2818605" y="1369236"/>
                </a:cubicBezTo>
                <a:close/>
                <a:moveTo>
                  <a:pt x="2882311" y="1359262"/>
                </a:moveTo>
                <a:cubicBezTo>
                  <a:pt x="2892200" y="1352855"/>
                  <a:pt x="2901846" y="1346172"/>
                  <a:pt x="2911111" y="1339349"/>
                </a:cubicBezTo>
                <a:cubicBezTo>
                  <a:pt x="2920375" y="1341358"/>
                  <a:pt x="2929709" y="1343228"/>
                  <a:pt x="2939008" y="1344856"/>
                </a:cubicBezTo>
                <a:cubicBezTo>
                  <a:pt x="2929015" y="1352371"/>
                  <a:pt x="2918814" y="1359505"/>
                  <a:pt x="2908578" y="1366154"/>
                </a:cubicBezTo>
                <a:cubicBezTo>
                  <a:pt x="2899869" y="1364007"/>
                  <a:pt x="2891055" y="1361686"/>
                  <a:pt x="2882311" y="1359228"/>
                </a:cubicBezTo>
                <a:close/>
                <a:moveTo>
                  <a:pt x="2916454" y="1335401"/>
                </a:moveTo>
                <a:cubicBezTo>
                  <a:pt x="2926239" y="1327990"/>
                  <a:pt x="2935677" y="1320372"/>
                  <a:pt x="2944595" y="1312614"/>
                </a:cubicBezTo>
                <a:cubicBezTo>
                  <a:pt x="2954414" y="1314103"/>
                  <a:pt x="2964165" y="1315385"/>
                  <a:pt x="2973672" y="1316493"/>
                </a:cubicBezTo>
                <a:cubicBezTo>
                  <a:pt x="2964269" y="1324908"/>
                  <a:pt x="2954449" y="1333046"/>
                  <a:pt x="2944456" y="1340769"/>
                </a:cubicBezTo>
                <a:cubicBezTo>
                  <a:pt x="2935053" y="1339142"/>
                  <a:pt x="2925684" y="1337341"/>
                  <a:pt x="2916489" y="1335401"/>
                </a:cubicBezTo>
                <a:close/>
                <a:moveTo>
                  <a:pt x="3071000" y="1252495"/>
                </a:moveTo>
                <a:cubicBezTo>
                  <a:pt x="3063367" y="1262572"/>
                  <a:pt x="3055386" y="1272442"/>
                  <a:pt x="3047163" y="1281931"/>
                </a:cubicBezTo>
                <a:cubicBezTo>
                  <a:pt x="3036961" y="1281896"/>
                  <a:pt x="3026656" y="1281619"/>
                  <a:pt x="3016420" y="1281169"/>
                </a:cubicBezTo>
                <a:cubicBezTo>
                  <a:pt x="3024782" y="1271923"/>
                  <a:pt x="3032867" y="1262399"/>
                  <a:pt x="3040466" y="1252772"/>
                </a:cubicBezTo>
                <a:cubicBezTo>
                  <a:pt x="3050736" y="1252876"/>
                  <a:pt x="3060972" y="1252772"/>
                  <a:pt x="3070966" y="1252529"/>
                </a:cubicBezTo>
                <a:close/>
                <a:moveTo>
                  <a:pt x="3034116" y="1252668"/>
                </a:moveTo>
                <a:cubicBezTo>
                  <a:pt x="3026066" y="1262676"/>
                  <a:pt x="3018120" y="1271957"/>
                  <a:pt x="3009931" y="1280823"/>
                </a:cubicBezTo>
                <a:cubicBezTo>
                  <a:pt x="2999904" y="1280269"/>
                  <a:pt x="2989945" y="1279576"/>
                  <a:pt x="2980264" y="1278676"/>
                </a:cubicBezTo>
                <a:cubicBezTo>
                  <a:pt x="2988419" y="1270156"/>
                  <a:pt x="2996573" y="1261083"/>
                  <a:pt x="3004449" y="1251629"/>
                </a:cubicBezTo>
                <a:cubicBezTo>
                  <a:pt x="3014269" y="1252114"/>
                  <a:pt x="3024227" y="1252460"/>
                  <a:pt x="3034116" y="1252633"/>
                </a:cubicBezTo>
                <a:close/>
                <a:moveTo>
                  <a:pt x="2969161" y="1249239"/>
                </a:moveTo>
                <a:cubicBezTo>
                  <a:pt x="2978668" y="1250070"/>
                  <a:pt x="2988384" y="1250763"/>
                  <a:pt x="2998099" y="1251317"/>
                </a:cubicBezTo>
                <a:cubicBezTo>
                  <a:pt x="2990396" y="1260356"/>
                  <a:pt x="2982173" y="1269325"/>
                  <a:pt x="2973672" y="1278052"/>
                </a:cubicBezTo>
                <a:cubicBezTo>
                  <a:pt x="2964407" y="1277117"/>
                  <a:pt x="2954796" y="1276009"/>
                  <a:pt x="2945081" y="1274728"/>
                </a:cubicBezTo>
                <a:cubicBezTo>
                  <a:pt x="2953408" y="1266486"/>
                  <a:pt x="2961493" y="1257897"/>
                  <a:pt x="2969196" y="1249205"/>
                </a:cubicBezTo>
                <a:close/>
                <a:moveTo>
                  <a:pt x="2938488" y="1273862"/>
                </a:moveTo>
                <a:cubicBezTo>
                  <a:pt x="2929397" y="1272581"/>
                  <a:pt x="2920098" y="1271161"/>
                  <a:pt x="2910764" y="1269568"/>
                </a:cubicBezTo>
                <a:cubicBezTo>
                  <a:pt x="2918779" y="1261914"/>
                  <a:pt x="2926725" y="1253880"/>
                  <a:pt x="2934428" y="1245603"/>
                </a:cubicBezTo>
                <a:cubicBezTo>
                  <a:pt x="2944039" y="1246780"/>
                  <a:pt x="2953512" y="1247785"/>
                  <a:pt x="2962673" y="1248651"/>
                </a:cubicBezTo>
                <a:cubicBezTo>
                  <a:pt x="2954935" y="1257239"/>
                  <a:pt x="2946781" y="1265724"/>
                  <a:pt x="2938488" y="1273862"/>
                </a:cubicBezTo>
                <a:close/>
                <a:moveTo>
                  <a:pt x="2904379" y="1268460"/>
                </a:moveTo>
                <a:cubicBezTo>
                  <a:pt x="2895462" y="1266901"/>
                  <a:pt x="2886440" y="1265170"/>
                  <a:pt x="2877419" y="1263369"/>
                </a:cubicBezTo>
                <a:cubicBezTo>
                  <a:pt x="2885052" y="1256304"/>
                  <a:pt x="2892756" y="1248754"/>
                  <a:pt x="2900354" y="1240928"/>
                </a:cubicBezTo>
                <a:cubicBezTo>
                  <a:pt x="2909723" y="1242348"/>
                  <a:pt x="2919022" y="1243629"/>
                  <a:pt x="2928044" y="1244806"/>
                </a:cubicBezTo>
                <a:cubicBezTo>
                  <a:pt x="2920410" y="1252910"/>
                  <a:pt x="2912429" y="1260841"/>
                  <a:pt x="2904345" y="1268460"/>
                </a:cubicBezTo>
                <a:close/>
                <a:moveTo>
                  <a:pt x="2871173" y="1262087"/>
                </a:moveTo>
                <a:cubicBezTo>
                  <a:pt x="2862568" y="1260287"/>
                  <a:pt x="2853790" y="1258382"/>
                  <a:pt x="2845046" y="1256339"/>
                </a:cubicBezTo>
                <a:cubicBezTo>
                  <a:pt x="2852124" y="1249932"/>
                  <a:pt x="2859341" y="1243075"/>
                  <a:pt x="2867010" y="1235421"/>
                </a:cubicBezTo>
                <a:cubicBezTo>
                  <a:pt x="2876031" y="1237014"/>
                  <a:pt x="2885122" y="1238538"/>
                  <a:pt x="2894109" y="1239958"/>
                </a:cubicBezTo>
                <a:cubicBezTo>
                  <a:pt x="2886683" y="1247508"/>
                  <a:pt x="2878980" y="1254953"/>
                  <a:pt x="2871173" y="1262087"/>
                </a:cubicBezTo>
                <a:close/>
                <a:moveTo>
                  <a:pt x="2834289" y="1258971"/>
                </a:moveTo>
                <a:cubicBezTo>
                  <a:pt x="2827176" y="1265204"/>
                  <a:pt x="2819751" y="1271403"/>
                  <a:pt x="2812186" y="1277464"/>
                </a:cubicBezTo>
                <a:cubicBezTo>
                  <a:pt x="2804310" y="1275143"/>
                  <a:pt x="2796225" y="1272685"/>
                  <a:pt x="2788071" y="1270122"/>
                </a:cubicBezTo>
                <a:cubicBezTo>
                  <a:pt x="2795080" y="1264477"/>
                  <a:pt x="2802054" y="1258590"/>
                  <a:pt x="2808855" y="1252668"/>
                </a:cubicBezTo>
                <a:cubicBezTo>
                  <a:pt x="2817391" y="1254850"/>
                  <a:pt x="2825927" y="1256997"/>
                  <a:pt x="2834289" y="1258971"/>
                </a:cubicBezTo>
                <a:close/>
                <a:moveTo>
                  <a:pt x="2752748" y="1290520"/>
                </a:moveTo>
                <a:cubicBezTo>
                  <a:pt x="2752193" y="1290935"/>
                  <a:pt x="2751638" y="1291316"/>
                  <a:pt x="2751083" y="1291732"/>
                </a:cubicBezTo>
                <a:cubicBezTo>
                  <a:pt x="2745392" y="1295783"/>
                  <a:pt x="2739459" y="1299870"/>
                  <a:pt x="2733456" y="1303887"/>
                </a:cubicBezTo>
                <a:cubicBezTo>
                  <a:pt x="2726655" y="1300874"/>
                  <a:pt x="2719854" y="1297792"/>
                  <a:pt x="2713123" y="1294675"/>
                </a:cubicBezTo>
                <a:cubicBezTo>
                  <a:pt x="2719368" y="1290381"/>
                  <a:pt x="2725337" y="1286121"/>
                  <a:pt x="2730923" y="1282035"/>
                </a:cubicBezTo>
                <a:cubicBezTo>
                  <a:pt x="2738210" y="1284909"/>
                  <a:pt x="2745496" y="1287749"/>
                  <a:pt x="2752748" y="1290520"/>
                </a:cubicBezTo>
                <a:close/>
                <a:moveTo>
                  <a:pt x="2734289" y="1331107"/>
                </a:moveTo>
                <a:cubicBezTo>
                  <a:pt x="2727939" y="1327956"/>
                  <a:pt x="2721624" y="1324770"/>
                  <a:pt x="2715344" y="1321549"/>
                </a:cubicBezTo>
                <a:cubicBezTo>
                  <a:pt x="2721763" y="1317566"/>
                  <a:pt x="2727974" y="1313619"/>
                  <a:pt x="2733873" y="1309740"/>
                </a:cubicBezTo>
                <a:cubicBezTo>
                  <a:pt x="2740673" y="1312787"/>
                  <a:pt x="2747578" y="1315766"/>
                  <a:pt x="2754553" y="1318744"/>
                </a:cubicBezTo>
                <a:cubicBezTo>
                  <a:pt x="2747891" y="1323004"/>
                  <a:pt x="2741090" y="1327125"/>
                  <a:pt x="2734289" y="1331107"/>
                </a:cubicBezTo>
                <a:close/>
                <a:moveTo>
                  <a:pt x="2732762" y="1357357"/>
                </a:moveTo>
                <a:cubicBezTo>
                  <a:pt x="2726863" y="1354137"/>
                  <a:pt x="2721034" y="1350881"/>
                  <a:pt x="2715205" y="1347592"/>
                </a:cubicBezTo>
                <a:cubicBezTo>
                  <a:pt x="2721659" y="1344128"/>
                  <a:pt x="2728147" y="1340527"/>
                  <a:pt x="2734497" y="1336856"/>
                </a:cubicBezTo>
                <a:cubicBezTo>
                  <a:pt x="2740951" y="1340042"/>
                  <a:pt x="2747405" y="1343193"/>
                  <a:pt x="2753928" y="1346276"/>
                </a:cubicBezTo>
                <a:cubicBezTo>
                  <a:pt x="2746988" y="1350085"/>
                  <a:pt x="2739875" y="1353790"/>
                  <a:pt x="2732762" y="1357357"/>
                </a:cubicBezTo>
                <a:close/>
                <a:moveTo>
                  <a:pt x="2750562" y="1372664"/>
                </a:moveTo>
                <a:cubicBezTo>
                  <a:pt x="2743172" y="1376058"/>
                  <a:pt x="2735711" y="1379279"/>
                  <a:pt x="2728321" y="1382257"/>
                </a:cubicBezTo>
                <a:cubicBezTo>
                  <a:pt x="2723012" y="1379037"/>
                  <a:pt x="2717703" y="1375781"/>
                  <a:pt x="2712464" y="1372526"/>
                </a:cubicBezTo>
                <a:cubicBezTo>
                  <a:pt x="2719368" y="1369444"/>
                  <a:pt x="2726135" y="1366258"/>
                  <a:pt x="2732623" y="1363072"/>
                </a:cubicBezTo>
                <a:cubicBezTo>
                  <a:pt x="2738557" y="1366292"/>
                  <a:pt x="2744525" y="1369513"/>
                  <a:pt x="2750562" y="1372664"/>
                </a:cubicBezTo>
                <a:close/>
                <a:moveTo>
                  <a:pt x="2853859" y="1376682"/>
                </a:moveTo>
                <a:cubicBezTo>
                  <a:pt x="2860833" y="1372664"/>
                  <a:pt x="2868050" y="1368336"/>
                  <a:pt x="2876447" y="1363002"/>
                </a:cubicBezTo>
                <a:lnTo>
                  <a:pt x="2878113" y="1363487"/>
                </a:lnTo>
                <a:cubicBezTo>
                  <a:pt x="2879744" y="1363972"/>
                  <a:pt x="2881340" y="1364422"/>
                  <a:pt x="2882971" y="1364872"/>
                </a:cubicBezTo>
                <a:cubicBezTo>
                  <a:pt x="2889008" y="1366569"/>
                  <a:pt x="2895323" y="1368197"/>
                  <a:pt x="2902575" y="1370032"/>
                </a:cubicBezTo>
                <a:cubicBezTo>
                  <a:pt x="2892478" y="1376405"/>
                  <a:pt x="2882034" y="1382534"/>
                  <a:pt x="2871243" y="1388422"/>
                </a:cubicBezTo>
                <a:cubicBezTo>
                  <a:pt x="2863436" y="1385894"/>
                  <a:pt x="2855455" y="1383123"/>
                  <a:pt x="2847440" y="1380214"/>
                </a:cubicBezTo>
                <a:cubicBezTo>
                  <a:pt x="2849591" y="1379037"/>
                  <a:pt x="2851708" y="1377859"/>
                  <a:pt x="2853859" y="1376647"/>
                </a:cubicBezTo>
                <a:close/>
                <a:moveTo>
                  <a:pt x="2945948" y="1346102"/>
                </a:moveTo>
                <a:cubicBezTo>
                  <a:pt x="2955698" y="1347730"/>
                  <a:pt x="2965587" y="1349185"/>
                  <a:pt x="2975476" y="1350431"/>
                </a:cubicBezTo>
                <a:cubicBezTo>
                  <a:pt x="2964754" y="1358881"/>
                  <a:pt x="2954241" y="1366535"/>
                  <a:pt x="2943415" y="1373773"/>
                </a:cubicBezTo>
                <a:cubicBezTo>
                  <a:pt x="2934220" y="1372006"/>
                  <a:pt x="2924817" y="1370032"/>
                  <a:pt x="2915379" y="1367816"/>
                </a:cubicBezTo>
                <a:cubicBezTo>
                  <a:pt x="2925858" y="1360890"/>
                  <a:pt x="2936128" y="1353617"/>
                  <a:pt x="2945948" y="1346102"/>
                </a:cubicBezTo>
                <a:close/>
                <a:moveTo>
                  <a:pt x="3017669" y="1320095"/>
                </a:moveTo>
                <a:cubicBezTo>
                  <a:pt x="3028530" y="1320649"/>
                  <a:pt x="3039390" y="1320960"/>
                  <a:pt x="3050008" y="1321030"/>
                </a:cubicBezTo>
                <a:cubicBezTo>
                  <a:pt x="3040050" y="1331107"/>
                  <a:pt x="3029848" y="1340631"/>
                  <a:pt x="3019647" y="1349427"/>
                </a:cubicBezTo>
                <a:cubicBezTo>
                  <a:pt x="3009341" y="1348873"/>
                  <a:pt x="2998655" y="1348007"/>
                  <a:pt x="2987863" y="1346830"/>
                </a:cubicBezTo>
                <a:cubicBezTo>
                  <a:pt x="2997752" y="1338622"/>
                  <a:pt x="3007745" y="1329653"/>
                  <a:pt x="3017634" y="1320095"/>
                </a:cubicBezTo>
                <a:close/>
                <a:moveTo>
                  <a:pt x="2980958" y="1346033"/>
                </a:moveTo>
                <a:cubicBezTo>
                  <a:pt x="2971173" y="1344890"/>
                  <a:pt x="2961250" y="1343505"/>
                  <a:pt x="2951361" y="1341912"/>
                </a:cubicBezTo>
                <a:cubicBezTo>
                  <a:pt x="2961597" y="1333878"/>
                  <a:pt x="2971416" y="1325601"/>
                  <a:pt x="2980611" y="1317220"/>
                </a:cubicBezTo>
                <a:cubicBezTo>
                  <a:pt x="2990605" y="1318259"/>
                  <a:pt x="3000841" y="1319090"/>
                  <a:pt x="3011111" y="1319714"/>
                </a:cubicBezTo>
                <a:cubicBezTo>
                  <a:pt x="3001708" y="1328579"/>
                  <a:pt x="2991611" y="1337410"/>
                  <a:pt x="2980958" y="1346033"/>
                </a:cubicBezTo>
                <a:close/>
                <a:moveTo>
                  <a:pt x="3085643" y="1281100"/>
                </a:moveTo>
                <a:cubicBezTo>
                  <a:pt x="3075268" y="1281619"/>
                  <a:pt x="3064512" y="1281896"/>
                  <a:pt x="3053582" y="1281931"/>
                </a:cubicBezTo>
                <a:cubicBezTo>
                  <a:pt x="3061493" y="1272685"/>
                  <a:pt x="3069439" y="1262711"/>
                  <a:pt x="3077246" y="1252321"/>
                </a:cubicBezTo>
                <a:cubicBezTo>
                  <a:pt x="3087968" y="1251940"/>
                  <a:pt x="3098585" y="1251386"/>
                  <a:pt x="3108856" y="1250590"/>
                </a:cubicBezTo>
                <a:cubicBezTo>
                  <a:pt x="3101465" y="1260979"/>
                  <a:pt x="3093658" y="1271230"/>
                  <a:pt x="3085643" y="1281100"/>
                </a:cubicBezTo>
                <a:close/>
                <a:moveTo>
                  <a:pt x="3059480" y="1218695"/>
                </a:moveTo>
                <a:cubicBezTo>
                  <a:pt x="3052680" y="1228530"/>
                  <a:pt x="3045497" y="1238261"/>
                  <a:pt x="3038072" y="1247716"/>
                </a:cubicBezTo>
                <a:cubicBezTo>
                  <a:pt x="3028252" y="1247577"/>
                  <a:pt x="3018328" y="1247300"/>
                  <a:pt x="3008474" y="1246850"/>
                </a:cubicBezTo>
                <a:cubicBezTo>
                  <a:pt x="3015865" y="1237846"/>
                  <a:pt x="3023117" y="1228426"/>
                  <a:pt x="3030091" y="1218764"/>
                </a:cubicBezTo>
                <a:cubicBezTo>
                  <a:pt x="3039841" y="1218902"/>
                  <a:pt x="3049696" y="1218868"/>
                  <a:pt x="3059515" y="1218695"/>
                </a:cubicBezTo>
                <a:close/>
                <a:moveTo>
                  <a:pt x="3023950" y="1218660"/>
                </a:moveTo>
                <a:cubicBezTo>
                  <a:pt x="3016871" y="1228287"/>
                  <a:pt x="3009584" y="1237672"/>
                  <a:pt x="3002159" y="1246538"/>
                </a:cubicBezTo>
                <a:cubicBezTo>
                  <a:pt x="2992478" y="1246019"/>
                  <a:pt x="2982797" y="1245361"/>
                  <a:pt x="2973290" y="1244564"/>
                </a:cubicBezTo>
                <a:cubicBezTo>
                  <a:pt x="2980785" y="1235906"/>
                  <a:pt x="2988141" y="1226868"/>
                  <a:pt x="2995150" y="1217725"/>
                </a:cubicBezTo>
                <a:cubicBezTo>
                  <a:pt x="3004588" y="1218175"/>
                  <a:pt x="3014269" y="1218487"/>
                  <a:pt x="3023950" y="1218660"/>
                </a:cubicBezTo>
                <a:close/>
                <a:moveTo>
                  <a:pt x="2960452" y="1215543"/>
                </a:moveTo>
                <a:cubicBezTo>
                  <a:pt x="2970167" y="1216305"/>
                  <a:pt x="2979675" y="1216928"/>
                  <a:pt x="2988800" y="1217379"/>
                </a:cubicBezTo>
                <a:cubicBezTo>
                  <a:pt x="2981757" y="1226452"/>
                  <a:pt x="2974366" y="1235387"/>
                  <a:pt x="2966767" y="1243975"/>
                </a:cubicBezTo>
                <a:cubicBezTo>
                  <a:pt x="2957676" y="1243144"/>
                  <a:pt x="2948203" y="1242175"/>
                  <a:pt x="2938592" y="1241032"/>
                </a:cubicBezTo>
                <a:cubicBezTo>
                  <a:pt x="2945983" y="1232928"/>
                  <a:pt x="2953304" y="1224374"/>
                  <a:pt x="2960417" y="1215543"/>
                </a:cubicBezTo>
                <a:close/>
                <a:moveTo>
                  <a:pt x="2860798" y="1234313"/>
                </a:moveTo>
                <a:cubicBezTo>
                  <a:pt x="2853685" y="1241343"/>
                  <a:pt x="2846329" y="1248235"/>
                  <a:pt x="2838869" y="1254919"/>
                </a:cubicBezTo>
                <a:cubicBezTo>
                  <a:pt x="2830507" y="1252945"/>
                  <a:pt x="2821971" y="1250832"/>
                  <a:pt x="2813435" y="1248685"/>
                </a:cubicBezTo>
                <a:cubicBezTo>
                  <a:pt x="2820444" y="1242417"/>
                  <a:pt x="2827453" y="1235906"/>
                  <a:pt x="2834324" y="1229257"/>
                </a:cubicBezTo>
                <a:cubicBezTo>
                  <a:pt x="2843206" y="1231023"/>
                  <a:pt x="2852089" y="1232755"/>
                  <a:pt x="2860833" y="1234348"/>
                </a:cubicBezTo>
                <a:close/>
                <a:moveTo>
                  <a:pt x="2777627" y="1271888"/>
                </a:moveTo>
                <a:cubicBezTo>
                  <a:pt x="2771277" y="1276875"/>
                  <a:pt x="2764580" y="1281931"/>
                  <a:pt x="2757641" y="1286987"/>
                </a:cubicBezTo>
                <a:cubicBezTo>
                  <a:pt x="2750354" y="1284217"/>
                  <a:pt x="2743033" y="1281377"/>
                  <a:pt x="2735746" y="1278537"/>
                </a:cubicBezTo>
                <a:cubicBezTo>
                  <a:pt x="2741992" y="1273897"/>
                  <a:pt x="2748203" y="1269083"/>
                  <a:pt x="2754310" y="1264235"/>
                </a:cubicBezTo>
                <a:cubicBezTo>
                  <a:pt x="2762082" y="1266832"/>
                  <a:pt x="2769855" y="1269395"/>
                  <a:pt x="2777627" y="1271888"/>
                </a:cubicBezTo>
                <a:close/>
                <a:moveTo>
                  <a:pt x="2710069" y="1318813"/>
                </a:moveTo>
                <a:cubicBezTo>
                  <a:pt x="2703858" y="1315592"/>
                  <a:pt x="2697648" y="1312372"/>
                  <a:pt x="2691471" y="1309082"/>
                </a:cubicBezTo>
                <a:cubicBezTo>
                  <a:pt x="2697092" y="1305480"/>
                  <a:pt x="2702679" y="1301775"/>
                  <a:pt x="2708161" y="1298035"/>
                </a:cubicBezTo>
                <a:cubicBezTo>
                  <a:pt x="2714823" y="1301117"/>
                  <a:pt x="2721554" y="1304164"/>
                  <a:pt x="2728355" y="1307212"/>
                </a:cubicBezTo>
                <a:cubicBezTo>
                  <a:pt x="2722491" y="1311056"/>
                  <a:pt x="2716350" y="1314934"/>
                  <a:pt x="2710069" y="1318779"/>
                </a:cubicBezTo>
                <a:close/>
                <a:moveTo>
                  <a:pt x="2710000" y="1344648"/>
                </a:moveTo>
                <a:cubicBezTo>
                  <a:pt x="2704310" y="1341393"/>
                  <a:pt x="2698619" y="1338137"/>
                  <a:pt x="2692963" y="1334847"/>
                </a:cubicBezTo>
                <a:cubicBezTo>
                  <a:pt x="2698827" y="1331523"/>
                  <a:pt x="2704622" y="1328094"/>
                  <a:pt x="2710278" y="1324666"/>
                </a:cubicBezTo>
                <a:cubicBezTo>
                  <a:pt x="2716489" y="1327852"/>
                  <a:pt x="2722734" y="1331038"/>
                  <a:pt x="2729015" y="1334155"/>
                </a:cubicBezTo>
                <a:cubicBezTo>
                  <a:pt x="2722561" y="1337860"/>
                  <a:pt x="2716176" y="1341358"/>
                  <a:pt x="2710000" y="1344648"/>
                </a:cubicBezTo>
                <a:close/>
                <a:moveTo>
                  <a:pt x="2727210" y="1360093"/>
                </a:moveTo>
                <a:cubicBezTo>
                  <a:pt x="2720826" y="1363176"/>
                  <a:pt x="2714164" y="1366258"/>
                  <a:pt x="2707328" y="1369271"/>
                </a:cubicBezTo>
                <a:cubicBezTo>
                  <a:pt x="2702158" y="1366015"/>
                  <a:pt x="2696988" y="1362760"/>
                  <a:pt x="2691853" y="1359470"/>
                </a:cubicBezTo>
                <a:cubicBezTo>
                  <a:pt x="2698203" y="1356388"/>
                  <a:pt x="2704136" y="1353410"/>
                  <a:pt x="2709861" y="1350397"/>
                </a:cubicBezTo>
                <a:cubicBezTo>
                  <a:pt x="2715586" y="1353652"/>
                  <a:pt x="2721381" y="1356873"/>
                  <a:pt x="2727210" y="1360093"/>
                </a:cubicBezTo>
                <a:close/>
                <a:moveTo>
                  <a:pt x="2688487" y="1382707"/>
                </a:moveTo>
                <a:cubicBezTo>
                  <a:pt x="2695010" y="1380110"/>
                  <a:pt x="2701083" y="1377582"/>
                  <a:pt x="2706912" y="1375019"/>
                </a:cubicBezTo>
                <a:cubicBezTo>
                  <a:pt x="2712082" y="1378240"/>
                  <a:pt x="2717287" y="1381426"/>
                  <a:pt x="2722526" y="1384612"/>
                </a:cubicBezTo>
                <a:cubicBezTo>
                  <a:pt x="2715899" y="1387210"/>
                  <a:pt x="2709098" y="1389772"/>
                  <a:pt x="2702158" y="1392196"/>
                </a:cubicBezTo>
                <a:cubicBezTo>
                  <a:pt x="2697578" y="1389045"/>
                  <a:pt x="2692998" y="1385894"/>
                  <a:pt x="2688452" y="1382707"/>
                </a:cubicBezTo>
                <a:close/>
                <a:moveTo>
                  <a:pt x="2733734" y="1385513"/>
                </a:moveTo>
                <a:cubicBezTo>
                  <a:pt x="2741229" y="1382396"/>
                  <a:pt x="2748793" y="1379071"/>
                  <a:pt x="2756253" y="1375608"/>
                </a:cubicBezTo>
                <a:cubicBezTo>
                  <a:pt x="2762533" y="1378863"/>
                  <a:pt x="2768813" y="1382015"/>
                  <a:pt x="2774955" y="1385062"/>
                </a:cubicBezTo>
                <a:cubicBezTo>
                  <a:pt x="2766940" y="1388525"/>
                  <a:pt x="2758612" y="1391919"/>
                  <a:pt x="2750077" y="1395105"/>
                </a:cubicBezTo>
                <a:cubicBezTo>
                  <a:pt x="2744594" y="1391954"/>
                  <a:pt x="2739146" y="1388733"/>
                  <a:pt x="2733734" y="1385513"/>
                </a:cubicBezTo>
                <a:close/>
                <a:moveTo>
                  <a:pt x="2786926" y="1385270"/>
                </a:moveTo>
                <a:cubicBezTo>
                  <a:pt x="2795427" y="1381357"/>
                  <a:pt x="2804136" y="1377028"/>
                  <a:pt x="2812845" y="1372387"/>
                </a:cubicBezTo>
                <a:cubicBezTo>
                  <a:pt x="2820410" y="1375470"/>
                  <a:pt x="2827870" y="1378379"/>
                  <a:pt x="2835157" y="1381149"/>
                </a:cubicBezTo>
                <a:cubicBezTo>
                  <a:pt x="2826135" y="1385824"/>
                  <a:pt x="2816871" y="1390257"/>
                  <a:pt x="2806877" y="1394621"/>
                </a:cubicBezTo>
                <a:cubicBezTo>
                  <a:pt x="2800181" y="1391573"/>
                  <a:pt x="2793484" y="1388456"/>
                  <a:pt x="2786926" y="1385305"/>
                </a:cubicBezTo>
                <a:close/>
                <a:moveTo>
                  <a:pt x="3026552" y="1349739"/>
                </a:moveTo>
                <a:cubicBezTo>
                  <a:pt x="3037031" y="1340527"/>
                  <a:pt x="3047163" y="1330899"/>
                  <a:pt x="3056739" y="1321030"/>
                </a:cubicBezTo>
                <a:cubicBezTo>
                  <a:pt x="3067982" y="1320960"/>
                  <a:pt x="3079362" y="1320579"/>
                  <a:pt x="3090674" y="1319921"/>
                </a:cubicBezTo>
                <a:cubicBezTo>
                  <a:pt x="3080889" y="1330553"/>
                  <a:pt x="3070792" y="1340769"/>
                  <a:pt x="3060521" y="1350258"/>
                </a:cubicBezTo>
                <a:cubicBezTo>
                  <a:pt x="3049210" y="1350431"/>
                  <a:pt x="3037829" y="1350258"/>
                  <a:pt x="3026552" y="1349773"/>
                </a:cubicBezTo>
                <a:close/>
                <a:moveTo>
                  <a:pt x="3128183" y="1282728"/>
                </a:moveTo>
                <a:cubicBezTo>
                  <a:pt x="3138454" y="1281585"/>
                  <a:pt x="3147822" y="1280373"/>
                  <a:pt x="3156809" y="1278987"/>
                </a:cubicBezTo>
                <a:cubicBezTo>
                  <a:pt x="3158752" y="1278710"/>
                  <a:pt x="3160661" y="1278399"/>
                  <a:pt x="3162569" y="1278052"/>
                </a:cubicBezTo>
                <a:cubicBezTo>
                  <a:pt x="3154137" y="1289515"/>
                  <a:pt x="3145844" y="1300112"/>
                  <a:pt x="3137413" y="1310259"/>
                </a:cubicBezTo>
                <a:cubicBezTo>
                  <a:pt x="3125650" y="1311887"/>
                  <a:pt x="3113922" y="1313168"/>
                  <a:pt x="3102402" y="1314069"/>
                </a:cubicBezTo>
                <a:cubicBezTo>
                  <a:pt x="3111146" y="1304130"/>
                  <a:pt x="3119821" y="1293602"/>
                  <a:pt x="3128183" y="1282728"/>
                </a:cubicBezTo>
                <a:close/>
                <a:moveTo>
                  <a:pt x="3142409" y="1263542"/>
                </a:moveTo>
                <a:cubicBezTo>
                  <a:pt x="3146157" y="1258278"/>
                  <a:pt x="3150043" y="1252598"/>
                  <a:pt x="3154658" y="1245707"/>
                </a:cubicBezTo>
                <a:lnTo>
                  <a:pt x="3156393" y="1245464"/>
                </a:lnTo>
                <a:cubicBezTo>
                  <a:pt x="3158162" y="1245222"/>
                  <a:pt x="3159932" y="1245014"/>
                  <a:pt x="3161701" y="1244737"/>
                </a:cubicBezTo>
                <a:cubicBezTo>
                  <a:pt x="3169994" y="1243560"/>
                  <a:pt x="3178599" y="1242175"/>
                  <a:pt x="3188558" y="1240478"/>
                </a:cubicBezTo>
                <a:cubicBezTo>
                  <a:pt x="3181132" y="1251837"/>
                  <a:pt x="3173985" y="1262295"/>
                  <a:pt x="3166802" y="1272269"/>
                </a:cubicBezTo>
                <a:lnTo>
                  <a:pt x="3164269" y="1272685"/>
                </a:lnTo>
                <a:cubicBezTo>
                  <a:pt x="3161493" y="1273135"/>
                  <a:pt x="3158752" y="1273620"/>
                  <a:pt x="3155941" y="1274035"/>
                </a:cubicBezTo>
                <a:cubicBezTo>
                  <a:pt x="3148620" y="1275178"/>
                  <a:pt x="3140883" y="1276217"/>
                  <a:pt x="3132381" y="1277187"/>
                </a:cubicBezTo>
                <a:cubicBezTo>
                  <a:pt x="3136025" y="1272373"/>
                  <a:pt x="3139321" y="1267871"/>
                  <a:pt x="3142409" y="1263542"/>
                </a:cubicBezTo>
                <a:close/>
                <a:moveTo>
                  <a:pt x="3158336" y="1240166"/>
                </a:moveTo>
                <a:cubicBezTo>
                  <a:pt x="3165067" y="1229880"/>
                  <a:pt x="3171660" y="1219387"/>
                  <a:pt x="3177905" y="1208894"/>
                </a:cubicBezTo>
                <a:cubicBezTo>
                  <a:pt x="3189044" y="1207266"/>
                  <a:pt x="3200355" y="1205466"/>
                  <a:pt x="3211598" y="1203492"/>
                </a:cubicBezTo>
                <a:cubicBezTo>
                  <a:pt x="3205143" y="1214331"/>
                  <a:pt x="3198690" y="1224859"/>
                  <a:pt x="3192305" y="1234763"/>
                </a:cubicBezTo>
                <a:cubicBezTo>
                  <a:pt x="3180785" y="1236772"/>
                  <a:pt x="3170515" y="1238434"/>
                  <a:pt x="3160938" y="1239820"/>
                </a:cubicBezTo>
                <a:cubicBezTo>
                  <a:pt x="3160071" y="1239958"/>
                  <a:pt x="3159203" y="1240062"/>
                  <a:pt x="3158370" y="1240166"/>
                </a:cubicBezTo>
                <a:close/>
                <a:moveTo>
                  <a:pt x="3527108" y="950892"/>
                </a:moveTo>
                <a:cubicBezTo>
                  <a:pt x="3505977" y="950338"/>
                  <a:pt x="3484117" y="950165"/>
                  <a:pt x="3462014" y="950408"/>
                </a:cubicBezTo>
                <a:cubicBezTo>
                  <a:pt x="3468503" y="942546"/>
                  <a:pt x="3475200" y="934858"/>
                  <a:pt x="3481931" y="927482"/>
                </a:cubicBezTo>
                <a:cubicBezTo>
                  <a:pt x="3504936" y="928244"/>
                  <a:pt x="3527629" y="929456"/>
                  <a:pt x="3549489" y="931118"/>
                </a:cubicBezTo>
                <a:cubicBezTo>
                  <a:pt x="3541855" y="937525"/>
                  <a:pt x="3534326" y="944174"/>
                  <a:pt x="3527074" y="950927"/>
                </a:cubicBezTo>
                <a:close/>
                <a:moveTo>
                  <a:pt x="4009170" y="1059980"/>
                </a:moveTo>
                <a:lnTo>
                  <a:pt x="4007540" y="1059288"/>
                </a:lnTo>
                <a:cubicBezTo>
                  <a:pt x="4008372" y="1059115"/>
                  <a:pt x="4009240" y="1058941"/>
                  <a:pt x="4010073" y="1058768"/>
                </a:cubicBezTo>
                <a:lnTo>
                  <a:pt x="4011669" y="1059565"/>
                </a:lnTo>
                <a:lnTo>
                  <a:pt x="4010350" y="1059773"/>
                </a:lnTo>
                <a:lnTo>
                  <a:pt x="4009136" y="1059980"/>
                </a:lnTo>
                <a:close/>
                <a:moveTo>
                  <a:pt x="3965243" y="1063132"/>
                </a:moveTo>
                <a:lnTo>
                  <a:pt x="3964341" y="1062889"/>
                </a:lnTo>
                <a:lnTo>
                  <a:pt x="3964202" y="1062647"/>
                </a:lnTo>
                <a:lnTo>
                  <a:pt x="3965277" y="1062335"/>
                </a:lnTo>
                <a:cubicBezTo>
                  <a:pt x="3965729" y="1062474"/>
                  <a:pt x="3966214" y="1062612"/>
                  <a:pt x="3966665" y="1062785"/>
                </a:cubicBezTo>
                <a:cubicBezTo>
                  <a:pt x="3966180" y="1062889"/>
                  <a:pt x="3965694" y="1063028"/>
                  <a:pt x="3965243" y="1063132"/>
                </a:cubicBezTo>
                <a:close/>
                <a:moveTo>
                  <a:pt x="3382590" y="1131182"/>
                </a:moveTo>
                <a:cubicBezTo>
                  <a:pt x="3365068" y="1135199"/>
                  <a:pt x="3349315" y="1138732"/>
                  <a:pt x="3334568" y="1141918"/>
                </a:cubicBezTo>
                <a:lnTo>
                  <a:pt x="3338385" y="1135580"/>
                </a:lnTo>
                <a:cubicBezTo>
                  <a:pt x="3342826" y="1128238"/>
                  <a:pt x="3347302" y="1120827"/>
                  <a:pt x="3351778" y="1113451"/>
                </a:cubicBezTo>
                <a:cubicBezTo>
                  <a:pt x="3368364" y="1110299"/>
                  <a:pt x="3384811" y="1107079"/>
                  <a:pt x="3401119" y="1103927"/>
                </a:cubicBezTo>
                <a:cubicBezTo>
                  <a:pt x="3394873" y="1113001"/>
                  <a:pt x="3388697" y="1122074"/>
                  <a:pt x="3382590" y="1131182"/>
                </a:cubicBezTo>
                <a:close/>
                <a:moveTo>
                  <a:pt x="4018643" y="1057106"/>
                </a:moveTo>
                <a:lnTo>
                  <a:pt x="4018712" y="1057383"/>
                </a:lnTo>
                <a:lnTo>
                  <a:pt x="4018296" y="1057175"/>
                </a:lnTo>
                <a:lnTo>
                  <a:pt x="4018435" y="1057175"/>
                </a:lnTo>
                <a:cubicBezTo>
                  <a:pt x="4018435" y="1057175"/>
                  <a:pt x="4018643" y="1057106"/>
                  <a:pt x="4018643" y="1057106"/>
                </a:cubicBezTo>
                <a:close/>
                <a:moveTo>
                  <a:pt x="3627282" y="1021540"/>
                </a:moveTo>
                <a:cubicBezTo>
                  <a:pt x="3634464" y="1016414"/>
                  <a:pt x="3641959" y="1011324"/>
                  <a:pt x="3649593" y="1006337"/>
                </a:cubicBezTo>
                <a:cubicBezTo>
                  <a:pt x="3657574" y="1006614"/>
                  <a:pt x="3665450" y="1006960"/>
                  <a:pt x="3673049" y="1007410"/>
                </a:cubicBezTo>
                <a:cubicBezTo>
                  <a:pt x="3697025" y="1008761"/>
                  <a:pt x="3718747" y="1010597"/>
                  <a:pt x="3739461" y="1013090"/>
                </a:cubicBezTo>
                <a:cubicBezTo>
                  <a:pt x="3741509" y="1013332"/>
                  <a:pt x="3743521" y="1013609"/>
                  <a:pt x="3745568" y="1013852"/>
                </a:cubicBezTo>
                <a:cubicBezTo>
                  <a:pt x="3739392" y="1016830"/>
                  <a:pt x="3733077" y="1020016"/>
                  <a:pt x="3726797" y="1023306"/>
                </a:cubicBezTo>
                <a:cubicBezTo>
                  <a:pt x="3707504" y="1022059"/>
                  <a:pt x="3687136" y="1021367"/>
                  <a:pt x="3664583" y="1021228"/>
                </a:cubicBezTo>
                <a:cubicBezTo>
                  <a:pt x="3652577" y="1021159"/>
                  <a:pt x="3640329" y="1021228"/>
                  <a:pt x="3627317" y="1021574"/>
                </a:cubicBezTo>
                <a:close/>
                <a:moveTo>
                  <a:pt x="3581793" y="977455"/>
                </a:moveTo>
                <a:cubicBezTo>
                  <a:pt x="3557712" y="976866"/>
                  <a:pt x="3532729" y="976866"/>
                  <a:pt x="3507435" y="977385"/>
                </a:cubicBezTo>
                <a:cubicBezTo>
                  <a:pt x="3514617" y="969974"/>
                  <a:pt x="3521938" y="962806"/>
                  <a:pt x="3529260" y="955949"/>
                </a:cubicBezTo>
                <a:cubicBezTo>
                  <a:pt x="3555249" y="956676"/>
                  <a:pt x="3580752" y="958026"/>
                  <a:pt x="3605075" y="959966"/>
                </a:cubicBezTo>
                <a:cubicBezTo>
                  <a:pt x="3597303" y="965541"/>
                  <a:pt x="3589496" y="971394"/>
                  <a:pt x="3581827" y="977455"/>
                </a:cubicBezTo>
                <a:close/>
                <a:moveTo>
                  <a:pt x="3842688" y="974026"/>
                </a:moveTo>
                <a:cubicBezTo>
                  <a:pt x="3843521" y="974338"/>
                  <a:pt x="3844389" y="974684"/>
                  <a:pt x="3845221" y="974996"/>
                </a:cubicBezTo>
                <a:cubicBezTo>
                  <a:pt x="3844389" y="975273"/>
                  <a:pt x="3843556" y="975515"/>
                  <a:pt x="3842723" y="975792"/>
                </a:cubicBezTo>
                <a:lnTo>
                  <a:pt x="3842723" y="974026"/>
                </a:lnTo>
                <a:close/>
                <a:moveTo>
                  <a:pt x="3900149" y="1010319"/>
                </a:moveTo>
                <a:cubicBezTo>
                  <a:pt x="3901606" y="1010874"/>
                  <a:pt x="3903063" y="1011462"/>
                  <a:pt x="3904486" y="1012016"/>
                </a:cubicBezTo>
                <a:cubicBezTo>
                  <a:pt x="3903098" y="1012432"/>
                  <a:pt x="3901710" y="1012882"/>
                  <a:pt x="3900357" y="1013332"/>
                </a:cubicBezTo>
                <a:lnTo>
                  <a:pt x="3900149" y="1010319"/>
                </a:lnTo>
                <a:close/>
                <a:moveTo>
                  <a:pt x="3992481" y="1050284"/>
                </a:moveTo>
                <a:lnTo>
                  <a:pt x="3992550" y="1050284"/>
                </a:lnTo>
                <a:cubicBezTo>
                  <a:pt x="3992550" y="1050284"/>
                  <a:pt x="3992481" y="1050353"/>
                  <a:pt x="3992481" y="1050353"/>
                </a:cubicBezTo>
                <a:lnTo>
                  <a:pt x="3992481" y="1050284"/>
                </a:lnTo>
                <a:close/>
                <a:moveTo>
                  <a:pt x="3502507" y="982476"/>
                </a:moveTo>
                <a:cubicBezTo>
                  <a:pt x="3527455" y="981887"/>
                  <a:pt x="3552056" y="981818"/>
                  <a:pt x="3575686" y="982303"/>
                </a:cubicBezTo>
                <a:cubicBezTo>
                  <a:pt x="3568018" y="988502"/>
                  <a:pt x="3560453" y="994909"/>
                  <a:pt x="3553097" y="1001385"/>
                </a:cubicBezTo>
                <a:cubicBezTo>
                  <a:pt x="3530682" y="1002147"/>
                  <a:pt x="3507365" y="1003359"/>
                  <a:pt x="3482001" y="1005125"/>
                </a:cubicBezTo>
                <a:cubicBezTo>
                  <a:pt x="3488593" y="997471"/>
                  <a:pt x="3495464" y="989887"/>
                  <a:pt x="3502507" y="982476"/>
                </a:cubicBezTo>
                <a:close/>
                <a:moveTo>
                  <a:pt x="3965139" y="1049730"/>
                </a:moveTo>
                <a:cubicBezTo>
                  <a:pt x="3964861" y="1049626"/>
                  <a:pt x="3964549" y="1049522"/>
                  <a:pt x="3964271" y="1049418"/>
                </a:cubicBezTo>
                <a:cubicBezTo>
                  <a:pt x="3965034" y="1049141"/>
                  <a:pt x="3965832" y="1048899"/>
                  <a:pt x="3966596" y="1048621"/>
                </a:cubicBezTo>
                <a:lnTo>
                  <a:pt x="3968123" y="1048102"/>
                </a:lnTo>
                <a:lnTo>
                  <a:pt x="3970239" y="1048968"/>
                </a:lnTo>
                <a:cubicBezTo>
                  <a:pt x="3970552" y="1049072"/>
                  <a:pt x="3970829" y="1049210"/>
                  <a:pt x="3971107" y="1049314"/>
                </a:cubicBezTo>
                <a:cubicBezTo>
                  <a:pt x="3969823" y="1049695"/>
                  <a:pt x="3968539" y="1050111"/>
                  <a:pt x="3967255" y="1050526"/>
                </a:cubicBezTo>
                <a:lnTo>
                  <a:pt x="3965104" y="1049730"/>
                </a:lnTo>
                <a:close/>
                <a:moveTo>
                  <a:pt x="3956568" y="1046682"/>
                </a:moveTo>
                <a:cubicBezTo>
                  <a:pt x="3948761" y="1043946"/>
                  <a:pt x="3940503" y="1041141"/>
                  <a:pt x="3931377" y="1038128"/>
                </a:cubicBezTo>
                <a:lnTo>
                  <a:pt x="3930891" y="1033488"/>
                </a:lnTo>
                <a:cubicBezTo>
                  <a:pt x="3939323" y="1036674"/>
                  <a:pt x="3947789" y="1039929"/>
                  <a:pt x="3956082" y="1043219"/>
                </a:cubicBezTo>
                <a:lnTo>
                  <a:pt x="3956568" y="1046647"/>
                </a:lnTo>
                <a:close/>
                <a:moveTo>
                  <a:pt x="3925860" y="1036327"/>
                </a:moveTo>
                <a:cubicBezTo>
                  <a:pt x="3917775" y="1033695"/>
                  <a:pt x="3909587" y="1031133"/>
                  <a:pt x="3901433" y="1028639"/>
                </a:cubicBezTo>
                <a:lnTo>
                  <a:pt x="3901016" y="1022683"/>
                </a:lnTo>
                <a:cubicBezTo>
                  <a:pt x="3909275" y="1025557"/>
                  <a:pt x="3917463" y="1028501"/>
                  <a:pt x="3925340" y="1031444"/>
                </a:cubicBezTo>
                <a:lnTo>
                  <a:pt x="3925826" y="1036327"/>
                </a:lnTo>
                <a:close/>
                <a:moveTo>
                  <a:pt x="3866942" y="1030301"/>
                </a:moveTo>
                <a:lnTo>
                  <a:pt x="3867220" y="1030198"/>
                </a:lnTo>
                <a:lnTo>
                  <a:pt x="3867220" y="1030371"/>
                </a:lnTo>
                <a:cubicBezTo>
                  <a:pt x="3867220" y="1030371"/>
                  <a:pt x="3867047" y="1030336"/>
                  <a:pt x="3866942" y="1030301"/>
                </a:cubicBezTo>
                <a:close/>
                <a:moveTo>
                  <a:pt x="3894563" y="1020432"/>
                </a:moveTo>
                <a:lnTo>
                  <a:pt x="3895465" y="1020743"/>
                </a:lnTo>
                <a:lnTo>
                  <a:pt x="3895951" y="1026977"/>
                </a:lnTo>
                <a:cubicBezTo>
                  <a:pt x="3892307" y="1025869"/>
                  <a:pt x="3888629" y="1024795"/>
                  <a:pt x="3884951" y="1023756"/>
                </a:cubicBezTo>
                <a:cubicBezTo>
                  <a:pt x="3888143" y="1022648"/>
                  <a:pt x="3891335" y="1021540"/>
                  <a:pt x="3894528" y="1020432"/>
                </a:cubicBezTo>
                <a:close/>
                <a:moveTo>
                  <a:pt x="3874715" y="1020813"/>
                </a:moveTo>
                <a:cubicBezTo>
                  <a:pt x="3873847" y="1020570"/>
                  <a:pt x="3872980" y="1020328"/>
                  <a:pt x="3872147" y="1020085"/>
                </a:cubicBezTo>
                <a:lnTo>
                  <a:pt x="3871835" y="1012848"/>
                </a:lnTo>
                <a:cubicBezTo>
                  <a:pt x="3876901" y="1014475"/>
                  <a:pt x="3881967" y="1016172"/>
                  <a:pt x="3886998" y="1017869"/>
                </a:cubicBezTo>
                <a:cubicBezTo>
                  <a:pt x="3883598" y="1019046"/>
                  <a:pt x="3880197" y="1020224"/>
                  <a:pt x="3876797" y="1021436"/>
                </a:cubicBezTo>
                <a:lnTo>
                  <a:pt x="3874715" y="1020847"/>
                </a:lnTo>
                <a:close/>
                <a:moveTo>
                  <a:pt x="3843140" y="1004017"/>
                </a:moveTo>
                <a:cubicBezTo>
                  <a:pt x="3851710" y="1006545"/>
                  <a:pt x="3859344" y="1008900"/>
                  <a:pt x="3866422" y="1011116"/>
                </a:cubicBezTo>
                <a:lnTo>
                  <a:pt x="3866734" y="1018562"/>
                </a:lnTo>
                <a:cubicBezTo>
                  <a:pt x="3859240" y="1016518"/>
                  <a:pt x="3851537" y="1014475"/>
                  <a:pt x="3843278" y="1012397"/>
                </a:cubicBezTo>
                <a:lnTo>
                  <a:pt x="3843140" y="1003982"/>
                </a:lnTo>
                <a:close/>
                <a:moveTo>
                  <a:pt x="3806221" y="993697"/>
                </a:moveTo>
                <a:cubicBezTo>
                  <a:pt x="3816422" y="996363"/>
                  <a:pt x="3826762" y="999238"/>
                  <a:pt x="3837796" y="1002458"/>
                </a:cubicBezTo>
                <a:lnTo>
                  <a:pt x="3837935" y="1011081"/>
                </a:lnTo>
                <a:cubicBezTo>
                  <a:pt x="3822008" y="1007133"/>
                  <a:pt x="3805735" y="1003462"/>
                  <a:pt x="3789357" y="1000103"/>
                </a:cubicBezTo>
                <a:cubicBezTo>
                  <a:pt x="3794978" y="997887"/>
                  <a:pt x="3800599" y="995774"/>
                  <a:pt x="3806221" y="993662"/>
                </a:cubicBezTo>
                <a:close/>
                <a:moveTo>
                  <a:pt x="3830093" y="985177"/>
                </a:moveTo>
                <a:cubicBezTo>
                  <a:pt x="3831932" y="985766"/>
                  <a:pt x="3833806" y="986389"/>
                  <a:pt x="3835645" y="987013"/>
                </a:cubicBezTo>
                <a:lnTo>
                  <a:pt x="3837588" y="987671"/>
                </a:lnTo>
                <a:lnTo>
                  <a:pt x="3837727" y="997160"/>
                </a:lnTo>
                <a:cubicBezTo>
                  <a:pt x="3829850" y="994874"/>
                  <a:pt x="3822043" y="992692"/>
                  <a:pt x="3814410" y="990649"/>
                </a:cubicBezTo>
                <a:cubicBezTo>
                  <a:pt x="3819510" y="988814"/>
                  <a:pt x="3824784" y="986978"/>
                  <a:pt x="3830093" y="985177"/>
                </a:cubicBezTo>
                <a:close/>
                <a:moveTo>
                  <a:pt x="3805908" y="988398"/>
                </a:moveTo>
                <a:cubicBezTo>
                  <a:pt x="3789947" y="984242"/>
                  <a:pt x="3774125" y="980467"/>
                  <a:pt x="3758893" y="977177"/>
                </a:cubicBezTo>
                <a:cubicBezTo>
                  <a:pt x="3744735" y="974130"/>
                  <a:pt x="3730128" y="971290"/>
                  <a:pt x="3715381" y="968727"/>
                </a:cubicBezTo>
                <a:cubicBezTo>
                  <a:pt x="3722737" y="965126"/>
                  <a:pt x="3729642" y="961940"/>
                  <a:pt x="3736373" y="958996"/>
                </a:cubicBezTo>
                <a:cubicBezTo>
                  <a:pt x="3746956" y="961455"/>
                  <a:pt x="3757227" y="963983"/>
                  <a:pt x="3766873" y="966546"/>
                </a:cubicBezTo>
                <a:lnTo>
                  <a:pt x="3766873" y="966546"/>
                </a:lnTo>
                <a:cubicBezTo>
                  <a:pt x="3784951" y="971325"/>
                  <a:pt x="3803480" y="976727"/>
                  <a:pt x="3822078" y="982615"/>
                </a:cubicBezTo>
                <a:cubicBezTo>
                  <a:pt x="3816700" y="984485"/>
                  <a:pt x="3811287" y="986424"/>
                  <a:pt x="3805908" y="988398"/>
                </a:cubicBezTo>
                <a:close/>
                <a:moveTo>
                  <a:pt x="3757713" y="982060"/>
                </a:moveTo>
                <a:cubicBezTo>
                  <a:pt x="3770898" y="984900"/>
                  <a:pt x="3784326" y="988086"/>
                  <a:pt x="3797720" y="991480"/>
                </a:cubicBezTo>
                <a:cubicBezTo>
                  <a:pt x="3793556" y="993039"/>
                  <a:pt x="3789392" y="994666"/>
                  <a:pt x="3785228" y="996328"/>
                </a:cubicBezTo>
                <a:cubicBezTo>
                  <a:pt x="3784153" y="996744"/>
                  <a:pt x="3783077" y="997194"/>
                  <a:pt x="3782001" y="997644"/>
                </a:cubicBezTo>
                <a:lnTo>
                  <a:pt x="3780405" y="998302"/>
                </a:lnTo>
                <a:cubicBezTo>
                  <a:pt x="3768573" y="995982"/>
                  <a:pt x="3758754" y="994181"/>
                  <a:pt x="3749489" y="992623"/>
                </a:cubicBezTo>
                <a:cubicBezTo>
                  <a:pt x="3729364" y="989229"/>
                  <a:pt x="3708614" y="986424"/>
                  <a:pt x="3686269" y="984034"/>
                </a:cubicBezTo>
                <a:cubicBezTo>
                  <a:pt x="3693660" y="979879"/>
                  <a:pt x="3700842" y="976035"/>
                  <a:pt x="3707747" y="972537"/>
                </a:cubicBezTo>
                <a:cubicBezTo>
                  <a:pt x="3724541" y="975307"/>
                  <a:pt x="3741335" y="978528"/>
                  <a:pt x="3757713" y="982060"/>
                </a:cubicBezTo>
                <a:close/>
                <a:moveTo>
                  <a:pt x="3866942" y="1023825"/>
                </a:moveTo>
                <a:lnTo>
                  <a:pt x="3866942" y="1025003"/>
                </a:lnTo>
                <a:cubicBezTo>
                  <a:pt x="3864028" y="1026111"/>
                  <a:pt x="3861079" y="1027219"/>
                  <a:pt x="3858095" y="1028362"/>
                </a:cubicBezTo>
                <a:lnTo>
                  <a:pt x="3857400" y="1028189"/>
                </a:lnTo>
                <a:cubicBezTo>
                  <a:pt x="3852786" y="1027150"/>
                  <a:pt x="3848171" y="1026111"/>
                  <a:pt x="3843521" y="1025141"/>
                </a:cubicBezTo>
                <a:lnTo>
                  <a:pt x="3843383" y="1017627"/>
                </a:lnTo>
                <a:cubicBezTo>
                  <a:pt x="3851432" y="1019670"/>
                  <a:pt x="3859378" y="1021782"/>
                  <a:pt x="3866942" y="1023860"/>
                </a:cubicBezTo>
                <a:close/>
                <a:moveTo>
                  <a:pt x="3871280" y="999411"/>
                </a:moveTo>
                <a:cubicBezTo>
                  <a:pt x="3878879" y="1002181"/>
                  <a:pt x="3886755" y="1005125"/>
                  <a:pt x="3894666" y="1008207"/>
                </a:cubicBezTo>
                <a:lnTo>
                  <a:pt x="3895117" y="1015098"/>
                </a:lnTo>
                <a:lnTo>
                  <a:pt x="3894770" y="1015202"/>
                </a:lnTo>
                <a:cubicBezTo>
                  <a:pt x="3886339" y="1012328"/>
                  <a:pt x="3878740" y="1009800"/>
                  <a:pt x="3871592" y="1007480"/>
                </a:cubicBezTo>
                <a:lnTo>
                  <a:pt x="3871280" y="999411"/>
                </a:lnTo>
                <a:close/>
                <a:moveTo>
                  <a:pt x="3866214" y="1005748"/>
                </a:moveTo>
                <a:cubicBezTo>
                  <a:pt x="3859135" y="1003532"/>
                  <a:pt x="3851537" y="1001211"/>
                  <a:pt x="3843070" y="998718"/>
                </a:cubicBezTo>
                <a:lnTo>
                  <a:pt x="3842932" y="989472"/>
                </a:lnTo>
                <a:cubicBezTo>
                  <a:pt x="3851016" y="992173"/>
                  <a:pt x="3858546" y="994805"/>
                  <a:pt x="3865867" y="997437"/>
                </a:cubicBezTo>
                <a:lnTo>
                  <a:pt x="3866214" y="1005748"/>
                </a:lnTo>
                <a:close/>
                <a:moveTo>
                  <a:pt x="3690086" y="969732"/>
                </a:moveTo>
                <a:lnTo>
                  <a:pt x="3690086" y="969732"/>
                </a:lnTo>
                <a:cubicBezTo>
                  <a:pt x="3693139" y="970182"/>
                  <a:pt x="3696227" y="970667"/>
                  <a:pt x="3699281" y="971152"/>
                </a:cubicBezTo>
                <a:cubicBezTo>
                  <a:pt x="3692376" y="974753"/>
                  <a:pt x="3685228" y="978701"/>
                  <a:pt x="3677525" y="983169"/>
                </a:cubicBezTo>
                <a:cubicBezTo>
                  <a:pt x="3649420" y="980364"/>
                  <a:pt x="3620689" y="978563"/>
                  <a:pt x="3589843" y="977662"/>
                </a:cubicBezTo>
                <a:cubicBezTo>
                  <a:pt x="3597372" y="971844"/>
                  <a:pt x="3605145" y="966130"/>
                  <a:pt x="3612986" y="960624"/>
                </a:cubicBezTo>
                <a:cubicBezTo>
                  <a:pt x="3639426" y="962909"/>
                  <a:pt x="3665346" y="965992"/>
                  <a:pt x="3690086" y="969732"/>
                </a:cubicBezTo>
                <a:close/>
                <a:moveTo>
                  <a:pt x="3561182" y="1001177"/>
                </a:moveTo>
                <a:cubicBezTo>
                  <a:pt x="3568573" y="994735"/>
                  <a:pt x="3576137" y="988467"/>
                  <a:pt x="3583667" y="982511"/>
                </a:cubicBezTo>
                <a:cubicBezTo>
                  <a:pt x="3614028" y="983273"/>
                  <a:pt x="3642376" y="984935"/>
                  <a:pt x="3670065" y="987498"/>
                </a:cubicBezTo>
                <a:cubicBezTo>
                  <a:pt x="3662778" y="991826"/>
                  <a:pt x="3655388" y="996432"/>
                  <a:pt x="3647962" y="1001246"/>
                </a:cubicBezTo>
                <a:cubicBezTo>
                  <a:pt x="3620308" y="1000311"/>
                  <a:pt x="3591855" y="1000276"/>
                  <a:pt x="3561147" y="1001142"/>
                </a:cubicBezTo>
                <a:close/>
                <a:moveTo>
                  <a:pt x="3673327" y="1002389"/>
                </a:moveTo>
                <a:cubicBezTo>
                  <a:pt x="3667844" y="1002077"/>
                  <a:pt x="3662362" y="1001835"/>
                  <a:pt x="3656880" y="1001592"/>
                </a:cubicBezTo>
                <a:cubicBezTo>
                  <a:pt x="3664097" y="996986"/>
                  <a:pt x="3671453" y="992554"/>
                  <a:pt x="3678774" y="988294"/>
                </a:cubicBezTo>
                <a:lnTo>
                  <a:pt x="3681550" y="988536"/>
                </a:lnTo>
                <a:cubicBezTo>
                  <a:pt x="3705388" y="990995"/>
                  <a:pt x="3727317" y="993939"/>
                  <a:pt x="3748587" y="997541"/>
                </a:cubicBezTo>
                <a:cubicBezTo>
                  <a:pt x="3755873" y="998753"/>
                  <a:pt x="3763438" y="1000138"/>
                  <a:pt x="3772078" y="1001766"/>
                </a:cubicBezTo>
                <a:cubicBezTo>
                  <a:pt x="3765554" y="1004536"/>
                  <a:pt x="3759552" y="1007168"/>
                  <a:pt x="3753861" y="1009835"/>
                </a:cubicBezTo>
                <a:lnTo>
                  <a:pt x="3750322" y="1009350"/>
                </a:lnTo>
                <a:cubicBezTo>
                  <a:pt x="3746921" y="1008900"/>
                  <a:pt x="3743556" y="1008449"/>
                  <a:pt x="3740155" y="1008034"/>
                </a:cubicBezTo>
                <a:cubicBezTo>
                  <a:pt x="3719302" y="1005540"/>
                  <a:pt x="3697442" y="1003670"/>
                  <a:pt x="3673396" y="1002354"/>
                </a:cubicBezTo>
                <a:close/>
                <a:moveTo>
                  <a:pt x="3780995" y="1003532"/>
                </a:moveTo>
                <a:cubicBezTo>
                  <a:pt x="3800148" y="1007307"/>
                  <a:pt x="3819302" y="1011601"/>
                  <a:pt x="3838039" y="1016276"/>
                </a:cubicBezTo>
                <a:lnTo>
                  <a:pt x="3838178" y="1024033"/>
                </a:lnTo>
                <a:cubicBezTo>
                  <a:pt x="3813508" y="1018942"/>
                  <a:pt x="3788351" y="1014614"/>
                  <a:pt x="3763264" y="1011116"/>
                </a:cubicBezTo>
                <a:cubicBezTo>
                  <a:pt x="3768920" y="1008588"/>
                  <a:pt x="3774749" y="1006094"/>
                  <a:pt x="3780995" y="1003532"/>
                </a:cubicBezTo>
                <a:close/>
                <a:moveTo>
                  <a:pt x="3843625" y="1030267"/>
                </a:moveTo>
                <a:cubicBezTo>
                  <a:pt x="3845638" y="1030717"/>
                  <a:pt x="3847650" y="1031133"/>
                  <a:pt x="3849663" y="1031583"/>
                </a:cubicBezTo>
                <a:cubicBezTo>
                  <a:pt x="3847685" y="1032379"/>
                  <a:pt x="3845707" y="1033141"/>
                  <a:pt x="3843695" y="1033938"/>
                </a:cubicBezTo>
                <a:lnTo>
                  <a:pt x="3843625" y="1030232"/>
                </a:lnTo>
                <a:close/>
                <a:moveTo>
                  <a:pt x="3872494" y="1028258"/>
                </a:moveTo>
                <a:lnTo>
                  <a:pt x="3873605" y="1027843"/>
                </a:lnTo>
                <a:cubicBezTo>
                  <a:pt x="3874681" y="1027427"/>
                  <a:pt x="3875756" y="1027046"/>
                  <a:pt x="3876832" y="1026665"/>
                </a:cubicBezTo>
                <a:cubicBezTo>
                  <a:pt x="3883355" y="1028535"/>
                  <a:pt x="3889878" y="1030405"/>
                  <a:pt x="3896367" y="1032379"/>
                </a:cubicBezTo>
                <a:lnTo>
                  <a:pt x="3896749" y="1037609"/>
                </a:lnTo>
                <a:cubicBezTo>
                  <a:pt x="3888247" y="1035427"/>
                  <a:pt x="3880302" y="1033453"/>
                  <a:pt x="3872633" y="1031652"/>
                </a:cubicBezTo>
                <a:lnTo>
                  <a:pt x="3872494" y="1028258"/>
                </a:lnTo>
                <a:close/>
                <a:moveTo>
                  <a:pt x="3901814" y="1034007"/>
                </a:moveTo>
                <a:cubicBezTo>
                  <a:pt x="3910073" y="1036535"/>
                  <a:pt x="3918331" y="1039132"/>
                  <a:pt x="3926415" y="1041799"/>
                </a:cubicBezTo>
                <a:lnTo>
                  <a:pt x="3926832" y="1045712"/>
                </a:lnTo>
                <a:cubicBezTo>
                  <a:pt x="3918296" y="1043323"/>
                  <a:pt x="3910177" y="1041106"/>
                  <a:pt x="3902196" y="1039029"/>
                </a:cubicBezTo>
                <a:lnTo>
                  <a:pt x="3901849" y="1034042"/>
                </a:lnTo>
                <a:close/>
                <a:moveTo>
                  <a:pt x="3932314" y="1047271"/>
                </a:moveTo>
                <a:lnTo>
                  <a:pt x="3931933" y="1043634"/>
                </a:lnTo>
                <a:cubicBezTo>
                  <a:pt x="3938109" y="1045678"/>
                  <a:pt x="3943938" y="1047652"/>
                  <a:pt x="3949594" y="1049626"/>
                </a:cubicBezTo>
                <a:cubicBezTo>
                  <a:pt x="3948241" y="1050111"/>
                  <a:pt x="3946922" y="1050630"/>
                  <a:pt x="3945569" y="1051115"/>
                </a:cubicBezTo>
                <a:cubicBezTo>
                  <a:pt x="3941370" y="1049868"/>
                  <a:pt x="3937137" y="1048656"/>
                  <a:pt x="3932904" y="1047479"/>
                </a:cubicBezTo>
                <a:lnTo>
                  <a:pt x="3932314" y="1047305"/>
                </a:lnTo>
                <a:close/>
                <a:moveTo>
                  <a:pt x="3953098" y="1053366"/>
                </a:moveTo>
                <a:cubicBezTo>
                  <a:pt x="3954313" y="1052916"/>
                  <a:pt x="3955492" y="1052500"/>
                  <a:pt x="3956707" y="1052050"/>
                </a:cubicBezTo>
                <a:lnTo>
                  <a:pt x="3957158" y="1052223"/>
                </a:lnTo>
                <a:lnTo>
                  <a:pt x="3957505" y="1053574"/>
                </a:lnTo>
                <a:lnTo>
                  <a:pt x="3955666" y="1054162"/>
                </a:lnTo>
                <a:lnTo>
                  <a:pt x="3953411" y="1053470"/>
                </a:lnTo>
                <a:cubicBezTo>
                  <a:pt x="3953411" y="1053470"/>
                  <a:pt x="3953203" y="1053401"/>
                  <a:pt x="3953098" y="1053366"/>
                </a:cubicBezTo>
                <a:close/>
                <a:moveTo>
                  <a:pt x="3976069" y="1053678"/>
                </a:moveTo>
                <a:cubicBezTo>
                  <a:pt x="3977179" y="1053331"/>
                  <a:pt x="3978255" y="1053020"/>
                  <a:pt x="3979365" y="1052673"/>
                </a:cubicBezTo>
                <a:cubicBezTo>
                  <a:pt x="3979885" y="1052881"/>
                  <a:pt x="3980371" y="1053089"/>
                  <a:pt x="3980892" y="1053331"/>
                </a:cubicBezTo>
                <a:cubicBezTo>
                  <a:pt x="3979781" y="1053608"/>
                  <a:pt x="3978671" y="1053920"/>
                  <a:pt x="3977560" y="1054232"/>
                </a:cubicBezTo>
                <a:lnTo>
                  <a:pt x="3976069" y="1053678"/>
                </a:lnTo>
                <a:close/>
                <a:moveTo>
                  <a:pt x="3987102" y="1050492"/>
                </a:moveTo>
                <a:cubicBezTo>
                  <a:pt x="3987102" y="1050492"/>
                  <a:pt x="3987033" y="1050492"/>
                  <a:pt x="3986999" y="1050457"/>
                </a:cubicBezTo>
                <a:lnTo>
                  <a:pt x="3987068" y="1050457"/>
                </a:lnTo>
                <a:cubicBezTo>
                  <a:pt x="3987068" y="1050457"/>
                  <a:pt x="3987068" y="1050492"/>
                  <a:pt x="3987068" y="1050492"/>
                </a:cubicBezTo>
                <a:close/>
                <a:moveTo>
                  <a:pt x="3960420" y="1035565"/>
                </a:moveTo>
                <a:cubicBezTo>
                  <a:pt x="3964653" y="1037470"/>
                  <a:pt x="3968886" y="1039375"/>
                  <a:pt x="3973119" y="1041314"/>
                </a:cubicBezTo>
                <a:cubicBezTo>
                  <a:pt x="3971627" y="1041834"/>
                  <a:pt x="3970135" y="1042318"/>
                  <a:pt x="3968608" y="1042838"/>
                </a:cubicBezTo>
                <a:cubicBezTo>
                  <a:pt x="3966075" y="1041799"/>
                  <a:pt x="3963543" y="1040760"/>
                  <a:pt x="3960975" y="1039756"/>
                </a:cubicBezTo>
                <a:lnTo>
                  <a:pt x="3960420" y="1035565"/>
                </a:lnTo>
                <a:close/>
                <a:moveTo>
                  <a:pt x="3902335" y="1017800"/>
                </a:moveTo>
                <a:cubicBezTo>
                  <a:pt x="3904417" y="1017142"/>
                  <a:pt x="3906498" y="1016484"/>
                  <a:pt x="3908580" y="1015826"/>
                </a:cubicBezTo>
                <a:lnTo>
                  <a:pt x="3911668" y="1014856"/>
                </a:lnTo>
                <a:cubicBezTo>
                  <a:pt x="3915867" y="1016553"/>
                  <a:pt x="3920031" y="1018285"/>
                  <a:pt x="3924195" y="1019981"/>
                </a:cubicBezTo>
                <a:lnTo>
                  <a:pt x="3924785" y="1025834"/>
                </a:lnTo>
                <a:cubicBezTo>
                  <a:pt x="3917429" y="1023133"/>
                  <a:pt x="3909899" y="1020432"/>
                  <a:pt x="3902335" y="1017800"/>
                </a:cubicBezTo>
                <a:close/>
                <a:moveTo>
                  <a:pt x="3842862" y="984138"/>
                </a:moveTo>
                <a:lnTo>
                  <a:pt x="3842862" y="981056"/>
                </a:lnTo>
                <a:cubicBezTo>
                  <a:pt x="3842862" y="981056"/>
                  <a:pt x="3844423" y="980537"/>
                  <a:pt x="3844423" y="980537"/>
                </a:cubicBezTo>
                <a:cubicBezTo>
                  <a:pt x="3847199" y="979636"/>
                  <a:pt x="3849975" y="978736"/>
                  <a:pt x="3852751" y="977870"/>
                </a:cubicBezTo>
                <a:cubicBezTo>
                  <a:pt x="3856949" y="979498"/>
                  <a:pt x="3861148" y="981160"/>
                  <a:pt x="3865346" y="982822"/>
                </a:cubicBezTo>
                <a:lnTo>
                  <a:pt x="3865693" y="992034"/>
                </a:lnTo>
                <a:cubicBezTo>
                  <a:pt x="3858407" y="989437"/>
                  <a:pt x="3850912" y="986840"/>
                  <a:pt x="3842897" y="984138"/>
                </a:cubicBezTo>
                <a:close/>
                <a:moveTo>
                  <a:pt x="3837414" y="977489"/>
                </a:moveTo>
                <a:cubicBezTo>
                  <a:pt x="3834986" y="978286"/>
                  <a:pt x="3832522" y="979082"/>
                  <a:pt x="3830093" y="979913"/>
                </a:cubicBezTo>
                <a:cubicBezTo>
                  <a:pt x="3809482" y="973264"/>
                  <a:pt x="3788698" y="967134"/>
                  <a:pt x="3768296" y="961767"/>
                </a:cubicBezTo>
                <a:cubicBezTo>
                  <a:pt x="3760697" y="959758"/>
                  <a:pt x="3752751" y="957749"/>
                  <a:pt x="3744146" y="955706"/>
                </a:cubicBezTo>
                <a:cubicBezTo>
                  <a:pt x="3750773" y="952970"/>
                  <a:pt x="3757608" y="950304"/>
                  <a:pt x="3764826" y="947706"/>
                </a:cubicBezTo>
                <a:lnTo>
                  <a:pt x="3766005" y="948053"/>
                </a:lnTo>
                <a:cubicBezTo>
                  <a:pt x="3769336" y="949057"/>
                  <a:pt x="3772668" y="950061"/>
                  <a:pt x="3775999" y="951066"/>
                </a:cubicBezTo>
                <a:cubicBezTo>
                  <a:pt x="3796158" y="957334"/>
                  <a:pt x="3816804" y="964399"/>
                  <a:pt x="3837310" y="972017"/>
                </a:cubicBezTo>
                <a:lnTo>
                  <a:pt x="3837380" y="977489"/>
                </a:lnTo>
                <a:close/>
                <a:moveTo>
                  <a:pt x="3707157" y="932088"/>
                </a:moveTo>
                <a:lnTo>
                  <a:pt x="3707157" y="932088"/>
                </a:lnTo>
                <a:cubicBezTo>
                  <a:pt x="3723465" y="936001"/>
                  <a:pt x="3740121" y="940434"/>
                  <a:pt x="3756810" y="945317"/>
                </a:cubicBezTo>
                <a:cubicBezTo>
                  <a:pt x="3749385" y="948122"/>
                  <a:pt x="3742480" y="950892"/>
                  <a:pt x="3735853" y="953732"/>
                </a:cubicBezTo>
                <a:cubicBezTo>
                  <a:pt x="3723535" y="950892"/>
                  <a:pt x="3711391" y="948295"/>
                  <a:pt x="3699732" y="946009"/>
                </a:cubicBezTo>
                <a:cubicBezTo>
                  <a:pt x="3683597" y="942823"/>
                  <a:pt x="3666595" y="939880"/>
                  <a:pt x="3649142" y="937213"/>
                </a:cubicBezTo>
                <a:cubicBezTo>
                  <a:pt x="3656741" y="932711"/>
                  <a:pt x="3664478" y="928348"/>
                  <a:pt x="3672251" y="924227"/>
                </a:cubicBezTo>
                <a:cubicBezTo>
                  <a:pt x="3685679" y="927066"/>
                  <a:pt x="3696783" y="929525"/>
                  <a:pt x="3707192" y="932053"/>
                </a:cubicBezTo>
                <a:close/>
                <a:moveTo>
                  <a:pt x="3698621" y="950927"/>
                </a:moveTo>
                <a:cubicBezTo>
                  <a:pt x="3708372" y="952832"/>
                  <a:pt x="3718295" y="954910"/>
                  <a:pt x="3728219" y="957126"/>
                </a:cubicBezTo>
                <a:cubicBezTo>
                  <a:pt x="3721141" y="960312"/>
                  <a:pt x="3713993" y="963706"/>
                  <a:pt x="3706880" y="967308"/>
                </a:cubicBezTo>
                <a:cubicBezTo>
                  <a:pt x="3701571" y="966442"/>
                  <a:pt x="3696227" y="965611"/>
                  <a:pt x="3690918" y="964814"/>
                </a:cubicBezTo>
                <a:cubicBezTo>
                  <a:pt x="3667914" y="961316"/>
                  <a:pt x="3643868" y="958407"/>
                  <a:pt x="3619440" y="956191"/>
                </a:cubicBezTo>
                <a:cubicBezTo>
                  <a:pt x="3627108" y="950962"/>
                  <a:pt x="3634812" y="945975"/>
                  <a:pt x="3642376" y="941334"/>
                </a:cubicBezTo>
                <a:cubicBezTo>
                  <a:pt x="3661841" y="944174"/>
                  <a:pt x="3680752" y="947429"/>
                  <a:pt x="3698621" y="950962"/>
                </a:cubicBezTo>
                <a:close/>
                <a:moveTo>
                  <a:pt x="3413749" y="1015756"/>
                </a:moveTo>
                <a:cubicBezTo>
                  <a:pt x="3433701" y="1013886"/>
                  <a:pt x="3452230" y="1012328"/>
                  <a:pt x="3470238" y="1011012"/>
                </a:cubicBezTo>
                <a:cubicBezTo>
                  <a:pt x="3469058" y="1012432"/>
                  <a:pt x="3467878" y="1013852"/>
                  <a:pt x="3466699" y="1015272"/>
                </a:cubicBezTo>
                <a:cubicBezTo>
                  <a:pt x="3461841" y="1021228"/>
                  <a:pt x="3456671" y="1027739"/>
                  <a:pt x="3450911" y="1035184"/>
                </a:cubicBezTo>
                <a:cubicBezTo>
                  <a:pt x="3434117" y="1037124"/>
                  <a:pt x="3416213" y="1039340"/>
                  <a:pt x="3396400" y="1041868"/>
                </a:cubicBezTo>
                <a:cubicBezTo>
                  <a:pt x="3402264" y="1032830"/>
                  <a:pt x="3408094" y="1024068"/>
                  <a:pt x="3413749" y="1015756"/>
                </a:cubicBezTo>
                <a:close/>
                <a:moveTo>
                  <a:pt x="3417393" y="1010389"/>
                </a:moveTo>
                <a:cubicBezTo>
                  <a:pt x="3423187" y="1001939"/>
                  <a:pt x="3429190" y="993489"/>
                  <a:pt x="3435262" y="985143"/>
                </a:cubicBezTo>
                <a:cubicBezTo>
                  <a:pt x="3455942" y="984034"/>
                  <a:pt x="3476067" y="983203"/>
                  <a:pt x="3495221" y="982649"/>
                </a:cubicBezTo>
                <a:cubicBezTo>
                  <a:pt x="3488142" y="990233"/>
                  <a:pt x="3481272" y="997922"/>
                  <a:pt x="3474714" y="1005644"/>
                </a:cubicBezTo>
                <a:cubicBezTo>
                  <a:pt x="3456636" y="1006960"/>
                  <a:pt x="3437864" y="1008519"/>
                  <a:pt x="3417393" y="1010389"/>
                </a:cubicBezTo>
                <a:close/>
                <a:moveTo>
                  <a:pt x="3410661" y="1011012"/>
                </a:moveTo>
                <a:cubicBezTo>
                  <a:pt x="3395186" y="1012467"/>
                  <a:pt x="3379294" y="1014025"/>
                  <a:pt x="3362188" y="1015791"/>
                </a:cubicBezTo>
                <a:cubicBezTo>
                  <a:pt x="3368121" y="1005610"/>
                  <a:pt x="3373256" y="996917"/>
                  <a:pt x="3378184" y="988779"/>
                </a:cubicBezTo>
                <a:cubicBezTo>
                  <a:pt x="3395394" y="987532"/>
                  <a:pt x="3412292" y="986424"/>
                  <a:pt x="3428531" y="985489"/>
                </a:cubicBezTo>
                <a:cubicBezTo>
                  <a:pt x="3422528" y="993766"/>
                  <a:pt x="3416525" y="1002320"/>
                  <a:pt x="3410626" y="1010977"/>
                </a:cubicBezTo>
                <a:close/>
                <a:moveTo>
                  <a:pt x="3343277" y="1048829"/>
                </a:moveTo>
                <a:cubicBezTo>
                  <a:pt x="3348482" y="1039583"/>
                  <a:pt x="3353756" y="1030371"/>
                  <a:pt x="3359065" y="1021159"/>
                </a:cubicBezTo>
                <a:cubicBezTo>
                  <a:pt x="3375963" y="1019393"/>
                  <a:pt x="3391681" y="1017834"/>
                  <a:pt x="3406983" y="1016380"/>
                </a:cubicBezTo>
                <a:cubicBezTo>
                  <a:pt x="3401188" y="1024934"/>
                  <a:pt x="3395359" y="1033799"/>
                  <a:pt x="3389565" y="1042769"/>
                </a:cubicBezTo>
                <a:cubicBezTo>
                  <a:pt x="3374228" y="1044743"/>
                  <a:pt x="3358787" y="1046786"/>
                  <a:pt x="3343243" y="1048829"/>
                </a:cubicBezTo>
                <a:close/>
                <a:moveTo>
                  <a:pt x="3276206" y="1095027"/>
                </a:moveTo>
                <a:cubicBezTo>
                  <a:pt x="3289183" y="1093088"/>
                  <a:pt x="3302090" y="1091114"/>
                  <a:pt x="3314894" y="1089105"/>
                </a:cubicBezTo>
                <a:lnTo>
                  <a:pt x="3310453" y="1097174"/>
                </a:lnTo>
                <a:cubicBezTo>
                  <a:pt x="3306601" y="1104135"/>
                  <a:pt x="3302750" y="1111131"/>
                  <a:pt x="3298898" y="1118091"/>
                </a:cubicBezTo>
                <a:cubicBezTo>
                  <a:pt x="3286094" y="1120377"/>
                  <a:pt x="3273395" y="1122559"/>
                  <a:pt x="3261042" y="1124602"/>
                </a:cubicBezTo>
                <a:cubicBezTo>
                  <a:pt x="3266143" y="1114732"/>
                  <a:pt x="3271209" y="1104862"/>
                  <a:pt x="3276206" y="1095027"/>
                </a:cubicBezTo>
                <a:close/>
                <a:moveTo>
                  <a:pt x="3291507" y="1064725"/>
                </a:moveTo>
                <a:lnTo>
                  <a:pt x="3293693" y="1060396"/>
                </a:lnTo>
                <a:cubicBezTo>
                  <a:pt x="3307122" y="1058630"/>
                  <a:pt x="3320515" y="1056864"/>
                  <a:pt x="3333735" y="1055132"/>
                </a:cubicBezTo>
                <a:cubicBezTo>
                  <a:pt x="3328426" y="1064621"/>
                  <a:pt x="3323187" y="1074110"/>
                  <a:pt x="3317982" y="1083564"/>
                </a:cubicBezTo>
                <a:cubicBezTo>
                  <a:pt x="3305074" y="1085607"/>
                  <a:pt x="3292097" y="1087581"/>
                  <a:pt x="3279016" y="1089555"/>
                </a:cubicBezTo>
                <a:cubicBezTo>
                  <a:pt x="3283214" y="1081278"/>
                  <a:pt x="3287378" y="1073002"/>
                  <a:pt x="3291542" y="1064725"/>
                </a:cubicBezTo>
                <a:close/>
                <a:moveTo>
                  <a:pt x="3340224" y="1054301"/>
                </a:moveTo>
                <a:cubicBezTo>
                  <a:pt x="3355630" y="1052258"/>
                  <a:pt x="3370897" y="1050249"/>
                  <a:pt x="3386060" y="1048275"/>
                </a:cubicBezTo>
                <a:cubicBezTo>
                  <a:pt x="3380543" y="1056864"/>
                  <a:pt x="3374922" y="1065798"/>
                  <a:pt x="3368954" y="1075426"/>
                </a:cubicBezTo>
                <a:cubicBezTo>
                  <a:pt x="3354277" y="1077781"/>
                  <a:pt x="3339460" y="1080170"/>
                  <a:pt x="3324540" y="1082525"/>
                </a:cubicBezTo>
                <a:cubicBezTo>
                  <a:pt x="3329745" y="1073140"/>
                  <a:pt x="3334950" y="1063721"/>
                  <a:pt x="3340224" y="1054266"/>
                </a:cubicBezTo>
                <a:close/>
                <a:moveTo>
                  <a:pt x="3336789" y="1049695"/>
                </a:moveTo>
                <a:lnTo>
                  <a:pt x="3333874" y="1050076"/>
                </a:lnTo>
                <a:cubicBezTo>
                  <a:pt x="3321521" y="1051704"/>
                  <a:pt x="3308995" y="1053366"/>
                  <a:pt x="3296435" y="1054994"/>
                </a:cubicBezTo>
                <a:cubicBezTo>
                  <a:pt x="3301223" y="1045470"/>
                  <a:pt x="3306081" y="1035912"/>
                  <a:pt x="3310973" y="1026319"/>
                </a:cubicBezTo>
                <a:cubicBezTo>
                  <a:pt x="3324957" y="1024795"/>
                  <a:pt x="3338836" y="1023271"/>
                  <a:pt x="3352680" y="1021817"/>
                </a:cubicBezTo>
                <a:cubicBezTo>
                  <a:pt x="3347337" y="1031098"/>
                  <a:pt x="3342028" y="1040379"/>
                  <a:pt x="3336823" y="1049660"/>
                </a:cubicBezTo>
                <a:close/>
                <a:moveTo>
                  <a:pt x="3272597" y="1090490"/>
                </a:moveTo>
                <a:cubicBezTo>
                  <a:pt x="3260973" y="1092222"/>
                  <a:pt x="3249280" y="1093884"/>
                  <a:pt x="3237517" y="1095512"/>
                </a:cubicBezTo>
                <a:cubicBezTo>
                  <a:pt x="3242271" y="1085607"/>
                  <a:pt x="3246920" y="1075703"/>
                  <a:pt x="3251535" y="1065764"/>
                </a:cubicBezTo>
                <a:cubicBezTo>
                  <a:pt x="3263541" y="1064275"/>
                  <a:pt x="3275477" y="1062751"/>
                  <a:pt x="3287344" y="1061192"/>
                </a:cubicBezTo>
                <a:cubicBezTo>
                  <a:pt x="3282451" y="1070924"/>
                  <a:pt x="3277524" y="1080690"/>
                  <a:pt x="3272562" y="1090456"/>
                </a:cubicBezTo>
                <a:close/>
                <a:moveTo>
                  <a:pt x="3242097" y="1160307"/>
                </a:moveTo>
                <a:cubicBezTo>
                  <a:pt x="3247163" y="1150956"/>
                  <a:pt x="3252437" y="1141052"/>
                  <a:pt x="3258128" y="1130178"/>
                </a:cubicBezTo>
                <a:cubicBezTo>
                  <a:pt x="3270584" y="1128134"/>
                  <a:pt x="3283214" y="1125987"/>
                  <a:pt x="3295741" y="1123771"/>
                </a:cubicBezTo>
                <a:cubicBezTo>
                  <a:pt x="3290258" y="1133641"/>
                  <a:pt x="3284776" y="1143511"/>
                  <a:pt x="3279190" y="1153380"/>
                </a:cubicBezTo>
                <a:cubicBezTo>
                  <a:pt x="3265033" y="1156151"/>
                  <a:pt x="3253131" y="1158367"/>
                  <a:pt x="3242097" y="1160341"/>
                </a:cubicBezTo>
                <a:close/>
                <a:moveTo>
                  <a:pt x="3302437" y="1122593"/>
                </a:moveTo>
                <a:cubicBezTo>
                  <a:pt x="3316247" y="1120135"/>
                  <a:pt x="3330508" y="1117503"/>
                  <a:pt x="3344873" y="1114767"/>
                </a:cubicBezTo>
                <a:cubicBezTo>
                  <a:pt x="3341161" y="1120896"/>
                  <a:pt x="3337448" y="1127026"/>
                  <a:pt x="3333770" y="1133121"/>
                </a:cubicBezTo>
                <a:lnTo>
                  <a:pt x="3327524" y="1143441"/>
                </a:lnTo>
                <a:cubicBezTo>
                  <a:pt x="3313818" y="1146385"/>
                  <a:pt x="3299870" y="1149259"/>
                  <a:pt x="3286025" y="1152030"/>
                </a:cubicBezTo>
                <a:cubicBezTo>
                  <a:pt x="3291542" y="1142229"/>
                  <a:pt x="3297024" y="1132394"/>
                  <a:pt x="3302437" y="1122593"/>
                </a:cubicBezTo>
                <a:close/>
                <a:moveTo>
                  <a:pt x="3321452" y="1088101"/>
                </a:moveTo>
                <a:cubicBezTo>
                  <a:pt x="3336233" y="1085781"/>
                  <a:pt x="3350876" y="1083426"/>
                  <a:pt x="3365449" y="1081071"/>
                </a:cubicBezTo>
                <a:cubicBezTo>
                  <a:pt x="3359689" y="1090386"/>
                  <a:pt x="3353999" y="1099702"/>
                  <a:pt x="3348343" y="1109018"/>
                </a:cubicBezTo>
                <a:cubicBezTo>
                  <a:pt x="3334013" y="1111754"/>
                  <a:pt x="3319613" y="1114386"/>
                  <a:pt x="3305560" y="1116949"/>
                </a:cubicBezTo>
                <a:lnTo>
                  <a:pt x="3321487" y="1088101"/>
                </a:lnTo>
                <a:close/>
                <a:moveTo>
                  <a:pt x="3392826" y="1047409"/>
                </a:moveTo>
                <a:cubicBezTo>
                  <a:pt x="3412465" y="1044881"/>
                  <a:pt x="3430162" y="1042699"/>
                  <a:pt x="3446678" y="1040760"/>
                </a:cubicBezTo>
                <a:cubicBezTo>
                  <a:pt x="3440536" y="1048795"/>
                  <a:pt x="3434221" y="1057245"/>
                  <a:pt x="3427871" y="1066041"/>
                </a:cubicBezTo>
                <a:cubicBezTo>
                  <a:pt x="3410661" y="1068742"/>
                  <a:pt x="3393312" y="1071547"/>
                  <a:pt x="3375789" y="1074387"/>
                </a:cubicBezTo>
                <a:cubicBezTo>
                  <a:pt x="3381549" y="1065140"/>
                  <a:pt x="3387275" y="1056102"/>
                  <a:pt x="3392826" y="1047444"/>
                </a:cubicBezTo>
                <a:close/>
                <a:moveTo>
                  <a:pt x="3470932" y="1018319"/>
                </a:moveTo>
                <a:cubicBezTo>
                  <a:pt x="3473083" y="1015687"/>
                  <a:pt x="3475269" y="1013055"/>
                  <a:pt x="3477455" y="1010458"/>
                </a:cubicBezTo>
                <a:cubicBezTo>
                  <a:pt x="3502368" y="1008692"/>
                  <a:pt x="3525269" y="1007410"/>
                  <a:pt x="3547268" y="1006614"/>
                </a:cubicBezTo>
                <a:cubicBezTo>
                  <a:pt x="3539912" y="1013263"/>
                  <a:pt x="3532521" y="1020258"/>
                  <a:pt x="3525235" y="1027462"/>
                </a:cubicBezTo>
                <a:cubicBezTo>
                  <a:pt x="3504485" y="1029297"/>
                  <a:pt x="3482486" y="1031548"/>
                  <a:pt x="3458163" y="1034319"/>
                </a:cubicBezTo>
                <a:cubicBezTo>
                  <a:pt x="3462674" y="1028535"/>
                  <a:pt x="3466872" y="1023271"/>
                  <a:pt x="3470932" y="1018285"/>
                </a:cubicBezTo>
                <a:close/>
                <a:moveTo>
                  <a:pt x="3838386" y="1035912"/>
                </a:moveTo>
                <a:cubicBezTo>
                  <a:pt x="3804417" y="1030440"/>
                  <a:pt x="3770169" y="1026423"/>
                  <a:pt x="3736547" y="1023929"/>
                </a:cubicBezTo>
                <a:cubicBezTo>
                  <a:pt x="3742966" y="1020674"/>
                  <a:pt x="3748969" y="1017730"/>
                  <a:pt x="3754729" y="1015029"/>
                </a:cubicBezTo>
                <a:cubicBezTo>
                  <a:pt x="3782696" y="1018735"/>
                  <a:pt x="3810801" y="1023479"/>
                  <a:pt x="3838247" y="1029159"/>
                </a:cubicBezTo>
                <a:lnTo>
                  <a:pt x="3838386" y="1035912"/>
                </a:lnTo>
                <a:close/>
                <a:moveTo>
                  <a:pt x="3934257" y="1053054"/>
                </a:moveTo>
                <a:cubicBezTo>
                  <a:pt x="3935402" y="1053366"/>
                  <a:pt x="3936547" y="1053712"/>
                  <a:pt x="3937727" y="1054024"/>
                </a:cubicBezTo>
                <a:cubicBezTo>
                  <a:pt x="3936582" y="1054439"/>
                  <a:pt x="3935471" y="1054890"/>
                  <a:pt x="3934327" y="1055305"/>
                </a:cubicBezTo>
                <a:lnTo>
                  <a:pt x="3933147" y="1055028"/>
                </a:lnTo>
                <a:lnTo>
                  <a:pt x="3932904" y="1052639"/>
                </a:lnTo>
                <a:lnTo>
                  <a:pt x="3934257" y="1053020"/>
                </a:lnTo>
                <a:close/>
                <a:moveTo>
                  <a:pt x="3966075" y="1057348"/>
                </a:moveTo>
                <a:lnTo>
                  <a:pt x="3965139" y="1057071"/>
                </a:lnTo>
                <a:cubicBezTo>
                  <a:pt x="3966110" y="1056760"/>
                  <a:pt x="3967082" y="1056448"/>
                  <a:pt x="3968053" y="1056171"/>
                </a:cubicBezTo>
                <a:lnTo>
                  <a:pt x="3969094" y="1056552"/>
                </a:lnTo>
                <a:cubicBezTo>
                  <a:pt x="3968088" y="1056829"/>
                  <a:pt x="3967082" y="1057106"/>
                  <a:pt x="3966075" y="1057383"/>
                </a:cubicBezTo>
                <a:close/>
                <a:moveTo>
                  <a:pt x="3999074" y="1053470"/>
                </a:moveTo>
                <a:lnTo>
                  <a:pt x="3999802" y="1053816"/>
                </a:lnTo>
                <a:cubicBezTo>
                  <a:pt x="4000565" y="1054162"/>
                  <a:pt x="4001294" y="1054543"/>
                  <a:pt x="4002058" y="1054890"/>
                </a:cubicBezTo>
                <a:cubicBezTo>
                  <a:pt x="4001051" y="1055097"/>
                  <a:pt x="4000010" y="1055305"/>
                  <a:pt x="3999004" y="1055548"/>
                </a:cubicBezTo>
                <a:cubicBezTo>
                  <a:pt x="3997998" y="1055097"/>
                  <a:pt x="3996957" y="1054682"/>
                  <a:pt x="3995951" y="1054232"/>
                </a:cubicBezTo>
                <a:cubicBezTo>
                  <a:pt x="3996332" y="1054128"/>
                  <a:pt x="3996714" y="1054058"/>
                  <a:pt x="3997130" y="1053955"/>
                </a:cubicBezTo>
                <a:lnTo>
                  <a:pt x="3999108" y="1053470"/>
                </a:lnTo>
                <a:close/>
                <a:moveTo>
                  <a:pt x="4006846" y="1051565"/>
                </a:moveTo>
                <a:cubicBezTo>
                  <a:pt x="4007991" y="1051288"/>
                  <a:pt x="4009136" y="1051011"/>
                  <a:pt x="4010281" y="1050769"/>
                </a:cubicBezTo>
                <a:cubicBezTo>
                  <a:pt x="4011391" y="1051357"/>
                  <a:pt x="4012502" y="1051981"/>
                  <a:pt x="4013612" y="1052569"/>
                </a:cubicBezTo>
                <a:cubicBezTo>
                  <a:pt x="4012502" y="1052777"/>
                  <a:pt x="4011356" y="1052985"/>
                  <a:pt x="4010246" y="1053227"/>
                </a:cubicBezTo>
                <a:cubicBezTo>
                  <a:pt x="4009101" y="1052673"/>
                  <a:pt x="4007991" y="1052119"/>
                  <a:pt x="4006846" y="1051600"/>
                </a:cubicBezTo>
                <a:close/>
                <a:moveTo>
                  <a:pt x="3978775" y="1046959"/>
                </a:moveTo>
                <a:cubicBezTo>
                  <a:pt x="3977665" y="1046509"/>
                  <a:pt x="3976520" y="1046024"/>
                  <a:pt x="3975409" y="1045574"/>
                </a:cubicBezTo>
                <a:cubicBezTo>
                  <a:pt x="3976762" y="1045124"/>
                  <a:pt x="3978116" y="1044673"/>
                  <a:pt x="3979504" y="1044223"/>
                </a:cubicBezTo>
                <a:cubicBezTo>
                  <a:pt x="3980614" y="1044743"/>
                  <a:pt x="3981724" y="1045262"/>
                  <a:pt x="3982835" y="1045747"/>
                </a:cubicBezTo>
                <a:cubicBezTo>
                  <a:pt x="3981794" y="1046059"/>
                  <a:pt x="3980753" y="1046370"/>
                  <a:pt x="3979712" y="1046682"/>
                </a:cubicBezTo>
                <a:lnTo>
                  <a:pt x="3978809" y="1046959"/>
                </a:lnTo>
                <a:close/>
                <a:moveTo>
                  <a:pt x="3955284" y="1037470"/>
                </a:moveTo>
                <a:cubicBezTo>
                  <a:pt x="3947269" y="1034319"/>
                  <a:pt x="3938872" y="1031098"/>
                  <a:pt x="3930336" y="1027912"/>
                </a:cubicBezTo>
                <a:lnTo>
                  <a:pt x="3929781" y="1022336"/>
                </a:lnTo>
                <a:cubicBezTo>
                  <a:pt x="3938178" y="1025834"/>
                  <a:pt x="3946540" y="1029436"/>
                  <a:pt x="3954694" y="1033037"/>
                </a:cubicBezTo>
                <a:lnTo>
                  <a:pt x="3955319" y="1037505"/>
                </a:lnTo>
                <a:close/>
                <a:moveTo>
                  <a:pt x="3919198" y="1012467"/>
                </a:moveTo>
                <a:cubicBezTo>
                  <a:pt x="3920586" y="1012016"/>
                  <a:pt x="3921939" y="1011601"/>
                  <a:pt x="3923327" y="1011185"/>
                </a:cubicBezTo>
                <a:lnTo>
                  <a:pt x="3923640" y="1014302"/>
                </a:lnTo>
                <a:cubicBezTo>
                  <a:pt x="3922147" y="1013679"/>
                  <a:pt x="3920690" y="1013090"/>
                  <a:pt x="3919198" y="1012467"/>
                </a:cubicBezTo>
                <a:close/>
                <a:moveTo>
                  <a:pt x="3899247" y="996917"/>
                </a:moveTo>
                <a:cubicBezTo>
                  <a:pt x="3906117" y="999895"/>
                  <a:pt x="3913403" y="1003151"/>
                  <a:pt x="3921349" y="1006752"/>
                </a:cubicBezTo>
                <a:cubicBezTo>
                  <a:pt x="3918712" y="1007549"/>
                  <a:pt x="3916110" y="1008380"/>
                  <a:pt x="3913473" y="1009211"/>
                </a:cubicBezTo>
                <a:lnTo>
                  <a:pt x="3912154" y="1009627"/>
                </a:lnTo>
                <a:cubicBezTo>
                  <a:pt x="3908025" y="1007965"/>
                  <a:pt x="3903896" y="1006372"/>
                  <a:pt x="3899767" y="1004744"/>
                </a:cubicBezTo>
                <a:lnTo>
                  <a:pt x="3899247" y="996917"/>
                </a:lnTo>
                <a:close/>
                <a:moveTo>
                  <a:pt x="3894319" y="1002631"/>
                </a:moveTo>
                <a:cubicBezTo>
                  <a:pt x="3886512" y="999618"/>
                  <a:pt x="3878705" y="996709"/>
                  <a:pt x="3871072" y="993974"/>
                </a:cubicBezTo>
                <a:lnTo>
                  <a:pt x="3870725" y="985004"/>
                </a:lnTo>
                <a:cubicBezTo>
                  <a:pt x="3879365" y="988502"/>
                  <a:pt x="3886755" y="991549"/>
                  <a:pt x="3893765" y="994562"/>
                </a:cubicBezTo>
                <a:lnTo>
                  <a:pt x="3894285" y="1002631"/>
                </a:lnTo>
                <a:close/>
                <a:moveTo>
                  <a:pt x="3860593" y="975515"/>
                </a:moveTo>
                <a:cubicBezTo>
                  <a:pt x="3861772" y="975169"/>
                  <a:pt x="3862952" y="974857"/>
                  <a:pt x="3864132" y="974511"/>
                </a:cubicBezTo>
                <a:lnTo>
                  <a:pt x="3864965" y="974268"/>
                </a:lnTo>
                <a:lnTo>
                  <a:pt x="3865069" y="977316"/>
                </a:lnTo>
                <a:cubicBezTo>
                  <a:pt x="3863577" y="976727"/>
                  <a:pt x="3862050" y="976104"/>
                  <a:pt x="3860558" y="975515"/>
                </a:cubicBezTo>
                <a:close/>
                <a:moveTo>
                  <a:pt x="3777699" y="946321"/>
                </a:moveTo>
                <a:cubicBezTo>
                  <a:pt x="3776068" y="945802"/>
                  <a:pt x="3774437" y="945317"/>
                  <a:pt x="3772806" y="944832"/>
                </a:cubicBezTo>
                <a:cubicBezTo>
                  <a:pt x="3779087" y="942685"/>
                  <a:pt x="3785610" y="940538"/>
                  <a:pt x="3792619" y="938356"/>
                </a:cubicBezTo>
                <a:cubicBezTo>
                  <a:pt x="3807435" y="943793"/>
                  <a:pt x="3822390" y="949611"/>
                  <a:pt x="3837137" y="955672"/>
                </a:cubicBezTo>
                <a:lnTo>
                  <a:pt x="3837276" y="966615"/>
                </a:lnTo>
                <a:cubicBezTo>
                  <a:pt x="3817324" y="959239"/>
                  <a:pt x="3797303" y="952416"/>
                  <a:pt x="3777699" y="946321"/>
                </a:cubicBezTo>
                <a:close/>
                <a:moveTo>
                  <a:pt x="3837067" y="950165"/>
                </a:moveTo>
                <a:cubicBezTo>
                  <a:pt x="3824958" y="945213"/>
                  <a:pt x="3812709" y="940399"/>
                  <a:pt x="3800530" y="935897"/>
                </a:cubicBezTo>
                <a:cubicBezTo>
                  <a:pt x="3812571" y="932296"/>
                  <a:pt x="3824715" y="928971"/>
                  <a:pt x="3836755" y="926062"/>
                </a:cubicBezTo>
                <a:lnTo>
                  <a:pt x="3837067" y="950165"/>
                </a:lnTo>
                <a:close/>
                <a:moveTo>
                  <a:pt x="3704625" y="910201"/>
                </a:moveTo>
                <a:cubicBezTo>
                  <a:pt x="3708337" y="911205"/>
                  <a:pt x="3712015" y="912210"/>
                  <a:pt x="3715728" y="913248"/>
                </a:cubicBezTo>
                <a:cubicBezTo>
                  <a:pt x="3738247" y="919655"/>
                  <a:pt x="3761460" y="927136"/>
                  <a:pt x="3784847" y="935516"/>
                </a:cubicBezTo>
                <a:cubicBezTo>
                  <a:pt x="3779087" y="937386"/>
                  <a:pt x="3773708" y="939153"/>
                  <a:pt x="3768573" y="940953"/>
                </a:cubicBezTo>
                <a:cubicBezTo>
                  <a:pt x="3767706" y="941265"/>
                  <a:pt x="3766838" y="941577"/>
                  <a:pt x="3765971" y="941923"/>
                </a:cubicBezTo>
                <a:lnTo>
                  <a:pt x="3764722" y="942373"/>
                </a:lnTo>
                <a:cubicBezTo>
                  <a:pt x="3745742" y="936728"/>
                  <a:pt x="3726831" y="931638"/>
                  <a:pt x="3708511" y="927239"/>
                </a:cubicBezTo>
                <a:cubicBezTo>
                  <a:pt x="3699628" y="925092"/>
                  <a:pt x="3690225" y="922945"/>
                  <a:pt x="3679260" y="920625"/>
                </a:cubicBezTo>
                <a:cubicBezTo>
                  <a:pt x="3686998" y="916677"/>
                  <a:pt x="3694735" y="912971"/>
                  <a:pt x="3702334" y="909578"/>
                </a:cubicBezTo>
                <a:lnTo>
                  <a:pt x="3704625" y="910201"/>
                </a:lnTo>
                <a:close/>
                <a:moveTo>
                  <a:pt x="3611459" y="955464"/>
                </a:moveTo>
                <a:cubicBezTo>
                  <a:pt x="3586859" y="953386"/>
                  <a:pt x="3561009" y="951897"/>
                  <a:pt x="3534499" y="951066"/>
                </a:cubicBezTo>
                <a:cubicBezTo>
                  <a:pt x="3541751" y="944451"/>
                  <a:pt x="3549246" y="937940"/>
                  <a:pt x="3556879" y="931638"/>
                </a:cubicBezTo>
                <a:cubicBezTo>
                  <a:pt x="3583354" y="933785"/>
                  <a:pt x="3609447" y="936624"/>
                  <a:pt x="3634534" y="940157"/>
                </a:cubicBezTo>
                <a:cubicBezTo>
                  <a:pt x="3626831" y="945005"/>
                  <a:pt x="3619059" y="950131"/>
                  <a:pt x="3611425" y="955464"/>
                </a:cubicBezTo>
                <a:close/>
                <a:moveTo>
                  <a:pt x="3521938" y="955741"/>
                </a:moveTo>
                <a:cubicBezTo>
                  <a:pt x="3514548" y="962771"/>
                  <a:pt x="3507226" y="970078"/>
                  <a:pt x="3500078" y="977524"/>
                </a:cubicBezTo>
                <a:cubicBezTo>
                  <a:pt x="3480474" y="978009"/>
                  <a:pt x="3460488" y="978805"/>
                  <a:pt x="3439114" y="979913"/>
                </a:cubicBezTo>
                <a:cubicBezTo>
                  <a:pt x="3441542" y="976589"/>
                  <a:pt x="3443971" y="973264"/>
                  <a:pt x="3446470" y="969974"/>
                </a:cubicBezTo>
                <a:cubicBezTo>
                  <a:pt x="3449974" y="965368"/>
                  <a:pt x="3453722" y="960589"/>
                  <a:pt x="3457920" y="955395"/>
                </a:cubicBezTo>
                <a:cubicBezTo>
                  <a:pt x="3479710" y="955117"/>
                  <a:pt x="3501223" y="955221"/>
                  <a:pt x="3521938" y="955706"/>
                </a:cubicBezTo>
                <a:close/>
                <a:moveTo>
                  <a:pt x="3355734" y="1016484"/>
                </a:moveTo>
                <a:cubicBezTo>
                  <a:pt x="3341785" y="1017938"/>
                  <a:pt x="3327767" y="1019462"/>
                  <a:pt x="3313645" y="1020986"/>
                </a:cubicBezTo>
                <a:cubicBezTo>
                  <a:pt x="3318433" y="1011566"/>
                  <a:pt x="3323291" y="1002147"/>
                  <a:pt x="3328218" y="992761"/>
                </a:cubicBezTo>
                <a:cubicBezTo>
                  <a:pt x="3342479" y="991549"/>
                  <a:pt x="3357122" y="990372"/>
                  <a:pt x="3371799" y="989298"/>
                </a:cubicBezTo>
                <a:cubicBezTo>
                  <a:pt x="3366837" y="997506"/>
                  <a:pt x="3361667" y="1006268"/>
                  <a:pt x="3355734" y="1016484"/>
                </a:cubicBezTo>
                <a:close/>
                <a:moveTo>
                  <a:pt x="3290085" y="1055825"/>
                </a:moveTo>
                <a:cubicBezTo>
                  <a:pt x="3278149" y="1057383"/>
                  <a:pt x="3266143" y="1058907"/>
                  <a:pt x="3254033" y="1060431"/>
                </a:cubicBezTo>
                <a:cubicBezTo>
                  <a:pt x="3258579" y="1050630"/>
                  <a:pt x="3263124" y="1040829"/>
                  <a:pt x="3267600" y="1031063"/>
                </a:cubicBezTo>
                <a:lnTo>
                  <a:pt x="3304623" y="1026977"/>
                </a:lnTo>
                <a:cubicBezTo>
                  <a:pt x="3299731" y="1036604"/>
                  <a:pt x="3294873" y="1046232"/>
                  <a:pt x="3290050" y="1055790"/>
                </a:cubicBezTo>
                <a:close/>
                <a:moveTo>
                  <a:pt x="3231306" y="1096378"/>
                </a:moveTo>
                <a:cubicBezTo>
                  <a:pt x="3221070" y="1097763"/>
                  <a:pt x="3210487" y="1099148"/>
                  <a:pt x="3199037" y="1100568"/>
                </a:cubicBezTo>
                <a:cubicBezTo>
                  <a:pt x="3203513" y="1090906"/>
                  <a:pt x="3208093" y="1080828"/>
                  <a:pt x="3212673" y="1070508"/>
                </a:cubicBezTo>
                <a:cubicBezTo>
                  <a:pt x="3223638" y="1069227"/>
                  <a:pt x="3234533" y="1067911"/>
                  <a:pt x="3245394" y="1066560"/>
                </a:cubicBezTo>
                <a:cubicBezTo>
                  <a:pt x="3240709" y="1076569"/>
                  <a:pt x="3236025" y="1086508"/>
                  <a:pt x="3231306" y="1096378"/>
                </a:cubicBezTo>
                <a:close/>
                <a:moveTo>
                  <a:pt x="3234949" y="1100949"/>
                </a:moveTo>
                <a:cubicBezTo>
                  <a:pt x="3246643" y="1099356"/>
                  <a:pt x="3258267" y="1097694"/>
                  <a:pt x="3269821" y="1095962"/>
                </a:cubicBezTo>
                <a:cubicBezTo>
                  <a:pt x="3264790" y="1105867"/>
                  <a:pt x="3259689" y="1115771"/>
                  <a:pt x="3254554" y="1125676"/>
                </a:cubicBezTo>
                <a:cubicBezTo>
                  <a:pt x="3243208" y="1127511"/>
                  <a:pt x="3231688" y="1129312"/>
                  <a:pt x="3220203" y="1130974"/>
                </a:cubicBezTo>
                <a:cubicBezTo>
                  <a:pt x="3224887" y="1121658"/>
                  <a:pt x="3229710" y="1111789"/>
                  <a:pt x="3234949" y="1100949"/>
                </a:cubicBezTo>
                <a:close/>
                <a:moveTo>
                  <a:pt x="3239044" y="1165917"/>
                </a:moveTo>
                <a:cubicBezTo>
                  <a:pt x="3250321" y="1163943"/>
                  <a:pt x="3262153" y="1161761"/>
                  <a:pt x="3275928" y="1159095"/>
                </a:cubicBezTo>
                <a:cubicBezTo>
                  <a:pt x="3269821" y="1169830"/>
                  <a:pt x="3264026" y="1179804"/>
                  <a:pt x="3258336" y="1189431"/>
                </a:cubicBezTo>
                <a:cubicBezTo>
                  <a:pt x="3246157" y="1191959"/>
                  <a:pt x="3233874" y="1194349"/>
                  <a:pt x="3221764" y="1196565"/>
                </a:cubicBezTo>
                <a:cubicBezTo>
                  <a:pt x="3227593" y="1186522"/>
                  <a:pt x="3233388" y="1176202"/>
                  <a:pt x="3239044" y="1165917"/>
                </a:cubicBezTo>
                <a:close/>
                <a:moveTo>
                  <a:pt x="3282729" y="1157779"/>
                </a:moveTo>
                <a:cubicBezTo>
                  <a:pt x="3296192" y="1155147"/>
                  <a:pt x="3310036" y="1152307"/>
                  <a:pt x="3323916" y="1149329"/>
                </a:cubicBezTo>
                <a:cubicBezTo>
                  <a:pt x="3317947" y="1159198"/>
                  <a:pt x="3311945" y="1169034"/>
                  <a:pt x="3305907" y="1178869"/>
                </a:cubicBezTo>
                <a:cubicBezTo>
                  <a:pt x="3292063" y="1182124"/>
                  <a:pt x="3278426" y="1185206"/>
                  <a:pt x="3265310" y="1187977"/>
                </a:cubicBezTo>
                <a:cubicBezTo>
                  <a:pt x="3270966" y="1178315"/>
                  <a:pt x="3276830" y="1168203"/>
                  <a:pt x="3282729" y="1157779"/>
                </a:cubicBezTo>
                <a:close/>
                <a:moveTo>
                  <a:pt x="3372285" y="1079963"/>
                </a:moveTo>
                <a:lnTo>
                  <a:pt x="3374610" y="1079582"/>
                </a:lnTo>
                <a:lnTo>
                  <a:pt x="3375547" y="1079443"/>
                </a:lnTo>
                <a:cubicBezTo>
                  <a:pt x="3391751" y="1076846"/>
                  <a:pt x="3407816" y="1074248"/>
                  <a:pt x="3423742" y="1071720"/>
                </a:cubicBezTo>
                <a:cubicBezTo>
                  <a:pt x="3417878" y="1079893"/>
                  <a:pt x="3411772" y="1088551"/>
                  <a:pt x="3405213" y="1098005"/>
                </a:cubicBezTo>
                <a:cubicBezTo>
                  <a:pt x="3388697" y="1101226"/>
                  <a:pt x="3372077" y="1104481"/>
                  <a:pt x="3355283" y="1107667"/>
                </a:cubicBezTo>
                <a:cubicBezTo>
                  <a:pt x="3360904" y="1098421"/>
                  <a:pt x="3366560" y="1089174"/>
                  <a:pt x="3372285" y="1079963"/>
                </a:cubicBezTo>
                <a:close/>
                <a:moveTo>
                  <a:pt x="3453895" y="1039894"/>
                </a:moveTo>
                <a:cubicBezTo>
                  <a:pt x="3477906" y="1037124"/>
                  <a:pt x="3499523" y="1034838"/>
                  <a:pt x="3519718" y="1033003"/>
                </a:cubicBezTo>
                <a:cubicBezTo>
                  <a:pt x="3512431" y="1040379"/>
                  <a:pt x="3505318" y="1047894"/>
                  <a:pt x="3498482" y="1055409"/>
                </a:cubicBezTo>
                <a:cubicBezTo>
                  <a:pt x="3479537" y="1058041"/>
                  <a:pt x="3459308" y="1061054"/>
                  <a:pt x="3435158" y="1064829"/>
                </a:cubicBezTo>
                <a:cubicBezTo>
                  <a:pt x="3441716" y="1055859"/>
                  <a:pt x="3447858" y="1047686"/>
                  <a:pt x="3453860" y="1039860"/>
                </a:cubicBezTo>
                <a:close/>
                <a:moveTo>
                  <a:pt x="3555283" y="1006337"/>
                </a:moveTo>
                <a:cubicBezTo>
                  <a:pt x="3585332" y="1005367"/>
                  <a:pt x="3613333" y="1005263"/>
                  <a:pt x="3640710" y="1006060"/>
                </a:cubicBezTo>
                <a:cubicBezTo>
                  <a:pt x="3633077" y="1011151"/>
                  <a:pt x="3625512" y="1016449"/>
                  <a:pt x="3618156" y="1021782"/>
                </a:cubicBezTo>
                <a:cubicBezTo>
                  <a:pt x="3591404" y="1022613"/>
                  <a:pt x="3563576" y="1024241"/>
                  <a:pt x="3533285" y="1026804"/>
                </a:cubicBezTo>
                <a:cubicBezTo>
                  <a:pt x="3540571" y="1019739"/>
                  <a:pt x="3547927" y="1012882"/>
                  <a:pt x="3555249" y="1006337"/>
                </a:cubicBezTo>
                <a:close/>
                <a:moveTo>
                  <a:pt x="3848206" y="1037574"/>
                </a:moveTo>
                <a:cubicBezTo>
                  <a:pt x="3851606" y="1036223"/>
                  <a:pt x="3855006" y="1034873"/>
                  <a:pt x="3858407" y="1033591"/>
                </a:cubicBezTo>
                <a:lnTo>
                  <a:pt x="3861426" y="1034249"/>
                </a:lnTo>
                <a:cubicBezTo>
                  <a:pt x="3863438" y="1034700"/>
                  <a:pt x="3865451" y="1035150"/>
                  <a:pt x="3867463" y="1035600"/>
                </a:cubicBezTo>
                <a:lnTo>
                  <a:pt x="3867706" y="1041037"/>
                </a:lnTo>
                <a:cubicBezTo>
                  <a:pt x="3861113" y="1039825"/>
                  <a:pt x="3854590" y="1038648"/>
                  <a:pt x="3848206" y="1037574"/>
                </a:cubicBezTo>
                <a:close/>
                <a:moveTo>
                  <a:pt x="3872876" y="1036881"/>
                </a:moveTo>
                <a:cubicBezTo>
                  <a:pt x="3880579" y="1038717"/>
                  <a:pt x="3888560" y="1040691"/>
                  <a:pt x="3897130" y="1042907"/>
                </a:cubicBezTo>
                <a:lnTo>
                  <a:pt x="3897442" y="1046994"/>
                </a:lnTo>
                <a:cubicBezTo>
                  <a:pt x="3889254" y="1045262"/>
                  <a:pt x="3881100" y="1043634"/>
                  <a:pt x="3873119" y="1042111"/>
                </a:cubicBezTo>
                <a:lnTo>
                  <a:pt x="3872876" y="1036916"/>
                </a:lnTo>
                <a:close/>
                <a:moveTo>
                  <a:pt x="3902578" y="1044292"/>
                </a:moveTo>
                <a:cubicBezTo>
                  <a:pt x="3910663" y="1046405"/>
                  <a:pt x="3918990" y="1048691"/>
                  <a:pt x="3927387" y="1051080"/>
                </a:cubicBezTo>
                <a:lnTo>
                  <a:pt x="3927664" y="1053712"/>
                </a:lnTo>
                <a:cubicBezTo>
                  <a:pt x="3919337" y="1051738"/>
                  <a:pt x="3911009" y="1049868"/>
                  <a:pt x="3902855" y="1048102"/>
                </a:cubicBezTo>
                <a:lnTo>
                  <a:pt x="3902578" y="1044292"/>
                </a:lnTo>
                <a:close/>
                <a:moveTo>
                  <a:pt x="3945291" y="1056240"/>
                </a:moveTo>
                <a:cubicBezTo>
                  <a:pt x="3946020" y="1056448"/>
                  <a:pt x="3946714" y="1056690"/>
                  <a:pt x="3947443" y="1056898"/>
                </a:cubicBezTo>
                <a:cubicBezTo>
                  <a:pt x="3946540" y="1057210"/>
                  <a:pt x="3945638" y="1057522"/>
                  <a:pt x="3944701" y="1057833"/>
                </a:cubicBezTo>
                <a:cubicBezTo>
                  <a:pt x="3943973" y="1057660"/>
                  <a:pt x="3943244" y="1057487"/>
                  <a:pt x="3942515" y="1057279"/>
                </a:cubicBezTo>
                <a:cubicBezTo>
                  <a:pt x="3943452" y="1056933"/>
                  <a:pt x="3944354" y="1056587"/>
                  <a:pt x="3945291" y="1056240"/>
                </a:cubicBezTo>
                <a:close/>
                <a:moveTo>
                  <a:pt x="3976554" y="1059253"/>
                </a:moveTo>
                <a:cubicBezTo>
                  <a:pt x="3977213" y="1059496"/>
                  <a:pt x="3977908" y="1059738"/>
                  <a:pt x="3978601" y="1060015"/>
                </a:cubicBezTo>
                <a:cubicBezTo>
                  <a:pt x="3977769" y="1060188"/>
                  <a:pt x="3976971" y="1060396"/>
                  <a:pt x="3976138" y="1060569"/>
                </a:cubicBezTo>
                <a:lnTo>
                  <a:pt x="3974125" y="1059911"/>
                </a:lnTo>
                <a:cubicBezTo>
                  <a:pt x="3974923" y="1059703"/>
                  <a:pt x="3975756" y="1059461"/>
                  <a:pt x="3976554" y="1059253"/>
                </a:cubicBezTo>
                <a:close/>
                <a:moveTo>
                  <a:pt x="3986825" y="1057695"/>
                </a:moveTo>
                <a:cubicBezTo>
                  <a:pt x="3986235" y="1057452"/>
                  <a:pt x="3985611" y="1057245"/>
                  <a:pt x="3985021" y="1057002"/>
                </a:cubicBezTo>
                <a:cubicBezTo>
                  <a:pt x="3985957" y="1056760"/>
                  <a:pt x="3986894" y="1056517"/>
                  <a:pt x="3987797" y="1056275"/>
                </a:cubicBezTo>
                <a:lnTo>
                  <a:pt x="3988386" y="1057799"/>
                </a:lnTo>
                <a:lnTo>
                  <a:pt x="3987588" y="1057972"/>
                </a:lnTo>
                <a:lnTo>
                  <a:pt x="3986825" y="1057695"/>
                </a:lnTo>
                <a:close/>
                <a:moveTo>
                  <a:pt x="3998171" y="1047409"/>
                </a:moveTo>
                <a:cubicBezTo>
                  <a:pt x="3998171" y="1047409"/>
                  <a:pt x="3998067" y="1047375"/>
                  <a:pt x="3998032" y="1047340"/>
                </a:cubicBezTo>
                <a:cubicBezTo>
                  <a:pt x="3999281" y="1046994"/>
                  <a:pt x="4000565" y="1046647"/>
                  <a:pt x="4001814" y="1046301"/>
                </a:cubicBezTo>
                <a:lnTo>
                  <a:pt x="4003688" y="1047305"/>
                </a:lnTo>
                <a:cubicBezTo>
                  <a:pt x="4003688" y="1047305"/>
                  <a:pt x="4003966" y="1047444"/>
                  <a:pt x="4004105" y="1047513"/>
                </a:cubicBezTo>
                <a:cubicBezTo>
                  <a:pt x="4002821" y="1047825"/>
                  <a:pt x="4001537" y="1048137"/>
                  <a:pt x="4000253" y="1048448"/>
                </a:cubicBezTo>
                <a:lnTo>
                  <a:pt x="3998171" y="1047444"/>
                </a:lnTo>
                <a:close/>
                <a:moveTo>
                  <a:pt x="3928567" y="1010042"/>
                </a:moveTo>
                <a:cubicBezTo>
                  <a:pt x="3937311" y="1014060"/>
                  <a:pt x="3945361" y="1017869"/>
                  <a:pt x="3953168" y="1021644"/>
                </a:cubicBezTo>
                <a:lnTo>
                  <a:pt x="3953896" y="1027150"/>
                </a:lnTo>
                <a:cubicBezTo>
                  <a:pt x="3945916" y="1023652"/>
                  <a:pt x="3937623" y="1020120"/>
                  <a:pt x="3929191" y="1016622"/>
                </a:cubicBezTo>
                <a:lnTo>
                  <a:pt x="3928532" y="1010042"/>
                </a:lnTo>
                <a:close/>
                <a:moveTo>
                  <a:pt x="3927317" y="997021"/>
                </a:moveTo>
                <a:cubicBezTo>
                  <a:pt x="3930649" y="998718"/>
                  <a:pt x="3934014" y="1000415"/>
                  <a:pt x="3937345" y="1002112"/>
                </a:cubicBezTo>
                <a:cubicBezTo>
                  <a:pt x="3934500" y="1002908"/>
                  <a:pt x="3931655" y="1003740"/>
                  <a:pt x="3928810" y="1004571"/>
                </a:cubicBezTo>
                <a:lnTo>
                  <a:pt x="3928012" y="1004190"/>
                </a:lnTo>
                <a:lnTo>
                  <a:pt x="3927317" y="996986"/>
                </a:lnTo>
                <a:close/>
                <a:moveTo>
                  <a:pt x="3874125" y="971637"/>
                </a:moveTo>
                <a:cubicBezTo>
                  <a:pt x="3880371" y="974442"/>
                  <a:pt x="3886616" y="977316"/>
                  <a:pt x="3892828" y="980225"/>
                </a:cubicBezTo>
                <a:lnTo>
                  <a:pt x="3893382" y="988917"/>
                </a:lnTo>
                <a:cubicBezTo>
                  <a:pt x="3886374" y="985939"/>
                  <a:pt x="3878844" y="982857"/>
                  <a:pt x="3870482" y="979498"/>
                </a:cubicBezTo>
                <a:lnTo>
                  <a:pt x="3870239" y="972779"/>
                </a:lnTo>
                <a:lnTo>
                  <a:pt x="3871384" y="972433"/>
                </a:lnTo>
                <a:cubicBezTo>
                  <a:pt x="3872286" y="972156"/>
                  <a:pt x="3873223" y="971914"/>
                  <a:pt x="3874125" y="971637"/>
                </a:cubicBezTo>
                <a:close/>
                <a:moveTo>
                  <a:pt x="3842480" y="957888"/>
                </a:moveTo>
                <a:cubicBezTo>
                  <a:pt x="3850426" y="961213"/>
                  <a:pt x="3857748" y="964329"/>
                  <a:pt x="3864722" y="967412"/>
                </a:cubicBezTo>
                <a:lnTo>
                  <a:pt x="3864791" y="969143"/>
                </a:lnTo>
                <a:cubicBezTo>
                  <a:pt x="3860905" y="970251"/>
                  <a:pt x="3856984" y="971429"/>
                  <a:pt x="3853063" y="972606"/>
                </a:cubicBezTo>
                <a:cubicBezTo>
                  <a:pt x="3849593" y="971256"/>
                  <a:pt x="3846124" y="969940"/>
                  <a:pt x="3842619" y="968624"/>
                </a:cubicBezTo>
                <a:lnTo>
                  <a:pt x="3842480" y="957888"/>
                </a:lnTo>
                <a:close/>
                <a:moveTo>
                  <a:pt x="3664478" y="922668"/>
                </a:moveTo>
                <a:cubicBezTo>
                  <a:pt x="3656602" y="926962"/>
                  <a:pt x="3648795" y="931430"/>
                  <a:pt x="3641196" y="936070"/>
                </a:cubicBezTo>
                <a:cubicBezTo>
                  <a:pt x="3615797" y="932399"/>
                  <a:pt x="3589357" y="929387"/>
                  <a:pt x="3562500" y="927101"/>
                </a:cubicBezTo>
                <a:cubicBezTo>
                  <a:pt x="3570238" y="920867"/>
                  <a:pt x="3578045" y="914876"/>
                  <a:pt x="3585818" y="909231"/>
                </a:cubicBezTo>
                <a:cubicBezTo>
                  <a:pt x="3612362" y="912902"/>
                  <a:pt x="3638802" y="917404"/>
                  <a:pt x="3664478" y="922633"/>
                </a:cubicBezTo>
                <a:close/>
                <a:moveTo>
                  <a:pt x="3442132" y="967100"/>
                </a:moveTo>
                <a:cubicBezTo>
                  <a:pt x="3439010" y="971221"/>
                  <a:pt x="3435956" y="975377"/>
                  <a:pt x="3432903" y="979567"/>
                </a:cubicBezTo>
                <a:lnTo>
                  <a:pt x="3432382" y="980294"/>
                </a:lnTo>
                <a:cubicBezTo>
                  <a:pt x="3415970" y="981195"/>
                  <a:pt x="3398829" y="982303"/>
                  <a:pt x="3381411" y="983550"/>
                </a:cubicBezTo>
                <a:cubicBezTo>
                  <a:pt x="3386442" y="975342"/>
                  <a:pt x="3391959" y="966615"/>
                  <a:pt x="3398204" y="956988"/>
                </a:cubicBezTo>
                <a:cubicBezTo>
                  <a:pt x="3416144" y="956260"/>
                  <a:pt x="3433944" y="955775"/>
                  <a:pt x="3451189" y="955498"/>
                </a:cubicBezTo>
                <a:cubicBezTo>
                  <a:pt x="3447892" y="959620"/>
                  <a:pt x="3444908" y="963429"/>
                  <a:pt x="3442132" y="967065"/>
                </a:cubicBezTo>
                <a:close/>
                <a:moveTo>
                  <a:pt x="3374957" y="984034"/>
                </a:moveTo>
                <a:cubicBezTo>
                  <a:pt x="3359932" y="985143"/>
                  <a:pt x="3345151" y="986320"/>
                  <a:pt x="3330959" y="987498"/>
                </a:cubicBezTo>
                <a:cubicBezTo>
                  <a:pt x="3335574" y="978771"/>
                  <a:pt x="3340501" y="969628"/>
                  <a:pt x="3345984" y="959620"/>
                </a:cubicBezTo>
                <a:cubicBezTo>
                  <a:pt x="3362014" y="958684"/>
                  <a:pt x="3377039" y="957888"/>
                  <a:pt x="3391785" y="957265"/>
                </a:cubicBezTo>
                <a:cubicBezTo>
                  <a:pt x="3385644" y="966823"/>
                  <a:pt x="3380127" y="975584"/>
                  <a:pt x="3374991" y="984000"/>
                </a:cubicBezTo>
                <a:close/>
                <a:moveTo>
                  <a:pt x="3307399" y="1021678"/>
                </a:moveTo>
                <a:lnTo>
                  <a:pt x="3270099" y="1025765"/>
                </a:lnTo>
                <a:cubicBezTo>
                  <a:pt x="3274540" y="1016137"/>
                  <a:pt x="3279016" y="1006441"/>
                  <a:pt x="3283527" y="996744"/>
                </a:cubicBezTo>
                <a:cubicBezTo>
                  <a:pt x="3296400" y="995567"/>
                  <a:pt x="3309238" y="994389"/>
                  <a:pt x="3322007" y="993316"/>
                </a:cubicBezTo>
                <a:cubicBezTo>
                  <a:pt x="3317080" y="1002770"/>
                  <a:pt x="3312222" y="1012224"/>
                  <a:pt x="3307399" y="1021678"/>
                </a:cubicBezTo>
                <a:close/>
                <a:moveTo>
                  <a:pt x="3247892" y="1061192"/>
                </a:moveTo>
                <a:cubicBezTo>
                  <a:pt x="3236997" y="1062543"/>
                  <a:pt x="3226032" y="1063859"/>
                  <a:pt x="3215033" y="1065175"/>
                </a:cubicBezTo>
                <a:cubicBezTo>
                  <a:pt x="3219405" y="1055271"/>
                  <a:pt x="3223707" y="1045331"/>
                  <a:pt x="3227975" y="1035392"/>
                </a:cubicBezTo>
                <a:cubicBezTo>
                  <a:pt x="3239252" y="1034180"/>
                  <a:pt x="3250425" y="1032968"/>
                  <a:pt x="3261528" y="1031756"/>
                </a:cubicBezTo>
                <a:cubicBezTo>
                  <a:pt x="3256983" y="1041626"/>
                  <a:pt x="3252437" y="1051427"/>
                  <a:pt x="3247892" y="1061192"/>
                </a:cubicBezTo>
                <a:close/>
                <a:moveTo>
                  <a:pt x="3213922" y="1131909"/>
                </a:moveTo>
                <a:cubicBezTo>
                  <a:pt x="3202229" y="1133606"/>
                  <a:pt x="3191681" y="1135026"/>
                  <a:pt x="3181861" y="1136273"/>
                </a:cubicBezTo>
                <a:cubicBezTo>
                  <a:pt x="3186753" y="1126437"/>
                  <a:pt x="3191681" y="1116256"/>
                  <a:pt x="3196504" y="1105936"/>
                </a:cubicBezTo>
                <a:cubicBezTo>
                  <a:pt x="3208093" y="1104516"/>
                  <a:pt x="3218676" y="1103165"/>
                  <a:pt x="3228704" y="1101815"/>
                </a:cubicBezTo>
                <a:cubicBezTo>
                  <a:pt x="3223430" y="1112724"/>
                  <a:pt x="3218572" y="1122628"/>
                  <a:pt x="3213922" y="1131909"/>
                </a:cubicBezTo>
                <a:close/>
                <a:moveTo>
                  <a:pt x="3235470" y="1161450"/>
                </a:moveTo>
                <a:cubicBezTo>
                  <a:pt x="3224921" y="1163250"/>
                  <a:pt x="3213749" y="1165051"/>
                  <a:pt x="3201535" y="1166921"/>
                </a:cubicBezTo>
                <a:cubicBezTo>
                  <a:pt x="3206878" y="1156982"/>
                  <a:pt x="3212187" y="1146766"/>
                  <a:pt x="3217427" y="1136446"/>
                </a:cubicBezTo>
                <a:cubicBezTo>
                  <a:pt x="3228738" y="1134818"/>
                  <a:pt x="3240224" y="1133052"/>
                  <a:pt x="3251639" y="1131217"/>
                </a:cubicBezTo>
                <a:cubicBezTo>
                  <a:pt x="3245810" y="1142299"/>
                  <a:pt x="3240501" y="1152238"/>
                  <a:pt x="3235470" y="1161450"/>
                </a:cubicBezTo>
                <a:close/>
                <a:moveTo>
                  <a:pt x="3214928" y="1197812"/>
                </a:moveTo>
                <a:cubicBezTo>
                  <a:pt x="3203686" y="1199786"/>
                  <a:pt x="3192340" y="1201656"/>
                  <a:pt x="3181167" y="1203318"/>
                </a:cubicBezTo>
                <a:cubicBezTo>
                  <a:pt x="3186823" y="1193656"/>
                  <a:pt x="3192548" y="1183475"/>
                  <a:pt x="3198586" y="1172428"/>
                </a:cubicBezTo>
                <a:cubicBezTo>
                  <a:pt x="3210695" y="1170627"/>
                  <a:pt x="3221799" y="1168861"/>
                  <a:pt x="3232416" y="1167060"/>
                </a:cubicBezTo>
                <a:cubicBezTo>
                  <a:pt x="3226622" y="1177553"/>
                  <a:pt x="3220758" y="1187873"/>
                  <a:pt x="3214928" y="1197812"/>
                </a:cubicBezTo>
                <a:close/>
                <a:moveTo>
                  <a:pt x="3218468" y="1202279"/>
                </a:moveTo>
                <a:cubicBezTo>
                  <a:pt x="3230682" y="1200098"/>
                  <a:pt x="3242895" y="1197743"/>
                  <a:pt x="3254901" y="1195319"/>
                </a:cubicBezTo>
                <a:cubicBezTo>
                  <a:pt x="3248551" y="1205950"/>
                  <a:pt x="3242167" y="1216374"/>
                  <a:pt x="3235852" y="1226313"/>
                </a:cubicBezTo>
                <a:cubicBezTo>
                  <a:pt x="3223811" y="1228876"/>
                  <a:pt x="3211598" y="1231300"/>
                  <a:pt x="3199488" y="1233482"/>
                </a:cubicBezTo>
                <a:cubicBezTo>
                  <a:pt x="3205629" y="1223751"/>
                  <a:pt x="3211875" y="1213500"/>
                  <a:pt x="3218468" y="1202279"/>
                </a:cubicBezTo>
                <a:close/>
                <a:moveTo>
                  <a:pt x="3330994" y="1147839"/>
                </a:moveTo>
                <a:cubicBezTo>
                  <a:pt x="3345741" y="1144653"/>
                  <a:pt x="3361355" y="1141190"/>
                  <a:pt x="3378531" y="1137277"/>
                </a:cubicBezTo>
                <a:cubicBezTo>
                  <a:pt x="3372181" y="1146731"/>
                  <a:pt x="3365900" y="1156186"/>
                  <a:pt x="3359689" y="1165571"/>
                </a:cubicBezTo>
                <a:cubicBezTo>
                  <a:pt x="3343243" y="1169830"/>
                  <a:pt x="3327941" y="1173640"/>
                  <a:pt x="3313159" y="1177172"/>
                </a:cubicBezTo>
                <a:cubicBezTo>
                  <a:pt x="3319162" y="1167371"/>
                  <a:pt x="3325095" y="1157571"/>
                  <a:pt x="3331029" y="1147805"/>
                </a:cubicBezTo>
                <a:close/>
                <a:moveTo>
                  <a:pt x="3430994" y="1070577"/>
                </a:moveTo>
                <a:cubicBezTo>
                  <a:pt x="3454693" y="1066837"/>
                  <a:pt x="3474679" y="1063859"/>
                  <a:pt x="3493278" y="1061227"/>
                </a:cubicBezTo>
                <a:cubicBezTo>
                  <a:pt x="3492618" y="1061989"/>
                  <a:pt x="3491959" y="1062716"/>
                  <a:pt x="3491300" y="1063478"/>
                </a:cubicBezTo>
                <a:cubicBezTo>
                  <a:pt x="3485852" y="1069642"/>
                  <a:pt x="3480023" y="1076499"/>
                  <a:pt x="3472944" y="1084984"/>
                </a:cubicBezTo>
                <a:cubicBezTo>
                  <a:pt x="3453028" y="1088724"/>
                  <a:pt x="3432937" y="1092603"/>
                  <a:pt x="3412535" y="1096585"/>
                </a:cubicBezTo>
                <a:cubicBezTo>
                  <a:pt x="3418850" y="1087547"/>
                  <a:pt x="3425026" y="1078820"/>
                  <a:pt x="3430994" y="1070577"/>
                </a:cubicBezTo>
                <a:close/>
                <a:moveTo>
                  <a:pt x="3527733" y="1032310"/>
                </a:moveTo>
                <a:cubicBezTo>
                  <a:pt x="3557435" y="1029713"/>
                  <a:pt x="3584777" y="1027981"/>
                  <a:pt x="3611078" y="1027046"/>
                </a:cubicBezTo>
                <a:cubicBezTo>
                  <a:pt x="3603236" y="1032899"/>
                  <a:pt x="3595603" y="1038821"/>
                  <a:pt x="3588351" y="1044708"/>
                </a:cubicBezTo>
                <a:cubicBezTo>
                  <a:pt x="3563160" y="1047098"/>
                  <a:pt x="3536338" y="1050214"/>
                  <a:pt x="3506532" y="1054301"/>
                </a:cubicBezTo>
                <a:cubicBezTo>
                  <a:pt x="3513368" y="1046890"/>
                  <a:pt x="3520481" y="1039513"/>
                  <a:pt x="3527733" y="1032275"/>
                </a:cubicBezTo>
                <a:close/>
                <a:moveTo>
                  <a:pt x="3721279" y="1038994"/>
                </a:moveTo>
                <a:cubicBezTo>
                  <a:pt x="3717185" y="1038925"/>
                  <a:pt x="3713056" y="1038890"/>
                  <a:pt x="3708823" y="1038855"/>
                </a:cubicBezTo>
                <a:cubicBezTo>
                  <a:pt x="3715311" y="1035150"/>
                  <a:pt x="3721731" y="1031652"/>
                  <a:pt x="3727976" y="1028362"/>
                </a:cubicBezTo>
                <a:lnTo>
                  <a:pt x="3730301" y="1028501"/>
                </a:lnTo>
                <a:cubicBezTo>
                  <a:pt x="3762848" y="1030717"/>
                  <a:pt x="3796297" y="1034457"/>
                  <a:pt x="3829781" y="1039617"/>
                </a:cubicBezTo>
                <a:cubicBezTo>
                  <a:pt x="3825825" y="1041245"/>
                  <a:pt x="3821904" y="1042942"/>
                  <a:pt x="3817949" y="1044639"/>
                </a:cubicBezTo>
                <a:cubicBezTo>
                  <a:pt x="3785714" y="1041418"/>
                  <a:pt x="3753167" y="1039513"/>
                  <a:pt x="3721245" y="1038994"/>
                </a:cubicBezTo>
                <a:close/>
                <a:moveTo>
                  <a:pt x="3838490" y="1041487"/>
                </a:moveTo>
                <a:lnTo>
                  <a:pt x="3838594" y="1046890"/>
                </a:lnTo>
                <a:cubicBezTo>
                  <a:pt x="3835159" y="1046474"/>
                  <a:pt x="3831724" y="1046093"/>
                  <a:pt x="3828289" y="1045747"/>
                </a:cubicBezTo>
                <a:cubicBezTo>
                  <a:pt x="3831689" y="1044327"/>
                  <a:pt x="3835090" y="1042907"/>
                  <a:pt x="3838490" y="1041522"/>
                </a:cubicBezTo>
                <a:close/>
                <a:moveTo>
                  <a:pt x="3954660" y="1060396"/>
                </a:moveTo>
                <a:cubicBezTo>
                  <a:pt x="3954660" y="1060396"/>
                  <a:pt x="3954833" y="1060327"/>
                  <a:pt x="3954937" y="1060327"/>
                </a:cubicBezTo>
                <a:lnTo>
                  <a:pt x="3956741" y="1059738"/>
                </a:lnTo>
                <a:lnTo>
                  <a:pt x="3957227" y="1059876"/>
                </a:lnTo>
                <a:lnTo>
                  <a:pt x="3955076" y="1060500"/>
                </a:lnTo>
                <a:lnTo>
                  <a:pt x="3954660" y="1060396"/>
                </a:lnTo>
                <a:close/>
                <a:moveTo>
                  <a:pt x="3986131" y="1063790"/>
                </a:moveTo>
                <a:cubicBezTo>
                  <a:pt x="3986339" y="1063755"/>
                  <a:pt x="3986513" y="1063721"/>
                  <a:pt x="3986721" y="1063651"/>
                </a:cubicBezTo>
                <a:lnTo>
                  <a:pt x="3987797" y="1063409"/>
                </a:lnTo>
                <a:lnTo>
                  <a:pt x="3988213" y="1063582"/>
                </a:lnTo>
                <a:lnTo>
                  <a:pt x="3986478" y="1063894"/>
                </a:lnTo>
                <a:lnTo>
                  <a:pt x="3986131" y="1063790"/>
                </a:lnTo>
                <a:close/>
                <a:moveTo>
                  <a:pt x="4022703" y="1050838"/>
                </a:moveTo>
                <a:lnTo>
                  <a:pt x="4022321" y="1049141"/>
                </a:lnTo>
                <a:lnTo>
                  <a:pt x="4023050" y="1049557"/>
                </a:lnTo>
                <a:cubicBezTo>
                  <a:pt x="4023570" y="1049868"/>
                  <a:pt x="4024091" y="1050145"/>
                  <a:pt x="4024611" y="1050457"/>
                </a:cubicBezTo>
                <a:cubicBezTo>
                  <a:pt x="4023987" y="1050561"/>
                  <a:pt x="4023362" y="1050699"/>
                  <a:pt x="4022738" y="1050803"/>
                </a:cubicBezTo>
                <a:close/>
                <a:moveTo>
                  <a:pt x="3990815" y="1040483"/>
                </a:moveTo>
                <a:cubicBezTo>
                  <a:pt x="3992030" y="1041106"/>
                  <a:pt x="3993209" y="1041730"/>
                  <a:pt x="3994424" y="1042388"/>
                </a:cubicBezTo>
                <a:cubicBezTo>
                  <a:pt x="3993383" y="1042699"/>
                  <a:pt x="3992307" y="1042976"/>
                  <a:pt x="3991232" y="1043288"/>
                </a:cubicBezTo>
                <a:lnTo>
                  <a:pt x="3990746" y="1040518"/>
                </a:lnTo>
                <a:lnTo>
                  <a:pt x="3990815" y="1040518"/>
                </a:lnTo>
                <a:close/>
                <a:moveTo>
                  <a:pt x="3980094" y="1038925"/>
                </a:moveTo>
                <a:cubicBezTo>
                  <a:pt x="3973293" y="1035773"/>
                  <a:pt x="3966457" y="1032691"/>
                  <a:pt x="3959622" y="1029644"/>
                </a:cubicBezTo>
                <a:lnTo>
                  <a:pt x="3958927" y="1024414"/>
                </a:lnTo>
                <a:cubicBezTo>
                  <a:pt x="3967498" y="1028605"/>
                  <a:pt x="3976173" y="1032968"/>
                  <a:pt x="3984778" y="1037366"/>
                </a:cubicBezTo>
                <a:cubicBezTo>
                  <a:pt x="3983216" y="1037886"/>
                  <a:pt x="3981655" y="1038405"/>
                  <a:pt x="3980094" y="1038890"/>
                </a:cubicBezTo>
                <a:close/>
                <a:moveTo>
                  <a:pt x="3935437" y="1007618"/>
                </a:moveTo>
                <a:cubicBezTo>
                  <a:pt x="3938143" y="1006822"/>
                  <a:pt x="3940815" y="1006060"/>
                  <a:pt x="3943522" y="1005298"/>
                </a:cubicBezTo>
                <a:lnTo>
                  <a:pt x="3945603" y="1006372"/>
                </a:lnTo>
                <a:cubicBezTo>
                  <a:pt x="3947581" y="1007410"/>
                  <a:pt x="3949594" y="1008449"/>
                  <a:pt x="3951571" y="1009488"/>
                </a:cubicBezTo>
                <a:lnTo>
                  <a:pt x="3952369" y="1015618"/>
                </a:lnTo>
                <a:cubicBezTo>
                  <a:pt x="3946957" y="1013021"/>
                  <a:pt x="3941370" y="1010389"/>
                  <a:pt x="3935437" y="1007618"/>
                </a:cubicBezTo>
                <a:close/>
                <a:moveTo>
                  <a:pt x="3950773" y="1003324"/>
                </a:moveTo>
                <a:lnTo>
                  <a:pt x="3950773" y="1003324"/>
                </a:lnTo>
                <a:cubicBezTo>
                  <a:pt x="3950773" y="1003324"/>
                  <a:pt x="3950773" y="1003324"/>
                  <a:pt x="3950773" y="1003324"/>
                </a:cubicBezTo>
                <a:lnTo>
                  <a:pt x="3950773" y="1003324"/>
                </a:lnTo>
                <a:close/>
                <a:moveTo>
                  <a:pt x="3922425" y="1001662"/>
                </a:moveTo>
                <a:cubicBezTo>
                  <a:pt x="3913820" y="997748"/>
                  <a:pt x="3906082" y="994355"/>
                  <a:pt x="3898900" y="991238"/>
                </a:cubicBezTo>
                <a:lnTo>
                  <a:pt x="3898345" y="982822"/>
                </a:lnTo>
                <a:cubicBezTo>
                  <a:pt x="3905978" y="986459"/>
                  <a:pt x="3913785" y="990268"/>
                  <a:pt x="3921696" y="994181"/>
                </a:cubicBezTo>
                <a:lnTo>
                  <a:pt x="3922425" y="1001627"/>
                </a:lnTo>
                <a:close/>
                <a:moveTo>
                  <a:pt x="3892481" y="974442"/>
                </a:moveTo>
                <a:cubicBezTo>
                  <a:pt x="3888907" y="972779"/>
                  <a:pt x="3885367" y="971152"/>
                  <a:pt x="3881759" y="969524"/>
                </a:cubicBezTo>
                <a:cubicBezTo>
                  <a:pt x="3885159" y="968624"/>
                  <a:pt x="3888594" y="967758"/>
                  <a:pt x="3891995" y="966927"/>
                </a:cubicBezTo>
                <a:lnTo>
                  <a:pt x="3892481" y="974442"/>
                </a:lnTo>
                <a:close/>
                <a:moveTo>
                  <a:pt x="3864514" y="961801"/>
                </a:moveTo>
                <a:cubicBezTo>
                  <a:pt x="3857539" y="958754"/>
                  <a:pt x="3850288" y="955672"/>
                  <a:pt x="3842411" y="952382"/>
                </a:cubicBezTo>
                <a:lnTo>
                  <a:pt x="3842064" y="924815"/>
                </a:lnTo>
                <a:cubicBezTo>
                  <a:pt x="3849073" y="923188"/>
                  <a:pt x="3856117" y="921664"/>
                  <a:pt x="3862987" y="920279"/>
                </a:cubicBezTo>
                <a:lnTo>
                  <a:pt x="3864514" y="961801"/>
                </a:lnTo>
                <a:close/>
                <a:moveTo>
                  <a:pt x="3836686" y="920833"/>
                </a:moveTo>
                <a:cubicBezTo>
                  <a:pt x="3822113" y="924365"/>
                  <a:pt x="3807331" y="928452"/>
                  <a:pt x="3792723" y="933023"/>
                </a:cubicBezTo>
                <a:cubicBezTo>
                  <a:pt x="3767150" y="923707"/>
                  <a:pt x="3741751" y="915465"/>
                  <a:pt x="3717255" y="908469"/>
                </a:cubicBezTo>
                <a:cubicBezTo>
                  <a:pt x="3714756" y="907742"/>
                  <a:pt x="3712223" y="907049"/>
                  <a:pt x="3709690" y="906391"/>
                </a:cubicBezTo>
                <a:cubicBezTo>
                  <a:pt x="3724368" y="900158"/>
                  <a:pt x="3739114" y="894755"/>
                  <a:pt x="3753479" y="890392"/>
                </a:cubicBezTo>
                <a:cubicBezTo>
                  <a:pt x="3781342" y="881942"/>
                  <a:pt x="3809066" y="875501"/>
                  <a:pt x="3835992" y="871241"/>
                </a:cubicBezTo>
                <a:cubicBezTo>
                  <a:pt x="3836235" y="887933"/>
                  <a:pt x="3836443" y="904452"/>
                  <a:pt x="3836651" y="920833"/>
                </a:cubicBezTo>
                <a:close/>
                <a:moveTo>
                  <a:pt x="3694666" y="907500"/>
                </a:moveTo>
                <a:cubicBezTo>
                  <a:pt x="3686998" y="911032"/>
                  <a:pt x="3679190" y="914876"/>
                  <a:pt x="3671418" y="918963"/>
                </a:cubicBezTo>
                <a:cubicBezTo>
                  <a:pt x="3645429" y="913526"/>
                  <a:pt x="3618642" y="908850"/>
                  <a:pt x="3591716" y="905006"/>
                </a:cubicBezTo>
                <a:cubicBezTo>
                  <a:pt x="3599419" y="899569"/>
                  <a:pt x="3607331" y="894271"/>
                  <a:pt x="3615380" y="889249"/>
                </a:cubicBezTo>
                <a:cubicBezTo>
                  <a:pt x="3642168" y="894513"/>
                  <a:pt x="3668816" y="900643"/>
                  <a:pt x="3694701" y="907500"/>
                </a:cubicBezTo>
                <a:close/>
                <a:moveTo>
                  <a:pt x="3555075" y="926512"/>
                </a:moveTo>
                <a:cubicBezTo>
                  <a:pt x="3532833" y="924746"/>
                  <a:pt x="3509759" y="923430"/>
                  <a:pt x="3486442" y="922599"/>
                </a:cubicBezTo>
                <a:cubicBezTo>
                  <a:pt x="3493382" y="915188"/>
                  <a:pt x="3500634" y="907811"/>
                  <a:pt x="3508059" y="900712"/>
                </a:cubicBezTo>
                <a:cubicBezTo>
                  <a:pt x="3531133" y="902582"/>
                  <a:pt x="3554797" y="905110"/>
                  <a:pt x="3578496" y="908262"/>
                </a:cubicBezTo>
                <a:cubicBezTo>
                  <a:pt x="3570585" y="914080"/>
                  <a:pt x="3562743" y="920209"/>
                  <a:pt x="3555075" y="926512"/>
                </a:cubicBezTo>
                <a:close/>
                <a:moveTo>
                  <a:pt x="3324748" y="988052"/>
                </a:moveTo>
                <a:cubicBezTo>
                  <a:pt x="3311875" y="989160"/>
                  <a:pt x="3298933" y="990303"/>
                  <a:pt x="3285956" y="991515"/>
                </a:cubicBezTo>
                <a:cubicBezTo>
                  <a:pt x="3290432" y="981922"/>
                  <a:pt x="3294942" y="972329"/>
                  <a:pt x="3299523" y="962702"/>
                </a:cubicBezTo>
                <a:cubicBezTo>
                  <a:pt x="3313298" y="961697"/>
                  <a:pt x="3326830" y="960797"/>
                  <a:pt x="3339807" y="960000"/>
                </a:cubicBezTo>
                <a:cubicBezTo>
                  <a:pt x="3334290" y="970078"/>
                  <a:pt x="3329363" y="979290"/>
                  <a:pt x="3324748" y="988052"/>
                </a:cubicBezTo>
                <a:close/>
                <a:moveTo>
                  <a:pt x="3264616" y="1025038"/>
                </a:moveTo>
                <a:lnTo>
                  <a:pt x="3263957" y="1026457"/>
                </a:lnTo>
                <a:cubicBezTo>
                  <a:pt x="3252784" y="1027670"/>
                  <a:pt x="3241542" y="1028916"/>
                  <a:pt x="3230196" y="1030128"/>
                </a:cubicBezTo>
                <a:cubicBezTo>
                  <a:pt x="3234429" y="1020258"/>
                  <a:pt x="3238593" y="1010389"/>
                  <a:pt x="3242756" y="1000553"/>
                </a:cubicBezTo>
                <a:cubicBezTo>
                  <a:pt x="3254346" y="999445"/>
                  <a:pt x="3265900" y="998372"/>
                  <a:pt x="3277420" y="997298"/>
                </a:cubicBezTo>
                <a:cubicBezTo>
                  <a:pt x="3273117" y="1006579"/>
                  <a:pt x="3268850" y="1015826"/>
                  <a:pt x="3264616" y="1025038"/>
                </a:cubicBezTo>
                <a:close/>
                <a:moveTo>
                  <a:pt x="3208995" y="1065902"/>
                </a:moveTo>
                <a:lnTo>
                  <a:pt x="3205039" y="1066352"/>
                </a:lnTo>
                <a:cubicBezTo>
                  <a:pt x="3198620" y="1067114"/>
                  <a:pt x="3192166" y="1067842"/>
                  <a:pt x="3185713" y="1068569"/>
                </a:cubicBezTo>
                <a:cubicBezTo>
                  <a:pt x="3183527" y="1068811"/>
                  <a:pt x="3181341" y="1069054"/>
                  <a:pt x="3179155" y="1069261"/>
                </a:cubicBezTo>
                <a:lnTo>
                  <a:pt x="3178357" y="1069331"/>
                </a:lnTo>
                <a:cubicBezTo>
                  <a:pt x="3182486" y="1059738"/>
                  <a:pt x="3186719" y="1049626"/>
                  <a:pt x="3190952" y="1039306"/>
                </a:cubicBezTo>
                <a:lnTo>
                  <a:pt x="3191264" y="1039306"/>
                </a:lnTo>
                <a:cubicBezTo>
                  <a:pt x="3201500" y="1038232"/>
                  <a:pt x="3211736" y="1037124"/>
                  <a:pt x="3221972" y="1036050"/>
                </a:cubicBezTo>
                <a:cubicBezTo>
                  <a:pt x="3217670" y="1046059"/>
                  <a:pt x="3213367" y="1055998"/>
                  <a:pt x="3208995" y="1065902"/>
                </a:cubicBezTo>
                <a:close/>
                <a:moveTo>
                  <a:pt x="3195220" y="1167856"/>
                </a:moveTo>
                <a:cubicBezTo>
                  <a:pt x="3187101" y="1169068"/>
                  <a:pt x="3179016" y="1170246"/>
                  <a:pt x="3170827" y="1171319"/>
                </a:cubicBezTo>
                <a:cubicBezTo>
                  <a:pt x="3168329" y="1171666"/>
                  <a:pt x="3165796" y="1171977"/>
                  <a:pt x="3163193" y="1172289"/>
                </a:cubicBezTo>
                <a:cubicBezTo>
                  <a:pt x="3168468" y="1162592"/>
                  <a:pt x="3173811" y="1152342"/>
                  <a:pt x="3179189" y="1141675"/>
                </a:cubicBezTo>
                <a:cubicBezTo>
                  <a:pt x="3189044" y="1140428"/>
                  <a:pt x="3199314" y="1139043"/>
                  <a:pt x="3211181" y="1137381"/>
                </a:cubicBezTo>
                <a:cubicBezTo>
                  <a:pt x="3205942" y="1147736"/>
                  <a:pt x="3200563" y="1157952"/>
                  <a:pt x="3195255" y="1167856"/>
                </a:cubicBezTo>
                <a:close/>
                <a:moveTo>
                  <a:pt x="3151778" y="1241032"/>
                </a:moveTo>
                <a:cubicBezTo>
                  <a:pt x="3140813" y="1242521"/>
                  <a:pt x="3129814" y="1243733"/>
                  <a:pt x="3119023" y="1244703"/>
                </a:cubicBezTo>
                <a:cubicBezTo>
                  <a:pt x="3120758" y="1242244"/>
                  <a:pt x="3122458" y="1239750"/>
                  <a:pt x="3124158" y="1237222"/>
                </a:cubicBezTo>
                <a:cubicBezTo>
                  <a:pt x="3128877" y="1230158"/>
                  <a:pt x="3133769" y="1222504"/>
                  <a:pt x="3139113" y="1213846"/>
                </a:cubicBezTo>
                <a:cubicBezTo>
                  <a:pt x="3148898" y="1212807"/>
                  <a:pt x="3157919" y="1211699"/>
                  <a:pt x="3166629" y="1210487"/>
                </a:cubicBezTo>
                <a:cubicBezTo>
                  <a:pt x="3168225" y="1210279"/>
                  <a:pt x="3169855" y="1210037"/>
                  <a:pt x="3171452" y="1209794"/>
                </a:cubicBezTo>
                <a:cubicBezTo>
                  <a:pt x="3165206" y="1220218"/>
                  <a:pt x="3158579" y="1230712"/>
                  <a:pt x="3151778" y="1241032"/>
                </a:cubicBezTo>
                <a:close/>
                <a:moveTo>
                  <a:pt x="3074817" y="1247369"/>
                </a:moveTo>
                <a:cubicBezTo>
                  <a:pt x="3064928" y="1247681"/>
                  <a:pt x="3054727" y="1247819"/>
                  <a:pt x="3044422" y="1247750"/>
                </a:cubicBezTo>
                <a:cubicBezTo>
                  <a:pt x="3051778" y="1238227"/>
                  <a:pt x="3058925" y="1228426"/>
                  <a:pt x="3065657" y="1218556"/>
                </a:cubicBezTo>
                <a:cubicBezTo>
                  <a:pt x="3075823" y="1218314"/>
                  <a:pt x="3085886" y="1217933"/>
                  <a:pt x="3095636" y="1217379"/>
                </a:cubicBezTo>
                <a:cubicBezTo>
                  <a:pt x="3088870" y="1227733"/>
                  <a:pt x="3081861" y="1237811"/>
                  <a:pt x="3074817" y="1247369"/>
                </a:cubicBezTo>
                <a:close/>
                <a:moveTo>
                  <a:pt x="3046920" y="1184964"/>
                </a:moveTo>
                <a:cubicBezTo>
                  <a:pt x="3040605" y="1194903"/>
                  <a:pt x="3034081" y="1204565"/>
                  <a:pt x="3027524" y="1213708"/>
                </a:cubicBezTo>
                <a:cubicBezTo>
                  <a:pt x="3017947" y="1213569"/>
                  <a:pt x="3008301" y="1213258"/>
                  <a:pt x="2998793" y="1212877"/>
                </a:cubicBezTo>
                <a:cubicBezTo>
                  <a:pt x="3005663" y="1203734"/>
                  <a:pt x="3012256" y="1194349"/>
                  <a:pt x="3018502" y="1184964"/>
                </a:cubicBezTo>
                <a:cubicBezTo>
                  <a:pt x="3027766" y="1185068"/>
                  <a:pt x="3037308" y="1185068"/>
                  <a:pt x="3046920" y="1184964"/>
                </a:cubicBezTo>
                <a:close/>
                <a:moveTo>
                  <a:pt x="3012395" y="1184860"/>
                </a:moveTo>
                <a:cubicBezTo>
                  <a:pt x="3006045" y="1194280"/>
                  <a:pt x="2999383" y="1203595"/>
                  <a:pt x="2992548" y="1212565"/>
                </a:cubicBezTo>
                <a:cubicBezTo>
                  <a:pt x="2983249" y="1212115"/>
                  <a:pt x="2973741" y="1211526"/>
                  <a:pt x="2964269" y="1210833"/>
                </a:cubicBezTo>
                <a:cubicBezTo>
                  <a:pt x="2971000" y="1202314"/>
                  <a:pt x="2977697" y="1193310"/>
                  <a:pt x="2984220" y="1184064"/>
                </a:cubicBezTo>
                <a:cubicBezTo>
                  <a:pt x="2993797" y="1184445"/>
                  <a:pt x="3003269" y="1184722"/>
                  <a:pt x="3012395" y="1184860"/>
                </a:cubicBezTo>
                <a:close/>
                <a:moveTo>
                  <a:pt x="2932312" y="1240270"/>
                </a:moveTo>
                <a:cubicBezTo>
                  <a:pt x="2923290" y="1239162"/>
                  <a:pt x="2913991" y="1237880"/>
                  <a:pt x="2904657" y="1236495"/>
                </a:cubicBezTo>
                <a:cubicBezTo>
                  <a:pt x="2912013" y="1228772"/>
                  <a:pt x="2919265" y="1220703"/>
                  <a:pt x="2926239" y="1212426"/>
                </a:cubicBezTo>
                <a:cubicBezTo>
                  <a:pt x="2935747" y="1213431"/>
                  <a:pt x="2945150" y="1214296"/>
                  <a:pt x="2954275" y="1215058"/>
                </a:cubicBezTo>
                <a:cubicBezTo>
                  <a:pt x="2947197" y="1223682"/>
                  <a:pt x="2939841" y="1232132"/>
                  <a:pt x="2932312" y="1240270"/>
                </a:cubicBezTo>
                <a:close/>
                <a:moveTo>
                  <a:pt x="2898411" y="1235560"/>
                </a:moveTo>
                <a:cubicBezTo>
                  <a:pt x="2889529" y="1234209"/>
                  <a:pt x="2880438" y="1232686"/>
                  <a:pt x="2871347" y="1231093"/>
                </a:cubicBezTo>
                <a:cubicBezTo>
                  <a:pt x="2878564" y="1223751"/>
                  <a:pt x="2885642" y="1216167"/>
                  <a:pt x="2892443" y="1208513"/>
                </a:cubicBezTo>
                <a:cubicBezTo>
                  <a:pt x="2901708" y="1209691"/>
                  <a:pt x="2910972" y="1210799"/>
                  <a:pt x="2920063" y="1211803"/>
                </a:cubicBezTo>
                <a:cubicBezTo>
                  <a:pt x="2913193" y="1219768"/>
                  <a:pt x="2905906" y="1227768"/>
                  <a:pt x="2898411" y="1235560"/>
                </a:cubicBezTo>
                <a:close/>
                <a:moveTo>
                  <a:pt x="2865136" y="1229984"/>
                </a:moveTo>
                <a:cubicBezTo>
                  <a:pt x="2856392" y="1228426"/>
                  <a:pt x="2847509" y="1226729"/>
                  <a:pt x="2838626" y="1224963"/>
                </a:cubicBezTo>
                <a:cubicBezTo>
                  <a:pt x="2845566" y="1218106"/>
                  <a:pt x="2852402" y="1211007"/>
                  <a:pt x="2858994" y="1203838"/>
                </a:cubicBezTo>
                <a:cubicBezTo>
                  <a:pt x="2867981" y="1205188"/>
                  <a:pt x="2877141" y="1206470"/>
                  <a:pt x="2886198" y="1207682"/>
                </a:cubicBezTo>
                <a:cubicBezTo>
                  <a:pt x="2879431" y="1215232"/>
                  <a:pt x="2872353" y="1222712"/>
                  <a:pt x="2865136" y="1229984"/>
                </a:cubicBezTo>
                <a:close/>
                <a:moveTo>
                  <a:pt x="2828148" y="1227976"/>
                </a:moveTo>
                <a:cubicBezTo>
                  <a:pt x="2821381" y="1234486"/>
                  <a:pt x="2814407" y="1240928"/>
                  <a:pt x="2807398" y="1247092"/>
                </a:cubicBezTo>
                <a:cubicBezTo>
                  <a:pt x="2799313" y="1245014"/>
                  <a:pt x="2791020" y="1242763"/>
                  <a:pt x="2782589" y="1240443"/>
                </a:cubicBezTo>
                <a:cubicBezTo>
                  <a:pt x="2789355" y="1234452"/>
                  <a:pt x="2795947" y="1228426"/>
                  <a:pt x="2802193" y="1222435"/>
                </a:cubicBezTo>
                <a:cubicBezTo>
                  <a:pt x="2810937" y="1224340"/>
                  <a:pt x="2819612" y="1226210"/>
                  <a:pt x="2828148" y="1227941"/>
                </a:cubicBezTo>
                <a:close/>
                <a:moveTo>
                  <a:pt x="2802783" y="1251109"/>
                </a:moveTo>
                <a:cubicBezTo>
                  <a:pt x="2795947" y="1257031"/>
                  <a:pt x="2789043" y="1262780"/>
                  <a:pt x="2782172" y="1268252"/>
                </a:cubicBezTo>
                <a:cubicBezTo>
                  <a:pt x="2774504" y="1265793"/>
                  <a:pt x="2766662" y="1263230"/>
                  <a:pt x="2758751" y="1260598"/>
                </a:cubicBezTo>
                <a:cubicBezTo>
                  <a:pt x="2765170" y="1255404"/>
                  <a:pt x="2771624" y="1249967"/>
                  <a:pt x="2778009" y="1244426"/>
                </a:cubicBezTo>
                <a:cubicBezTo>
                  <a:pt x="2786405" y="1246746"/>
                  <a:pt x="2794698" y="1248997"/>
                  <a:pt x="2802748" y="1251109"/>
                </a:cubicBezTo>
                <a:close/>
                <a:moveTo>
                  <a:pt x="2725267" y="1279784"/>
                </a:moveTo>
                <a:cubicBezTo>
                  <a:pt x="2719716" y="1283836"/>
                  <a:pt x="2713817" y="1287991"/>
                  <a:pt x="2707675" y="1292182"/>
                </a:cubicBezTo>
                <a:cubicBezTo>
                  <a:pt x="2701083" y="1289134"/>
                  <a:pt x="2694490" y="1286052"/>
                  <a:pt x="2687897" y="1282935"/>
                </a:cubicBezTo>
                <a:cubicBezTo>
                  <a:pt x="2693276" y="1279091"/>
                  <a:pt x="2698688" y="1275143"/>
                  <a:pt x="2703963" y="1271161"/>
                </a:cubicBezTo>
                <a:cubicBezTo>
                  <a:pt x="2711041" y="1274070"/>
                  <a:pt x="2718154" y="1276944"/>
                  <a:pt x="2725232" y="1279784"/>
                </a:cubicBezTo>
                <a:close/>
                <a:moveTo>
                  <a:pt x="2686301" y="1306346"/>
                </a:moveTo>
                <a:cubicBezTo>
                  <a:pt x="2680264" y="1303125"/>
                  <a:pt x="2674226" y="1299905"/>
                  <a:pt x="2668223" y="1296649"/>
                </a:cubicBezTo>
                <a:cubicBezTo>
                  <a:pt x="2673185" y="1293290"/>
                  <a:pt x="2678216" y="1289792"/>
                  <a:pt x="2683178" y="1286295"/>
                </a:cubicBezTo>
                <a:cubicBezTo>
                  <a:pt x="2689598" y="1289342"/>
                  <a:pt x="2696121" y="1292424"/>
                  <a:pt x="2702748" y="1295506"/>
                </a:cubicBezTo>
                <a:cubicBezTo>
                  <a:pt x="2697300" y="1299177"/>
                  <a:pt x="2691784" y="1302814"/>
                  <a:pt x="2686301" y="1306311"/>
                </a:cubicBezTo>
                <a:close/>
                <a:moveTo>
                  <a:pt x="2687897" y="1331869"/>
                </a:moveTo>
                <a:cubicBezTo>
                  <a:pt x="2682242" y="1328544"/>
                  <a:pt x="2676620" y="1325220"/>
                  <a:pt x="2671034" y="1321861"/>
                </a:cubicBezTo>
                <a:cubicBezTo>
                  <a:pt x="2676100" y="1318813"/>
                  <a:pt x="2681200" y="1315627"/>
                  <a:pt x="2686544" y="1312268"/>
                </a:cubicBezTo>
                <a:cubicBezTo>
                  <a:pt x="2692651" y="1315523"/>
                  <a:pt x="2698827" y="1318744"/>
                  <a:pt x="2704969" y="1321930"/>
                </a:cubicBezTo>
                <a:cubicBezTo>
                  <a:pt x="2699382" y="1325289"/>
                  <a:pt x="2693657" y="1328648"/>
                  <a:pt x="2687897" y="1331869"/>
                </a:cubicBezTo>
                <a:close/>
                <a:moveTo>
                  <a:pt x="2704622" y="1347418"/>
                </a:moveTo>
                <a:cubicBezTo>
                  <a:pt x="2698862" y="1350397"/>
                  <a:pt x="2692928" y="1353340"/>
                  <a:pt x="2686891" y="1356249"/>
                </a:cubicBezTo>
                <a:cubicBezTo>
                  <a:pt x="2681825" y="1352994"/>
                  <a:pt x="2676829" y="1349704"/>
                  <a:pt x="2671867" y="1346414"/>
                </a:cubicBezTo>
                <a:cubicBezTo>
                  <a:pt x="2677210" y="1343609"/>
                  <a:pt x="2682554" y="1340665"/>
                  <a:pt x="2687863" y="1337687"/>
                </a:cubicBezTo>
                <a:cubicBezTo>
                  <a:pt x="2693414" y="1340942"/>
                  <a:pt x="2699001" y="1344163"/>
                  <a:pt x="2704622" y="1347384"/>
                </a:cubicBezTo>
                <a:close/>
                <a:moveTo>
                  <a:pt x="2701742" y="1371764"/>
                </a:moveTo>
                <a:cubicBezTo>
                  <a:pt x="2696051" y="1374223"/>
                  <a:pt x="2690049" y="1376682"/>
                  <a:pt x="2683560" y="1379244"/>
                </a:cubicBezTo>
                <a:cubicBezTo>
                  <a:pt x="2679049" y="1376058"/>
                  <a:pt x="2674573" y="1372872"/>
                  <a:pt x="2670097" y="1369652"/>
                </a:cubicBezTo>
                <a:cubicBezTo>
                  <a:pt x="2675892" y="1367089"/>
                  <a:pt x="2681270" y="1364595"/>
                  <a:pt x="2686509" y="1362102"/>
                </a:cubicBezTo>
                <a:cubicBezTo>
                  <a:pt x="2691541" y="1365323"/>
                  <a:pt x="2696606" y="1368543"/>
                  <a:pt x="2701742" y="1371799"/>
                </a:cubicBezTo>
                <a:close/>
                <a:moveTo>
                  <a:pt x="2909411" y="1371729"/>
                </a:moveTo>
                <a:cubicBezTo>
                  <a:pt x="2918744" y="1373980"/>
                  <a:pt x="2928078" y="1376024"/>
                  <a:pt x="2937273" y="1377824"/>
                </a:cubicBezTo>
                <a:cubicBezTo>
                  <a:pt x="2926690" y="1384681"/>
                  <a:pt x="2915275" y="1391504"/>
                  <a:pt x="2903304" y="1398084"/>
                </a:cubicBezTo>
                <a:cubicBezTo>
                  <a:pt x="2894907" y="1395798"/>
                  <a:pt x="2886371" y="1393270"/>
                  <a:pt x="2877905" y="1390603"/>
                </a:cubicBezTo>
                <a:cubicBezTo>
                  <a:pt x="2888418" y="1384751"/>
                  <a:pt x="2899001" y="1378413"/>
                  <a:pt x="2909376" y="1371729"/>
                </a:cubicBezTo>
                <a:close/>
                <a:moveTo>
                  <a:pt x="2950320" y="1375054"/>
                </a:moveTo>
                <a:cubicBezTo>
                  <a:pt x="2961562" y="1367366"/>
                  <a:pt x="2972319" y="1359366"/>
                  <a:pt x="2982416" y="1351228"/>
                </a:cubicBezTo>
                <a:cubicBezTo>
                  <a:pt x="2993484" y="1352475"/>
                  <a:pt x="3003894" y="1353444"/>
                  <a:pt x="3014095" y="1354068"/>
                </a:cubicBezTo>
                <a:cubicBezTo>
                  <a:pt x="3003512" y="1362898"/>
                  <a:pt x="2992235" y="1371522"/>
                  <a:pt x="2980542" y="1379695"/>
                </a:cubicBezTo>
                <a:cubicBezTo>
                  <a:pt x="2970792" y="1378448"/>
                  <a:pt x="2960660" y="1376855"/>
                  <a:pt x="2950320" y="1375019"/>
                </a:cubicBezTo>
                <a:close/>
                <a:moveTo>
                  <a:pt x="3097648" y="1319437"/>
                </a:moveTo>
                <a:cubicBezTo>
                  <a:pt x="3109550" y="1318605"/>
                  <a:pt x="3121278" y="1317428"/>
                  <a:pt x="3132520" y="1316008"/>
                </a:cubicBezTo>
                <a:cubicBezTo>
                  <a:pt x="3122944" y="1327194"/>
                  <a:pt x="3113089" y="1337964"/>
                  <a:pt x="3103096" y="1348007"/>
                </a:cubicBezTo>
                <a:cubicBezTo>
                  <a:pt x="3091264" y="1349081"/>
                  <a:pt x="3079362" y="1349773"/>
                  <a:pt x="3067669" y="1350085"/>
                </a:cubicBezTo>
                <a:cubicBezTo>
                  <a:pt x="3078079" y="1340250"/>
                  <a:pt x="3088141" y="1329964"/>
                  <a:pt x="3097648" y="1319437"/>
                </a:cubicBezTo>
                <a:close/>
                <a:moveTo>
                  <a:pt x="3195844" y="1239231"/>
                </a:moveTo>
                <a:cubicBezTo>
                  <a:pt x="3207885" y="1237084"/>
                  <a:pt x="3220064" y="1234763"/>
                  <a:pt x="3232104" y="1232235"/>
                </a:cubicBezTo>
                <a:cubicBezTo>
                  <a:pt x="3225026" y="1243317"/>
                  <a:pt x="3217913" y="1253984"/>
                  <a:pt x="3210938" y="1264027"/>
                </a:cubicBezTo>
                <a:cubicBezTo>
                  <a:pt x="3198759" y="1266589"/>
                  <a:pt x="3186511" y="1268944"/>
                  <a:pt x="3174401" y="1271022"/>
                </a:cubicBezTo>
                <a:cubicBezTo>
                  <a:pt x="3181549" y="1260945"/>
                  <a:pt x="3188766" y="1250244"/>
                  <a:pt x="3195844" y="1239231"/>
                </a:cubicBezTo>
                <a:close/>
                <a:moveTo>
                  <a:pt x="3261875" y="1193830"/>
                </a:moveTo>
                <a:cubicBezTo>
                  <a:pt x="3274956" y="1191094"/>
                  <a:pt x="3288211" y="1188150"/>
                  <a:pt x="3302194" y="1184895"/>
                </a:cubicBezTo>
                <a:cubicBezTo>
                  <a:pt x="3295428" y="1195838"/>
                  <a:pt x="3289148" y="1205812"/>
                  <a:pt x="3283110" y="1215301"/>
                </a:cubicBezTo>
                <a:cubicBezTo>
                  <a:pt x="3269058" y="1218833"/>
                  <a:pt x="3255907" y="1221915"/>
                  <a:pt x="3243069" y="1224755"/>
                </a:cubicBezTo>
                <a:cubicBezTo>
                  <a:pt x="3249210" y="1214920"/>
                  <a:pt x="3255525" y="1204565"/>
                  <a:pt x="3261875" y="1193830"/>
                </a:cubicBezTo>
                <a:close/>
                <a:moveTo>
                  <a:pt x="3309412" y="1183232"/>
                </a:moveTo>
                <a:cubicBezTo>
                  <a:pt x="3324020" y="1179769"/>
                  <a:pt x="3339148" y="1176029"/>
                  <a:pt x="3355491" y="1171839"/>
                </a:cubicBezTo>
                <a:cubicBezTo>
                  <a:pt x="3349002" y="1181605"/>
                  <a:pt x="3342479" y="1191405"/>
                  <a:pt x="3335921" y="1201206"/>
                </a:cubicBezTo>
                <a:cubicBezTo>
                  <a:pt x="3320654" y="1205535"/>
                  <a:pt x="3305387" y="1209656"/>
                  <a:pt x="3290536" y="1213431"/>
                </a:cubicBezTo>
                <a:cubicBezTo>
                  <a:pt x="3296400" y="1204184"/>
                  <a:pt x="3302611" y="1194245"/>
                  <a:pt x="3309412" y="1183232"/>
                </a:cubicBezTo>
                <a:close/>
                <a:moveTo>
                  <a:pt x="3385921" y="1135545"/>
                </a:moveTo>
                <a:cubicBezTo>
                  <a:pt x="3401119" y="1132048"/>
                  <a:pt x="3416213" y="1128550"/>
                  <a:pt x="3431202" y="1125052"/>
                </a:cubicBezTo>
                <a:lnTo>
                  <a:pt x="3442896" y="1122316"/>
                </a:lnTo>
                <a:cubicBezTo>
                  <a:pt x="3436338" y="1130766"/>
                  <a:pt x="3429606" y="1139597"/>
                  <a:pt x="3422806" y="1148636"/>
                </a:cubicBezTo>
                <a:cubicBezTo>
                  <a:pt x="3407365" y="1152861"/>
                  <a:pt x="3387483" y="1158263"/>
                  <a:pt x="3367219" y="1163562"/>
                </a:cubicBezTo>
                <a:cubicBezTo>
                  <a:pt x="3373395" y="1154246"/>
                  <a:pt x="3379641" y="1144896"/>
                  <a:pt x="3385921" y="1135511"/>
                </a:cubicBezTo>
                <a:close/>
                <a:moveTo>
                  <a:pt x="3390016" y="1129485"/>
                </a:moveTo>
                <a:cubicBezTo>
                  <a:pt x="3395984" y="1120654"/>
                  <a:pt x="3402160" y="1111581"/>
                  <a:pt x="3408440" y="1102507"/>
                </a:cubicBezTo>
                <a:cubicBezTo>
                  <a:pt x="3428531" y="1098594"/>
                  <a:pt x="3448343" y="1094750"/>
                  <a:pt x="3467948" y="1091044"/>
                </a:cubicBezTo>
                <a:cubicBezTo>
                  <a:pt x="3461043" y="1099425"/>
                  <a:pt x="3454312" y="1107841"/>
                  <a:pt x="3447823" y="1116083"/>
                </a:cubicBezTo>
                <a:lnTo>
                  <a:pt x="3429953" y="1120238"/>
                </a:lnTo>
                <a:cubicBezTo>
                  <a:pt x="3416733" y="1123321"/>
                  <a:pt x="3403409" y="1126403"/>
                  <a:pt x="3390016" y="1129485"/>
                </a:cubicBezTo>
                <a:close/>
                <a:moveTo>
                  <a:pt x="3495394" y="1066664"/>
                </a:moveTo>
                <a:cubicBezTo>
                  <a:pt x="3497337" y="1064448"/>
                  <a:pt x="3499280" y="1062266"/>
                  <a:pt x="3501258" y="1060084"/>
                </a:cubicBezTo>
                <a:cubicBezTo>
                  <a:pt x="3530578" y="1055998"/>
                  <a:pt x="3556879" y="1052846"/>
                  <a:pt x="3581446" y="1050388"/>
                </a:cubicBezTo>
                <a:cubicBezTo>
                  <a:pt x="3573569" y="1056898"/>
                  <a:pt x="3565935" y="1063513"/>
                  <a:pt x="3558684" y="1070023"/>
                </a:cubicBezTo>
                <a:cubicBezTo>
                  <a:pt x="3535818" y="1073590"/>
                  <a:pt x="3510974" y="1077885"/>
                  <a:pt x="3480960" y="1083460"/>
                </a:cubicBezTo>
                <a:cubicBezTo>
                  <a:pt x="3486338" y="1077053"/>
                  <a:pt x="3490987" y="1071651"/>
                  <a:pt x="3495394" y="1066630"/>
                </a:cubicBezTo>
                <a:close/>
                <a:moveTo>
                  <a:pt x="3620100" y="1026734"/>
                </a:moveTo>
                <a:cubicBezTo>
                  <a:pt x="3635922" y="1026284"/>
                  <a:pt x="3650461" y="1026077"/>
                  <a:pt x="3664513" y="1026180"/>
                </a:cubicBezTo>
                <a:cubicBezTo>
                  <a:pt x="3683875" y="1026319"/>
                  <a:pt x="3701536" y="1026838"/>
                  <a:pt x="3718261" y="1027773"/>
                </a:cubicBezTo>
                <a:cubicBezTo>
                  <a:pt x="3711981" y="1031167"/>
                  <a:pt x="3705492" y="1034838"/>
                  <a:pt x="3698587" y="1038890"/>
                </a:cubicBezTo>
                <a:cubicBezTo>
                  <a:pt x="3685089" y="1038994"/>
                  <a:pt x="3671071" y="1039340"/>
                  <a:pt x="3655734" y="1039998"/>
                </a:cubicBezTo>
                <a:cubicBezTo>
                  <a:pt x="3637206" y="1040795"/>
                  <a:pt x="3618087" y="1042076"/>
                  <a:pt x="3597546" y="1043877"/>
                </a:cubicBezTo>
                <a:cubicBezTo>
                  <a:pt x="3604728" y="1038163"/>
                  <a:pt x="3612293" y="1032414"/>
                  <a:pt x="3620065" y="1026734"/>
                </a:cubicBezTo>
                <a:close/>
                <a:moveTo>
                  <a:pt x="3843834" y="1041834"/>
                </a:moveTo>
                <a:cubicBezTo>
                  <a:pt x="3851953" y="1043184"/>
                  <a:pt x="3860038" y="1044604"/>
                  <a:pt x="3867914" y="1046059"/>
                </a:cubicBezTo>
                <a:lnTo>
                  <a:pt x="3868122" y="1050665"/>
                </a:lnTo>
                <a:cubicBezTo>
                  <a:pt x="3860176" y="1049522"/>
                  <a:pt x="3852057" y="1048483"/>
                  <a:pt x="3843938" y="1047479"/>
                </a:cubicBezTo>
                <a:lnTo>
                  <a:pt x="3843834" y="1041799"/>
                </a:lnTo>
                <a:close/>
                <a:moveTo>
                  <a:pt x="3873327" y="1047098"/>
                </a:moveTo>
                <a:cubicBezTo>
                  <a:pt x="3881273" y="1048621"/>
                  <a:pt x="3889496" y="1050284"/>
                  <a:pt x="3897789" y="1052015"/>
                </a:cubicBezTo>
                <a:lnTo>
                  <a:pt x="3898032" y="1055305"/>
                </a:lnTo>
                <a:cubicBezTo>
                  <a:pt x="3889982" y="1053955"/>
                  <a:pt x="3881759" y="1052673"/>
                  <a:pt x="3873535" y="1051461"/>
                </a:cubicBezTo>
                <a:lnTo>
                  <a:pt x="3873327" y="1047063"/>
                </a:lnTo>
                <a:close/>
                <a:moveTo>
                  <a:pt x="3903237" y="1053193"/>
                </a:moveTo>
                <a:cubicBezTo>
                  <a:pt x="3910697" y="1054820"/>
                  <a:pt x="3918435" y="1056552"/>
                  <a:pt x="3926381" y="1058422"/>
                </a:cubicBezTo>
                <a:cubicBezTo>
                  <a:pt x="3925270" y="1058872"/>
                  <a:pt x="3924160" y="1059288"/>
                  <a:pt x="3923050" y="1059738"/>
                </a:cubicBezTo>
                <a:cubicBezTo>
                  <a:pt x="3916526" y="1058526"/>
                  <a:pt x="3910003" y="1057348"/>
                  <a:pt x="3903480" y="1056240"/>
                </a:cubicBezTo>
                <a:lnTo>
                  <a:pt x="3903237" y="1053193"/>
                </a:lnTo>
                <a:close/>
                <a:moveTo>
                  <a:pt x="3933841" y="1061539"/>
                </a:moveTo>
                <a:lnTo>
                  <a:pt x="3933737" y="1060604"/>
                </a:lnTo>
                <a:lnTo>
                  <a:pt x="3934396" y="1060361"/>
                </a:lnTo>
                <a:cubicBezTo>
                  <a:pt x="3934951" y="1060500"/>
                  <a:pt x="3935506" y="1060638"/>
                  <a:pt x="3936061" y="1060777"/>
                </a:cubicBezTo>
                <a:cubicBezTo>
                  <a:pt x="3935333" y="1061054"/>
                  <a:pt x="3934569" y="1061296"/>
                  <a:pt x="3933841" y="1061539"/>
                </a:cubicBezTo>
                <a:close/>
                <a:moveTo>
                  <a:pt x="3996818" y="1061469"/>
                </a:moveTo>
                <a:cubicBezTo>
                  <a:pt x="3997512" y="1061331"/>
                  <a:pt x="3998241" y="1061158"/>
                  <a:pt x="3998935" y="1061019"/>
                </a:cubicBezTo>
                <a:lnTo>
                  <a:pt x="4000045" y="1061504"/>
                </a:lnTo>
                <a:cubicBezTo>
                  <a:pt x="3999316" y="1061643"/>
                  <a:pt x="3998588" y="1061747"/>
                  <a:pt x="3997893" y="1061885"/>
                </a:cubicBezTo>
                <a:lnTo>
                  <a:pt x="3996853" y="1061469"/>
                </a:lnTo>
                <a:close/>
                <a:moveTo>
                  <a:pt x="4027353" y="1061643"/>
                </a:moveTo>
                <a:cubicBezTo>
                  <a:pt x="4028116" y="1061539"/>
                  <a:pt x="4028914" y="1061400"/>
                  <a:pt x="4029677" y="1061296"/>
                </a:cubicBezTo>
                <a:cubicBezTo>
                  <a:pt x="4030649" y="1061850"/>
                  <a:pt x="4031620" y="1062370"/>
                  <a:pt x="4032592" y="1062924"/>
                </a:cubicBezTo>
                <a:cubicBezTo>
                  <a:pt x="4031863" y="1062993"/>
                  <a:pt x="4031100" y="1063097"/>
                  <a:pt x="4030371" y="1063166"/>
                </a:cubicBezTo>
                <a:lnTo>
                  <a:pt x="4027353" y="1061677"/>
                </a:lnTo>
                <a:close/>
                <a:moveTo>
                  <a:pt x="4039289" y="1053366"/>
                </a:moveTo>
                <a:cubicBezTo>
                  <a:pt x="4042168" y="1052881"/>
                  <a:pt x="4045049" y="1052396"/>
                  <a:pt x="4047963" y="1051946"/>
                </a:cubicBezTo>
                <a:lnTo>
                  <a:pt x="4048588" y="1054232"/>
                </a:lnTo>
                <a:cubicBezTo>
                  <a:pt x="4046888" y="1054439"/>
                  <a:pt x="4045153" y="1054682"/>
                  <a:pt x="4043452" y="1054924"/>
                </a:cubicBezTo>
                <a:lnTo>
                  <a:pt x="4042134" y="1055097"/>
                </a:lnTo>
                <a:lnTo>
                  <a:pt x="4039323" y="1053366"/>
                </a:lnTo>
                <a:close/>
                <a:moveTo>
                  <a:pt x="4008997" y="1044327"/>
                </a:moveTo>
                <a:cubicBezTo>
                  <a:pt x="4010177" y="1044015"/>
                  <a:pt x="4011356" y="1043704"/>
                  <a:pt x="4012536" y="1043392"/>
                </a:cubicBezTo>
                <a:lnTo>
                  <a:pt x="4015104" y="1044916"/>
                </a:lnTo>
                <a:cubicBezTo>
                  <a:pt x="4013924" y="1045193"/>
                  <a:pt x="4012779" y="1045470"/>
                  <a:pt x="4011600" y="1045712"/>
                </a:cubicBezTo>
                <a:lnTo>
                  <a:pt x="4008997" y="1044327"/>
                </a:lnTo>
                <a:close/>
                <a:moveTo>
                  <a:pt x="4000079" y="1039617"/>
                </a:moveTo>
                <a:cubicBezTo>
                  <a:pt x="3999247" y="1039202"/>
                  <a:pt x="3998449" y="1038751"/>
                  <a:pt x="3997616" y="1038336"/>
                </a:cubicBezTo>
                <a:lnTo>
                  <a:pt x="3999976" y="1037609"/>
                </a:lnTo>
                <a:lnTo>
                  <a:pt x="4001641" y="1037089"/>
                </a:lnTo>
                <a:lnTo>
                  <a:pt x="4003723" y="1038267"/>
                </a:lnTo>
                <a:cubicBezTo>
                  <a:pt x="4004313" y="1038613"/>
                  <a:pt x="4004903" y="1038959"/>
                  <a:pt x="4005493" y="1039271"/>
                </a:cubicBezTo>
                <a:cubicBezTo>
                  <a:pt x="4004174" y="1039617"/>
                  <a:pt x="4002856" y="1039998"/>
                  <a:pt x="4001537" y="1040345"/>
                </a:cubicBezTo>
                <a:lnTo>
                  <a:pt x="4000079" y="1039583"/>
                </a:lnTo>
                <a:close/>
                <a:moveTo>
                  <a:pt x="3991579" y="1035184"/>
                </a:moveTo>
                <a:lnTo>
                  <a:pt x="3989636" y="1034180"/>
                </a:lnTo>
                <a:lnTo>
                  <a:pt x="3988907" y="1029851"/>
                </a:lnTo>
                <a:cubicBezTo>
                  <a:pt x="3991232" y="1031167"/>
                  <a:pt x="3993556" y="1032483"/>
                  <a:pt x="3995846" y="1033799"/>
                </a:cubicBezTo>
                <a:cubicBezTo>
                  <a:pt x="3994702" y="1034180"/>
                  <a:pt x="3993556" y="1034526"/>
                  <a:pt x="3992411" y="1034907"/>
                </a:cubicBezTo>
                <a:lnTo>
                  <a:pt x="3991579" y="1035184"/>
                </a:lnTo>
                <a:close/>
                <a:moveTo>
                  <a:pt x="3957331" y="1012570"/>
                </a:moveTo>
                <a:cubicBezTo>
                  <a:pt x="3965520" y="1016934"/>
                  <a:pt x="3973952" y="1021540"/>
                  <a:pt x="3982939" y="1026527"/>
                </a:cubicBezTo>
                <a:lnTo>
                  <a:pt x="3983737" y="1031167"/>
                </a:lnTo>
                <a:cubicBezTo>
                  <a:pt x="3974958" y="1026700"/>
                  <a:pt x="3966353" y="1022406"/>
                  <a:pt x="3958095" y="1018388"/>
                </a:cubicBezTo>
                <a:lnTo>
                  <a:pt x="3957331" y="1012536"/>
                </a:lnTo>
                <a:close/>
                <a:moveTo>
                  <a:pt x="3921141" y="988259"/>
                </a:moveTo>
                <a:cubicBezTo>
                  <a:pt x="3913230" y="984346"/>
                  <a:pt x="3905493" y="980571"/>
                  <a:pt x="3897963" y="977039"/>
                </a:cubicBezTo>
                <a:lnTo>
                  <a:pt x="3897234" y="965611"/>
                </a:lnTo>
                <a:cubicBezTo>
                  <a:pt x="3904937" y="963741"/>
                  <a:pt x="3911946" y="962113"/>
                  <a:pt x="3918539" y="960728"/>
                </a:cubicBezTo>
                <a:cubicBezTo>
                  <a:pt x="3919406" y="969940"/>
                  <a:pt x="3920239" y="979117"/>
                  <a:pt x="3921107" y="988259"/>
                </a:cubicBezTo>
                <a:close/>
                <a:moveTo>
                  <a:pt x="3584326" y="904002"/>
                </a:moveTo>
                <a:cubicBezTo>
                  <a:pt x="3560384" y="900712"/>
                  <a:pt x="3536407" y="898080"/>
                  <a:pt x="3512917" y="896106"/>
                </a:cubicBezTo>
                <a:cubicBezTo>
                  <a:pt x="3520238" y="889214"/>
                  <a:pt x="3527768" y="882531"/>
                  <a:pt x="3535367" y="876124"/>
                </a:cubicBezTo>
                <a:cubicBezTo>
                  <a:pt x="3559412" y="879310"/>
                  <a:pt x="3583840" y="883258"/>
                  <a:pt x="3608024" y="887864"/>
                </a:cubicBezTo>
                <a:cubicBezTo>
                  <a:pt x="3600079" y="892955"/>
                  <a:pt x="3592133" y="898392"/>
                  <a:pt x="3584291" y="904037"/>
                </a:cubicBezTo>
                <a:close/>
                <a:moveTo>
                  <a:pt x="3342653" y="954806"/>
                </a:moveTo>
                <a:cubicBezTo>
                  <a:pt x="3329537" y="955602"/>
                  <a:pt x="3315900" y="956503"/>
                  <a:pt x="3302021" y="957507"/>
                </a:cubicBezTo>
                <a:cubicBezTo>
                  <a:pt x="3306983" y="947118"/>
                  <a:pt x="3311494" y="937837"/>
                  <a:pt x="3315796" y="929213"/>
                </a:cubicBezTo>
                <a:cubicBezTo>
                  <a:pt x="3330196" y="928521"/>
                  <a:pt x="3344387" y="927932"/>
                  <a:pt x="3358059" y="927516"/>
                </a:cubicBezTo>
                <a:cubicBezTo>
                  <a:pt x="3352923" y="936417"/>
                  <a:pt x="3347753" y="945559"/>
                  <a:pt x="3342687" y="954840"/>
                </a:cubicBezTo>
                <a:close/>
                <a:moveTo>
                  <a:pt x="3279884" y="992069"/>
                </a:moveTo>
                <a:cubicBezTo>
                  <a:pt x="3268294" y="993142"/>
                  <a:pt x="3256670" y="994216"/>
                  <a:pt x="3245012" y="995324"/>
                </a:cubicBezTo>
                <a:lnTo>
                  <a:pt x="3246990" y="990684"/>
                </a:lnTo>
                <a:cubicBezTo>
                  <a:pt x="3250460" y="982476"/>
                  <a:pt x="3253929" y="974234"/>
                  <a:pt x="3257434" y="965957"/>
                </a:cubicBezTo>
                <a:cubicBezTo>
                  <a:pt x="3269405" y="964987"/>
                  <a:pt x="3281410" y="964018"/>
                  <a:pt x="3293485" y="963152"/>
                </a:cubicBezTo>
                <a:cubicBezTo>
                  <a:pt x="3288905" y="972814"/>
                  <a:pt x="3284360" y="982441"/>
                  <a:pt x="3279884" y="992069"/>
                </a:cubicBezTo>
                <a:close/>
                <a:moveTo>
                  <a:pt x="3224227" y="1030786"/>
                </a:moveTo>
                <a:cubicBezTo>
                  <a:pt x="3213887" y="1031895"/>
                  <a:pt x="3203513" y="1033003"/>
                  <a:pt x="3193138" y="1034076"/>
                </a:cubicBezTo>
                <a:cubicBezTo>
                  <a:pt x="3197198" y="1024137"/>
                  <a:pt x="3201188" y="1014163"/>
                  <a:pt x="3205109" y="1004190"/>
                </a:cubicBezTo>
                <a:lnTo>
                  <a:pt x="3236823" y="1001142"/>
                </a:lnTo>
                <a:cubicBezTo>
                  <a:pt x="3232625" y="1011047"/>
                  <a:pt x="3228426" y="1020951"/>
                  <a:pt x="3224227" y="1030786"/>
                </a:cubicBezTo>
                <a:close/>
                <a:moveTo>
                  <a:pt x="3172458" y="1069954"/>
                </a:moveTo>
                <a:cubicBezTo>
                  <a:pt x="3162569" y="1070993"/>
                  <a:pt x="3152853" y="1071928"/>
                  <a:pt x="3143589" y="1072794"/>
                </a:cubicBezTo>
                <a:cubicBezTo>
                  <a:pt x="3147718" y="1063132"/>
                  <a:pt x="3151882" y="1053054"/>
                  <a:pt x="3156011" y="1042769"/>
                </a:cubicBezTo>
                <a:cubicBezTo>
                  <a:pt x="3165692" y="1041868"/>
                  <a:pt x="3175373" y="1040933"/>
                  <a:pt x="3185088" y="1039964"/>
                </a:cubicBezTo>
                <a:cubicBezTo>
                  <a:pt x="3180820" y="1050388"/>
                  <a:pt x="3176587" y="1060465"/>
                  <a:pt x="3172493" y="1069989"/>
                </a:cubicBezTo>
                <a:close/>
                <a:moveTo>
                  <a:pt x="3176101" y="1074629"/>
                </a:moveTo>
                <a:lnTo>
                  <a:pt x="3179085" y="1074318"/>
                </a:lnTo>
                <a:cubicBezTo>
                  <a:pt x="3181514" y="1074075"/>
                  <a:pt x="3183943" y="1073833"/>
                  <a:pt x="3186372" y="1073556"/>
                </a:cubicBezTo>
                <a:cubicBezTo>
                  <a:pt x="3192548" y="1072863"/>
                  <a:pt x="3198724" y="1072136"/>
                  <a:pt x="3204901" y="1071443"/>
                </a:cubicBezTo>
                <a:lnTo>
                  <a:pt x="3206670" y="1071235"/>
                </a:lnTo>
                <a:cubicBezTo>
                  <a:pt x="3201917" y="1081936"/>
                  <a:pt x="3197441" y="1091841"/>
                  <a:pt x="3192999" y="1101365"/>
                </a:cubicBezTo>
                <a:lnTo>
                  <a:pt x="3189946" y="1101745"/>
                </a:lnTo>
                <a:cubicBezTo>
                  <a:pt x="3186892" y="1102126"/>
                  <a:pt x="3183874" y="1102507"/>
                  <a:pt x="3180785" y="1102854"/>
                </a:cubicBezTo>
                <a:cubicBezTo>
                  <a:pt x="3174713" y="1103581"/>
                  <a:pt x="3168676" y="1104239"/>
                  <a:pt x="3162604" y="1104862"/>
                </a:cubicBezTo>
                <a:cubicBezTo>
                  <a:pt x="3167114" y="1095096"/>
                  <a:pt x="3171660" y="1084949"/>
                  <a:pt x="3176101" y="1074664"/>
                </a:cubicBezTo>
                <a:close/>
                <a:moveTo>
                  <a:pt x="3174748" y="1204253"/>
                </a:moveTo>
                <a:lnTo>
                  <a:pt x="3172666" y="1204565"/>
                </a:lnTo>
                <a:cubicBezTo>
                  <a:pt x="3170411" y="1204911"/>
                  <a:pt x="3168155" y="1205223"/>
                  <a:pt x="3165865" y="1205535"/>
                </a:cubicBezTo>
                <a:cubicBezTo>
                  <a:pt x="3158509" y="1206574"/>
                  <a:pt x="3150806" y="1207543"/>
                  <a:pt x="3142444" y="1208444"/>
                </a:cubicBezTo>
                <a:cubicBezTo>
                  <a:pt x="3148447" y="1198505"/>
                  <a:pt x="3154449" y="1188185"/>
                  <a:pt x="3160244" y="1177657"/>
                </a:cubicBezTo>
                <a:cubicBezTo>
                  <a:pt x="3164026" y="1177207"/>
                  <a:pt x="3167808" y="1176722"/>
                  <a:pt x="3171590" y="1176237"/>
                </a:cubicBezTo>
                <a:cubicBezTo>
                  <a:pt x="3178530" y="1175337"/>
                  <a:pt x="3185400" y="1174332"/>
                  <a:pt x="3192271" y="1173328"/>
                </a:cubicBezTo>
                <a:cubicBezTo>
                  <a:pt x="3186268" y="1184375"/>
                  <a:pt x="3180508" y="1194522"/>
                  <a:pt x="3174748" y="1204253"/>
                </a:cubicBezTo>
                <a:close/>
                <a:moveTo>
                  <a:pt x="3112603" y="1245257"/>
                </a:moveTo>
                <a:cubicBezTo>
                  <a:pt x="3102194" y="1246088"/>
                  <a:pt x="3091611" y="1246746"/>
                  <a:pt x="3081063" y="1247161"/>
                </a:cubicBezTo>
                <a:cubicBezTo>
                  <a:pt x="3088176" y="1237430"/>
                  <a:pt x="3095150" y="1227318"/>
                  <a:pt x="3101847" y="1217032"/>
                </a:cubicBezTo>
                <a:cubicBezTo>
                  <a:pt x="3112187" y="1216374"/>
                  <a:pt x="3122562" y="1215543"/>
                  <a:pt x="3132833" y="1214504"/>
                </a:cubicBezTo>
                <a:cubicBezTo>
                  <a:pt x="3126205" y="1225136"/>
                  <a:pt x="3119404" y="1235456"/>
                  <a:pt x="3112603" y="1245257"/>
                </a:cubicBezTo>
                <a:close/>
                <a:moveTo>
                  <a:pt x="2832520" y="1223751"/>
                </a:moveTo>
                <a:cubicBezTo>
                  <a:pt x="2823949" y="1222019"/>
                  <a:pt x="2815240" y="1220184"/>
                  <a:pt x="2806565" y="1218279"/>
                </a:cubicBezTo>
                <a:cubicBezTo>
                  <a:pt x="2813331" y="1211699"/>
                  <a:pt x="2819889" y="1205085"/>
                  <a:pt x="2825996" y="1198609"/>
                </a:cubicBezTo>
                <a:cubicBezTo>
                  <a:pt x="2835399" y="1200202"/>
                  <a:pt x="2844213" y="1201587"/>
                  <a:pt x="2852783" y="1202903"/>
                </a:cubicBezTo>
                <a:cubicBezTo>
                  <a:pt x="2846225" y="1209968"/>
                  <a:pt x="2839424" y="1216928"/>
                  <a:pt x="2832520" y="1223716"/>
                </a:cubicBezTo>
                <a:close/>
                <a:moveTo>
                  <a:pt x="2748480" y="1262261"/>
                </a:moveTo>
                <a:cubicBezTo>
                  <a:pt x="2742721" y="1266797"/>
                  <a:pt x="2736891" y="1271299"/>
                  <a:pt x="2731062" y="1275594"/>
                </a:cubicBezTo>
                <a:lnTo>
                  <a:pt x="2730090" y="1276286"/>
                </a:lnTo>
                <a:cubicBezTo>
                  <a:pt x="2722942" y="1273446"/>
                  <a:pt x="2715829" y="1270572"/>
                  <a:pt x="2708682" y="1267663"/>
                </a:cubicBezTo>
                <a:lnTo>
                  <a:pt x="2709341" y="1267144"/>
                </a:lnTo>
                <a:cubicBezTo>
                  <a:pt x="2711041" y="1265862"/>
                  <a:pt x="2712776" y="1264615"/>
                  <a:pt x="2714407" y="1263300"/>
                </a:cubicBezTo>
                <a:cubicBezTo>
                  <a:pt x="2718224" y="1260356"/>
                  <a:pt x="2721971" y="1257378"/>
                  <a:pt x="2725684" y="1254399"/>
                </a:cubicBezTo>
                <a:cubicBezTo>
                  <a:pt x="2733282" y="1257066"/>
                  <a:pt x="2740847" y="1259663"/>
                  <a:pt x="2748446" y="1262226"/>
                </a:cubicBezTo>
                <a:close/>
                <a:moveTo>
                  <a:pt x="2681339" y="1309497"/>
                </a:moveTo>
                <a:cubicBezTo>
                  <a:pt x="2676100" y="1312787"/>
                  <a:pt x="2671069" y="1315904"/>
                  <a:pt x="2666072" y="1318882"/>
                </a:cubicBezTo>
                <a:cubicBezTo>
                  <a:pt x="2661353" y="1316043"/>
                  <a:pt x="2656704" y="1313238"/>
                  <a:pt x="2652054" y="1310398"/>
                </a:cubicBezTo>
                <a:lnTo>
                  <a:pt x="2649660" y="1308943"/>
                </a:lnTo>
                <a:cubicBezTo>
                  <a:pt x="2654309" y="1305930"/>
                  <a:pt x="2658890" y="1302917"/>
                  <a:pt x="2663435" y="1299870"/>
                </a:cubicBezTo>
                <a:cubicBezTo>
                  <a:pt x="2669368" y="1303091"/>
                  <a:pt x="2675337" y="1306277"/>
                  <a:pt x="2681305" y="1309497"/>
                </a:cubicBezTo>
                <a:close/>
                <a:moveTo>
                  <a:pt x="2682762" y="1334743"/>
                </a:moveTo>
                <a:cubicBezTo>
                  <a:pt x="2677557" y="1337652"/>
                  <a:pt x="2672248" y="1340492"/>
                  <a:pt x="2667009" y="1343263"/>
                </a:cubicBezTo>
                <a:cubicBezTo>
                  <a:pt x="2661943" y="1339903"/>
                  <a:pt x="2656877" y="1336544"/>
                  <a:pt x="2651881" y="1333150"/>
                </a:cubicBezTo>
                <a:cubicBezTo>
                  <a:pt x="2656669" y="1330415"/>
                  <a:pt x="2661388" y="1327609"/>
                  <a:pt x="2666107" y="1324839"/>
                </a:cubicBezTo>
                <a:cubicBezTo>
                  <a:pt x="2671624" y="1328164"/>
                  <a:pt x="2677176" y="1331453"/>
                  <a:pt x="2682797" y="1334743"/>
                </a:cubicBezTo>
                <a:close/>
                <a:moveTo>
                  <a:pt x="2681513" y="1358847"/>
                </a:moveTo>
                <a:cubicBezTo>
                  <a:pt x="2676447" y="1361236"/>
                  <a:pt x="2671138" y="1363660"/>
                  <a:pt x="2665344" y="1366188"/>
                </a:cubicBezTo>
                <a:cubicBezTo>
                  <a:pt x="2660902" y="1362968"/>
                  <a:pt x="2656495" y="1359782"/>
                  <a:pt x="2652089" y="1356526"/>
                </a:cubicBezTo>
                <a:cubicBezTo>
                  <a:pt x="2656773" y="1354206"/>
                  <a:pt x="2661561" y="1351782"/>
                  <a:pt x="2666662" y="1349115"/>
                </a:cubicBezTo>
                <a:cubicBezTo>
                  <a:pt x="2671554" y="1352336"/>
                  <a:pt x="2676482" y="1355591"/>
                  <a:pt x="2681478" y="1358812"/>
                </a:cubicBezTo>
                <a:close/>
                <a:moveTo>
                  <a:pt x="2606738" y="1389391"/>
                </a:moveTo>
                <a:cubicBezTo>
                  <a:pt x="2603823" y="1390430"/>
                  <a:pt x="2600909" y="1391435"/>
                  <a:pt x="2597959" y="1392439"/>
                </a:cubicBezTo>
                <a:lnTo>
                  <a:pt x="2588071" y="1385028"/>
                </a:lnTo>
                <a:cubicBezTo>
                  <a:pt x="2591055" y="1383850"/>
                  <a:pt x="2594004" y="1382638"/>
                  <a:pt x="2596953" y="1381426"/>
                </a:cubicBezTo>
                <a:lnTo>
                  <a:pt x="2606738" y="1389391"/>
                </a:lnTo>
                <a:close/>
                <a:moveTo>
                  <a:pt x="2559653" y="1395902"/>
                </a:moveTo>
                <a:cubicBezTo>
                  <a:pt x="2562463" y="1394863"/>
                  <a:pt x="2565274" y="1393824"/>
                  <a:pt x="2568050" y="1392785"/>
                </a:cubicBezTo>
                <a:lnTo>
                  <a:pt x="2577383" y="1399157"/>
                </a:lnTo>
                <a:cubicBezTo>
                  <a:pt x="2574608" y="1400023"/>
                  <a:pt x="2571832" y="1400889"/>
                  <a:pt x="2569056" y="1401720"/>
                </a:cubicBezTo>
                <a:lnTo>
                  <a:pt x="2559653" y="1395867"/>
                </a:lnTo>
                <a:close/>
                <a:moveTo>
                  <a:pt x="2562949" y="1389322"/>
                </a:moveTo>
                <a:cubicBezTo>
                  <a:pt x="2560069" y="1390396"/>
                  <a:pt x="2557154" y="1391469"/>
                  <a:pt x="2554205" y="1392508"/>
                </a:cubicBezTo>
                <a:lnTo>
                  <a:pt x="2544073" y="1386205"/>
                </a:lnTo>
                <a:cubicBezTo>
                  <a:pt x="2547023" y="1384958"/>
                  <a:pt x="2549972" y="1383712"/>
                  <a:pt x="2552921" y="1382430"/>
                </a:cubicBezTo>
                <a:lnTo>
                  <a:pt x="2562949" y="1389287"/>
                </a:lnTo>
                <a:close/>
                <a:moveTo>
                  <a:pt x="1305867" y="1017211"/>
                </a:moveTo>
                <a:cubicBezTo>
                  <a:pt x="1327693" y="1019739"/>
                  <a:pt x="1350177" y="1022821"/>
                  <a:pt x="1372939" y="1026388"/>
                </a:cubicBezTo>
                <a:cubicBezTo>
                  <a:pt x="1355139" y="1029263"/>
                  <a:pt x="1336888" y="1032345"/>
                  <a:pt x="1317422" y="1035808"/>
                </a:cubicBezTo>
                <a:cubicBezTo>
                  <a:pt x="1295735" y="1032345"/>
                  <a:pt x="1274153" y="1029332"/>
                  <a:pt x="1253161" y="1026873"/>
                </a:cubicBezTo>
                <a:cubicBezTo>
                  <a:pt x="1271273" y="1023410"/>
                  <a:pt x="1288969" y="1020189"/>
                  <a:pt x="1305867" y="1017211"/>
                </a:cubicBezTo>
                <a:close/>
                <a:moveTo>
                  <a:pt x="1404410" y="1026561"/>
                </a:moveTo>
                <a:cubicBezTo>
                  <a:pt x="1427103" y="1023098"/>
                  <a:pt x="1449483" y="1019981"/>
                  <a:pt x="1471031" y="1017176"/>
                </a:cubicBezTo>
                <a:cubicBezTo>
                  <a:pt x="1490219" y="1020605"/>
                  <a:pt x="1509962" y="1024483"/>
                  <a:pt x="1529810" y="1028674"/>
                </a:cubicBezTo>
                <a:cubicBezTo>
                  <a:pt x="1507360" y="1031375"/>
                  <a:pt x="1484633" y="1034353"/>
                  <a:pt x="1462079" y="1037609"/>
                </a:cubicBezTo>
                <a:cubicBezTo>
                  <a:pt x="1442682" y="1033591"/>
                  <a:pt x="1423321" y="1029886"/>
                  <a:pt x="1404410" y="1026561"/>
                </a:cubicBezTo>
                <a:close/>
                <a:moveTo>
                  <a:pt x="1389282" y="1048899"/>
                </a:moveTo>
                <a:cubicBezTo>
                  <a:pt x="1370198" y="1045020"/>
                  <a:pt x="1351114" y="1041453"/>
                  <a:pt x="1332411" y="1038267"/>
                </a:cubicBezTo>
                <a:cubicBezTo>
                  <a:pt x="1352051" y="1034873"/>
                  <a:pt x="1370545" y="1031791"/>
                  <a:pt x="1388727" y="1028951"/>
                </a:cubicBezTo>
                <a:cubicBezTo>
                  <a:pt x="1407984" y="1032172"/>
                  <a:pt x="1427693" y="1035773"/>
                  <a:pt x="1447471" y="1039756"/>
                </a:cubicBezTo>
                <a:cubicBezTo>
                  <a:pt x="1428942" y="1042492"/>
                  <a:pt x="1409823" y="1045505"/>
                  <a:pt x="1389317" y="1048899"/>
                </a:cubicBezTo>
                <a:close/>
                <a:moveTo>
                  <a:pt x="1278248" y="1073764"/>
                </a:moveTo>
                <a:cubicBezTo>
                  <a:pt x="1293515" y="1070855"/>
                  <a:pt x="1308817" y="1068049"/>
                  <a:pt x="1323806" y="1065314"/>
                </a:cubicBezTo>
                <a:cubicBezTo>
                  <a:pt x="1340323" y="1068707"/>
                  <a:pt x="1357221" y="1072413"/>
                  <a:pt x="1374153" y="1076396"/>
                </a:cubicBezTo>
                <a:cubicBezTo>
                  <a:pt x="1358400" y="1079166"/>
                  <a:pt x="1342509" y="1082040"/>
                  <a:pt x="1326790" y="1084949"/>
                </a:cubicBezTo>
                <a:cubicBezTo>
                  <a:pt x="1310517" y="1080932"/>
                  <a:pt x="1294209" y="1077157"/>
                  <a:pt x="1278248" y="1073764"/>
                </a:cubicBezTo>
                <a:close/>
                <a:moveTo>
                  <a:pt x="2292199" y="1309082"/>
                </a:moveTo>
                <a:cubicBezTo>
                  <a:pt x="2196813" y="1265481"/>
                  <a:pt x="2098201" y="1220426"/>
                  <a:pt x="1996778" y="1176930"/>
                </a:cubicBezTo>
                <a:cubicBezTo>
                  <a:pt x="2008680" y="1172947"/>
                  <a:pt x="2020581" y="1168964"/>
                  <a:pt x="2032517" y="1165051"/>
                </a:cubicBezTo>
                <a:cubicBezTo>
                  <a:pt x="2156113" y="1221638"/>
                  <a:pt x="2275648" y="1282277"/>
                  <a:pt x="2391228" y="1340908"/>
                </a:cubicBezTo>
                <a:cubicBezTo>
                  <a:pt x="2424434" y="1357738"/>
                  <a:pt x="2456460" y="1373980"/>
                  <a:pt x="2488105" y="1389911"/>
                </a:cubicBezTo>
                <a:cubicBezTo>
                  <a:pt x="2485190" y="1391227"/>
                  <a:pt x="2482276" y="1392508"/>
                  <a:pt x="2479361" y="1393824"/>
                </a:cubicBezTo>
                <a:cubicBezTo>
                  <a:pt x="2417598" y="1366431"/>
                  <a:pt x="2353858" y="1337306"/>
                  <a:pt x="2292199" y="1309151"/>
                </a:cubicBezTo>
                <a:close/>
                <a:moveTo>
                  <a:pt x="1316624" y="1112239"/>
                </a:moveTo>
                <a:cubicBezTo>
                  <a:pt x="1303438" y="1114801"/>
                  <a:pt x="1290218" y="1117364"/>
                  <a:pt x="1276964" y="1119996"/>
                </a:cubicBezTo>
                <a:cubicBezTo>
                  <a:pt x="1262078" y="1115529"/>
                  <a:pt x="1248095" y="1111546"/>
                  <a:pt x="1234458" y="1107910"/>
                </a:cubicBezTo>
                <a:cubicBezTo>
                  <a:pt x="1247158" y="1105382"/>
                  <a:pt x="1259892" y="1102888"/>
                  <a:pt x="1272592" y="1100395"/>
                </a:cubicBezTo>
                <a:cubicBezTo>
                  <a:pt x="1287026" y="1104066"/>
                  <a:pt x="1301808" y="1108014"/>
                  <a:pt x="1316658" y="1112239"/>
                </a:cubicBezTo>
                <a:close/>
                <a:moveTo>
                  <a:pt x="1382793" y="1104897"/>
                </a:moveTo>
                <a:cubicBezTo>
                  <a:pt x="1396187" y="1108637"/>
                  <a:pt x="1410170" y="1112689"/>
                  <a:pt x="1424466" y="1116983"/>
                </a:cubicBezTo>
                <a:cubicBezTo>
                  <a:pt x="1409199" y="1119788"/>
                  <a:pt x="1393897" y="1122663"/>
                  <a:pt x="1378560" y="1125606"/>
                </a:cubicBezTo>
                <a:cubicBezTo>
                  <a:pt x="1364507" y="1121139"/>
                  <a:pt x="1351218" y="1117087"/>
                  <a:pt x="1338171" y="1113208"/>
                </a:cubicBezTo>
                <a:cubicBezTo>
                  <a:pt x="1353092" y="1110369"/>
                  <a:pt x="1367977" y="1107598"/>
                  <a:pt x="1382793" y="1104897"/>
                </a:cubicBezTo>
                <a:close/>
                <a:moveTo>
                  <a:pt x="1473703" y="1132221"/>
                </a:moveTo>
                <a:cubicBezTo>
                  <a:pt x="1457950" y="1135165"/>
                  <a:pt x="1442127" y="1138143"/>
                  <a:pt x="1426270" y="1141225"/>
                </a:cubicBezTo>
                <a:cubicBezTo>
                  <a:pt x="1413362" y="1136861"/>
                  <a:pt x="1400698" y="1132706"/>
                  <a:pt x="1388519" y="1128792"/>
                </a:cubicBezTo>
                <a:cubicBezTo>
                  <a:pt x="1404029" y="1125849"/>
                  <a:pt x="1419539" y="1122974"/>
                  <a:pt x="1434945" y="1120135"/>
                </a:cubicBezTo>
                <a:cubicBezTo>
                  <a:pt x="1447297" y="1123909"/>
                  <a:pt x="1460032" y="1127857"/>
                  <a:pt x="1473668" y="1132221"/>
                </a:cubicBezTo>
                <a:close/>
                <a:moveTo>
                  <a:pt x="1519886" y="1147216"/>
                </a:moveTo>
                <a:cubicBezTo>
                  <a:pt x="1503751" y="1150298"/>
                  <a:pt x="1487582" y="1153484"/>
                  <a:pt x="1471343" y="1156705"/>
                </a:cubicBezTo>
                <a:cubicBezTo>
                  <a:pt x="1459511" y="1152584"/>
                  <a:pt x="1447714" y="1148497"/>
                  <a:pt x="1435916" y="1144480"/>
                </a:cubicBezTo>
                <a:cubicBezTo>
                  <a:pt x="1451947" y="1141398"/>
                  <a:pt x="1467908" y="1138385"/>
                  <a:pt x="1483835" y="1135442"/>
                </a:cubicBezTo>
                <a:cubicBezTo>
                  <a:pt x="1495840" y="1139286"/>
                  <a:pt x="1507846" y="1143234"/>
                  <a:pt x="1519886" y="1147216"/>
                </a:cubicBezTo>
                <a:close/>
                <a:moveTo>
                  <a:pt x="1776028" y="1164947"/>
                </a:moveTo>
                <a:cubicBezTo>
                  <a:pt x="1783523" y="1167510"/>
                  <a:pt x="1790844" y="1170038"/>
                  <a:pt x="1797992" y="1172497"/>
                </a:cubicBezTo>
                <a:cubicBezTo>
                  <a:pt x="1781684" y="1176237"/>
                  <a:pt x="1764682" y="1180220"/>
                  <a:pt x="1747333" y="1184306"/>
                </a:cubicBezTo>
                <a:cubicBezTo>
                  <a:pt x="1739213" y="1181605"/>
                  <a:pt x="1731302" y="1178938"/>
                  <a:pt x="1723738" y="1176445"/>
                </a:cubicBezTo>
                <a:lnTo>
                  <a:pt x="1722836" y="1176168"/>
                </a:lnTo>
                <a:cubicBezTo>
                  <a:pt x="1740983" y="1172254"/>
                  <a:pt x="1758818" y="1168480"/>
                  <a:pt x="1776028" y="1164947"/>
                </a:cubicBezTo>
                <a:close/>
                <a:moveTo>
                  <a:pt x="1816035" y="1173536"/>
                </a:moveTo>
                <a:cubicBezTo>
                  <a:pt x="1833419" y="1169622"/>
                  <a:pt x="1849588" y="1166021"/>
                  <a:pt x="1865376" y="1162627"/>
                </a:cubicBezTo>
                <a:cubicBezTo>
                  <a:pt x="1868742" y="1163908"/>
                  <a:pt x="1872073" y="1165190"/>
                  <a:pt x="1875404" y="1166506"/>
                </a:cubicBezTo>
                <a:lnTo>
                  <a:pt x="1880851" y="1168653"/>
                </a:lnTo>
                <a:cubicBezTo>
                  <a:pt x="1865411" y="1172428"/>
                  <a:pt x="1850005" y="1176272"/>
                  <a:pt x="1834529" y="1180185"/>
                </a:cubicBezTo>
                <a:cubicBezTo>
                  <a:pt x="1828492" y="1178003"/>
                  <a:pt x="1822316" y="1175787"/>
                  <a:pt x="1816070" y="1173536"/>
                </a:cubicBezTo>
                <a:close/>
                <a:moveTo>
                  <a:pt x="1685813" y="1163874"/>
                </a:moveTo>
                <a:cubicBezTo>
                  <a:pt x="1705383" y="1159960"/>
                  <a:pt x="1723530" y="1156463"/>
                  <a:pt x="1741018" y="1153173"/>
                </a:cubicBezTo>
                <a:cubicBezTo>
                  <a:pt x="1749831" y="1156082"/>
                  <a:pt x="1758367" y="1158956"/>
                  <a:pt x="1766660" y="1161761"/>
                </a:cubicBezTo>
                <a:cubicBezTo>
                  <a:pt x="1749484" y="1165328"/>
                  <a:pt x="1731649" y="1169138"/>
                  <a:pt x="1713502" y="1173086"/>
                </a:cubicBezTo>
                <a:lnTo>
                  <a:pt x="1685847" y="1163874"/>
                </a:lnTo>
                <a:close/>
                <a:moveTo>
                  <a:pt x="1666243" y="1162696"/>
                </a:moveTo>
                <a:cubicBezTo>
                  <a:pt x="1649623" y="1166055"/>
                  <a:pt x="1632343" y="1169657"/>
                  <a:pt x="1613675" y="1173570"/>
                </a:cubicBezTo>
                <a:cubicBezTo>
                  <a:pt x="1603300" y="1170038"/>
                  <a:pt x="1592995" y="1166506"/>
                  <a:pt x="1582690" y="1163008"/>
                </a:cubicBezTo>
                <a:cubicBezTo>
                  <a:pt x="1602259" y="1159129"/>
                  <a:pt x="1619747" y="1155770"/>
                  <a:pt x="1635952" y="1152722"/>
                </a:cubicBezTo>
                <a:cubicBezTo>
                  <a:pt x="1646014" y="1156012"/>
                  <a:pt x="1656111" y="1159372"/>
                  <a:pt x="1666243" y="1162696"/>
                </a:cubicBezTo>
                <a:close/>
                <a:moveTo>
                  <a:pt x="1731163" y="1149952"/>
                </a:moveTo>
                <a:cubicBezTo>
                  <a:pt x="1714022" y="1153207"/>
                  <a:pt x="1695945" y="1156740"/>
                  <a:pt x="1676201" y="1160688"/>
                </a:cubicBezTo>
                <a:cubicBezTo>
                  <a:pt x="1666174" y="1157363"/>
                  <a:pt x="1656215" y="1154073"/>
                  <a:pt x="1646257" y="1150783"/>
                </a:cubicBezTo>
                <a:cubicBezTo>
                  <a:pt x="1665202" y="1147251"/>
                  <a:pt x="1684217" y="1143857"/>
                  <a:pt x="1702884" y="1140636"/>
                </a:cubicBezTo>
                <a:cubicBezTo>
                  <a:pt x="1712357" y="1143718"/>
                  <a:pt x="1721795" y="1146835"/>
                  <a:pt x="1731198" y="1149917"/>
                </a:cubicBezTo>
                <a:close/>
                <a:moveTo>
                  <a:pt x="1626028" y="1149467"/>
                </a:moveTo>
                <a:cubicBezTo>
                  <a:pt x="1610275" y="1152445"/>
                  <a:pt x="1593273" y="1155770"/>
                  <a:pt x="1573182" y="1159787"/>
                </a:cubicBezTo>
                <a:cubicBezTo>
                  <a:pt x="1562010" y="1156012"/>
                  <a:pt x="1550871" y="1152238"/>
                  <a:pt x="1539768" y="1148532"/>
                </a:cubicBezTo>
                <a:cubicBezTo>
                  <a:pt x="1557742" y="1145138"/>
                  <a:pt x="1575611" y="1141848"/>
                  <a:pt x="1592995" y="1138766"/>
                </a:cubicBezTo>
                <a:cubicBezTo>
                  <a:pt x="1603994" y="1142299"/>
                  <a:pt x="1614994" y="1145866"/>
                  <a:pt x="1626028" y="1149467"/>
                </a:cubicBezTo>
                <a:close/>
                <a:moveTo>
                  <a:pt x="1563293" y="1161761"/>
                </a:moveTo>
                <a:cubicBezTo>
                  <a:pt x="1546916" y="1165051"/>
                  <a:pt x="1530469" y="1168376"/>
                  <a:pt x="1513953" y="1171804"/>
                </a:cubicBezTo>
                <a:cubicBezTo>
                  <a:pt x="1502814" y="1167822"/>
                  <a:pt x="1491676" y="1163874"/>
                  <a:pt x="1480608" y="1159995"/>
                </a:cubicBezTo>
                <a:cubicBezTo>
                  <a:pt x="1496985" y="1156740"/>
                  <a:pt x="1513328" y="1153588"/>
                  <a:pt x="1529601" y="1150471"/>
                </a:cubicBezTo>
                <a:cubicBezTo>
                  <a:pt x="1540809" y="1154212"/>
                  <a:pt x="1552017" y="1157952"/>
                  <a:pt x="1563259" y="1161761"/>
                </a:cubicBezTo>
                <a:close/>
                <a:moveTo>
                  <a:pt x="1703856" y="1175163"/>
                </a:moveTo>
                <a:cubicBezTo>
                  <a:pt x="1686680" y="1178938"/>
                  <a:pt x="1669401" y="1182782"/>
                  <a:pt x="1652121" y="1186696"/>
                </a:cubicBezTo>
                <a:lnTo>
                  <a:pt x="1622974" y="1176756"/>
                </a:lnTo>
                <a:cubicBezTo>
                  <a:pt x="1641226" y="1172912"/>
                  <a:pt x="1658991" y="1169276"/>
                  <a:pt x="1675854" y="1165882"/>
                </a:cubicBezTo>
                <a:lnTo>
                  <a:pt x="1703856" y="1175198"/>
                </a:lnTo>
                <a:close/>
                <a:moveTo>
                  <a:pt x="1661177" y="1189778"/>
                </a:moveTo>
                <a:cubicBezTo>
                  <a:pt x="1678561" y="1185864"/>
                  <a:pt x="1695910" y="1182020"/>
                  <a:pt x="1713155" y="1178280"/>
                </a:cubicBezTo>
                <a:lnTo>
                  <a:pt x="1721934" y="1181189"/>
                </a:lnTo>
                <a:cubicBezTo>
                  <a:pt x="1727138" y="1182921"/>
                  <a:pt x="1732551" y="1184722"/>
                  <a:pt x="1738034" y="1186557"/>
                </a:cubicBezTo>
                <a:cubicBezTo>
                  <a:pt x="1721274" y="1190540"/>
                  <a:pt x="1704446" y="1194626"/>
                  <a:pt x="1687582" y="1198747"/>
                </a:cubicBezTo>
                <a:cubicBezTo>
                  <a:pt x="1678769" y="1195769"/>
                  <a:pt x="1669956" y="1192791"/>
                  <a:pt x="1661177" y="1189812"/>
                </a:cubicBezTo>
                <a:close/>
                <a:moveTo>
                  <a:pt x="1756320" y="1187388"/>
                </a:moveTo>
                <a:cubicBezTo>
                  <a:pt x="1773703" y="1183267"/>
                  <a:pt x="1790671" y="1179354"/>
                  <a:pt x="1806840" y="1175648"/>
                </a:cubicBezTo>
                <a:cubicBezTo>
                  <a:pt x="1813259" y="1177899"/>
                  <a:pt x="1819609" y="1180150"/>
                  <a:pt x="1825785" y="1182401"/>
                </a:cubicBezTo>
                <a:cubicBezTo>
                  <a:pt x="1809824" y="1186453"/>
                  <a:pt x="1793863" y="1190574"/>
                  <a:pt x="1777937" y="1194730"/>
                </a:cubicBezTo>
                <a:cubicBezTo>
                  <a:pt x="1770581" y="1192236"/>
                  <a:pt x="1763363" y="1189778"/>
                  <a:pt x="1756320" y="1187388"/>
                </a:cubicBezTo>
                <a:close/>
                <a:moveTo>
                  <a:pt x="1842857" y="1183232"/>
                </a:moveTo>
                <a:cubicBezTo>
                  <a:pt x="1858228" y="1179354"/>
                  <a:pt x="1873565" y="1175544"/>
                  <a:pt x="1888901" y="1171839"/>
                </a:cubicBezTo>
                <a:lnTo>
                  <a:pt x="1890428" y="1172428"/>
                </a:lnTo>
                <a:cubicBezTo>
                  <a:pt x="1894314" y="1173951"/>
                  <a:pt x="1898235" y="1175510"/>
                  <a:pt x="1902121" y="1177034"/>
                </a:cubicBezTo>
                <a:cubicBezTo>
                  <a:pt x="1887652" y="1181016"/>
                  <a:pt x="1873149" y="1185033"/>
                  <a:pt x="1858645" y="1189120"/>
                </a:cubicBezTo>
                <a:cubicBezTo>
                  <a:pt x="1853440" y="1187180"/>
                  <a:pt x="1848166" y="1185206"/>
                  <a:pt x="1842857" y="1183267"/>
                </a:cubicBezTo>
                <a:close/>
                <a:moveTo>
                  <a:pt x="1785744" y="1162973"/>
                </a:moveTo>
                <a:cubicBezTo>
                  <a:pt x="1803578" y="1159337"/>
                  <a:pt x="1821309" y="1155839"/>
                  <a:pt x="1838520" y="1152549"/>
                </a:cubicBezTo>
                <a:cubicBezTo>
                  <a:pt x="1844696" y="1154835"/>
                  <a:pt x="1850768" y="1157086"/>
                  <a:pt x="1856806" y="1159372"/>
                </a:cubicBezTo>
                <a:cubicBezTo>
                  <a:pt x="1840949" y="1162835"/>
                  <a:pt x="1824640" y="1166471"/>
                  <a:pt x="1807187" y="1170419"/>
                </a:cubicBezTo>
                <a:cubicBezTo>
                  <a:pt x="1800213" y="1167960"/>
                  <a:pt x="1793100" y="1165501"/>
                  <a:pt x="1785778" y="1162973"/>
                </a:cubicBezTo>
                <a:close/>
                <a:moveTo>
                  <a:pt x="1751254" y="1151303"/>
                </a:moveTo>
                <a:cubicBezTo>
                  <a:pt x="1771205" y="1147597"/>
                  <a:pt x="1789630" y="1144342"/>
                  <a:pt x="1807395" y="1141329"/>
                </a:cubicBezTo>
                <a:cubicBezTo>
                  <a:pt x="1814855" y="1143961"/>
                  <a:pt x="1822177" y="1146558"/>
                  <a:pt x="1829394" y="1149190"/>
                </a:cubicBezTo>
                <a:cubicBezTo>
                  <a:pt x="1812114" y="1152515"/>
                  <a:pt x="1794349" y="1156082"/>
                  <a:pt x="1776410" y="1159753"/>
                </a:cubicBezTo>
                <a:cubicBezTo>
                  <a:pt x="1768290" y="1156982"/>
                  <a:pt x="1759928" y="1154177"/>
                  <a:pt x="1751288" y="1151303"/>
                </a:cubicBezTo>
                <a:close/>
                <a:moveTo>
                  <a:pt x="1494279" y="1133537"/>
                </a:moveTo>
                <a:cubicBezTo>
                  <a:pt x="1513016" y="1130108"/>
                  <a:pt x="1530261" y="1127026"/>
                  <a:pt x="1546846" y="1124186"/>
                </a:cubicBezTo>
                <a:cubicBezTo>
                  <a:pt x="1558817" y="1127892"/>
                  <a:pt x="1570823" y="1131667"/>
                  <a:pt x="1582829" y="1135511"/>
                </a:cubicBezTo>
                <a:cubicBezTo>
                  <a:pt x="1565688" y="1138593"/>
                  <a:pt x="1547957" y="1141883"/>
                  <a:pt x="1530018" y="1145277"/>
                </a:cubicBezTo>
                <a:cubicBezTo>
                  <a:pt x="1518082" y="1141294"/>
                  <a:pt x="1506180" y="1137381"/>
                  <a:pt x="1494279" y="1133537"/>
                </a:cubicBezTo>
                <a:close/>
                <a:moveTo>
                  <a:pt x="1604029" y="1175614"/>
                </a:moveTo>
                <a:cubicBezTo>
                  <a:pt x="1587547" y="1179111"/>
                  <a:pt x="1571031" y="1182678"/>
                  <a:pt x="1554411" y="1186280"/>
                </a:cubicBezTo>
                <a:cubicBezTo>
                  <a:pt x="1543897" y="1182505"/>
                  <a:pt x="1533453" y="1178765"/>
                  <a:pt x="1523043" y="1175025"/>
                </a:cubicBezTo>
                <a:cubicBezTo>
                  <a:pt x="1539699" y="1171596"/>
                  <a:pt x="1556250" y="1168272"/>
                  <a:pt x="1572766" y="1164982"/>
                </a:cubicBezTo>
                <a:cubicBezTo>
                  <a:pt x="1583141" y="1168514"/>
                  <a:pt x="1593550" y="1172047"/>
                  <a:pt x="1604029" y="1175614"/>
                </a:cubicBezTo>
                <a:close/>
                <a:moveTo>
                  <a:pt x="1642718" y="1188808"/>
                </a:moveTo>
                <a:cubicBezTo>
                  <a:pt x="1626271" y="1192548"/>
                  <a:pt x="1609789" y="1196323"/>
                  <a:pt x="1593203" y="1200167"/>
                </a:cubicBezTo>
                <a:cubicBezTo>
                  <a:pt x="1583175" y="1196600"/>
                  <a:pt x="1573217" y="1193033"/>
                  <a:pt x="1563328" y="1189466"/>
                </a:cubicBezTo>
                <a:cubicBezTo>
                  <a:pt x="1580053" y="1185830"/>
                  <a:pt x="1596708" y="1182263"/>
                  <a:pt x="1613294" y="1178765"/>
                </a:cubicBezTo>
                <a:lnTo>
                  <a:pt x="1642683" y="1188808"/>
                </a:lnTo>
                <a:close/>
                <a:moveTo>
                  <a:pt x="1769089" y="1197016"/>
                </a:moveTo>
                <a:cubicBezTo>
                  <a:pt x="1752884" y="1201241"/>
                  <a:pt x="1736715" y="1205500"/>
                  <a:pt x="1720546" y="1209794"/>
                </a:cubicBezTo>
                <a:lnTo>
                  <a:pt x="1707777" y="1205535"/>
                </a:lnTo>
                <a:cubicBezTo>
                  <a:pt x="1703995" y="1204288"/>
                  <a:pt x="1700247" y="1203007"/>
                  <a:pt x="1696465" y="1201760"/>
                </a:cubicBezTo>
                <a:cubicBezTo>
                  <a:pt x="1713363" y="1197639"/>
                  <a:pt x="1730226" y="1193587"/>
                  <a:pt x="1747020" y="1189605"/>
                </a:cubicBezTo>
                <a:cubicBezTo>
                  <a:pt x="1754203" y="1191994"/>
                  <a:pt x="1761559" y="1194487"/>
                  <a:pt x="1769054" y="1197050"/>
                </a:cubicBezTo>
                <a:close/>
                <a:moveTo>
                  <a:pt x="1975508" y="1173363"/>
                </a:moveTo>
                <a:lnTo>
                  <a:pt x="1982587" y="1176376"/>
                </a:lnTo>
                <a:cubicBezTo>
                  <a:pt x="1970199" y="1180531"/>
                  <a:pt x="1957847" y="1184722"/>
                  <a:pt x="1945529" y="1188912"/>
                </a:cubicBezTo>
                <a:lnTo>
                  <a:pt x="1936334" y="1185241"/>
                </a:lnTo>
                <a:cubicBezTo>
                  <a:pt x="1947229" y="1181917"/>
                  <a:pt x="1958159" y="1178557"/>
                  <a:pt x="1969020" y="1175302"/>
                </a:cubicBezTo>
                <a:lnTo>
                  <a:pt x="1975474" y="1173363"/>
                </a:lnTo>
                <a:close/>
                <a:moveTo>
                  <a:pt x="1931268" y="1181501"/>
                </a:moveTo>
                <a:lnTo>
                  <a:pt x="1928874" y="1182228"/>
                </a:lnTo>
                <a:lnTo>
                  <a:pt x="1917979" y="1177899"/>
                </a:lnTo>
                <a:cubicBezTo>
                  <a:pt x="1931927" y="1174090"/>
                  <a:pt x="1945841" y="1170350"/>
                  <a:pt x="1959720" y="1166679"/>
                </a:cubicBezTo>
                <a:lnTo>
                  <a:pt x="1968222" y="1170280"/>
                </a:lnTo>
                <a:lnTo>
                  <a:pt x="1967389" y="1170523"/>
                </a:lnTo>
                <a:cubicBezTo>
                  <a:pt x="1955383" y="1174125"/>
                  <a:pt x="1943308" y="1177830"/>
                  <a:pt x="1931233" y="1181536"/>
                </a:cubicBezTo>
                <a:close/>
                <a:moveTo>
                  <a:pt x="1897437" y="1169761"/>
                </a:moveTo>
                <a:cubicBezTo>
                  <a:pt x="1911837" y="1166263"/>
                  <a:pt x="1926514" y="1162800"/>
                  <a:pt x="1942059" y="1159164"/>
                </a:cubicBezTo>
                <a:cubicBezTo>
                  <a:pt x="1944974" y="1160376"/>
                  <a:pt x="1947854" y="1161623"/>
                  <a:pt x="1950734" y="1162835"/>
                </a:cubicBezTo>
                <a:lnTo>
                  <a:pt x="1952191" y="1163458"/>
                </a:lnTo>
                <a:cubicBezTo>
                  <a:pt x="1938208" y="1167164"/>
                  <a:pt x="1924224" y="1170973"/>
                  <a:pt x="1910206" y="1174782"/>
                </a:cubicBezTo>
                <a:cubicBezTo>
                  <a:pt x="1905938" y="1173086"/>
                  <a:pt x="1901670" y="1171423"/>
                  <a:pt x="1897403" y="1169726"/>
                </a:cubicBezTo>
                <a:close/>
                <a:moveTo>
                  <a:pt x="1874328" y="1160688"/>
                </a:moveTo>
                <a:cubicBezTo>
                  <a:pt x="1890879" y="1157155"/>
                  <a:pt x="1906493" y="1153900"/>
                  <a:pt x="1921795" y="1150783"/>
                </a:cubicBezTo>
                <a:lnTo>
                  <a:pt x="1928215" y="1153450"/>
                </a:lnTo>
                <a:cubicBezTo>
                  <a:pt x="1930192" y="1154246"/>
                  <a:pt x="1932136" y="1155077"/>
                  <a:pt x="1934113" y="1155874"/>
                </a:cubicBezTo>
                <a:cubicBezTo>
                  <a:pt x="1918291" y="1159579"/>
                  <a:pt x="1903579" y="1163077"/>
                  <a:pt x="1889283" y="1166575"/>
                </a:cubicBezTo>
                <a:lnTo>
                  <a:pt x="1874293" y="1160688"/>
                </a:lnTo>
                <a:close/>
                <a:moveTo>
                  <a:pt x="1817666" y="1139597"/>
                </a:moveTo>
                <a:cubicBezTo>
                  <a:pt x="1836611" y="1136446"/>
                  <a:pt x="1855140" y="1133502"/>
                  <a:pt x="1872871" y="1130870"/>
                </a:cubicBezTo>
                <a:cubicBezTo>
                  <a:pt x="1878804" y="1133191"/>
                  <a:pt x="1884703" y="1135511"/>
                  <a:pt x="1890532" y="1137831"/>
                </a:cubicBezTo>
                <a:cubicBezTo>
                  <a:pt x="1873738" y="1140809"/>
                  <a:pt x="1856459" y="1143961"/>
                  <a:pt x="1839040" y="1147285"/>
                </a:cubicBezTo>
                <a:cubicBezTo>
                  <a:pt x="1832031" y="1144723"/>
                  <a:pt x="1824918" y="1142125"/>
                  <a:pt x="1817701" y="1139563"/>
                </a:cubicBezTo>
                <a:close/>
                <a:moveTo>
                  <a:pt x="1797645" y="1137900"/>
                </a:moveTo>
                <a:cubicBezTo>
                  <a:pt x="1779672" y="1140983"/>
                  <a:pt x="1761177" y="1144307"/>
                  <a:pt x="1741399" y="1148013"/>
                </a:cubicBezTo>
                <a:lnTo>
                  <a:pt x="1739664" y="1147424"/>
                </a:lnTo>
                <a:cubicBezTo>
                  <a:pt x="1730955" y="1144550"/>
                  <a:pt x="1722246" y="1141675"/>
                  <a:pt x="1713467" y="1138801"/>
                </a:cubicBezTo>
                <a:cubicBezTo>
                  <a:pt x="1732794" y="1135511"/>
                  <a:pt x="1752607" y="1132325"/>
                  <a:pt x="1772489" y="1129312"/>
                </a:cubicBezTo>
                <a:cubicBezTo>
                  <a:pt x="1781059" y="1132186"/>
                  <a:pt x="1789422" y="1135061"/>
                  <a:pt x="1797645" y="1137900"/>
                </a:cubicBezTo>
                <a:close/>
                <a:moveTo>
                  <a:pt x="1692683" y="1137346"/>
                </a:moveTo>
                <a:cubicBezTo>
                  <a:pt x="1673530" y="1140705"/>
                  <a:pt x="1654584" y="1144099"/>
                  <a:pt x="1636333" y="1147528"/>
                </a:cubicBezTo>
                <a:cubicBezTo>
                  <a:pt x="1625403" y="1143926"/>
                  <a:pt x="1614473" y="1140394"/>
                  <a:pt x="1603613" y="1136861"/>
                </a:cubicBezTo>
                <a:cubicBezTo>
                  <a:pt x="1623287" y="1133398"/>
                  <a:pt x="1642614" y="1130143"/>
                  <a:pt x="1661073" y="1127130"/>
                </a:cubicBezTo>
                <a:cubicBezTo>
                  <a:pt x="1671656" y="1130489"/>
                  <a:pt x="1682204" y="1133883"/>
                  <a:pt x="1692718" y="1137312"/>
                </a:cubicBezTo>
                <a:close/>
                <a:moveTo>
                  <a:pt x="1445805" y="1118195"/>
                </a:moveTo>
                <a:cubicBezTo>
                  <a:pt x="1462842" y="1115113"/>
                  <a:pt x="1480122" y="1112100"/>
                  <a:pt x="1497297" y="1109191"/>
                </a:cubicBezTo>
                <a:cubicBezTo>
                  <a:pt x="1509754" y="1112862"/>
                  <a:pt x="1522592" y="1116706"/>
                  <a:pt x="1536298" y="1120931"/>
                </a:cubicBezTo>
                <a:cubicBezTo>
                  <a:pt x="1519608" y="1123840"/>
                  <a:pt x="1502120" y="1126992"/>
                  <a:pt x="1484181" y="1130282"/>
                </a:cubicBezTo>
                <a:cubicBezTo>
                  <a:pt x="1470302" y="1125814"/>
                  <a:pt x="1457672" y="1121832"/>
                  <a:pt x="1445805" y="1118195"/>
                </a:cubicBezTo>
                <a:close/>
                <a:moveTo>
                  <a:pt x="1284077" y="1098178"/>
                </a:moveTo>
                <a:cubicBezTo>
                  <a:pt x="1298303" y="1095443"/>
                  <a:pt x="1312529" y="1092741"/>
                  <a:pt x="1326756" y="1090109"/>
                </a:cubicBezTo>
                <a:cubicBezTo>
                  <a:pt x="1341433" y="1093746"/>
                  <a:pt x="1356527" y="1097694"/>
                  <a:pt x="1371690" y="1101849"/>
                </a:cubicBezTo>
                <a:cubicBezTo>
                  <a:pt x="1357013" y="1104551"/>
                  <a:pt x="1342301" y="1107321"/>
                  <a:pt x="1327554" y="1110161"/>
                </a:cubicBezTo>
                <a:cubicBezTo>
                  <a:pt x="1313119" y="1105970"/>
                  <a:pt x="1298511" y="1101988"/>
                  <a:pt x="1284042" y="1098213"/>
                </a:cubicBezTo>
                <a:close/>
                <a:moveTo>
                  <a:pt x="1368151" y="1127580"/>
                </a:moveTo>
                <a:cubicBezTo>
                  <a:pt x="1354341" y="1130247"/>
                  <a:pt x="1340531" y="1132948"/>
                  <a:pt x="1326652" y="1135649"/>
                </a:cubicBezTo>
                <a:cubicBezTo>
                  <a:pt x="1313640" y="1131355"/>
                  <a:pt x="1300385" y="1127130"/>
                  <a:pt x="1287130" y="1123044"/>
                </a:cubicBezTo>
                <a:cubicBezTo>
                  <a:pt x="1300559" y="1120412"/>
                  <a:pt x="1313917" y="1117814"/>
                  <a:pt x="1327276" y="1115252"/>
                </a:cubicBezTo>
                <a:cubicBezTo>
                  <a:pt x="1340809" y="1119165"/>
                  <a:pt x="1354514" y="1123286"/>
                  <a:pt x="1368151" y="1127546"/>
                </a:cubicBezTo>
                <a:close/>
                <a:moveTo>
                  <a:pt x="1416242" y="1143164"/>
                </a:moveTo>
                <a:cubicBezTo>
                  <a:pt x="1401912" y="1145969"/>
                  <a:pt x="1387547" y="1148775"/>
                  <a:pt x="1373113" y="1151684"/>
                </a:cubicBezTo>
                <a:cubicBezTo>
                  <a:pt x="1360101" y="1147078"/>
                  <a:pt x="1347956" y="1142853"/>
                  <a:pt x="1336228" y="1138905"/>
                </a:cubicBezTo>
                <a:cubicBezTo>
                  <a:pt x="1350246" y="1136134"/>
                  <a:pt x="1364230" y="1133433"/>
                  <a:pt x="1378178" y="1130766"/>
                </a:cubicBezTo>
                <a:cubicBezTo>
                  <a:pt x="1390427" y="1134645"/>
                  <a:pt x="1402953" y="1138732"/>
                  <a:pt x="1416242" y="1143164"/>
                </a:cubicBezTo>
                <a:close/>
                <a:moveTo>
                  <a:pt x="1461593" y="1158644"/>
                </a:moveTo>
                <a:cubicBezTo>
                  <a:pt x="1446812" y="1161588"/>
                  <a:pt x="1431995" y="1164601"/>
                  <a:pt x="1417110" y="1167648"/>
                </a:cubicBezTo>
                <a:cubicBezTo>
                  <a:pt x="1405208" y="1163250"/>
                  <a:pt x="1393550" y="1158991"/>
                  <a:pt x="1382342" y="1154973"/>
                </a:cubicBezTo>
                <a:cubicBezTo>
                  <a:pt x="1396915" y="1152099"/>
                  <a:pt x="1411419" y="1149225"/>
                  <a:pt x="1425888" y="1146420"/>
                </a:cubicBezTo>
                <a:cubicBezTo>
                  <a:pt x="1437408" y="1150298"/>
                  <a:pt x="1449414" y="1154419"/>
                  <a:pt x="1461593" y="1158644"/>
                </a:cubicBezTo>
                <a:close/>
                <a:moveTo>
                  <a:pt x="1504480" y="1173744"/>
                </a:moveTo>
                <a:cubicBezTo>
                  <a:pt x="1489352" y="1176895"/>
                  <a:pt x="1474154" y="1180081"/>
                  <a:pt x="1458921" y="1183302"/>
                </a:cubicBezTo>
                <a:cubicBezTo>
                  <a:pt x="1447922" y="1179111"/>
                  <a:pt x="1436922" y="1174990"/>
                  <a:pt x="1425993" y="1170904"/>
                </a:cubicBezTo>
                <a:cubicBezTo>
                  <a:pt x="1441017" y="1167856"/>
                  <a:pt x="1455972" y="1164843"/>
                  <a:pt x="1470892" y="1161865"/>
                </a:cubicBezTo>
                <a:cubicBezTo>
                  <a:pt x="1482065" y="1165778"/>
                  <a:pt x="1493238" y="1169726"/>
                  <a:pt x="1504480" y="1173709"/>
                </a:cubicBezTo>
                <a:close/>
                <a:moveTo>
                  <a:pt x="1554098" y="1191509"/>
                </a:moveTo>
                <a:cubicBezTo>
                  <a:pt x="1564022" y="1195076"/>
                  <a:pt x="1574050" y="1198678"/>
                  <a:pt x="1584112" y="1202279"/>
                </a:cubicBezTo>
                <a:cubicBezTo>
                  <a:pt x="1568568" y="1205881"/>
                  <a:pt x="1552953" y="1209517"/>
                  <a:pt x="1537304" y="1213188"/>
                </a:cubicBezTo>
                <a:cubicBezTo>
                  <a:pt x="1527277" y="1209379"/>
                  <a:pt x="1517249" y="1205569"/>
                  <a:pt x="1507325" y="1201760"/>
                </a:cubicBezTo>
                <a:cubicBezTo>
                  <a:pt x="1522974" y="1198297"/>
                  <a:pt x="1538519" y="1194868"/>
                  <a:pt x="1554064" y="1191475"/>
                </a:cubicBezTo>
                <a:lnTo>
                  <a:pt x="1554133" y="1191475"/>
                </a:lnTo>
                <a:close/>
                <a:moveTo>
                  <a:pt x="1601982" y="1203284"/>
                </a:moveTo>
                <a:cubicBezTo>
                  <a:pt x="1618637" y="1199440"/>
                  <a:pt x="1635258" y="1195630"/>
                  <a:pt x="1651774" y="1191890"/>
                </a:cubicBezTo>
                <a:cubicBezTo>
                  <a:pt x="1660622" y="1194903"/>
                  <a:pt x="1669505" y="1197916"/>
                  <a:pt x="1678422" y="1200964"/>
                </a:cubicBezTo>
                <a:cubicBezTo>
                  <a:pt x="1662183" y="1204946"/>
                  <a:pt x="1645875" y="1208963"/>
                  <a:pt x="1629463" y="1213050"/>
                </a:cubicBezTo>
                <a:cubicBezTo>
                  <a:pt x="1620233" y="1209794"/>
                  <a:pt x="1611073" y="1206539"/>
                  <a:pt x="1601947" y="1203318"/>
                </a:cubicBezTo>
                <a:close/>
                <a:moveTo>
                  <a:pt x="1786576" y="1197639"/>
                </a:moveTo>
                <a:cubicBezTo>
                  <a:pt x="1802434" y="1193518"/>
                  <a:pt x="1818325" y="1189431"/>
                  <a:pt x="1834217" y="1185414"/>
                </a:cubicBezTo>
                <a:cubicBezTo>
                  <a:pt x="1839699" y="1187423"/>
                  <a:pt x="1845112" y="1189397"/>
                  <a:pt x="1850456" y="1191405"/>
                </a:cubicBezTo>
                <a:cubicBezTo>
                  <a:pt x="1835431" y="1195630"/>
                  <a:pt x="1820442" y="1199890"/>
                  <a:pt x="1805487" y="1204184"/>
                </a:cubicBezTo>
                <a:cubicBezTo>
                  <a:pt x="1799137" y="1201968"/>
                  <a:pt x="1792822" y="1199786"/>
                  <a:pt x="1786611" y="1197639"/>
                </a:cubicBezTo>
                <a:close/>
                <a:moveTo>
                  <a:pt x="1866591" y="1192098"/>
                </a:moveTo>
                <a:cubicBezTo>
                  <a:pt x="1881025" y="1188046"/>
                  <a:pt x="1895494" y="1184064"/>
                  <a:pt x="1909929" y="1180116"/>
                </a:cubicBezTo>
                <a:lnTo>
                  <a:pt x="1921205" y="1184618"/>
                </a:lnTo>
                <a:cubicBezTo>
                  <a:pt x="1907534" y="1188808"/>
                  <a:pt x="1893898" y="1193033"/>
                  <a:pt x="1880262" y="1197258"/>
                </a:cubicBezTo>
                <a:lnTo>
                  <a:pt x="1866625" y="1192098"/>
                </a:lnTo>
                <a:close/>
                <a:moveTo>
                  <a:pt x="1983107" y="1171077"/>
                </a:moveTo>
                <a:cubicBezTo>
                  <a:pt x="1996084" y="1167198"/>
                  <a:pt x="2008749" y="1163458"/>
                  <a:pt x="2021136" y="1159822"/>
                </a:cubicBezTo>
                <a:lnTo>
                  <a:pt x="2025786" y="1161934"/>
                </a:lnTo>
                <a:cubicBezTo>
                  <a:pt x="2013780" y="1165917"/>
                  <a:pt x="2001809" y="1169900"/>
                  <a:pt x="1989838" y="1173917"/>
                </a:cubicBezTo>
                <a:lnTo>
                  <a:pt x="1983107" y="1171077"/>
                </a:lnTo>
                <a:close/>
                <a:moveTo>
                  <a:pt x="1848131" y="1150714"/>
                </a:moveTo>
                <a:cubicBezTo>
                  <a:pt x="1865272" y="1147459"/>
                  <a:pt x="1882413" y="1144376"/>
                  <a:pt x="1899172" y="1141433"/>
                </a:cubicBezTo>
                <a:cubicBezTo>
                  <a:pt x="1903718" y="1143303"/>
                  <a:pt x="1908228" y="1145173"/>
                  <a:pt x="1912774" y="1147043"/>
                </a:cubicBezTo>
                <a:lnTo>
                  <a:pt x="1913537" y="1147355"/>
                </a:lnTo>
                <a:cubicBezTo>
                  <a:pt x="1898166" y="1150506"/>
                  <a:pt x="1882482" y="1153796"/>
                  <a:pt x="1865792" y="1157398"/>
                </a:cubicBezTo>
                <a:cubicBezTo>
                  <a:pt x="1859963" y="1155181"/>
                  <a:pt x="1854099" y="1152930"/>
                  <a:pt x="1848096" y="1150714"/>
                </a:cubicBezTo>
                <a:close/>
                <a:moveTo>
                  <a:pt x="1557811" y="1122316"/>
                </a:moveTo>
                <a:cubicBezTo>
                  <a:pt x="1577936" y="1118888"/>
                  <a:pt x="1596881" y="1115806"/>
                  <a:pt x="1615479" y="1112931"/>
                </a:cubicBezTo>
                <a:cubicBezTo>
                  <a:pt x="1627207" y="1116533"/>
                  <a:pt x="1638866" y="1120135"/>
                  <a:pt x="1650455" y="1123805"/>
                </a:cubicBezTo>
                <a:cubicBezTo>
                  <a:pt x="1632031" y="1126818"/>
                  <a:pt x="1612877" y="1130108"/>
                  <a:pt x="1593377" y="1133571"/>
                </a:cubicBezTo>
                <a:cubicBezTo>
                  <a:pt x="1581510" y="1129762"/>
                  <a:pt x="1569643" y="1125987"/>
                  <a:pt x="1557776" y="1122282"/>
                </a:cubicBezTo>
                <a:close/>
                <a:moveTo>
                  <a:pt x="1394070" y="1102854"/>
                </a:moveTo>
                <a:cubicBezTo>
                  <a:pt x="1410968" y="1099806"/>
                  <a:pt x="1427693" y="1096862"/>
                  <a:pt x="1443897" y="1094127"/>
                </a:cubicBezTo>
                <a:cubicBezTo>
                  <a:pt x="1458470" y="1098075"/>
                  <a:pt x="1472696" y="1102057"/>
                  <a:pt x="1486333" y="1106005"/>
                </a:cubicBezTo>
                <a:cubicBezTo>
                  <a:pt x="1469469" y="1108914"/>
                  <a:pt x="1452363" y="1111927"/>
                  <a:pt x="1435326" y="1115009"/>
                </a:cubicBezTo>
                <a:cubicBezTo>
                  <a:pt x="1420823" y="1110611"/>
                  <a:pt x="1407256" y="1106594"/>
                  <a:pt x="1394070" y="1102854"/>
                </a:cubicBezTo>
                <a:close/>
                <a:moveTo>
                  <a:pt x="1272661" y="1095235"/>
                </a:moveTo>
                <a:cubicBezTo>
                  <a:pt x="1256214" y="1091079"/>
                  <a:pt x="1240565" y="1087408"/>
                  <a:pt x="1225125" y="1084049"/>
                </a:cubicBezTo>
                <a:cubicBezTo>
                  <a:pt x="1238657" y="1081382"/>
                  <a:pt x="1252085" y="1078750"/>
                  <a:pt x="1265513" y="1076188"/>
                </a:cubicBezTo>
                <a:cubicBezTo>
                  <a:pt x="1281544" y="1079478"/>
                  <a:pt x="1298095" y="1083183"/>
                  <a:pt x="1314819" y="1087200"/>
                </a:cubicBezTo>
                <a:cubicBezTo>
                  <a:pt x="1300801" y="1089832"/>
                  <a:pt x="1286749" y="1092534"/>
                  <a:pt x="1272696" y="1095235"/>
                </a:cubicBezTo>
                <a:close/>
                <a:moveTo>
                  <a:pt x="1261003" y="1097520"/>
                </a:moveTo>
                <a:cubicBezTo>
                  <a:pt x="1248442" y="1099979"/>
                  <a:pt x="1235846" y="1102473"/>
                  <a:pt x="1223286" y="1105001"/>
                </a:cubicBezTo>
                <a:cubicBezTo>
                  <a:pt x="1210655" y="1101745"/>
                  <a:pt x="1199101" y="1098906"/>
                  <a:pt x="1187963" y="1096378"/>
                </a:cubicBezTo>
                <a:lnTo>
                  <a:pt x="1187963" y="1096378"/>
                </a:lnTo>
                <a:cubicBezTo>
                  <a:pt x="1184146" y="1095512"/>
                  <a:pt x="1180329" y="1094681"/>
                  <a:pt x="1176547" y="1093884"/>
                </a:cubicBezTo>
                <a:cubicBezTo>
                  <a:pt x="1188622" y="1091425"/>
                  <a:pt x="1200628" y="1088967"/>
                  <a:pt x="1212633" y="1086577"/>
                </a:cubicBezTo>
                <a:cubicBezTo>
                  <a:pt x="1228560" y="1089867"/>
                  <a:pt x="1244799" y="1093573"/>
                  <a:pt x="1261037" y="1097520"/>
                </a:cubicBezTo>
                <a:close/>
                <a:moveTo>
                  <a:pt x="1266346" y="1122109"/>
                </a:moveTo>
                <a:cubicBezTo>
                  <a:pt x="1254445" y="1124463"/>
                  <a:pt x="1242508" y="1126853"/>
                  <a:pt x="1230538" y="1129277"/>
                </a:cubicBezTo>
                <a:cubicBezTo>
                  <a:pt x="1216450" y="1124914"/>
                  <a:pt x="1202432" y="1120827"/>
                  <a:pt x="1188761" y="1117122"/>
                </a:cubicBezTo>
                <a:cubicBezTo>
                  <a:pt x="1200211" y="1114801"/>
                  <a:pt x="1211696" y="1112481"/>
                  <a:pt x="1223147" y="1110161"/>
                </a:cubicBezTo>
                <a:cubicBezTo>
                  <a:pt x="1237130" y="1113797"/>
                  <a:pt x="1251634" y="1117814"/>
                  <a:pt x="1266311" y="1122109"/>
                </a:cubicBezTo>
                <a:close/>
                <a:moveTo>
                  <a:pt x="1363501" y="1153588"/>
                </a:moveTo>
                <a:cubicBezTo>
                  <a:pt x="1350455" y="1156186"/>
                  <a:pt x="1337408" y="1158818"/>
                  <a:pt x="1324292" y="1161484"/>
                </a:cubicBezTo>
                <a:cubicBezTo>
                  <a:pt x="1312009" y="1156878"/>
                  <a:pt x="1299934" y="1152515"/>
                  <a:pt x="1288310" y="1148394"/>
                </a:cubicBezTo>
                <a:cubicBezTo>
                  <a:pt x="1301010" y="1145831"/>
                  <a:pt x="1313674" y="1143337"/>
                  <a:pt x="1326305" y="1140844"/>
                </a:cubicBezTo>
                <a:cubicBezTo>
                  <a:pt x="1337998" y="1144723"/>
                  <a:pt x="1350212" y="1148913"/>
                  <a:pt x="1363501" y="1153588"/>
                </a:cubicBezTo>
                <a:close/>
                <a:moveTo>
                  <a:pt x="1407741" y="1169553"/>
                </a:moveTo>
                <a:cubicBezTo>
                  <a:pt x="1394209" y="1172324"/>
                  <a:pt x="1380677" y="1175129"/>
                  <a:pt x="1367075" y="1177934"/>
                </a:cubicBezTo>
                <a:cubicBezTo>
                  <a:pt x="1355486" y="1173397"/>
                  <a:pt x="1344105" y="1168999"/>
                  <a:pt x="1333105" y="1164843"/>
                </a:cubicBezTo>
                <a:cubicBezTo>
                  <a:pt x="1346360" y="1162177"/>
                  <a:pt x="1359546" y="1159510"/>
                  <a:pt x="1372696" y="1156878"/>
                </a:cubicBezTo>
                <a:cubicBezTo>
                  <a:pt x="1384008" y="1160895"/>
                  <a:pt x="1395528" y="1165051"/>
                  <a:pt x="1407707" y="1169553"/>
                </a:cubicBezTo>
                <a:close/>
                <a:moveTo>
                  <a:pt x="1545146" y="1188289"/>
                </a:moveTo>
                <a:cubicBezTo>
                  <a:pt x="1529775" y="1191648"/>
                  <a:pt x="1514300" y="1195076"/>
                  <a:pt x="1498789" y="1198505"/>
                </a:cubicBezTo>
                <a:cubicBezTo>
                  <a:pt x="1488345" y="1194522"/>
                  <a:pt x="1477936" y="1190540"/>
                  <a:pt x="1467596" y="1186592"/>
                </a:cubicBezTo>
                <a:cubicBezTo>
                  <a:pt x="1482967" y="1183336"/>
                  <a:pt x="1498304" y="1180116"/>
                  <a:pt x="1513536" y="1176964"/>
                </a:cubicBezTo>
                <a:cubicBezTo>
                  <a:pt x="1524015" y="1180704"/>
                  <a:pt x="1534563" y="1184479"/>
                  <a:pt x="1545146" y="1188289"/>
                </a:cubicBezTo>
                <a:close/>
                <a:moveTo>
                  <a:pt x="1938208" y="1191371"/>
                </a:moveTo>
                <a:cubicBezTo>
                  <a:pt x="1925300" y="1195769"/>
                  <a:pt x="1912427" y="1200167"/>
                  <a:pt x="1899589" y="1204565"/>
                </a:cubicBezTo>
                <a:lnTo>
                  <a:pt x="1887895" y="1200132"/>
                </a:lnTo>
                <a:cubicBezTo>
                  <a:pt x="1901497" y="1195907"/>
                  <a:pt x="1915064" y="1191717"/>
                  <a:pt x="1928666" y="1187561"/>
                </a:cubicBezTo>
                <a:lnTo>
                  <a:pt x="1938208" y="1191371"/>
                </a:lnTo>
                <a:close/>
                <a:moveTo>
                  <a:pt x="2167979" y="1280026"/>
                </a:moveTo>
                <a:cubicBezTo>
                  <a:pt x="2098375" y="1251179"/>
                  <a:pt x="2026411" y="1221361"/>
                  <a:pt x="1952712" y="1191786"/>
                </a:cubicBezTo>
                <a:cubicBezTo>
                  <a:pt x="1964960" y="1187631"/>
                  <a:pt x="1977243" y="1183475"/>
                  <a:pt x="1989561" y="1179354"/>
                </a:cubicBezTo>
                <a:cubicBezTo>
                  <a:pt x="2092857" y="1223578"/>
                  <a:pt x="2192997" y="1269325"/>
                  <a:pt x="2289839" y="1313584"/>
                </a:cubicBezTo>
                <a:cubicBezTo>
                  <a:pt x="2350075" y="1341115"/>
                  <a:pt x="2412324" y="1369548"/>
                  <a:pt x="2473011" y="1396525"/>
                </a:cubicBezTo>
                <a:cubicBezTo>
                  <a:pt x="2470201" y="1397737"/>
                  <a:pt x="2467390" y="1398949"/>
                  <a:pt x="2464545" y="1400162"/>
                </a:cubicBezTo>
                <a:cubicBezTo>
                  <a:pt x="2368431" y="1363141"/>
                  <a:pt x="2271033" y="1322761"/>
                  <a:pt x="2167945" y="1280061"/>
                </a:cubicBezTo>
                <a:close/>
                <a:moveTo>
                  <a:pt x="2485641" y="1396525"/>
                </a:moveTo>
                <a:cubicBezTo>
                  <a:pt x="2487966" y="1395486"/>
                  <a:pt x="2490291" y="1394447"/>
                  <a:pt x="2492581" y="1393408"/>
                </a:cubicBezTo>
                <a:lnTo>
                  <a:pt x="2493934" y="1392785"/>
                </a:lnTo>
                <a:lnTo>
                  <a:pt x="2503095" y="1397391"/>
                </a:lnTo>
                <a:cubicBezTo>
                  <a:pt x="2501013" y="1398188"/>
                  <a:pt x="2498966" y="1398949"/>
                  <a:pt x="2496884" y="1399746"/>
                </a:cubicBezTo>
                <a:lnTo>
                  <a:pt x="2494698" y="1400577"/>
                </a:lnTo>
                <a:lnTo>
                  <a:pt x="2485607" y="1396560"/>
                </a:lnTo>
                <a:close/>
                <a:moveTo>
                  <a:pt x="2499902" y="1390119"/>
                </a:moveTo>
                <a:lnTo>
                  <a:pt x="2500076" y="1390049"/>
                </a:lnTo>
                <a:cubicBezTo>
                  <a:pt x="2502921" y="1388768"/>
                  <a:pt x="2505801" y="1387487"/>
                  <a:pt x="2508646" y="1386171"/>
                </a:cubicBezTo>
                <a:lnTo>
                  <a:pt x="2518154" y="1391504"/>
                </a:lnTo>
                <a:cubicBezTo>
                  <a:pt x="2515274" y="1392647"/>
                  <a:pt x="2512394" y="1393824"/>
                  <a:pt x="2509514" y="1394932"/>
                </a:cubicBezTo>
                <a:lnTo>
                  <a:pt x="2499937" y="1390119"/>
                </a:lnTo>
                <a:close/>
                <a:moveTo>
                  <a:pt x="2494073" y="1387175"/>
                </a:moveTo>
                <a:cubicBezTo>
                  <a:pt x="2461283" y="1370690"/>
                  <a:pt x="2428181" y="1353894"/>
                  <a:pt x="2393761" y="1336440"/>
                </a:cubicBezTo>
                <a:cubicBezTo>
                  <a:pt x="2279534" y="1278503"/>
                  <a:pt x="2161491" y="1218625"/>
                  <a:pt x="2039596" y="1162662"/>
                </a:cubicBezTo>
                <a:cubicBezTo>
                  <a:pt x="2051046" y="1158887"/>
                  <a:pt x="2062497" y="1155147"/>
                  <a:pt x="2073947" y="1151441"/>
                </a:cubicBezTo>
                <a:cubicBezTo>
                  <a:pt x="2211942" y="1219214"/>
                  <a:pt x="2343622" y="1293290"/>
                  <a:pt x="2470964" y="1364942"/>
                </a:cubicBezTo>
                <a:lnTo>
                  <a:pt x="2503164" y="1383054"/>
                </a:lnTo>
                <a:cubicBezTo>
                  <a:pt x="2500770" y="1384127"/>
                  <a:pt x="2498376" y="1385236"/>
                  <a:pt x="2495982" y="1386309"/>
                </a:cubicBezTo>
                <a:lnTo>
                  <a:pt x="2494073" y="1387175"/>
                </a:lnTo>
                <a:close/>
                <a:moveTo>
                  <a:pt x="1967701" y="1164566"/>
                </a:moveTo>
                <a:lnTo>
                  <a:pt x="1971032" y="1163666"/>
                </a:lnTo>
                <a:cubicBezTo>
                  <a:pt x="1983940" y="1160272"/>
                  <a:pt x="1996327" y="1157086"/>
                  <a:pt x="2008298" y="1154004"/>
                </a:cubicBezTo>
                <a:lnTo>
                  <a:pt x="2014127" y="1156636"/>
                </a:lnTo>
                <a:cubicBezTo>
                  <a:pt x="2001671" y="1160307"/>
                  <a:pt x="1988936" y="1164081"/>
                  <a:pt x="1975855" y="1167995"/>
                </a:cubicBezTo>
                <a:lnTo>
                  <a:pt x="1967701" y="1164532"/>
                </a:lnTo>
                <a:close/>
                <a:moveTo>
                  <a:pt x="1954342" y="1158887"/>
                </a:moveTo>
                <a:cubicBezTo>
                  <a:pt x="1953058" y="1158333"/>
                  <a:pt x="1951775" y="1157779"/>
                  <a:pt x="1950456" y="1157225"/>
                </a:cubicBezTo>
                <a:lnTo>
                  <a:pt x="1951220" y="1157051"/>
                </a:lnTo>
                <a:cubicBezTo>
                  <a:pt x="1958471" y="1155354"/>
                  <a:pt x="1965758" y="1153658"/>
                  <a:pt x="1972975" y="1152030"/>
                </a:cubicBezTo>
                <a:cubicBezTo>
                  <a:pt x="1980019" y="1150471"/>
                  <a:pt x="1986924" y="1148948"/>
                  <a:pt x="1993655" y="1147459"/>
                </a:cubicBezTo>
                <a:lnTo>
                  <a:pt x="2000907" y="1150714"/>
                </a:lnTo>
                <a:cubicBezTo>
                  <a:pt x="1990775" y="1153311"/>
                  <a:pt x="1980366" y="1156012"/>
                  <a:pt x="1969540" y="1158852"/>
                </a:cubicBezTo>
                <a:lnTo>
                  <a:pt x="1960137" y="1161346"/>
                </a:lnTo>
                <a:lnTo>
                  <a:pt x="1954308" y="1158887"/>
                </a:lnTo>
                <a:close/>
                <a:moveTo>
                  <a:pt x="1942580" y="1153900"/>
                </a:moveTo>
                <a:cubicBezTo>
                  <a:pt x="1939214" y="1152480"/>
                  <a:pt x="1935848" y="1151095"/>
                  <a:pt x="1932482" y="1149710"/>
                </a:cubicBezTo>
                <a:lnTo>
                  <a:pt x="1930713" y="1148982"/>
                </a:lnTo>
                <a:cubicBezTo>
                  <a:pt x="1946327" y="1145866"/>
                  <a:pt x="1960866" y="1143026"/>
                  <a:pt x="1974988" y="1140394"/>
                </a:cubicBezTo>
                <a:lnTo>
                  <a:pt x="1977070" y="1140013"/>
                </a:lnTo>
                <a:cubicBezTo>
                  <a:pt x="1980054" y="1141329"/>
                  <a:pt x="1983038" y="1142645"/>
                  <a:pt x="1986022" y="1143995"/>
                </a:cubicBezTo>
                <a:cubicBezTo>
                  <a:pt x="1981338" y="1145034"/>
                  <a:pt x="1976618" y="1146073"/>
                  <a:pt x="1971796" y="1147147"/>
                </a:cubicBezTo>
                <a:cubicBezTo>
                  <a:pt x="1963364" y="1149052"/>
                  <a:pt x="1954898" y="1151026"/>
                  <a:pt x="1946431" y="1153000"/>
                </a:cubicBezTo>
                <a:lnTo>
                  <a:pt x="1942580" y="1153900"/>
                </a:lnTo>
                <a:close/>
                <a:moveTo>
                  <a:pt x="1917944" y="1143718"/>
                </a:moveTo>
                <a:cubicBezTo>
                  <a:pt x="1914786" y="1142402"/>
                  <a:pt x="1911663" y="1141121"/>
                  <a:pt x="1908506" y="1139805"/>
                </a:cubicBezTo>
                <a:cubicBezTo>
                  <a:pt x="1925230" y="1136931"/>
                  <a:pt x="1941851" y="1134229"/>
                  <a:pt x="1958090" y="1131701"/>
                </a:cubicBezTo>
                <a:lnTo>
                  <a:pt x="1960796" y="1132879"/>
                </a:lnTo>
                <a:cubicBezTo>
                  <a:pt x="1963503" y="1134056"/>
                  <a:pt x="1966244" y="1135268"/>
                  <a:pt x="1968950" y="1136446"/>
                </a:cubicBezTo>
                <a:cubicBezTo>
                  <a:pt x="1953787" y="1139320"/>
                  <a:pt x="1938138" y="1142368"/>
                  <a:pt x="1922351" y="1145554"/>
                </a:cubicBezTo>
                <a:lnTo>
                  <a:pt x="1917944" y="1143718"/>
                </a:lnTo>
                <a:close/>
                <a:moveTo>
                  <a:pt x="1949519" y="1127961"/>
                </a:moveTo>
                <a:cubicBezTo>
                  <a:pt x="1933315" y="1130524"/>
                  <a:pt x="1916660" y="1133294"/>
                  <a:pt x="1899797" y="1136203"/>
                </a:cubicBezTo>
                <a:lnTo>
                  <a:pt x="1894106" y="1133849"/>
                </a:lnTo>
                <a:cubicBezTo>
                  <a:pt x="1890393" y="1132359"/>
                  <a:pt x="1886646" y="1130870"/>
                  <a:pt x="1882864" y="1129381"/>
                </a:cubicBezTo>
                <a:cubicBezTo>
                  <a:pt x="1900074" y="1126888"/>
                  <a:pt x="1917979" y="1124463"/>
                  <a:pt x="1936195" y="1122178"/>
                </a:cubicBezTo>
                <a:cubicBezTo>
                  <a:pt x="1940636" y="1124083"/>
                  <a:pt x="1945078" y="1126022"/>
                  <a:pt x="1949485" y="1127961"/>
                </a:cubicBezTo>
                <a:close/>
                <a:moveTo>
                  <a:pt x="1863433" y="1127234"/>
                </a:moveTo>
                <a:cubicBezTo>
                  <a:pt x="1844904" y="1130039"/>
                  <a:pt x="1826271" y="1133017"/>
                  <a:pt x="1807916" y="1136134"/>
                </a:cubicBezTo>
                <a:cubicBezTo>
                  <a:pt x="1799900" y="1133329"/>
                  <a:pt x="1791712" y="1130489"/>
                  <a:pt x="1783384" y="1127650"/>
                </a:cubicBezTo>
                <a:cubicBezTo>
                  <a:pt x="1803301" y="1124671"/>
                  <a:pt x="1823253" y="1121901"/>
                  <a:pt x="1842718" y="1119407"/>
                </a:cubicBezTo>
                <a:cubicBezTo>
                  <a:pt x="1849693" y="1122005"/>
                  <a:pt x="1856632" y="1124602"/>
                  <a:pt x="1863468" y="1127234"/>
                </a:cubicBezTo>
                <a:close/>
                <a:moveTo>
                  <a:pt x="1753821" y="1123113"/>
                </a:moveTo>
                <a:cubicBezTo>
                  <a:pt x="1756597" y="1124013"/>
                  <a:pt x="1759373" y="1124948"/>
                  <a:pt x="1762114" y="1125849"/>
                </a:cubicBezTo>
                <a:cubicBezTo>
                  <a:pt x="1742440" y="1128896"/>
                  <a:pt x="1722662" y="1132152"/>
                  <a:pt x="1703266" y="1135476"/>
                </a:cubicBezTo>
                <a:cubicBezTo>
                  <a:pt x="1692891" y="1132082"/>
                  <a:pt x="1682482" y="1128723"/>
                  <a:pt x="1672038" y="1125399"/>
                </a:cubicBezTo>
                <a:cubicBezTo>
                  <a:pt x="1692787" y="1122109"/>
                  <a:pt x="1713224" y="1119061"/>
                  <a:pt x="1732898" y="1116291"/>
                </a:cubicBezTo>
                <a:cubicBezTo>
                  <a:pt x="1739977" y="1118576"/>
                  <a:pt x="1746986" y="1120862"/>
                  <a:pt x="1753821" y="1123113"/>
                </a:cubicBezTo>
                <a:close/>
                <a:moveTo>
                  <a:pt x="1508574" y="1107286"/>
                </a:moveTo>
                <a:cubicBezTo>
                  <a:pt x="1528838" y="1103893"/>
                  <a:pt x="1547645" y="1100914"/>
                  <a:pt x="1565792" y="1098144"/>
                </a:cubicBezTo>
                <a:cubicBezTo>
                  <a:pt x="1578318" y="1101780"/>
                  <a:pt x="1591260" y="1105590"/>
                  <a:pt x="1604445" y="1109572"/>
                </a:cubicBezTo>
                <a:cubicBezTo>
                  <a:pt x="1586125" y="1112446"/>
                  <a:pt x="1566902" y="1115633"/>
                  <a:pt x="1547228" y="1119026"/>
                </a:cubicBezTo>
                <a:cubicBezTo>
                  <a:pt x="1534286" y="1115009"/>
                  <a:pt x="1521309" y="1111061"/>
                  <a:pt x="1508574" y="1107286"/>
                </a:cubicBezTo>
                <a:close/>
                <a:moveTo>
                  <a:pt x="1338692" y="1087928"/>
                </a:moveTo>
                <a:cubicBezTo>
                  <a:pt x="1355451" y="1084845"/>
                  <a:pt x="1371204" y="1082040"/>
                  <a:pt x="1386645" y="1079374"/>
                </a:cubicBezTo>
                <a:cubicBezTo>
                  <a:pt x="1401739" y="1083045"/>
                  <a:pt x="1417075" y="1086923"/>
                  <a:pt x="1432342" y="1090975"/>
                </a:cubicBezTo>
                <a:cubicBezTo>
                  <a:pt x="1416277" y="1093746"/>
                  <a:pt x="1399761" y="1096689"/>
                  <a:pt x="1383036" y="1099737"/>
                </a:cubicBezTo>
                <a:cubicBezTo>
                  <a:pt x="1368151" y="1095581"/>
                  <a:pt x="1353265" y="1091599"/>
                  <a:pt x="1338692" y="1087893"/>
                </a:cubicBezTo>
                <a:close/>
                <a:moveTo>
                  <a:pt x="1310482" y="1062647"/>
                </a:moveTo>
                <a:cubicBezTo>
                  <a:pt x="1295909" y="1065314"/>
                  <a:pt x="1280850" y="1068153"/>
                  <a:pt x="1265513" y="1071097"/>
                </a:cubicBezTo>
                <a:cubicBezTo>
                  <a:pt x="1246395" y="1067184"/>
                  <a:pt x="1228560" y="1063859"/>
                  <a:pt x="1211211" y="1060985"/>
                </a:cubicBezTo>
                <a:cubicBezTo>
                  <a:pt x="1225367" y="1058145"/>
                  <a:pt x="1239663" y="1055374"/>
                  <a:pt x="1253855" y="1052639"/>
                </a:cubicBezTo>
                <a:cubicBezTo>
                  <a:pt x="1272314" y="1055548"/>
                  <a:pt x="1291329" y="1058907"/>
                  <a:pt x="1310482" y="1062647"/>
                </a:cubicBezTo>
                <a:close/>
                <a:moveTo>
                  <a:pt x="1337026" y="1062959"/>
                </a:moveTo>
                <a:cubicBezTo>
                  <a:pt x="1354688" y="1059807"/>
                  <a:pt x="1372176" y="1056829"/>
                  <a:pt x="1389143" y="1054024"/>
                </a:cubicBezTo>
                <a:cubicBezTo>
                  <a:pt x="1405764" y="1057418"/>
                  <a:pt x="1422974" y="1061192"/>
                  <a:pt x="1440427" y="1065244"/>
                </a:cubicBezTo>
                <a:cubicBezTo>
                  <a:pt x="1422974" y="1068049"/>
                  <a:pt x="1404896" y="1071062"/>
                  <a:pt x="1386610" y="1074214"/>
                </a:cubicBezTo>
                <a:cubicBezTo>
                  <a:pt x="1369955" y="1070197"/>
                  <a:pt x="1353300" y="1066422"/>
                  <a:pt x="1337026" y="1062959"/>
                </a:cubicBezTo>
                <a:close/>
                <a:moveTo>
                  <a:pt x="1375298" y="1051219"/>
                </a:moveTo>
                <a:cubicBezTo>
                  <a:pt x="1358505" y="1054058"/>
                  <a:pt x="1341259" y="1057071"/>
                  <a:pt x="1323876" y="1060188"/>
                </a:cubicBezTo>
                <a:cubicBezTo>
                  <a:pt x="1305208" y="1056379"/>
                  <a:pt x="1286540" y="1052916"/>
                  <a:pt x="1268255" y="1049868"/>
                </a:cubicBezTo>
                <a:cubicBezTo>
                  <a:pt x="1284979" y="1046717"/>
                  <a:pt x="1301495" y="1043704"/>
                  <a:pt x="1317457" y="1040864"/>
                </a:cubicBezTo>
                <a:cubicBezTo>
                  <a:pt x="1336367" y="1043912"/>
                  <a:pt x="1355798" y="1047375"/>
                  <a:pt x="1375298" y="1051184"/>
                </a:cubicBezTo>
                <a:close/>
                <a:moveTo>
                  <a:pt x="1199760" y="1064240"/>
                </a:moveTo>
                <a:cubicBezTo>
                  <a:pt x="1201218" y="1064448"/>
                  <a:pt x="1202710" y="1064656"/>
                  <a:pt x="1204167" y="1064898"/>
                </a:cubicBezTo>
                <a:cubicBezTo>
                  <a:pt x="1219850" y="1067391"/>
                  <a:pt x="1235777" y="1070231"/>
                  <a:pt x="1252571" y="1073556"/>
                </a:cubicBezTo>
                <a:cubicBezTo>
                  <a:pt x="1239316" y="1076118"/>
                  <a:pt x="1225992" y="1078750"/>
                  <a:pt x="1212599" y="1081417"/>
                </a:cubicBezTo>
                <a:lnTo>
                  <a:pt x="1211627" y="1081209"/>
                </a:lnTo>
                <a:cubicBezTo>
                  <a:pt x="1206596" y="1080170"/>
                  <a:pt x="1201565" y="1079131"/>
                  <a:pt x="1196499" y="1078162"/>
                </a:cubicBezTo>
                <a:cubicBezTo>
                  <a:pt x="1184250" y="1075807"/>
                  <a:pt x="1171620" y="1073625"/>
                  <a:pt x="1158851" y="1071651"/>
                </a:cubicBezTo>
                <a:cubicBezTo>
                  <a:pt x="1171551" y="1069019"/>
                  <a:pt x="1184250" y="1066422"/>
                  <a:pt x="1196950" y="1063824"/>
                </a:cubicBezTo>
                <a:lnTo>
                  <a:pt x="1199760" y="1064240"/>
                </a:lnTo>
                <a:close/>
                <a:moveTo>
                  <a:pt x="1195458" y="1083079"/>
                </a:moveTo>
                <a:cubicBezTo>
                  <a:pt x="1196984" y="1083356"/>
                  <a:pt x="1198511" y="1083668"/>
                  <a:pt x="1200003" y="1083980"/>
                </a:cubicBezTo>
                <a:cubicBezTo>
                  <a:pt x="1188102" y="1086369"/>
                  <a:pt x="1176165" y="1088828"/>
                  <a:pt x="1164195" y="1091287"/>
                </a:cubicBezTo>
                <a:cubicBezTo>
                  <a:pt x="1146394" y="1087685"/>
                  <a:pt x="1128351" y="1084534"/>
                  <a:pt x="1110412" y="1081936"/>
                </a:cubicBezTo>
                <a:cubicBezTo>
                  <a:pt x="1121793" y="1079478"/>
                  <a:pt x="1133209" y="1077053"/>
                  <a:pt x="1144660" y="1074664"/>
                </a:cubicBezTo>
                <a:cubicBezTo>
                  <a:pt x="1162390" y="1077192"/>
                  <a:pt x="1179011" y="1079928"/>
                  <a:pt x="1195458" y="1083114"/>
                </a:cubicBezTo>
                <a:close/>
                <a:moveTo>
                  <a:pt x="1186714" y="1101226"/>
                </a:moveTo>
                <a:cubicBezTo>
                  <a:pt x="1194521" y="1102992"/>
                  <a:pt x="1202848" y="1105001"/>
                  <a:pt x="1211905" y="1107286"/>
                </a:cubicBezTo>
                <a:cubicBezTo>
                  <a:pt x="1200558" y="1109572"/>
                  <a:pt x="1189247" y="1111858"/>
                  <a:pt x="1177900" y="1114178"/>
                </a:cubicBezTo>
                <a:cubicBezTo>
                  <a:pt x="1162633" y="1110195"/>
                  <a:pt x="1147019" y="1106490"/>
                  <a:pt x="1131370" y="1103200"/>
                </a:cubicBezTo>
                <a:cubicBezTo>
                  <a:pt x="1142335" y="1100914"/>
                  <a:pt x="1153265" y="1098629"/>
                  <a:pt x="1164160" y="1096378"/>
                </a:cubicBezTo>
                <a:cubicBezTo>
                  <a:pt x="1171793" y="1097936"/>
                  <a:pt x="1179392" y="1099564"/>
                  <a:pt x="1186679" y="1101226"/>
                </a:cubicBezTo>
                <a:close/>
                <a:moveTo>
                  <a:pt x="1166623" y="1116533"/>
                </a:moveTo>
                <a:cubicBezTo>
                  <a:pt x="1156249" y="1118680"/>
                  <a:pt x="1145909" y="1120827"/>
                  <a:pt x="1135534" y="1122974"/>
                </a:cubicBezTo>
                <a:cubicBezTo>
                  <a:pt x="1119885" y="1118888"/>
                  <a:pt x="1104410" y="1115252"/>
                  <a:pt x="1089385" y="1112100"/>
                </a:cubicBezTo>
                <a:cubicBezTo>
                  <a:pt x="1099309" y="1109988"/>
                  <a:pt x="1109198" y="1107910"/>
                  <a:pt x="1119052" y="1105832"/>
                </a:cubicBezTo>
                <a:cubicBezTo>
                  <a:pt x="1134875" y="1108983"/>
                  <a:pt x="1150836" y="1112585"/>
                  <a:pt x="1166623" y="1116568"/>
                </a:cubicBezTo>
                <a:close/>
                <a:moveTo>
                  <a:pt x="1316589" y="1137693"/>
                </a:moveTo>
                <a:cubicBezTo>
                  <a:pt x="1304098" y="1140186"/>
                  <a:pt x="1291572" y="1142679"/>
                  <a:pt x="1278976" y="1145208"/>
                </a:cubicBezTo>
                <a:cubicBezTo>
                  <a:pt x="1265444" y="1140532"/>
                  <a:pt x="1252779" y="1136307"/>
                  <a:pt x="1240461" y="1132394"/>
                </a:cubicBezTo>
                <a:cubicBezTo>
                  <a:pt x="1252536" y="1129970"/>
                  <a:pt x="1264611" y="1127546"/>
                  <a:pt x="1276617" y="1125191"/>
                </a:cubicBezTo>
                <a:cubicBezTo>
                  <a:pt x="1289871" y="1129173"/>
                  <a:pt x="1303300" y="1133364"/>
                  <a:pt x="1316554" y="1137693"/>
                </a:cubicBezTo>
                <a:close/>
                <a:moveTo>
                  <a:pt x="1449796" y="1185241"/>
                </a:moveTo>
                <a:cubicBezTo>
                  <a:pt x="1435847" y="1188185"/>
                  <a:pt x="1421863" y="1191198"/>
                  <a:pt x="1407845" y="1194210"/>
                </a:cubicBezTo>
                <a:cubicBezTo>
                  <a:pt x="1397054" y="1189847"/>
                  <a:pt x="1386333" y="1185553"/>
                  <a:pt x="1375611" y="1181293"/>
                </a:cubicBezTo>
                <a:cubicBezTo>
                  <a:pt x="1389351" y="1178453"/>
                  <a:pt x="1403022" y="1175614"/>
                  <a:pt x="1416693" y="1172843"/>
                </a:cubicBezTo>
                <a:cubicBezTo>
                  <a:pt x="1427693" y="1176930"/>
                  <a:pt x="1438761" y="1181051"/>
                  <a:pt x="1449830" y="1185241"/>
                </a:cubicBezTo>
                <a:close/>
                <a:moveTo>
                  <a:pt x="1489872" y="1200513"/>
                </a:moveTo>
                <a:cubicBezTo>
                  <a:pt x="1475576" y="1203699"/>
                  <a:pt x="1461246" y="1206885"/>
                  <a:pt x="1446846" y="1210106"/>
                </a:cubicBezTo>
                <a:cubicBezTo>
                  <a:pt x="1436541" y="1205881"/>
                  <a:pt x="1426305" y="1201691"/>
                  <a:pt x="1416104" y="1197570"/>
                </a:cubicBezTo>
                <a:cubicBezTo>
                  <a:pt x="1430260" y="1194522"/>
                  <a:pt x="1444383" y="1191509"/>
                  <a:pt x="1458470" y="1188531"/>
                </a:cubicBezTo>
                <a:cubicBezTo>
                  <a:pt x="1468880" y="1192479"/>
                  <a:pt x="1479358" y="1196461"/>
                  <a:pt x="1489872" y="1200479"/>
                </a:cubicBezTo>
                <a:close/>
                <a:moveTo>
                  <a:pt x="1501600" y="1204981"/>
                </a:moveTo>
                <a:cubicBezTo>
                  <a:pt x="1510517" y="1208375"/>
                  <a:pt x="1519504" y="1211803"/>
                  <a:pt x="1528526" y="1215266"/>
                </a:cubicBezTo>
                <a:cubicBezTo>
                  <a:pt x="1513953" y="1218695"/>
                  <a:pt x="1499345" y="1222123"/>
                  <a:pt x="1484633" y="1225586"/>
                </a:cubicBezTo>
                <a:lnTo>
                  <a:pt x="1454966" y="1213431"/>
                </a:lnTo>
                <a:cubicBezTo>
                  <a:pt x="1469504" y="1210175"/>
                  <a:pt x="1483973" y="1206955"/>
                  <a:pt x="1498373" y="1203734"/>
                </a:cubicBezTo>
                <a:lnTo>
                  <a:pt x="1501600" y="1204981"/>
                </a:lnTo>
                <a:close/>
                <a:moveTo>
                  <a:pt x="1545701" y="1216374"/>
                </a:moveTo>
                <a:cubicBezTo>
                  <a:pt x="1561489" y="1212669"/>
                  <a:pt x="1577207" y="1208998"/>
                  <a:pt x="1592891" y="1205396"/>
                </a:cubicBezTo>
                <a:cubicBezTo>
                  <a:pt x="1602086" y="1208686"/>
                  <a:pt x="1611350" y="1211976"/>
                  <a:pt x="1620615" y="1215266"/>
                </a:cubicBezTo>
                <a:cubicBezTo>
                  <a:pt x="1605070" y="1219145"/>
                  <a:pt x="1589421" y="1223024"/>
                  <a:pt x="1573738" y="1226971"/>
                </a:cubicBezTo>
                <a:cubicBezTo>
                  <a:pt x="1564369" y="1223439"/>
                  <a:pt x="1555001" y="1219941"/>
                  <a:pt x="1545701" y="1216409"/>
                </a:cubicBezTo>
                <a:close/>
                <a:moveTo>
                  <a:pt x="1638137" y="1216063"/>
                </a:moveTo>
                <a:cubicBezTo>
                  <a:pt x="1654619" y="1211976"/>
                  <a:pt x="1670997" y="1207959"/>
                  <a:pt x="1687340" y="1203942"/>
                </a:cubicBezTo>
                <a:cubicBezTo>
                  <a:pt x="1693550" y="1206054"/>
                  <a:pt x="1699796" y="1208132"/>
                  <a:pt x="1706007" y="1210210"/>
                </a:cubicBezTo>
                <a:lnTo>
                  <a:pt x="1711698" y="1212115"/>
                </a:lnTo>
                <a:cubicBezTo>
                  <a:pt x="1695667" y="1216374"/>
                  <a:pt x="1679637" y="1220669"/>
                  <a:pt x="1663710" y="1224928"/>
                </a:cubicBezTo>
                <a:cubicBezTo>
                  <a:pt x="1655174" y="1221985"/>
                  <a:pt x="1646639" y="1219041"/>
                  <a:pt x="1638172" y="1216063"/>
                </a:cubicBezTo>
                <a:close/>
                <a:moveTo>
                  <a:pt x="1729220" y="1212669"/>
                </a:moveTo>
                <a:cubicBezTo>
                  <a:pt x="1745355" y="1208409"/>
                  <a:pt x="1761524" y="1204150"/>
                  <a:pt x="1777728" y="1199925"/>
                </a:cubicBezTo>
                <a:cubicBezTo>
                  <a:pt x="1784078" y="1202106"/>
                  <a:pt x="1790532" y="1204323"/>
                  <a:pt x="1797055" y="1206574"/>
                </a:cubicBezTo>
                <a:cubicBezTo>
                  <a:pt x="1781615" y="1211007"/>
                  <a:pt x="1766209" y="1215439"/>
                  <a:pt x="1750872" y="1219872"/>
                </a:cubicBezTo>
                <a:lnTo>
                  <a:pt x="1729255" y="1212634"/>
                </a:lnTo>
                <a:close/>
                <a:moveTo>
                  <a:pt x="1813676" y="1207059"/>
                </a:moveTo>
                <a:cubicBezTo>
                  <a:pt x="1828561" y="1202799"/>
                  <a:pt x="1843481" y="1198574"/>
                  <a:pt x="1858402" y="1194384"/>
                </a:cubicBezTo>
                <a:lnTo>
                  <a:pt x="1872385" y="1199682"/>
                </a:lnTo>
                <a:cubicBezTo>
                  <a:pt x="1858263" y="1204080"/>
                  <a:pt x="1844210" y="1208478"/>
                  <a:pt x="1830123" y="1212911"/>
                </a:cubicBezTo>
                <a:cubicBezTo>
                  <a:pt x="1824606" y="1210937"/>
                  <a:pt x="1819123" y="1208998"/>
                  <a:pt x="1813641" y="1207093"/>
                </a:cubicBezTo>
                <a:close/>
                <a:moveTo>
                  <a:pt x="2529812" y="1392196"/>
                </a:moveTo>
                <a:cubicBezTo>
                  <a:pt x="2532657" y="1391019"/>
                  <a:pt x="2535503" y="1389841"/>
                  <a:pt x="2538348" y="1388664"/>
                </a:cubicBezTo>
                <a:lnTo>
                  <a:pt x="2548098" y="1394724"/>
                </a:lnTo>
                <a:cubicBezTo>
                  <a:pt x="2545288" y="1395729"/>
                  <a:pt x="2542442" y="1396733"/>
                  <a:pt x="2539597" y="1397703"/>
                </a:cubicBezTo>
                <a:lnTo>
                  <a:pt x="2529812" y="1392196"/>
                </a:lnTo>
                <a:close/>
                <a:moveTo>
                  <a:pt x="2533074" y="1385374"/>
                </a:moveTo>
                <a:cubicBezTo>
                  <a:pt x="2530124" y="1386586"/>
                  <a:pt x="2527140" y="1387833"/>
                  <a:pt x="2524156" y="1389045"/>
                </a:cubicBezTo>
                <a:lnTo>
                  <a:pt x="2514267" y="1383504"/>
                </a:lnTo>
                <a:cubicBezTo>
                  <a:pt x="2516210" y="1382569"/>
                  <a:pt x="2518154" y="1381634"/>
                  <a:pt x="2520131" y="1380699"/>
                </a:cubicBezTo>
                <a:lnTo>
                  <a:pt x="2523150" y="1379244"/>
                </a:lnTo>
                <a:lnTo>
                  <a:pt x="2533074" y="1385409"/>
                </a:lnTo>
                <a:close/>
                <a:moveTo>
                  <a:pt x="2028597" y="1157675"/>
                </a:moveTo>
                <a:cubicBezTo>
                  <a:pt x="2041053" y="1154038"/>
                  <a:pt x="2053197" y="1150541"/>
                  <a:pt x="2065099" y="1147112"/>
                </a:cubicBezTo>
                <a:lnTo>
                  <a:pt x="2067493" y="1148290"/>
                </a:lnTo>
                <a:cubicBezTo>
                  <a:pt x="2055939" y="1152030"/>
                  <a:pt x="2044419" y="1155805"/>
                  <a:pt x="2032899" y="1159614"/>
                </a:cubicBezTo>
                <a:lnTo>
                  <a:pt x="2028631" y="1157675"/>
                </a:lnTo>
                <a:close/>
                <a:moveTo>
                  <a:pt x="1967389" y="1130282"/>
                </a:moveTo>
                <a:cubicBezTo>
                  <a:pt x="1970581" y="1129797"/>
                  <a:pt x="1973773" y="1129277"/>
                  <a:pt x="1976966" y="1128827"/>
                </a:cubicBezTo>
                <a:cubicBezTo>
                  <a:pt x="1990359" y="1126888"/>
                  <a:pt x="2003128" y="1125087"/>
                  <a:pt x="2015446" y="1123390"/>
                </a:cubicBezTo>
                <a:lnTo>
                  <a:pt x="2019228" y="1125156"/>
                </a:lnTo>
                <a:cubicBezTo>
                  <a:pt x="2020373" y="1125710"/>
                  <a:pt x="2021518" y="1126230"/>
                  <a:pt x="2022663" y="1126784"/>
                </a:cubicBezTo>
                <a:cubicBezTo>
                  <a:pt x="2008402" y="1129312"/>
                  <a:pt x="1993447" y="1131978"/>
                  <a:pt x="1977729" y="1134853"/>
                </a:cubicBezTo>
                <a:cubicBezTo>
                  <a:pt x="1974294" y="1133329"/>
                  <a:pt x="1970824" y="1131805"/>
                  <a:pt x="1967354" y="1130282"/>
                </a:cubicBezTo>
                <a:close/>
                <a:moveTo>
                  <a:pt x="1626895" y="1111200"/>
                </a:moveTo>
                <a:cubicBezTo>
                  <a:pt x="1648096" y="1107979"/>
                  <a:pt x="1668949" y="1105035"/>
                  <a:pt x="1688970" y="1102369"/>
                </a:cubicBezTo>
                <a:cubicBezTo>
                  <a:pt x="1699692" y="1105693"/>
                  <a:pt x="1710761" y="1109191"/>
                  <a:pt x="1721968" y="1112758"/>
                </a:cubicBezTo>
                <a:cubicBezTo>
                  <a:pt x="1702537" y="1115529"/>
                  <a:pt x="1682655" y="1118576"/>
                  <a:pt x="1661455" y="1122005"/>
                </a:cubicBezTo>
                <a:cubicBezTo>
                  <a:pt x="1650004" y="1118368"/>
                  <a:pt x="1638450" y="1114732"/>
                  <a:pt x="1626895" y="1111165"/>
                </a:cubicBezTo>
                <a:close/>
                <a:moveTo>
                  <a:pt x="1455660" y="1092118"/>
                </a:moveTo>
                <a:cubicBezTo>
                  <a:pt x="1475229" y="1088828"/>
                  <a:pt x="1493689" y="1085884"/>
                  <a:pt x="1511801" y="1083114"/>
                </a:cubicBezTo>
                <a:cubicBezTo>
                  <a:pt x="1525646" y="1086819"/>
                  <a:pt x="1539907" y="1090767"/>
                  <a:pt x="1554341" y="1094854"/>
                </a:cubicBezTo>
                <a:cubicBezTo>
                  <a:pt x="1536264" y="1097659"/>
                  <a:pt x="1517631" y="1100672"/>
                  <a:pt x="1497679" y="1104066"/>
                </a:cubicBezTo>
                <a:cubicBezTo>
                  <a:pt x="1483973" y="1100049"/>
                  <a:pt x="1469886" y="1096031"/>
                  <a:pt x="1455694" y="1092118"/>
                </a:cubicBezTo>
                <a:close/>
                <a:moveTo>
                  <a:pt x="1399067" y="1077261"/>
                </a:moveTo>
                <a:cubicBezTo>
                  <a:pt x="1417387" y="1074144"/>
                  <a:pt x="1435708" y="1071166"/>
                  <a:pt x="1453682" y="1068361"/>
                </a:cubicBezTo>
                <a:cubicBezTo>
                  <a:pt x="1468671" y="1071963"/>
                  <a:pt x="1484112" y="1075841"/>
                  <a:pt x="1499657" y="1079893"/>
                </a:cubicBezTo>
                <a:cubicBezTo>
                  <a:pt x="1482100" y="1082629"/>
                  <a:pt x="1463814" y="1085607"/>
                  <a:pt x="1444140" y="1088967"/>
                </a:cubicBezTo>
                <a:cubicBezTo>
                  <a:pt x="1428942" y="1084845"/>
                  <a:pt x="1413813" y="1080898"/>
                  <a:pt x="1399067" y="1077261"/>
                </a:cubicBezTo>
                <a:close/>
                <a:moveTo>
                  <a:pt x="1402953" y="1051738"/>
                </a:moveTo>
                <a:cubicBezTo>
                  <a:pt x="1423807" y="1048379"/>
                  <a:pt x="1443168" y="1045401"/>
                  <a:pt x="1461871" y="1042699"/>
                </a:cubicBezTo>
                <a:cubicBezTo>
                  <a:pt x="1478838" y="1046232"/>
                  <a:pt x="1496291" y="1050111"/>
                  <a:pt x="1513918" y="1054266"/>
                </a:cubicBezTo>
                <a:cubicBezTo>
                  <a:pt x="1494036" y="1057002"/>
                  <a:pt x="1473772" y="1060015"/>
                  <a:pt x="1453543" y="1063166"/>
                </a:cubicBezTo>
                <a:cubicBezTo>
                  <a:pt x="1436402" y="1059080"/>
                  <a:pt x="1419435" y="1055236"/>
                  <a:pt x="1402918" y="1051738"/>
                </a:cubicBezTo>
                <a:close/>
                <a:moveTo>
                  <a:pt x="1476444" y="1040656"/>
                </a:moveTo>
                <a:cubicBezTo>
                  <a:pt x="1499796" y="1037401"/>
                  <a:pt x="1522766" y="1034492"/>
                  <a:pt x="1544869" y="1031964"/>
                </a:cubicBezTo>
                <a:cubicBezTo>
                  <a:pt x="1561906" y="1035739"/>
                  <a:pt x="1579220" y="1039790"/>
                  <a:pt x="1596500" y="1044050"/>
                </a:cubicBezTo>
                <a:cubicBezTo>
                  <a:pt x="1576271" y="1046232"/>
                  <a:pt x="1556076" y="1048621"/>
                  <a:pt x="1536229" y="1051219"/>
                </a:cubicBezTo>
                <a:cubicBezTo>
                  <a:pt x="1534529" y="1051427"/>
                  <a:pt x="1532794" y="1051669"/>
                  <a:pt x="1531093" y="1051911"/>
                </a:cubicBezTo>
                <a:lnTo>
                  <a:pt x="1527728" y="1052362"/>
                </a:lnTo>
                <a:cubicBezTo>
                  <a:pt x="1510413" y="1048171"/>
                  <a:pt x="1493238" y="1044258"/>
                  <a:pt x="1476444" y="1040622"/>
                </a:cubicBezTo>
                <a:close/>
                <a:moveTo>
                  <a:pt x="1385708" y="1004120"/>
                </a:moveTo>
                <a:cubicBezTo>
                  <a:pt x="1408678" y="1007030"/>
                  <a:pt x="1431787" y="1010458"/>
                  <a:pt x="1454549" y="1014302"/>
                </a:cubicBezTo>
                <a:cubicBezTo>
                  <a:pt x="1432689" y="1017246"/>
                  <a:pt x="1410587" y="1020466"/>
                  <a:pt x="1388692" y="1023895"/>
                </a:cubicBezTo>
                <a:cubicBezTo>
                  <a:pt x="1366624" y="1020224"/>
                  <a:pt x="1344556" y="1017003"/>
                  <a:pt x="1322904" y="1014267"/>
                </a:cubicBezTo>
                <a:cubicBezTo>
                  <a:pt x="1344278" y="1010597"/>
                  <a:pt x="1365340" y="1007203"/>
                  <a:pt x="1385673" y="1004155"/>
                </a:cubicBezTo>
                <a:close/>
                <a:moveTo>
                  <a:pt x="1211211" y="1009384"/>
                </a:moveTo>
                <a:cubicBezTo>
                  <a:pt x="1217595" y="1009696"/>
                  <a:pt x="1223980" y="1010008"/>
                  <a:pt x="1230399" y="1010423"/>
                </a:cubicBezTo>
                <a:cubicBezTo>
                  <a:pt x="1249413" y="1011635"/>
                  <a:pt x="1269018" y="1013298"/>
                  <a:pt x="1288831" y="1015376"/>
                </a:cubicBezTo>
                <a:cubicBezTo>
                  <a:pt x="1271516" y="1018492"/>
                  <a:pt x="1254028" y="1021748"/>
                  <a:pt x="1236679" y="1025107"/>
                </a:cubicBezTo>
                <a:cubicBezTo>
                  <a:pt x="1231856" y="1024587"/>
                  <a:pt x="1227033" y="1024103"/>
                  <a:pt x="1222175" y="1023652"/>
                </a:cubicBezTo>
                <a:cubicBezTo>
                  <a:pt x="1202467" y="1021782"/>
                  <a:pt x="1182134" y="1020432"/>
                  <a:pt x="1161523" y="1019566"/>
                </a:cubicBezTo>
                <a:cubicBezTo>
                  <a:pt x="1178698" y="1015964"/>
                  <a:pt x="1195041" y="1012605"/>
                  <a:pt x="1211176" y="1009419"/>
                </a:cubicBezTo>
                <a:close/>
                <a:moveTo>
                  <a:pt x="1302259" y="1038509"/>
                </a:moveTo>
                <a:cubicBezTo>
                  <a:pt x="1286402" y="1041383"/>
                  <a:pt x="1270128" y="1044396"/>
                  <a:pt x="1253785" y="1047513"/>
                </a:cubicBezTo>
                <a:cubicBezTo>
                  <a:pt x="1238379" y="1045124"/>
                  <a:pt x="1225645" y="1043288"/>
                  <a:pt x="1213639" y="1041764"/>
                </a:cubicBezTo>
                <a:cubicBezTo>
                  <a:pt x="1206422" y="1040864"/>
                  <a:pt x="1198997" y="1039998"/>
                  <a:pt x="1190808" y="1039167"/>
                </a:cubicBezTo>
                <a:cubicBezTo>
                  <a:pt x="1206388" y="1035981"/>
                  <a:pt x="1221724" y="1032933"/>
                  <a:pt x="1236540" y="1030059"/>
                </a:cubicBezTo>
                <a:cubicBezTo>
                  <a:pt x="1258019" y="1032310"/>
                  <a:pt x="1280052" y="1035150"/>
                  <a:pt x="1302259" y="1038509"/>
                </a:cubicBezTo>
                <a:close/>
                <a:moveTo>
                  <a:pt x="1212911" y="1046751"/>
                </a:moveTo>
                <a:cubicBezTo>
                  <a:pt x="1221065" y="1047790"/>
                  <a:pt x="1229739" y="1048968"/>
                  <a:pt x="1239143" y="1050353"/>
                </a:cubicBezTo>
                <a:cubicBezTo>
                  <a:pt x="1225263" y="1053054"/>
                  <a:pt x="1211072" y="1055859"/>
                  <a:pt x="1196811" y="1058768"/>
                </a:cubicBezTo>
                <a:cubicBezTo>
                  <a:pt x="1175957" y="1055617"/>
                  <a:pt x="1154861" y="1053054"/>
                  <a:pt x="1133903" y="1051115"/>
                </a:cubicBezTo>
                <a:cubicBezTo>
                  <a:pt x="1147262" y="1048240"/>
                  <a:pt x="1160690" y="1045401"/>
                  <a:pt x="1174188" y="1042596"/>
                </a:cubicBezTo>
                <a:cubicBezTo>
                  <a:pt x="1188136" y="1043842"/>
                  <a:pt x="1200801" y="1045193"/>
                  <a:pt x="1212911" y="1046717"/>
                </a:cubicBezTo>
                <a:close/>
                <a:moveTo>
                  <a:pt x="1144451" y="1069573"/>
                </a:moveTo>
                <a:cubicBezTo>
                  <a:pt x="1123494" y="1066630"/>
                  <a:pt x="1102293" y="1064309"/>
                  <a:pt x="1081231" y="1062647"/>
                </a:cubicBezTo>
                <a:cubicBezTo>
                  <a:pt x="1093202" y="1060015"/>
                  <a:pt x="1105208" y="1057348"/>
                  <a:pt x="1117283" y="1054751"/>
                </a:cubicBezTo>
                <a:cubicBezTo>
                  <a:pt x="1138587" y="1056379"/>
                  <a:pt x="1160412" y="1058734"/>
                  <a:pt x="1182238" y="1061781"/>
                </a:cubicBezTo>
                <a:cubicBezTo>
                  <a:pt x="1169607" y="1064344"/>
                  <a:pt x="1157012" y="1066976"/>
                  <a:pt x="1144417" y="1069608"/>
                </a:cubicBezTo>
                <a:close/>
                <a:moveTo>
                  <a:pt x="1095839" y="1079928"/>
                </a:moveTo>
                <a:cubicBezTo>
                  <a:pt x="1074847" y="1077192"/>
                  <a:pt x="1053438" y="1075080"/>
                  <a:pt x="1032029" y="1073660"/>
                </a:cubicBezTo>
                <a:cubicBezTo>
                  <a:pt x="1042057" y="1071374"/>
                  <a:pt x="1052050" y="1069123"/>
                  <a:pt x="1062043" y="1066872"/>
                </a:cubicBezTo>
                <a:lnTo>
                  <a:pt x="1064264" y="1066387"/>
                </a:lnTo>
                <a:cubicBezTo>
                  <a:pt x="1085707" y="1067738"/>
                  <a:pt x="1107706" y="1069850"/>
                  <a:pt x="1129809" y="1072655"/>
                </a:cubicBezTo>
                <a:cubicBezTo>
                  <a:pt x="1118497" y="1075045"/>
                  <a:pt x="1107151" y="1077469"/>
                  <a:pt x="1095874" y="1079928"/>
                </a:cubicBezTo>
                <a:close/>
                <a:moveTo>
                  <a:pt x="1076963" y="1109607"/>
                </a:moveTo>
                <a:cubicBezTo>
                  <a:pt x="1059267" y="1106178"/>
                  <a:pt x="1041363" y="1103235"/>
                  <a:pt x="1023632" y="1100880"/>
                </a:cubicBezTo>
                <a:cubicBezTo>
                  <a:pt x="1032896" y="1098802"/>
                  <a:pt x="1042161" y="1096759"/>
                  <a:pt x="1051391" y="1094715"/>
                </a:cubicBezTo>
                <a:cubicBezTo>
                  <a:pt x="1069573" y="1097001"/>
                  <a:pt x="1088032" y="1099910"/>
                  <a:pt x="1106422" y="1103304"/>
                </a:cubicBezTo>
                <a:cubicBezTo>
                  <a:pt x="1096637" y="1105382"/>
                  <a:pt x="1086818" y="1107460"/>
                  <a:pt x="1076963" y="1109572"/>
                </a:cubicBezTo>
                <a:close/>
                <a:moveTo>
                  <a:pt x="1220163" y="1131355"/>
                </a:moveTo>
                <a:cubicBezTo>
                  <a:pt x="1209337" y="1133537"/>
                  <a:pt x="1198511" y="1135753"/>
                  <a:pt x="1187651" y="1137970"/>
                </a:cubicBezTo>
                <a:cubicBezTo>
                  <a:pt x="1182064" y="1136203"/>
                  <a:pt x="1176478" y="1134472"/>
                  <a:pt x="1170857" y="1132775"/>
                </a:cubicBezTo>
                <a:lnTo>
                  <a:pt x="1170857" y="1132775"/>
                </a:lnTo>
                <a:cubicBezTo>
                  <a:pt x="1163258" y="1130489"/>
                  <a:pt x="1155347" y="1128238"/>
                  <a:pt x="1146394" y="1125814"/>
                </a:cubicBezTo>
                <a:cubicBezTo>
                  <a:pt x="1157012" y="1123632"/>
                  <a:pt x="1167595" y="1121451"/>
                  <a:pt x="1177970" y="1119373"/>
                </a:cubicBezTo>
                <a:cubicBezTo>
                  <a:pt x="1191641" y="1122974"/>
                  <a:pt x="1205520" y="1126922"/>
                  <a:pt x="1220163" y="1131355"/>
                </a:cubicBezTo>
                <a:close/>
                <a:moveTo>
                  <a:pt x="1269226" y="1147147"/>
                </a:moveTo>
                <a:cubicBezTo>
                  <a:pt x="1257880" y="1149433"/>
                  <a:pt x="1246499" y="1151753"/>
                  <a:pt x="1235118" y="1154073"/>
                </a:cubicBezTo>
                <a:cubicBezTo>
                  <a:pt x="1222557" y="1149536"/>
                  <a:pt x="1209892" y="1145208"/>
                  <a:pt x="1197366" y="1141121"/>
                </a:cubicBezTo>
                <a:cubicBezTo>
                  <a:pt x="1208331" y="1138870"/>
                  <a:pt x="1219295" y="1136654"/>
                  <a:pt x="1230260" y="1134437"/>
                </a:cubicBezTo>
                <a:cubicBezTo>
                  <a:pt x="1242855" y="1138351"/>
                  <a:pt x="1255659" y="1142506"/>
                  <a:pt x="1269226" y="1147147"/>
                </a:cubicBezTo>
                <a:close/>
                <a:moveTo>
                  <a:pt x="1314958" y="1163423"/>
                </a:moveTo>
                <a:cubicBezTo>
                  <a:pt x="1303091" y="1165848"/>
                  <a:pt x="1291155" y="1168272"/>
                  <a:pt x="1279219" y="1170731"/>
                </a:cubicBezTo>
                <a:cubicBezTo>
                  <a:pt x="1267283" y="1166055"/>
                  <a:pt x="1255486" y="1161553"/>
                  <a:pt x="1244104" y="1157363"/>
                </a:cubicBezTo>
                <a:cubicBezTo>
                  <a:pt x="1255624" y="1155008"/>
                  <a:pt x="1267109" y="1152688"/>
                  <a:pt x="1278595" y="1150368"/>
                </a:cubicBezTo>
                <a:cubicBezTo>
                  <a:pt x="1290531" y="1154523"/>
                  <a:pt x="1302710" y="1158887"/>
                  <a:pt x="1314958" y="1163389"/>
                </a:cubicBezTo>
                <a:close/>
                <a:moveTo>
                  <a:pt x="1358019" y="1179839"/>
                </a:moveTo>
                <a:cubicBezTo>
                  <a:pt x="1345666" y="1182401"/>
                  <a:pt x="1333244" y="1184999"/>
                  <a:pt x="1320822" y="1187596"/>
                </a:cubicBezTo>
                <a:cubicBezTo>
                  <a:pt x="1308955" y="1182644"/>
                  <a:pt x="1298060" y="1178211"/>
                  <a:pt x="1287755" y="1174090"/>
                </a:cubicBezTo>
                <a:cubicBezTo>
                  <a:pt x="1299795" y="1171631"/>
                  <a:pt x="1311835" y="1169172"/>
                  <a:pt x="1323841" y="1166713"/>
                </a:cubicBezTo>
                <a:cubicBezTo>
                  <a:pt x="1334806" y="1170835"/>
                  <a:pt x="1346048" y="1175129"/>
                  <a:pt x="1358054" y="1179804"/>
                </a:cubicBezTo>
                <a:close/>
                <a:moveTo>
                  <a:pt x="1742336" y="1222366"/>
                </a:moveTo>
                <a:cubicBezTo>
                  <a:pt x="1726757" y="1226868"/>
                  <a:pt x="1711247" y="1231404"/>
                  <a:pt x="1695806" y="1235872"/>
                </a:cubicBezTo>
                <a:lnTo>
                  <a:pt x="1691816" y="1234556"/>
                </a:lnTo>
                <a:cubicBezTo>
                  <a:pt x="1685258" y="1232339"/>
                  <a:pt x="1678734" y="1230123"/>
                  <a:pt x="1672176" y="1227872"/>
                </a:cubicBezTo>
                <a:cubicBezTo>
                  <a:pt x="1688172" y="1223578"/>
                  <a:pt x="1704238" y="1219283"/>
                  <a:pt x="1720337" y="1215024"/>
                </a:cubicBezTo>
                <a:lnTo>
                  <a:pt x="1742336" y="1222366"/>
                </a:lnTo>
                <a:close/>
                <a:moveTo>
                  <a:pt x="1892094" y="1207128"/>
                </a:moveTo>
                <a:cubicBezTo>
                  <a:pt x="1878770" y="1211699"/>
                  <a:pt x="1865480" y="1216270"/>
                  <a:pt x="1852225" y="1220842"/>
                </a:cubicBezTo>
                <a:lnTo>
                  <a:pt x="1843967" y="1217863"/>
                </a:lnTo>
                <a:cubicBezTo>
                  <a:pt x="1841955" y="1217136"/>
                  <a:pt x="1839977" y="1216409"/>
                  <a:pt x="1837965" y="1215716"/>
                </a:cubicBezTo>
                <a:cubicBezTo>
                  <a:pt x="1851948" y="1211318"/>
                  <a:pt x="1865966" y="1206955"/>
                  <a:pt x="1880019" y="1202591"/>
                </a:cubicBezTo>
                <a:lnTo>
                  <a:pt x="1892094" y="1207162"/>
                </a:lnTo>
                <a:close/>
                <a:moveTo>
                  <a:pt x="1995772" y="1241136"/>
                </a:moveTo>
                <a:cubicBezTo>
                  <a:pt x="1966626" y="1230054"/>
                  <a:pt x="1936854" y="1218695"/>
                  <a:pt x="1906945" y="1207370"/>
                </a:cubicBezTo>
                <a:cubicBezTo>
                  <a:pt x="1919713" y="1203007"/>
                  <a:pt x="1932517" y="1198609"/>
                  <a:pt x="1945390" y="1194245"/>
                </a:cubicBezTo>
                <a:cubicBezTo>
                  <a:pt x="2021032" y="1224582"/>
                  <a:pt x="2097958" y="1256443"/>
                  <a:pt x="2165828" y="1284598"/>
                </a:cubicBezTo>
                <a:cubicBezTo>
                  <a:pt x="2267182" y="1326571"/>
                  <a:pt x="2362949" y="1366292"/>
                  <a:pt x="2457883" y="1402967"/>
                </a:cubicBezTo>
                <a:cubicBezTo>
                  <a:pt x="2455211" y="1404075"/>
                  <a:pt x="2452505" y="1405218"/>
                  <a:pt x="2449798" y="1406326"/>
                </a:cubicBezTo>
                <a:cubicBezTo>
                  <a:pt x="2304378" y="1358743"/>
                  <a:pt x="2154482" y="1301636"/>
                  <a:pt x="1995737" y="1241170"/>
                </a:cubicBezTo>
                <a:close/>
                <a:moveTo>
                  <a:pt x="2475787" y="1404421"/>
                </a:moveTo>
                <a:cubicBezTo>
                  <a:pt x="2474295" y="1403867"/>
                  <a:pt x="2472838" y="1403313"/>
                  <a:pt x="2471346" y="1402724"/>
                </a:cubicBezTo>
                <a:cubicBezTo>
                  <a:pt x="2474018" y="1401581"/>
                  <a:pt x="2476689" y="1400439"/>
                  <a:pt x="2479326" y="1399296"/>
                </a:cubicBezTo>
                <a:lnTo>
                  <a:pt x="2487932" y="1403105"/>
                </a:lnTo>
                <a:cubicBezTo>
                  <a:pt x="2485329" y="1404109"/>
                  <a:pt x="2482692" y="1405079"/>
                  <a:pt x="2480055" y="1406049"/>
                </a:cubicBezTo>
                <a:lnTo>
                  <a:pt x="2475787" y="1404421"/>
                </a:lnTo>
                <a:close/>
                <a:moveTo>
                  <a:pt x="2501325" y="1403451"/>
                </a:moveTo>
                <a:cubicBezTo>
                  <a:pt x="2503962" y="1402447"/>
                  <a:pt x="2506599" y="1401443"/>
                  <a:pt x="2509202" y="1400439"/>
                </a:cubicBezTo>
                <a:lnTo>
                  <a:pt x="2518050" y="1404871"/>
                </a:lnTo>
                <a:cubicBezTo>
                  <a:pt x="2515447" y="1405703"/>
                  <a:pt x="2512845" y="1406534"/>
                  <a:pt x="2510208" y="1407365"/>
                </a:cubicBezTo>
                <a:lnTo>
                  <a:pt x="2501290" y="1403451"/>
                </a:lnTo>
                <a:close/>
                <a:moveTo>
                  <a:pt x="2515551" y="1397945"/>
                </a:moveTo>
                <a:cubicBezTo>
                  <a:pt x="2518292" y="1396837"/>
                  <a:pt x="2521068" y="1395763"/>
                  <a:pt x="2523775" y="1394655"/>
                </a:cubicBezTo>
                <a:lnTo>
                  <a:pt x="2533143" y="1399884"/>
                </a:lnTo>
                <a:cubicBezTo>
                  <a:pt x="2530402" y="1400820"/>
                  <a:pt x="2527696" y="1401720"/>
                  <a:pt x="2524920" y="1402620"/>
                </a:cubicBezTo>
                <a:lnTo>
                  <a:pt x="2515551" y="1397945"/>
                </a:lnTo>
                <a:close/>
                <a:moveTo>
                  <a:pt x="2573879" y="1390569"/>
                </a:moveTo>
                <a:cubicBezTo>
                  <a:pt x="2576759" y="1389461"/>
                  <a:pt x="2579639" y="1388352"/>
                  <a:pt x="2582484" y="1387244"/>
                </a:cubicBezTo>
                <a:lnTo>
                  <a:pt x="2592095" y="1394413"/>
                </a:lnTo>
                <a:cubicBezTo>
                  <a:pt x="2589250" y="1395348"/>
                  <a:pt x="2586405" y="1396283"/>
                  <a:pt x="2583560" y="1397218"/>
                </a:cubicBezTo>
                <a:lnTo>
                  <a:pt x="2573879" y="1390603"/>
                </a:lnTo>
                <a:close/>
                <a:moveTo>
                  <a:pt x="2508889" y="1380456"/>
                </a:moveTo>
                <a:lnTo>
                  <a:pt x="2473705" y="1360682"/>
                </a:lnTo>
                <a:cubicBezTo>
                  <a:pt x="2347647" y="1289758"/>
                  <a:pt x="2217355" y="1216444"/>
                  <a:pt x="2080887" y="1149225"/>
                </a:cubicBezTo>
                <a:cubicBezTo>
                  <a:pt x="2091886" y="1145658"/>
                  <a:pt x="2102920" y="1142160"/>
                  <a:pt x="2113954" y="1138662"/>
                </a:cubicBezTo>
                <a:cubicBezTo>
                  <a:pt x="2249381" y="1210071"/>
                  <a:pt x="2377209" y="1288442"/>
                  <a:pt x="2518084" y="1376058"/>
                </a:cubicBezTo>
                <a:lnTo>
                  <a:pt x="2517078" y="1376543"/>
                </a:lnTo>
                <a:cubicBezTo>
                  <a:pt x="2514372" y="1377859"/>
                  <a:pt x="2511630" y="1379175"/>
                  <a:pt x="2508889" y="1380456"/>
                </a:cubicBezTo>
                <a:close/>
                <a:moveTo>
                  <a:pt x="2016140" y="1151995"/>
                </a:moveTo>
                <a:cubicBezTo>
                  <a:pt x="2029603" y="1148567"/>
                  <a:pt x="2042511" y="1145311"/>
                  <a:pt x="2054967" y="1142195"/>
                </a:cubicBezTo>
                <a:lnTo>
                  <a:pt x="2058298" y="1143822"/>
                </a:lnTo>
                <a:cubicBezTo>
                  <a:pt x="2046327" y="1147251"/>
                  <a:pt x="2034079" y="1150818"/>
                  <a:pt x="2021553" y="1154489"/>
                </a:cubicBezTo>
                <a:lnTo>
                  <a:pt x="2016105" y="1152030"/>
                </a:lnTo>
                <a:close/>
                <a:moveTo>
                  <a:pt x="2002018" y="1145658"/>
                </a:moveTo>
                <a:cubicBezTo>
                  <a:pt x="2016487" y="1142506"/>
                  <a:pt x="2030297" y="1139528"/>
                  <a:pt x="2043551" y="1136723"/>
                </a:cubicBezTo>
                <a:lnTo>
                  <a:pt x="2047889" y="1138835"/>
                </a:lnTo>
                <a:cubicBezTo>
                  <a:pt x="2035363" y="1141952"/>
                  <a:pt x="2022351" y="1145242"/>
                  <a:pt x="2008818" y="1148740"/>
                </a:cubicBezTo>
                <a:lnTo>
                  <a:pt x="2002018" y="1145692"/>
                </a:lnTo>
                <a:close/>
                <a:moveTo>
                  <a:pt x="1985883" y="1138420"/>
                </a:moveTo>
                <a:cubicBezTo>
                  <a:pt x="2001497" y="1135580"/>
                  <a:pt x="2016348" y="1132913"/>
                  <a:pt x="2030540" y="1130455"/>
                </a:cubicBezTo>
                <a:cubicBezTo>
                  <a:pt x="2032413" y="1131355"/>
                  <a:pt x="2034287" y="1132255"/>
                  <a:pt x="2036161" y="1133156"/>
                </a:cubicBezTo>
                <a:cubicBezTo>
                  <a:pt x="2022802" y="1135996"/>
                  <a:pt x="2008922" y="1139009"/>
                  <a:pt x="1994315" y="1142195"/>
                </a:cubicBezTo>
                <a:cubicBezTo>
                  <a:pt x="1991504" y="1140948"/>
                  <a:pt x="1988694" y="1139701"/>
                  <a:pt x="1985883" y="1138420"/>
                </a:cubicBezTo>
                <a:close/>
                <a:moveTo>
                  <a:pt x="2007084" y="1119407"/>
                </a:moveTo>
                <a:lnTo>
                  <a:pt x="2007153" y="1119407"/>
                </a:lnTo>
                <a:cubicBezTo>
                  <a:pt x="1997160" y="1120827"/>
                  <a:pt x="1986820" y="1122316"/>
                  <a:pt x="1976133" y="1123875"/>
                </a:cubicBezTo>
                <a:cubicBezTo>
                  <a:pt x="1971796" y="1124533"/>
                  <a:pt x="1967458" y="1125191"/>
                  <a:pt x="1963156" y="1125883"/>
                </a:cubicBezTo>
                <a:lnTo>
                  <a:pt x="1958853" y="1126541"/>
                </a:lnTo>
                <a:lnTo>
                  <a:pt x="1956771" y="1125641"/>
                </a:lnTo>
                <a:cubicBezTo>
                  <a:pt x="1953232" y="1124083"/>
                  <a:pt x="1949693" y="1122559"/>
                  <a:pt x="1946154" y="1121000"/>
                </a:cubicBezTo>
                <a:cubicBezTo>
                  <a:pt x="1958194" y="1119546"/>
                  <a:pt x="1968985" y="1118299"/>
                  <a:pt x="1978978" y="1117191"/>
                </a:cubicBezTo>
                <a:cubicBezTo>
                  <a:pt x="1985432" y="1116498"/>
                  <a:pt x="1991782" y="1115840"/>
                  <a:pt x="1998097" y="1115182"/>
                </a:cubicBezTo>
                <a:cubicBezTo>
                  <a:pt x="2001115" y="1116602"/>
                  <a:pt x="2004134" y="1118022"/>
                  <a:pt x="2007153" y="1119442"/>
                </a:cubicBezTo>
                <a:close/>
                <a:moveTo>
                  <a:pt x="1927139" y="1118334"/>
                </a:moveTo>
                <a:cubicBezTo>
                  <a:pt x="1908783" y="1120689"/>
                  <a:pt x="1890775" y="1123182"/>
                  <a:pt x="1873495" y="1125745"/>
                </a:cubicBezTo>
                <a:cubicBezTo>
                  <a:pt x="1866903" y="1123182"/>
                  <a:pt x="1860206" y="1120619"/>
                  <a:pt x="1853475" y="1118091"/>
                </a:cubicBezTo>
                <a:cubicBezTo>
                  <a:pt x="1873634" y="1115563"/>
                  <a:pt x="1892614" y="1113416"/>
                  <a:pt x="1911212" y="1111546"/>
                </a:cubicBezTo>
                <a:cubicBezTo>
                  <a:pt x="1916521" y="1113797"/>
                  <a:pt x="1921830" y="1116048"/>
                  <a:pt x="1927139" y="1118334"/>
                </a:cubicBezTo>
                <a:close/>
                <a:moveTo>
                  <a:pt x="1832482" y="1115702"/>
                </a:moveTo>
                <a:cubicBezTo>
                  <a:pt x="1813120" y="1118265"/>
                  <a:pt x="1793134" y="1121104"/>
                  <a:pt x="1772975" y="1124186"/>
                </a:cubicBezTo>
                <a:cubicBezTo>
                  <a:pt x="1767250" y="1122282"/>
                  <a:pt x="1761455" y="1120342"/>
                  <a:pt x="1755556" y="1118403"/>
                </a:cubicBezTo>
                <a:cubicBezTo>
                  <a:pt x="1751844" y="1117191"/>
                  <a:pt x="1748096" y="1115944"/>
                  <a:pt x="1744314" y="1114732"/>
                </a:cubicBezTo>
                <a:cubicBezTo>
                  <a:pt x="1765792" y="1111823"/>
                  <a:pt x="1786993" y="1109157"/>
                  <a:pt x="1807499" y="1106836"/>
                </a:cubicBezTo>
                <a:cubicBezTo>
                  <a:pt x="1815862" y="1109745"/>
                  <a:pt x="1824224" y="1112724"/>
                  <a:pt x="1832482" y="1115702"/>
                </a:cubicBezTo>
                <a:close/>
                <a:moveTo>
                  <a:pt x="1577693" y="1096378"/>
                </a:moveTo>
                <a:cubicBezTo>
                  <a:pt x="1599310" y="1093157"/>
                  <a:pt x="1620303" y="1090248"/>
                  <a:pt x="1640219" y="1087685"/>
                </a:cubicBezTo>
                <a:cubicBezTo>
                  <a:pt x="1652433" y="1091252"/>
                  <a:pt x="1664924" y="1094992"/>
                  <a:pt x="1677555" y="1098836"/>
                </a:cubicBezTo>
                <a:cubicBezTo>
                  <a:pt x="1657464" y="1101572"/>
                  <a:pt x="1636784" y="1104551"/>
                  <a:pt x="1615861" y="1107806"/>
                </a:cubicBezTo>
                <a:cubicBezTo>
                  <a:pt x="1602815" y="1103823"/>
                  <a:pt x="1590011" y="1099979"/>
                  <a:pt x="1577658" y="1096378"/>
                </a:cubicBezTo>
                <a:close/>
                <a:moveTo>
                  <a:pt x="1466763" y="1066352"/>
                </a:moveTo>
                <a:cubicBezTo>
                  <a:pt x="1487825" y="1063132"/>
                  <a:pt x="1508331" y="1060223"/>
                  <a:pt x="1527936" y="1057591"/>
                </a:cubicBezTo>
                <a:cubicBezTo>
                  <a:pt x="1542995" y="1061227"/>
                  <a:pt x="1558366" y="1065140"/>
                  <a:pt x="1573738" y="1069192"/>
                </a:cubicBezTo>
                <a:cubicBezTo>
                  <a:pt x="1553335" y="1071893"/>
                  <a:pt x="1532655" y="1074872"/>
                  <a:pt x="1512114" y="1077989"/>
                </a:cubicBezTo>
                <a:cubicBezTo>
                  <a:pt x="1496326" y="1073764"/>
                  <a:pt x="1481406" y="1069954"/>
                  <a:pt x="1466763" y="1066352"/>
                </a:cubicBezTo>
                <a:close/>
                <a:moveTo>
                  <a:pt x="1560136" y="1030232"/>
                </a:moveTo>
                <a:cubicBezTo>
                  <a:pt x="1586680" y="1027358"/>
                  <a:pt x="1612912" y="1024968"/>
                  <a:pt x="1638242" y="1023098"/>
                </a:cubicBezTo>
                <a:cubicBezTo>
                  <a:pt x="1654550" y="1027081"/>
                  <a:pt x="1671309" y="1031375"/>
                  <a:pt x="1688103" y="1035946"/>
                </a:cubicBezTo>
                <a:cubicBezTo>
                  <a:pt x="1663259" y="1037643"/>
                  <a:pt x="1637409" y="1039860"/>
                  <a:pt x="1611073" y="1042526"/>
                </a:cubicBezTo>
                <a:cubicBezTo>
                  <a:pt x="1593897" y="1038163"/>
                  <a:pt x="1576826" y="1034042"/>
                  <a:pt x="1560136" y="1030232"/>
                </a:cubicBezTo>
                <a:close/>
                <a:moveTo>
                  <a:pt x="1622280" y="1019289"/>
                </a:moveTo>
                <a:cubicBezTo>
                  <a:pt x="1597436" y="1021297"/>
                  <a:pt x="1571552" y="1023860"/>
                  <a:pt x="1545146" y="1026873"/>
                </a:cubicBezTo>
                <a:cubicBezTo>
                  <a:pt x="1525785" y="1022613"/>
                  <a:pt x="1506423" y="1018665"/>
                  <a:pt x="1487374" y="1015098"/>
                </a:cubicBezTo>
                <a:cubicBezTo>
                  <a:pt x="1513848" y="1011843"/>
                  <a:pt x="1539803" y="1009073"/>
                  <a:pt x="1564751" y="1006822"/>
                </a:cubicBezTo>
                <a:cubicBezTo>
                  <a:pt x="1583765" y="1010631"/>
                  <a:pt x="1603058" y="1014821"/>
                  <a:pt x="1622280" y="1019323"/>
                </a:cubicBezTo>
                <a:close/>
                <a:moveTo>
                  <a:pt x="1368116" y="1002008"/>
                </a:moveTo>
                <a:cubicBezTo>
                  <a:pt x="1348269" y="1005125"/>
                  <a:pt x="1327935" y="1008484"/>
                  <a:pt x="1306388" y="1012259"/>
                </a:cubicBezTo>
                <a:cubicBezTo>
                  <a:pt x="1280954" y="1009315"/>
                  <a:pt x="1255659" y="1007030"/>
                  <a:pt x="1231231" y="1005471"/>
                </a:cubicBezTo>
                <a:cubicBezTo>
                  <a:pt x="1250836" y="1001662"/>
                  <a:pt x="1270128" y="998095"/>
                  <a:pt x="1288726" y="994805"/>
                </a:cubicBezTo>
                <a:cubicBezTo>
                  <a:pt x="1314924" y="996536"/>
                  <a:pt x="1341572" y="998960"/>
                  <a:pt x="1368081" y="1002043"/>
                </a:cubicBezTo>
                <a:close/>
                <a:moveTo>
                  <a:pt x="1190288" y="1008553"/>
                </a:moveTo>
                <a:cubicBezTo>
                  <a:pt x="1174188" y="1011809"/>
                  <a:pt x="1157602" y="1015272"/>
                  <a:pt x="1140773" y="1018873"/>
                </a:cubicBezTo>
                <a:cubicBezTo>
                  <a:pt x="1108886" y="1018077"/>
                  <a:pt x="1076200" y="1018562"/>
                  <a:pt x="1043410" y="1020293"/>
                </a:cubicBezTo>
                <a:cubicBezTo>
                  <a:pt x="1050246" y="1018665"/>
                  <a:pt x="1057116" y="1017038"/>
                  <a:pt x="1063951" y="1015479"/>
                </a:cubicBezTo>
                <a:cubicBezTo>
                  <a:pt x="1072661" y="1013471"/>
                  <a:pt x="1081370" y="1011462"/>
                  <a:pt x="1089767" y="1009523"/>
                </a:cubicBezTo>
                <a:cubicBezTo>
                  <a:pt x="1123632" y="1007895"/>
                  <a:pt x="1157359" y="1007584"/>
                  <a:pt x="1190288" y="1008588"/>
                </a:cubicBezTo>
                <a:close/>
                <a:moveTo>
                  <a:pt x="1219608" y="1028397"/>
                </a:moveTo>
                <a:cubicBezTo>
                  <a:pt x="1204826" y="1031306"/>
                  <a:pt x="1189559" y="1034388"/>
                  <a:pt x="1174049" y="1037609"/>
                </a:cubicBezTo>
                <a:cubicBezTo>
                  <a:pt x="1148893" y="1035358"/>
                  <a:pt x="1123285" y="1033938"/>
                  <a:pt x="1097747" y="1033384"/>
                </a:cubicBezTo>
                <a:cubicBezTo>
                  <a:pt x="1112598" y="1030094"/>
                  <a:pt x="1127137" y="1026908"/>
                  <a:pt x="1141120" y="1023895"/>
                </a:cubicBezTo>
                <a:cubicBezTo>
                  <a:pt x="1167873" y="1024553"/>
                  <a:pt x="1194278" y="1026077"/>
                  <a:pt x="1219608" y="1028397"/>
                </a:cubicBezTo>
                <a:close/>
                <a:moveTo>
                  <a:pt x="1151426" y="1093919"/>
                </a:moveTo>
                <a:cubicBezTo>
                  <a:pt x="1140704" y="1096135"/>
                  <a:pt x="1129947" y="1098386"/>
                  <a:pt x="1119122" y="1100672"/>
                </a:cubicBezTo>
                <a:cubicBezTo>
                  <a:pt x="1101321" y="1097140"/>
                  <a:pt x="1083382" y="1094092"/>
                  <a:pt x="1065652" y="1091599"/>
                </a:cubicBezTo>
                <a:cubicBezTo>
                  <a:pt x="1075784" y="1089382"/>
                  <a:pt x="1085915" y="1087200"/>
                  <a:pt x="1096082" y="1084984"/>
                </a:cubicBezTo>
                <a:cubicBezTo>
                  <a:pt x="1114333" y="1087408"/>
                  <a:pt x="1132897" y="1090386"/>
                  <a:pt x="1151391" y="1093919"/>
                </a:cubicBezTo>
                <a:close/>
                <a:moveTo>
                  <a:pt x="1009128" y="1104135"/>
                </a:moveTo>
                <a:cubicBezTo>
                  <a:pt x="1027379" y="1106248"/>
                  <a:pt x="1045839" y="1109018"/>
                  <a:pt x="1064229" y="1112343"/>
                </a:cubicBezTo>
                <a:lnTo>
                  <a:pt x="1058920" y="1113485"/>
                </a:lnTo>
                <a:cubicBezTo>
                  <a:pt x="1054514" y="1114420"/>
                  <a:pt x="1050107" y="1115390"/>
                  <a:pt x="1045700" y="1116360"/>
                </a:cubicBezTo>
                <a:lnTo>
                  <a:pt x="1038032" y="1118022"/>
                </a:lnTo>
                <a:cubicBezTo>
                  <a:pt x="1020579" y="1114698"/>
                  <a:pt x="1002709" y="1111858"/>
                  <a:pt x="984805" y="1109607"/>
                </a:cubicBezTo>
                <a:lnTo>
                  <a:pt x="1009094" y="1104170"/>
                </a:lnTo>
                <a:close/>
                <a:moveTo>
                  <a:pt x="1050454" y="1120412"/>
                </a:moveTo>
                <a:lnTo>
                  <a:pt x="1077033" y="1114698"/>
                </a:lnTo>
                <a:cubicBezTo>
                  <a:pt x="1092612" y="1117745"/>
                  <a:pt x="1108539" y="1121277"/>
                  <a:pt x="1124396" y="1125260"/>
                </a:cubicBezTo>
                <a:cubicBezTo>
                  <a:pt x="1114992" y="1127234"/>
                  <a:pt x="1105589" y="1129173"/>
                  <a:pt x="1096186" y="1131147"/>
                </a:cubicBezTo>
                <a:cubicBezTo>
                  <a:pt x="1080711" y="1127095"/>
                  <a:pt x="1065374" y="1123494"/>
                  <a:pt x="1050454" y="1120412"/>
                </a:cubicBezTo>
                <a:close/>
                <a:moveTo>
                  <a:pt x="1225541" y="1156047"/>
                </a:moveTo>
                <a:cubicBezTo>
                  <a:pt x="1215132" y="1158160"/>
                  <a:pt x="1204722" y="1160307"/>
                  <a:pt x="1194278" y="1162454"/>
                </a:cubicBezTo>
                <a:cubicBezTo>
                  <a:pt x="1182932" y="1158229"/>
                  <a:pt x="1172453" y="1154489"/>
                  <a:pt x="1162286" y="1151026"/>
                </a:cubicBezTo>
                <a:lnTo>
                  <a:pt x="1162286" y="1151026"/>
                </a:lnTo>
                <a:cubicBezTo>
                  <a:pt x="1160621" y="1150471"/>
                  <a:pt x="1158955" y="1149917"/>
                  <a:pt x="1157290" y="1149363"/>
                </a:cubicBezTo>
                <a:cubicBezTo>
                  <a:pt x="1167317" y="1147285"/>
                  <a:pt x="1177345" y="1145242"/>
                  <a:pt x="1187338" y="1143199"/>
                </a:cubicBezTo>
                <a:cubicBezTo>
                  <a:pt x="1199726" y="1147147"/>
                  <a:pt x="1212564" y="1151476"/>
                  <a:pt x="1225541" y="1156047"/>
                </a:cubicBezTo>
                <a:close/>
                <a:moveTo>
                  <a:pt x="1270128" y="1172601"/>
                </a:moveTo>
                <a:lnTo>
                  <a:pt x="1237408" y="1179319"/>
                </a:lnTo>
                <a:cubicBezTo>
                  <a:pt x="1225923" y="1174609"/>
                  <a:pt x="1214403" y="1170038"/>
                  <a:pt x="1203091" y="1165744"/>
                </a:cubicBezTo>
                <a:lnTo>
                  <a:pt x="1234667" y="1159302"/>
                </a:lnTo>
                <a:cubicBezTo>
                  <a:pt x="1246082" y="1163423"/>
                  <a:pt x="1257706" y="1167787"/>
                  <a:pt x="1270128" y="1172601"/>
                </a:cubicBezTo>
                <a:close/>
                <a:moveTo>
                  <a:pt x="1399032" y="1196115"/>
                </a:moveTo>
                <a:cubicBezTo>
                  <a:pt x="1386194" y="1198886"/>
                  <a:pt x="1373355" y="1201621"/>
                  <a:pt x="1360448" y="1204427"/>
                </a:cubicBezTo>
                <a:cubicBezTo>
                  <a:pt x="1349934" y="1199890"/>
                  <a:pt x="1339455" y="1195423"/>
                  <a:pt x="1329011" y="1191024"/>
                </a:cubicBezTo>
                <a:cubicBezTo>
                  <a:pt x="1341572" y="1188393"/>
                  <a:pt x="1354098" y="1185795"/>
                  <a:pt x="1366589" y="1183198"/>
                </a:cubicBezTo>
                <a:cubicBezTo>
                  <a:pt x="1377380" y="1187457"/>
                  <a:pt x="1388206" y="1191752"/>
                  <a:pt x="1399032" y="1196115"/>
                </a:cubicBezTo>
                <a:close/>
                <a:moveTo>
                  <a:pt x="1368359" y="1207820"/>
                </a:moveTo>
                <a:cubicBezTo>
                  <a:pt x="1381405" y="1205015"/>
                  <a:pt x="1394382" y="1202210"/>
                  <a:pt x="1407325" y="1199440"/>
                </a:cubicBezTo>
                <a:cubicBezTo>
                  <a:pt x="1417596" y="1203595"/>
                  <a:pt x="1427901" y="1207786"/>
                  <a:pt x="1438241" y="1212045"/>
                </a:cubicBezTo>
                <a:lnTo>
                  <a:pt x="1398407" y="1220980"/>
                </a:lnTo>
                <a:cubicBezTo>
                  <a:pt x="1388345" y="1216548"/>
                  <a:pt x="1378317" y="1212184"/>
                  <a:pt x="1368359" y="1207855"/>
                </a:cubicBezTo>
                <a:close/>
                <a:moveTo>
                  <a:pt x="1492648" y="1228842"/>
                </a:moveTo>
                <a:cubicBezTo>
                  <a:pt x="1507464" y="1225344"/>
                  <a:pt x="1522211" y="1221881"/>
                  <a:pt x="1536923" y="1218452"/>
                </a:cubicBezTo>
                <a:cubicBezTo>
                  <a:pt x="1546291" y="1222019"/>
                  <a:pt x="1555695" y="1225552"/>
                  <a:pt x="1565167" y="1229084"/>
                </a:cubicBezTo>
                <a:lnTo>
                  <a:pt x="1520719" y="1240201"/>
                </a:lnTo>
                <a:cubicBezTo>
                  <a:pt x="1511315" y="1236426"/>
                  <a:pt x="1501947" y="1232616"/>
                  <a:pt x="1492648" y="1228842"/>
                </a:cubicBezTo>
                <a:close/>
                <a:moveTo>
                  <a:pt x="1582030" y="1230054"/>
                </a:moveTo>
                <a:cubicBezTo>
                  <a:pt x="1597853" y="1226106"/>
                  <a:pt x="1613571" y="1222192"/>
                  <a:pt x="1629220" y="1218279"/>
                </a:cubicBezTo>
                <a:cubicBezTo>
                  <a:pt x="1637791" y="1221292"/>
                  <a:pt x="1646361" y="1224305"/>
                  <a:pt x="1655001" y="1227283"/>
                </a:cubicBezTo>
                <a:lnTo>
                  <a:pt x="1608436" y="1239820"/>
                </a:lnTo>
                <a:cubicBezTo>
                  <a:pt x="1599588" y="1236599"/>
                  <a:pt x="1590809" y="1233344"/>
                  <a:pt x="1582030" y="1230054"/>
                </a:cubicBezTo>
                <a:close/>
                <a:moveTo>
                  <a:pt x="1759234" y="1222712"/>
                </a:moveTo>
                <a:cubicBezTo>
                  <a:pt x="1774536" y="1218279"/>
                  <a:pt x="1789907" y="1213881"/>
                  <a:pt x="1805279" y="1209483"/>
                </a:cubicBezTo>
                <a:cubicBezTo>
                  <a:pt x="1810865" y="1211422"/>
                  <a:pt x="1816486" y="1213431"/>
                  <a:pt x="1822177" y="1215439"/>
                </a:cubicBezTo>
                <a:cubicBezTo>
                  <a:pt x="1807534" y="1220045"/>
                  <a:pt x="1792996" y="1224617"/>
                  <a:pt x="1778492" y="1229222"/>
                </a:cubicBezTo>
                <a:cubicBezTo>
                  <a:pt x="1772073" y="1227041"/>
                  <a:pt x="1765653" y="1224894"/>
                  <a:pt x="1759234" y="1222746"/>
                </a:cubicBezTo>
                <a:close/>
                <a:moveTo>
                  <a:pt x="2494559" y="1406014"/>
                </a:moveTo>
                <a:lnTo>
                  <a:pt x="2502852" y="1409650"/>
                </a:lnTo>
                <a:cubicBezTo>
                  <a:pt x="2500423" y="1410412"/>
                  <a:pt x="2497959" y="1411140"/>
                  <a:pt x="2495496" y="1411901"/>
                </a:cubicBezTo>
                <a:lnTo>
                  <a:pt x="2487203" y="1408750"/>
                </a:lnTo>
                <a:cubicBezTo>
                  <a:pt x="2489042" y="1408057"/>
                  <a:pt x="2490881" y="1407365"/>
                  <a:pt x="2492685" y="1406672"/>
                </a:cubicBezTo>
                <a:lnTo>
                  <a:pt x="2494524" y="1405980"/>
                </a:lnTo>
                <a:close/>
                <a:moveTo>
                  <a:pt x="2545461" y="1400958"/>
                </a:moveTo>
                <a:cubicBezTo>
                  <a:pt x="2548168" y="1400023"/>
                  <a:pt x="2550874" y="1399053"/>
                  <a:pt x="2553546" y="1398084"/>
                </a:cubicBezTo>
                <a:lnTo>
                  <a:pt x="2562533" y="1403694"/>
                </a:lnTo>
                <a:cubicBezTo>
                  <a:pt x="2559861" y="1404490"/>
                  <a:pt x="2557189" y="1405252"/>
                  <a:pt x="2554517" y="1406049"/>
                </a:cubicBezTo>
                <a:lnTo>
                  <a:pt x="2545461" y="1400993"/>
                </a:lnTo>
                <a:close/>
                <a:moveTo>
                  <a:pt x="2616974" y="1391088"/>
                </a:moveTo>
                <a:cubicBezTo>
                  <a:pt x="2619854" y="1390049"/>
                  <a:pt x="2622699" y="1388976"/>
                  <a:pt x="2625579" y="1387902"/>
                </a:cubicBezTo>
                <a:lnTo>
                  <a:pt x="2635260" y="1396387"/>
                </a:lnTo>
                <a:cubicBezTo>
                  <a:pt x="2632415" y="1397287"/>
                  <a:pt x="2629570" y="1398153"/>
                  <a:pt x="2626759" y="1399019"/>
                </a:cubicBezTo>
                <a:lnTo>
                  <a:pt x="2617009" y="1391088"/>
                </a:lnTo>
                <a:close/>
                <a:moveTo>
                  <a:pt x="2666037" y="1391261"/>
                </a:moveTo>
                <a:cubicBezTo>
                  <a:pt x="2671797" y="1389183"/>
                  <a:pt x="2677418" y="1387071"/>
                  <a:pt x="2682727" y="1384993"/>
                </a:cubicBezTo>
                <a:cubicBezTo>
                  <a:pt x="2687134" y="1388110"/>
                  <a:pt x="2691575" y="1391192"/>
                  <a:pt x="2696086" y="1394309"/>
                </a:cubicBezTo>
                <a:cubicBezTo>
                  <a:pt x="2690083" y="1396352"/>
                  <a:pt x="2683872" y="1398361"/>
                  <a:pt x="2677592" y="1400265"/>
                </a:cubicBezTo>
                <a:cubicBezTo>
                  <a:pt x="2673740" y="1397287"/>
                  <a:pt x="2669889" y="1394274"/>
                  <a:pt x="2666037" y="1391261"/>
                </a:cubicBezTo>
                <a:close/>
                <a:moveTo>
                  <a:pt x="2707363" y="1395694"/>
                </a:moveTo>
                <a:cubicBezTo>
                  <a:pt x="2714372" y="1393166"/>
                  <a:pt x="2721277" y="1390569"/>
                  <a:pt x="2727974" y="1387867"/>
                </a:cubicBezTo>
                <a:cubicBezTo>
                  <a:pt x="2733282" y="1391054"/>
                  <a:pt x="2738626" y="1394205"/>
                  <a:pt x="2744039" y="1397322"/>
                </a:cubicBezTo>
                <a:cubicBezTo>
                  <a:pt x="2736544" y="1400023"/>
                  <a:pt x="2728876" y="1402586"/>
                  <a:pt x="2721242" y="1404975"/>
                </a:cubicBezTo>
                <a:cubicBezTo>
                  <a:pt x="2716593" y="1401893"/>
                  <a:pt x="2711978" y="1398811"/>
                  <a:pt x="2707363" y="1395694"/>
                </a:cubicBezTo>
                <a:close/>
                <a:moveTo>
                  <a:pt x="2755732" y="1398361"/>
                </a:moveTo>
                <a:cubicBezTo>
                  <a:pt x="2764442" y="1395036"/>
                  <a:pt x="2772873" y="1391573"/>
                  <a:pt x="2780889" y="1388006"/>
                </a:cubicBezTo>
                <a:cubicBezTo>
                  <a:pt x="2787481" y="1391227"/>
                  <a:pt x="2794074" y="1394344"/>
                  <a:pt x="2800562" y="1397322"/>
                </a:cubicBezTo>
                <a:cubicBezTo>
                  <a:pt x="2791471" y="1401131"/>
                  <a:pt x="2782172" y="1404698"/>
                  <a:pt x="2772908" y="1407919"/>
                </a:cubicBezTo>
                <a:cubicBezTo>
                  <a:pt x="2767044" y="1404733"/>
                  <a:pt x="2761284" y="1401512"/>
                  <a:pt x="2755732" y="1398361"/>
                </a:cubicBezTo>
                <a:close/>
                <a:moveTo>
                  <a:pt x="2813088" y="1397391"/>
                </a:moveTo>
                <a:cubicBezTo>
                  <a:pt x="2822873" y="1392993"/>
                  <a:pt x="2832415" y="1388352"/>
                  <a:pt x="2841506" y="1383504"/>
                </a:cubicBezTo>
                <a:cubicBezTo>
                  <a:pt x="2849383" y="1386378"/>
                  <a:pt x="2857259" y="1389149"/>
                  <a:pt x="2865066" y="1391746"/>
                </a:cubicBezTo>
                <a:cubicBezTo>
                  <a:pt x="2854900" y="1397114"/>
                  <a:pt x="2844560" y="1402032"/>
                  <a:pt x="2834254" y="1406430"/>
                </a:cubicBezTo>
                <a:cubicBezTo>
                  <a:pt x="2827315" y="1403555"/>
                  <a:pt x="2820202" y="1400542"/>
                  <a:pt x="2813088" y="1397356"/>
                </a:cubicBezTo>
                <a:close/>
                <a:moveTo>
                  <a:pt x="2944282" y="1379175"/>
                </a:moveTo>
                <a:cubicBezTo>
                  <a:pt x="2954414" y="1381080"/>
                  <a:pt x="2964511" y="1382707"/>
                  <a:pt x="2974366" y="1384058"/>
                </a:cubicBezTo>
                <a:cubicBezTo>
                  <a:pt x="2962915" y="1391815"/>
                  <a:pt x="2950702" y="1399400"/>
                  <a:pt x="2937967" y="1406568"/>
                </a:cubicBezTo>
                <a:cubicBezTo>
                  <a:pt x="2928911" y="1404629"/>
                  <a:pt x="2919681" y="1402413"/>
                  <a:pt x="2910382" y="1399988"/>
                </a:cubicBezTo>
                <a:cubicBezTo>
                  <a:pt x="2921902" y="1393478"/>
                  <a:pt x="2933283" y="1386482"/>
                  <a:pt x="2944282" y="1379175"/>
                </a:cubicBezTo>
                <a:close/>
                <a:moveTo>
                  <a:pt x="3021069" y="1354483"/>
                </a:moveTo>
                <a:cubicBezTo>
                  <a:pt x="3032138" y="1355072"/>
                  <a:pt x="3043519" y="1355314"/>
                  <a:pt x="3054970" y="1355245"/>
                </a:cubicBezTo>
                <a:cubicBezTo>
                  <a:pt x="3043936" y="1365184"/>
                  <a:pt x="3032381" y="1374638"/>
                  <a:pt x="3020653" y="1383435"/>
                </a:cubicBezTo>
                <a:cubicBezTo>
                  <a:pt x="3009654" y="1382811"/>
                  <a:pt x="2998620" y="1381842"/>
                  <a:pt x="2987829" y="1380595"/>
                </a:cubicBezTo>
                <a:cubicBezTo>
                  <a:pt x="2999175" y="1372422"/>
                  <a:pt x="3010348" y="1363626"/>
                  <a:pt x="3021069" y="1354483"/>
                </a:cubicBezTo>
                <a:close/>
                <a:moveTo>
                  <a:pt x="3140605" y="1314900"/>
                </a:moveTo>
                <a:cubicBezTo>
                  <a:pt x="3144387" y="1314380"/>
                  <a:pt x="3148134" y="1313826"/>
                  <a:pt x="3151882" y="1313238"/>
                </a:cubicBezTo>
                <a:cubicBezTo>
                  <a:pt x="3159793" y="1311991"/>
                  <a:pt x="3168121" y="1310502"/>
                  <a:pt x="3177801" y="1308666"/>
                </a:cubicBezTo>
                <a:cubicBezTo>
                  <a:pt x="3168502" y="1320302"/>
                  <a:pt x="3158960" y="1331488"/>
                  <a:pt x="3149384" y="1341947"/>
                </a:cubicBezTo>
                <a:lnTo>
                  <a:pt x="3148169" y="1342154"/>
                </a:lnTo>
                <a:cubicBezTo>
                  <a:pt x="3147475" y="1342293"/>
                  <a:pt x="3146747" y="1342431"/>
                  <a:pt x="3146018" y="1342535"/>
                </a:cubicBezTo>
                <a:lnTo>
                  <a:pt x="3146018" y="1342535"/>
                </a:lnTo>
                <a:cubicBezTo>
                  <a:pt x="3134810" y="1344405"/>
                  <a:pt x="3123429" y="1345929"/>
                  <a:pt x="3111389" y="1347176"/>
                </a:cubicBezTo>
                <a:cubicBezTo>
                  <a:pt x="3121417" y="1336891"/>
                  <a:pt x="3131202" y="1326051"/>
                  <a:pt x="3140605" y="1314865"/>
                </a:cubicBezTo>
                <a:close/>
                <a:moveTo>
                  <a:pt x="3145359" y="1309116"/>
                </a:moveTo>
                <a:cubicBezTo>
                  <a:pt x="3150980" y="1302294"/>
                  <a:pt x="3156011" y="1295922"/>
                  <a:pt x="3160730" y="1289688"/>
                </a:cubicBezTo>
                <a:cubicBezTo>
                  <a:pt x="3163957" y="1285429"/>
                  <a:pt x="3167149" y="1281100"/>
                  <a:pt x="3170272" y="1276771"/>
                </a:cubicBezTo>
                <a:cubicBezTo>
                  <a:pt x="3182312" y="1274762"/>
                  <a:pt x="3194561" y="1272511"/>
                  <a:pt x="3206740" y="1269983"/>
                </a:cubicBezTo>
                <a:cubicBezTo>
                  <a:pt x="3198724" y="1281342"/>
                  <a:pt x="3190640" y="1292286"/>
                  <a:pt x="3182590" y="1302571"/>
                </a:cubicBezTo>
                <a:cubicBezTo>
                  <a:pt x="3170584" y="1304961"/>
                  <a:pt x="3160522" y="1306762"/>
                  <a:pt x="3150980" y="1308251"/>
                </a:cubicBezTo>
                <a:cubicBezTo>
                  <a:pt x="3149106" y="1308562"/>
                  <a:pt x="3147232" y="1308839"/>
                  <a:pt x="3145359" y="1309082"/>
                </a:cubicBezTo>
                <a:close/>
                <a:moveTo>
                  <a:pt x="3239356" y="1230677"/>
                </a:moveTo>
                <a:cubicBezTo>
                  <a:pt x="3252229" y="1227907"/>
                  <a:pt x="3265588" y="1224824"/>
                  <a:pt x="3279155" y="1221465"/>
                </a:cubicBezTo>
                <a:cubicBezTo>
                  <a:pt x="3271938" y="1232686"/>
                  <a:pt x="3265102" y="1243006"/>
                  <a:pt x="3258336" y="1252910"/>
                </a:cubicBezTo>
                <a:cubicBezTo>
                  <a:pt x="3245324" y="1256269"/>
                  <a:pt x="3231965" y="1259421"/>
                  <a:pt x="3218572" y="1262364"/>
                </a:cubicBezTo>
                <a:cubicBezTo>
                  <a:pt x="3225338" y="1252425"/>
                  <a:pt x="3232174" y="1242001"/>
                  <a:pt x="3239356" y="1230677"/>
                </a:cubicBezTo>
                <a:close/>
                <a:moveTo>
                  <a:pt x="3361875" y="1171666"/>
                </a:moveTo>
                <a:lnTo>
                  <a:pt x="3361875" y="1171666"/>
                </a:lnTo>
                <a:cubicBezTo>
                  <a:pt x="3361875" y="1171666"/>
                  <a:pt x="3363055" y="1169865"/>
                  <a:pt x="3363055" y="1169865"/>
                </a:cubicBezTo>
                <a:cubicBezTo>
                  <a:pt x="3382972" y="1164705"/>
                  <a:pt x="3402333" y="1159476"/>
                  <a:pt x="3417878" y="1155216"/>
                </a:cubicBezTo>
                <a:cubicBezTo>
                  <a:pt x="3411008" y="1164428"/>
                  <a:pt x="3404207" y="1173640"/>
                  <a:pt x="3397441" y="1182852"/>
                </a:cubicBezTo>
                <a:cubicBezTo>
                  <a:pt x="3377871" y="1188912"/>
                  <a:pt x="3360245" y="1194176"/>
                  <a:pt x="3343694" y="1198955"/>
                </a:cubicBezTo>
                <a:cubicBezTo>
                  <a:pt x="3349766" y="1189847"/>
                  <a:pt x="3355838" y="1180739"/>
                  <a:pt x="3361841" y="1171631"/>
                </a:cubicBezTo>
                <a:close/>
                <a:moveTo>
                  <a:pt x="3475928" y="1089521"/>
                </a:moveTo>
                <a:cubicBezTo>
                  <a:pt x="3505283" y="1084014"/>
                  <a:pt x="3529676" y="1079720"/>
                  <a:pt x="3551987" y="1076153"/>
                </a:cubicBezTo>
                <a:cubicBezTo>
                  <a:pt x="3544180" y="1083322"/>
                  <a:pt x="3536650" y="1090525"/>
                  <a:pt x="3529537" y="1097624"/>
                </a:cubicBezTo>
                <a:cubicBezTo>
                  <a:pt x="3504034" y="1103096"/>
                  <a:pt x="3478288" y="1108983"/>
                  <a:pt x="3455873" y="1114178"/>
                </a:cubicBezTo>
                <a:cubicBezTo>
                  <a:pt x="3462257" y="1106109"/>
                  <a:pt x="3468989" y="1097832"/>
                  <a:pt x="3475894" y="1089521"/>
                </a:cubicBezTo>
                <a:close/>
                <a:moveTo>
                  <a:pt x="3590537" y="1049522"/>
                </a:moveTo>
                <a:cubicBezTo>
                  <a:pt x="3613750" y="1047375"/>
                  <a:pt x="3635159" y="1045885"/>
                  <a:pt x="3655978" y="1044985"/>
                </a:cubicBezTo>
                <a:cubicBezTo>
                  <a:pt x="3667983" y="1044466"/>
                  <a:pt x="3679190" y="1044119"/>
                  <a:pt x="3689982" y="1043981"/>
                </a:cubicBezTo>
                <a:cubicBezTo>
                  <a:pt x="3683146" y="1048102"/>
                  <a:pt x="3676241" y="1052431"/>
                  <a:pt x="3669336" y="1056898"/>
                </a:cubicBezTo>
                <a:cubicBezTo>
                  <a:pt x="3662154" y="1057452"/>
                  <a:pt x="3654728" y="1058076"/>
                  <a:pt x="3646956" y="1058803"/>
                </a:cubicBezTo>
                <a:cubicBezTo>
                  <a:pt x="3622528" y="1061089"/>
                  <a:pt x="3596644" y="1064309"/>
                  <a:pt x="3567983" y="1068638"/>
                </a:cubicBezTo>
                <a:cubicBezTo>
                  <a:pt x="3575165" y="1062335"/>
                  <a:pt x="3582591" y="1056032"/>
                  <a:pt x="3590572" y="1049522"/>
                </a:cubicBezTo>
                <a:close/>
                <a:moveTo>
                  <a:pt x="3700148" y="1043877"/>
                </a:moveTo>
                <a:cubicBezTo>
                  <a:pt x="3707435" y="1043842"/>
                  <a:pt x="3714513" y="1043877"/>
                  <a:pt x="3721175" y="1044015"/>
                </a:cubicBezTo>
                <a:cubicBezTo>
                  <a:pt x="3750010" y="1044500"/>
                  <a:pt x="3779364" y="1046093"/>
                  <a:pt x="3808511" y="1048760"/>
                </a:cubicBezTo>
                <a:cubicBezTo>
                  <a:pt x="3806325" y="1049695"/>
                  <a:pt x="3804104" y="1050665"/>
                  <a:pt x="3801918" y="1051669"/>
                </a:cubicBezTo>
                <a:cubicBezTo>
                  <a:pt x="3800461" y="1052327"/>
                  <a:pt x="3799003" y="1053020"/>
                  <a:pt x="3797546" y="1053712"/>
                </a:cubicBezTo>
                <a:lnTo>
                  <a:pt x="3795534" y="1054647"/>
                </a:lnTo>
                <a:cubicBezTo>
                  <a:pt x="3767185" y="1053574"/>
                  <a:pt x="3739045" y="1053539"/>
                  <a:pt x="3711876" y="1054474"/>
                </a:cubicBezTo>
                <a:cubicBezTo>
                  <a:pt x="3701744" y="1054820"/>
                  <a:pt x="3691265" y="1055340"/>
                  <a:pt x="3680023" y="1056136"/>
                </a:cubicBezTo>
                <a:cubicBezTo>
                  <a:pt x="3686651" y="1051946"/>
                  <a:pt x="3693417" y="1047859"/>
                  <a:pt x="3700148" y="1043877"/>
                </a:cubicBezTo>
                <a:close/>
                <a:moveTo>
                  <a:pt x="4061149" y="1072794"/>
                </a:moveTo>
                <a:lnTo>
                  <a:pt x="4062085" y="1073383"/>
                </a:lnTo>
                <a:cubicBezTo>
                  <a:pt x="4061877" y="1073383"/>
                  <a:pt x="4061634" y="1073383"/>
                  <a:pt x="4061426" y="1073383"/>
                </a:cubicBezTo>
                <a:lnTo>
                  <a:pt x="4060454" y="1072829"/>
                </a:lnTo>
                <a:lnTo>
                  <a:pt x="4061149" y="1072829"/>
                </a:lnTo>
                <a:close/>
                <a:moveTo>
                  <a:pt x="4018643" y="1062993"/>
                </a:moveTo>
                <a:lnTo>
                  <a:pt x="4020135" y="1063721"/>
                </a:lnTo>
                <a:lnTo>
                  <a:pt x="4020274" y="1064275"/>
                </a:lnTo>
                <a:lnTo>
                  <a:pt x="4019268" y="1064379"/>
                </a:lnTo>
                <a:cubicBezTo>
                  <a:pt x="4018435" y="1063998"/>
                  <a:pt x="4017602" y="1063651"/>
                  <a:pt x="4016770" y="1063270"/>
                </a:cubicBezTo>
                <a:cubicBezTo>
                  <a:pt x="4017394" y="1063166"/>
                  <a:pt x="4018053" y="1063063"/>
                  <a:pt x="4018678" y="1062959"/>
                </a:cubicBezTo>
                <a:close/>
                <a:moveTo>
                  <a:pt x="4053237" y="1051115"/>
                </a:moveTo>
                <a:cubicBezTo>
                  <a:pt x="4061496" y="1049834"/>
                  <a:pt x="4069615" y="1048656"/>
                  <a:pt x="4077387" y="1047652"/>
                </a:cubicBezTo>
                <a:lnTo>
                  <a:pt x="4078463" y="1050907"/>
                </a:lnTo>
                <a:cubicBezTo>
                  <a:pt x="4070448" y="1051704"/>
                  <a:pt x="4062224" y="1052569"/>
                  <a:pt x="4053931" y="1053574"/>
                </a:cubicBezTo>
                <a:lnTo>
                  <a:pt x="4053272" y="1051115"/>
                </a:lnTo>
                <a:close/>
                <a:moveTo>
                  <a:pt x="4046540" y="1046682"/>
                </a:moveTo>
                <a:cubicBezTo>
                  <a:pt x="4041787" y="1047444"/>
                  <a:pt x="4036998" y="1048275"/>
                  <a:pt x="4032245" y="1049106"/>
                </a:cubicBezTo>
                <a:cubicBezTo>
                  <a:pt x="4030892" y="1048310"/>
                  <a:pt x="4029539" y="1047513"/>
                  <a:pt x="4028185" y="1046717"/>
                </a:cubicBezTo>
                <a:cubicBezTo>
                  <a:pt x="4033633" y="1045539"/>
                  <a:pt x="4039358" y="1044362"/>
                  <a:pt x="4045569" y="1043150"/>
                </a:cubicBezTo>
                <a:lnTo>
                  <a:pt x="4046506" y="1046682"/>
                </a:lnTo>
                <a:close/>
                <a:moveTo>
                  <a:pt x="4008338" y="1035081"/>
                </a:moveTo>
                <a:cubicBezTo>
                  <a:pt x="4010038" y="1034561"/>
                  <a:pt x="4011773" y="1034042"/>
                  <a:pt x="4013473" y="1033557"/>
                </a:cubicBezTo>
                <a:lnTo>
                  <a:pt x="4014202" y="1036985"/>
                </a:lnTo>
                <a:lnTo>
                  <a:pt x="4012467" y="1037436"/>
                </a:lnTo>
                <a:cubicBezTo>
                  <a:pt x="4011079" y="1036639"/>
                  <a:pt x="4009691" y="1035842"/>
                  <a:pt x="4008338" y="1035081"/>
                </a:cubicBezTo>
                <a:close/>
                <a:moveTo>
                  <a:pt x="3981863" y="1020120"/>
                </a:moveTo>
                <a:cubicBezTo>
                  <a:pt x="3972946" y="1015168"/>
                  <a:pt x="3964618" y="1010666"/>
                  <a:pt x="3956533" y="1006372"/>
                </a:cubicBezTo>
                <a:lnTo>
                  <a:pt x="3955978" y="1001973"/>
                </a:lnTo>
                <a:cubicBezTo>
                  <a:pt x="3963195" y="1000069"/>
                  <a:pt x="3970552" y="998268"/>
                  <a:pt x="3977942" y="996536"/>
                </a:cubicBezTo>
                <a:cubicBezTo>
                  <a:pt x="3979261" y="1004432"/>
                  <a:pt x="3980544" y="1012293"/>
                  <a:pt x="3981898" y="1020120"/>
                </a:cubicBezTo>
                <a:close/>
                <a:moveTo>
                  <a:pt x="3950149" y="998614"/>
                </a:moveTo>
                <a:lnTo>
                  <a:pt x="3948969" y="998926"/>
                </a:lnTo>
                <a:cubicBezTo>
                  <a:pt x="3947477" y="999307"/>
                  <a:pt x="3945985" y="999688"/>
                  <a:pt x="3944493" y="1000103"/>
                </a:cubicBezTo>
                <a:cubicBezTo>
                  <a:pt x="3938594" y="997056"/>
                  <a:pt x="3932696" y="994043"/>
                  <a:pt x="3926762" y="991065"/>
                </a:cubicBezTo>
                <a:cubicBezTo>
                  <a:pt x="3925756" y="980641"/>
                  <a:pt x="3924785" y="970182"/>
                  <a:pt x="3923813" y="959654"/>
                </a:cubicBezTo>
                <a:cubicBezTo>
                  <a:pt x="3930371" y="958304"/>
                  <a:pt x="3937276" y="957022"/>
                  <a:pt x="3944736" y="955741"/>
                </a:cubicBezTo>
                <a:cubicBezTo>
                  <a:pt x="3946540" y="970147"/>
                  <a:pt x="3948345" y="984450"/>
                  <a:pt x="3950149" y="998649"/>
                </a:cubicBezTo>
                <a:close/>
                <a:moveTo>
                  <a:pt x="3889670" y="930287"/>
                </a:moveTo>
                <a:cubicBezTo>
                  <a:pt x="3890329" y="940884"/>
                  <a:pt x="3890988" y="951447"/>
                  <a:pt x="3891648" y="961940"/>
                </a:cubicBezTo>
                <a:cubicBezTo>
                  <a:pt x="3886409" y="963221"/>
                  <a:pt x="3880856" y="964676"/>
                  <a:pt x="3874750" y="966338"/>
                </a:cubicBezTo>
                <a:lnTo>
                  <a:pt x="3869927" y="964156"/>
                </a:lnTo>
                <a:lnTo>
                  <a:pt x="3868296" y="919240"/>
                </a:lnTo>
                <a:cubicBezTo>
                  <a:pt x="3875132" y="917924"/>
                  <a:pt x="3882002" y="916746"/>
                  <a:pt x="3888768" y="915707"/>
                </a:cubicBezTo>
                <a:lnTo>
                  <a:pt x="3889670" y="930287"/>
                </a:lnTo>
                <a:close/>
                <a:moveTo>
                  <a:pt x="3862814" y="915084"/>
                </a:moveTo>
                <a:cubicBezTo>
                  <a:pt x="3855909" y="916469"/>
                  <a:pt x="3848934" y="917958"/>
                  <a:pt x="3841995" y="919586"/>
                </a:cubicBezTo>
                <a:cubicBezTo>
                  <a:pt x="3841786" y="903344"/>
                  <a:pt x="3841578" y="886963"/>
                  <a:pt x="3841335" y="870410"/>
                </a:cubicBezTo>
                <a:cubicBezTo>
                  <a:pt x="3847893" y="869440"/>
                  <a:pt x="3854521" y="868574"/>
                  <a:pt x="3861044" y="867847"/>
                </a:cubicBezTo>
                <a:cubicBezTo>
                  <a:pt x="3861669" y="883708"/>
                  <a:pt x="3862258" y="899465"/>
                  <a:pt x="3862814" y="915084"/>
                </a:cubicBezTo>
                <a:close/>
                <a:moveTo>
                  <a:pt x="3835957" y="866185"/>
                </a:moveTo>
                <a:cubicBezTo>
                  <a:pt x="3808546" y="870479"/>
                  <a:pt x="3780266" y="877024"/>
                  <a:pt x="3751883" y="885647"/>
                </a:cubicBezTo>
                <a:cubicBezTo>
                  <a:pt x="3735402" y="890634"/>
                  <a:pt x="3718573" y="896903"/>
                  <a:pt x="3701883" y="904279"/>
                </a:cubicBezTo>
                <a:cubicBezTo>
                  <a:pt x="3675582" y="897145"/>
                  <a:pt x="3648622" y="890807"/>
                  <a:pt x="3621626" y="885405"/>
                </a:cubicBezTo>
                <a:cubicBezTo>
                  <a:pt x="3659864" y="862064"/>
                  <a:pt x="3698552" y="845164"/>
                  <a:pt x="3736616" y="835155"/>
                </a:cubicBezTo>
                <a:cubicBezTo>
                  <a:pt x="3770169" y="826324"/>
                  <a:pt x="3803306" y="820783"/>
                  <a:pt x="3835159" y="818671"/>
                </a:cubicBezTo>
                <a:cubicBezTo>
                  <a:pt x="3835471" y="834601"/>
                  <a:pt x="3835714" y="850462"/>
                  <a:pt x="3835957" y="866185"/>
                </a:cubicBezTo>
                <a:close/>
                <a:moveTo>
                  <a:pt x="3528496" y="875224"/>
                </a:moveTo>
                <a:cubicBezTo>
                  <a:pt x="3520863" y="881769"/>
                  <a:pt x="3513333" y="888591"/>
                  <a:pt x="3506012" y="895517"/>
                </a:cubicBezTo>
                <a:cubicBezTo>
                  <a:pt x="3486477" y="893959"/>
                  <a:pt x="3465831" y="892781"/>
                  <a:pt x="3444596" y="891950"/>
                </a:cubicBezTo>
                <a:cubicBezTo>
                  <a:pt x="3451084" y="883985"/>
                  <a:pt x="3457851" y="876124"/>
                  <a:pt x="3464721" y="868574"/>
                </a:cubicBezTo>
                <a:cubicBezTo>
                  <a:pt x="3486164" y="870306"/>
                  <a:pt x="3507608" y="872557"/>
                  <a:pt x="3528496" y="875224"/>
                </a:cubicBezTo>
                <a:close/>
                <a:moveTo>
                  <a:pt x="3434256" y="896591"/>
                </a:moveTo>
                <a:cubicBezTo>
                  <a:pt x="3428427" y="904002"/>
                  <a:pt x="3422806" y="911517"/>
                  <a:pt x="3417566" y="918893"/>
                </a:cubicBezTo>
                <a:cubicBezTo>
                  <a:pt x="3417115" y="919517"/>
                  <a:pt x="3416699" y="920140"/>
                  <a:pt x="3416282" y="920763"/>
                </a:cubicBezTo>
                <a:lnTo>
                  <a:pt x="3415796" y="921456"/>
                </a:lnTo>
                <a:cubicBezTo>
                  <a:pt x="3399870" y="921525"/>
                  <a:pt x="3383527" y="921768"/>
                  <a:pt x="3367149" y="922183"/>
                </a:cubicBezTo>
                <a:cubicBezTo>
                  <a:pt x="3372805" y="912521"/>
                  <a:pt x="3378079" y="903794"/>
                  <a:pt x="3383215" y="895587"/>
                </a:cubicBezTo>
                <a:cubicBezTo>
                  <a:pt x="3399731" y="895656"/>
                  <a:pt x="3416490" y="895968"/>
                  <a:pt x="3434256" y="896556"/>
                </a:cubicBezTo>
                <a:close/>
                <a:moveTo>
                  <a:pt x="3295949" y="957923"/>
                </a:moveTo>
                <a:cubicBezTo>
                  <a:pt x="3283804" y="958823"/>
                  <a:pt x="3271695" y="959758"/>
                  <a:pt x="3259620" y="960728"/>
                </a:cubicBezTo>
                <a:cubicBezTo>
                  <a:pt x="3263749" y="951031"/>
                  <a:pt x="3267913" y="941334"/>
                  <a:pt x="3272111" y="931638"/>
                </a:cubicBezTo>
                <a:cubicBezTo>
                  <a:pt x="3284707" y="930841"/>
                  <a:pt x="3297337" y="930114"/>
                  <a:pt x="3309724" y="929456"/>
                </a:cubicBezTo>
                <a:cubicBezTo>
                  <a:pt x="3305387" y="938252"/>
                  <a:pt x="3300841" y="947603"/>
                  <a:pt x="3295914" y="957888"/>
                </a:cubicBezTo>
                <a:close/>
                <a:moveTo>
                  <a:pt x="3242028" y="988814"/>
                </a:moveTo>
                <a:lnTo>
                  <a:pt x="3239044" y="995878"/>
                </a:lnTo>
                <a:lnTo>
                  <a:pt x="3207156" y="998926"/>
                </a:lnTo>
                <a:cubicBezTo>
                  <a:pt x="3211077" y="989021"/>
                  <a:pt x="3214928" y="979082"/>
                  <a:pt x="3218745" y="969212"/>
                </a:cubicBezTo>
                <a:cubicBezTo>
                  <a:pt x="3229606" y="968243"/>
                  <a:pt x="3240536" y="967308"/>
                  <a:pt x="3251466" y="966407"/>
                </a:cubicBezTo>
                <a:cubicBezTo>
                  <a:pt x="3248308" y="973888"/>
                  <a:pt x="3245151" y="981368"/>
                  <a:pt x="3241993" y="988779"/>
                </a:cubicBezTo>
                <a:close/>
                <a:moveTo>
                  <a:pt x="3187205" y="1034665"/>
                </a:moveTo>
                <a:cubicBezTo>
                  <a:pt x="3177489" y="1035669"/>
                  <a:pt x="3167774" y="1036604"/>
                  <a:pt x="3158093" y="1037505"/>
                </a:cubicBezTo>
                <a:cubicBezTo>
                  <a:pt x="3161840" y="1028016"/>
                  <a:pt x="3165657" y="1018181"/>
                  <a:pt x="3169682" y="1007549"/>
                </a:cubicBezTo>
                <a:cubicBezTo>
                  <a:pt x="3178530" y="1006718"/>
                  <a:pt x="3187343" y="1005921"/>
                  <a:pt x="3196191" y="1005056"/>
                </a:cubicBezTo>
                <a:lnTo>
                  <a:pt x="3199210" y="1004778"/>
                </a:lnTo>
                <a:cubicBezTo>
                  <a:pt x="3195255" y="1014787"/>
                  <a:pt x="3191264" y="1024795"/>
                  <a:pt x="3187205" y="1034700"/>
                </a:cubicBezTo>
                <a:close/>
                <a:moveTo>
                  <a:pt x="3190015" y="1106732"/>
                </a:moveTo>
                <a:lnTo>
                  <a:pt x="3190431" y="1106663"/>
                </a:lnTo>
                <a:cubicBezTo>
                  <a:pt x="3185609" y="1116949"/>
                  <a:pt x="3180647" y="1127165"/>
                  <a:pt x="3175719" y="1137069"/>
                </a:cubicBezTo>
                <a:cubicBezTo>
                  <a:pt x="3165900" y="1138316"/>
                  <a:pt x="3155941" y="1139424"/>
                  <a:pt x="3145359" y="1140498"/>
                </a:cubicBezTo>
                <a:cubicBezTo>
                  <a:pt x="3150286" y="1130732"/>
                  <a:pt x="3155213" y="1120550"/>
                  <a:pt x="3160071" y="1110126"/>
                </a:cubicBezTo>
                <a:cubicBezTo>
                  <a:pt x="3167149" y="1109399"/>
                  <a:pt x="3174262" y="1108637"/>
                  <a:pt x="3181375" y="1107806"/>
                </a:cubicBezTo>
                <a:cubicBezTo>
                  <a:pt x="3184255" y="1107460"/>
                  <a:pt x="3187101" y="1107113"/>
                  <a:pt x="3189980" y="1106767"/>
                </a:cubicBezTo>
                <a:close/>
                <a:moveTo>
                  <a:pt x="3136129" y="1209171"/>
                </a:moveTo>
                <a:cubicBezTo>
                  <a:pt x="3125685" y="1210245"/>
                  <a:pt x="3115310" y="1211145"/>
                  <a:pt x="3105247" y="1211838"/>
                </a:cubicBezTo>
                <a:cubicBezTo>
                  <a:pt x="3105456" y="1211491"/>
                  <a:pt x="3105698" y="1211180"/>
                  <a:pt x="3105907" y="1210833"/>
                </a:cubicBezTo>
                <a:cubicBezTo>
                  <a:pt x="3111805" y="1201483"/>
                  <a:pt x="3117739" y="1191613"/>
                  <a:pt x="3123533" y="1181466"/>
                </a:cubicBezTo>
                <a:cubicBezTo>
                  <a:pt x="3133769" y="1180635"/>
                  <a:pt x="3144005" y="1179596"/>
                  <a:pt x="3154033" y="1178453"/>
                </a:cubicBezTo>
                <a:cubicBezTo>
                  <a:pt x="3148169" y="1189016"/>
                  <a:pt x="3142166" y="1199336"/>
                  <a:pt x="3136129" y="1209171"/>
                </a:cubicBezTo>
                <a:close/>
                <a:moveTo>
                  <a:pt x="2978183" y="1183787"/>
                </a:moveTo>
                <a:cubicBezTo>
                  <a:pt x="2971729" y="1192860"/>
                  <a:pt x="2964963" y="1201760"/>
                  <a:pt x="2958092" y="1210349"/>
                </a:cubicBezTo>
                <a:cubicBezTo>
                  <a:pt x="2949036" y="1209621"/>
                  <a:pt x="2939668" y="1208790"/>
                  <a:pt x="2930126" y="1207820"/>
                </a:cubicBezTo>
                <a:cubicBezTo>
                  <a:pt x="2937065" y="1199474"/>
                  <a:pt x="2943797" y="1190921"/>
                  <a:pt x="2950181" y="1182332"/>
                </a:cubicBezTo>
                <a:cubicBezTo>
                  <a:pt x="2959584" y="1182921"/>
                  <a:pt x="2968987" y="1183406"/>
                  <a:pt x="2978183" y="1183821"/>
                </a:cubicBezTo>
                <a:close/>
                <a:moveTo>
                  <a:pt x="2923984" y="1207162"/>
                </a:moveTo>
                <a:cubicBezTo>
                  <a:pt x="2914928" y="1206193"/>
                  <a:pt x="2905663" y="1205119"/>
                  <a:pt x="2896399" y="1203942"/>
                </a:cubicBezTo>
                <a:cubicBezTo>
                  <a:pt x="2903651" y="1195596"/>
                  <a:pt x="2910209" y="1187665"/>
                  <a:pt x="2916350" y="1179804"/>
                </a:cubicBezTo>
                <a:cubicBezTo>
                  <a:pt x="2925545" y="1180566"/>
                  <a:pt x="2934845" y="1181293"/>
                  <a:pt x="2944074" y="1181882"/>
                </a:cubicBezTo>
                <a:cubicBezTo>
                  <a:pt x="2937551" y="1190540"/>
                  <a:pt x="2930785" y="1199024"/>
                  <a:pt x="2923984" y="1207128"/>
                </a:cubicBezTo>
                <a:close/>
                <a:moveTo>
                  <a:pt x="2890257" y="1203180"/>
                </a:moveTo>
                <a:cubicBezTo>
                  <a:pt x="2881236" y="1202002"/>
                  <a:pt x="2872110" y="1200721"/>
                  <a:pt x="2863089" y="1199405"/>
                </a:cubicBezTo>
                <a:cubicBezTo>
                  <a:pt x="2869820" y="1191959"/>
                  <a:pt x="2876378" y="1184341"/>
                  <a:pt x="2882658" y="1176687"/>
                </a:cubicBezTo>
                <a:cubicBezTo>
                  <a:pt x="2892270" y="1177692"/>
                  <a:pt x="2901326" y="1178557"/>
                  <a:pt x="2910174" y="1179319"/>
                </a:cubicBezTo>
                <a:cubicBezTo>
                  <a:pt x="2903720" y="1187457"/>
                  <a:pt x="2897058" y="1195457"/>
                  <a:pt x="2890257" y="1203180"/>
                </a:cubicBezTo>
                <a:close/>
                <a:moveTo>
                  <a:pt x="2796121" y="1221119"/>
                </a:moveTo>
                <a:cubicBezTo>
                  <a:pt x="2789979" y="1226937"/>
                  <a:pt x="2783421" y="1232859"/>
                  <a:pt x="2776655" y="1238815"/>
                </a:cubicBezTo>
                <a:cubicBezTo>
                  <a:pt x="2768536" y="1236564"/>
                  <a:pt x="2760451" y="1234244"/>
                  <a:pt x="2752436" y="1231924"/>
                </a:cubicBezTo>
                <a:cubicBezTo>
                  <a:pt x="2758716" y="1226383"/>
                  <a:pt x="2764823" y="1220807"/>
                  <a:pt x="2770687" y="1215301"/>
                </a:cubicBezTo>
                <a:cubicBezTo>
                  <a:pt x="2779119" y="1217275"/>
                  <a:pt x="2787585" y="1219249"/>
                  <a:pt x="2796121" y="1221153"/>
                </a:cubicBezTo>
                <a:close/>
                <a:moveTo>
                  <a:pt x="2772110" y="1242763"/>
                </a:moveTo>
                <a:cubicBezTo>
                  <a:pt x="2765725" y="1248270"/>
                  <a:pt x="2759306" y="1253603"/>
                  <a:pt x="2753026" y="1258659"/>
                </a:cubicBezTo>
                <a:cubicBezTo>
                  <a:pt x="2745358" y="1256062"/>
                  <a:pt x="2737724" y="1253430"/>
                  <a:pt x="2730229" y="1250798"/>
                </a:cubicBezTo>
                <a:cubicBezTo>
                  <a:pt x="2736232" y="1245915"/>
                  <a:pt x="2742165" y="1240893"/>
                  <a:pt x="2747960" y="1235872"/>
                </a:cubicBezTo>
                <a:cubicBezTo>
                  <a:pt x="2755941" y="1238227"/>
                  <a:pt x="2764025" y="1240512"/>
                  <a:pt x="2772110" y="1242798"/>
                </a:cubicBezTo>
                <a:close/>
                <a:moveTo>
                  <a:pt x="2698480" y="1268910"/>
                </a:moveTo>
                <a:cubicBezTo>
                  <a:pt x="2693276" y="1272788"/>
                  <a:pt x="2687967" y="1276632"/>
                  <a:pt x="2682658" y="1280442"/>
                </a:cubicBezTo>
                <a:cubicBezTo>
                  <a:pt x="2674330" y="1276459"/>
                  <a:pt x="2666003" y="1272477"/>
                  <a:pt x="2657745" y="1268460"/>
                </a:cubicBezTo>
                <a:lnTo>
                  <a:pt x="2657745" y="1268460"/>
                </a:lnTo>
                <a:cubicBezTo>
                  <a:pt x="2572248" y="1227075"/>
                  <a:pt x="2473601" y="1180323"/>
                  <a:pt x="2369507" y="1136342"/>
                </a:cubicBezTo>
                <a:cubicBezTo>
                  <a:pt x="2477314" y="1176064"/>
                  <a:pt x="2578390" y="1218071"/>
                  <a:pt x="2658369" y="1252044"/>
                </a:cubicBezTo>
                <a:cubicBezTo>
                  <a:pt x="2673081" y="1258313"/>
                  <a:pt x="2686266" y="1263854"/>
                  <a:pt x="2698515" y="1268910"/>
                </a:cubicBezTo>
                <a:close/>
                <a:moveTo>
                  <a:pt x="2655281" y="1272927"/>
                </a:moveTo>
                <a:cubicBezTo>
                  <a:pt x="2662672" y="1276529"/>
                  <a:pt x="2670236" y="1280165"/>
                  <a:pt x="2677904" y="1283836"/>
                </a:cubicBezTo>
                <a:cubicBezTo>
                  <a:pt x="2673081" y="1287230"/>
                  <a:pt x="2668119" y="1290623"/>
                  <a:pt x="2663192" y="1293948"/>
                </a:cubicBezTo>
                <a:lnTo>
                  <a:pt x="2654934" y="1289446"/>
                </a:lnTo>
                <a:cubicBezTo>
                  <a:pt x="2570305" y="1243317"/>
                  <a:pt x="2473150" y="1191405"/>
                  <a:pt x="2372942" y="1143303"/>
                </a:cubicBezTo>
                <a:cubicBezTo>
                  <a:pt x="2474885" y="1186522"/>
                  <a:pt x="2571519" y="1232339"/>
                  <a:pt x="2655316" y="1272927"/>
                </a:cubicBezTo>
                <a:close/>
                <a:moveTo>
                  <a:pt x="2652193" y="1293740"/>
                </a:moveTo>
                <a:lnTo>
                  <a:pt x="2658369" y="1297099"/>
                </a:lnTo>
                <a:cubicBezTo>
                  <a:pt x="2653893" y="1300078"/>
                  <a:pt x="2649382" y="1303056"/>
                  <a:pt x="2644802" y="1306000"/>
                </a:cubicBezTo>
                <a:cubicBezTo>
                  <a:pt x="2559514" y="1254226"/>
                  <a:pt x="2468500" y="1200098"/>
                  <a:pt x="2372456" y="1148671"/>
                </a:cubicBezTo>
                <a:cubicBezTo>
                  <a:pt x="2451845" y="1186799"/>
                  <a:pt x="2539944" y="1232547"/>
                  <a:pt x="2652193" y="1293740"/>
                </a:cubicBezTo>
                <a:close/>
                <a:moveTo>
                  <a:pt x="2649174" y="1314588"/>
                </a:moveTo>
                <a:cubicBezTo>
                  <a:pt x="2653130" y="1317012"/>
                  <a:pt x="2657120" y="1319402"/>
                  <a:pt x="2661145" y="1321826"/>
                </a:cubicBezTo>
                <a:cubicBezTo>
                  <a:pt x="2656530" y="1324562"/>
                  <a:pt x="2651881" y="1327263"/>
                  <a:pt x="2647161" y="1329964"/>
                </a:cubicBezTo>
                <a:lnTo>
                  <a:pt x="2632276" y="1319991"/>
                </a:lnTo>
                <a:cubicBezTo>
                  <a:pt x="2636544" y="1317359"/>
                  <a:pt x="2640742" y="1314692"/>
                  <a:pt x="2644906" y="1312025"/>
                </a:cubicBezTo>
                <a:lnTo>
                  <a:pt x="2649174" y="1314623"/>
                </a:lnTo>
                <a:close/>
                <a:moveTo>
                  <a:pt x="2661839" y="1345929"/>
                </a:moveTo>
                <a:cubicBezTo>
                  <a:pt x="2656877" y="1348492"/>
                  <a:pt x="2652158" y="1350881"/>
                  <a:pt x="2647509" y="1353167"/>
                </a:cubicBezTo>
                <a:lnTo>
                  <a:pt x="2633907" y="1343159"/>
                </a:lnTo>
                <a:cubicBezTo>
                  <a:pt x="2638279" y="1340769"/>
                  <a:pt x="2642616" y="1338380"/>
                  <a:pt x="2646919" y="1335955"/>
                </a:cubicBezTo>
                <a:cubicBezTo>
                  <a:pt x="2651811" y="1339245"/>
                  <a:pt x="2656808" y="1342570"/>
                  <a:pt x="2661874" y="1345929"/>
                </a:cubicBezTo>
                <a:close/>
                <a:moveTo>
                  <a:pt x="2659896" y="1368578"/>
                </a:moveTo>
                <a:cubicBezTo>
                  <a:pt x="2654622" y="1370864"/>
                  <a:pt x="2649799" y="1372907"/>
                  <a:pt x="2645323" y="1374742"/>
                </a:cubicBezTo>
                <a:lnTo>
                  <a:pt x="2633664" y="1365357"/>
                </a:lnTo>
                <a:cubicBezTo>
                  <a:pt x="2638105" y="1363279"/>
                  <a:pt x="2642547" y="1361202"/>
                  <a:pt x="2646919" y="1359054"/>
                </a:cubicBezTo>
                <a:cubicBezTo>
                  <a:pt x="2651187" y="1362206"/>
                  <a:pt x="2655524" y="1365392"/>
                  <a:pt x="2659931" y="1368578"/>
                </a:cubicBezTo>
                <a:close/>
                <a:moveTo>
                  <a:pt x="2639875" y="1376959"/>
                </a:moveTo>
                <a:cubicBezTo>
                  <a:pt x="2635503" y="1378725"/>
                  <a:pt x="2631131" y="1380422"/>
                  <a:pt x="2626724" y="1382084"/>
                </a:cubicBezTo>
                <a:lnTo>
                  <a:pt x="2616488" y="1373149"/>
                </a:lnTo>
                <a:cubicBezTo>
                  <a:pt x="2620513" y="1371383"/>
                  <a:pt x="2624504" y="1369582"/>
                  <a:pt x="2628459" y="1367781"/>
                </a:cubicBezTo>
                <a:lnTo>
                  <a:pt x="2639875" y="1376959"/>
                </a:lnTo>
                <a:close/>
                <a:moveTo>
                  <a:pt x="2621277" y="1384127"/>
                </a:moveTo>
                <a:cubicBezTo>
                  <a:pt x="2618327" y="1385236"/>
                  <a:pt x="2615378" y="1386309"/>
                  <a:pt x="2612394" y="1387383"/>
                </a:cubicBezTo>
                <a:lnTo>
                  <a:pt x="2602331" y="1379210"/>
                </a:lnTo>
                <a:cubicBezTo>
                  <a:pt x="2605350" y="1377963"/>
                  <a:pt x="2608334" y="1376682"/>
                  <a:pt x="2611284" y="1375400"/>
                </a:cubicBezTo>
                <a:lnTo>
                  <a:pt x="2621277" y="1384127"/>
                </a:lnTo>
                <a:close/>
                <a:moveTo>
                  <a:pt x="2577731" y="1383677"/>
                </a:moveTo>
                <a:cubicBezTo>
                  <a:pt x="2574781" y="1384820"/>
                  <a:pt x="2571797" y="1385963"/>
                  <a:pt x="2568813" y="1387106"/>
                </a:cubicBezTo>
                <a:lnTo>
                  <a:pt x="2558473" y="1380041"/>
                </a:lnTo>
                <a:cubicBezTo>
                  <a:pt x="2560867" y="1378967"/>
                  <a:pt x="2563227" y="1377894"/>
                  <a:pt x="2565621" y="1376820"/>
                </a:cubicBezTo>
                <a:lnTo>
                  <a:pt x="2567425" y="1375989"/>
                </a:lnTo>
                <a:lnTo>
                  <a:pt x="2577731" y="1383677"/>
                </a:lnTo>
                <a:close/>
                <a:moveTo>
                  <a:pt x="2547994" y="1379071"/>
                </a:moveTo>
                <a:cubicBezTo>
                  <a:pt x="2544975" y="1380387"/>
                  <a:pt x="2541922" y="1381669"/>
                  <a:pt x="2538869" y="1382950"/>
                </a:cubicBezTo>
                <a:lnTo>
                  <a:pt x="2528632" y="1376578"/>
                </a:lnTo>
                <a:cubicBezTo>
                  <a:pt x="2531721" y="1375089"/>
                  <a:pt x="2534774" y="1373634"/>
                  <a:pt x="2537828" y="1372110"/>
                </a:cubicBezTo>
                <a:lnTo>
                  <a:pt x="2547994" y="1379037"/>
                </a:lnTo>
                <a:close/>
                <a:moveTo>
                  <a:pt x="2072386" y="1145034"/>
                </a:moveTo>
                <a:cubicBezTo>
                  <a:pt x="2084287" y="1141641"/>
                  <a:pt x="2095946" y="1138351"/>
                  <a:pt x="2107362" y="1135199"/>
                </a:cubicBezTo>
                <a:lnTo>
                  <a:pt x="2107674" y="1135372"/>
                </a:lnTo>
                <a:cubicBezTo>
                  <a:pt x="2096570" y="1138905"/>
                  <a:pt x="2085467" y="1142437"/>
                  <a:pt x="2074398" y="1146039"/>
                </a:cubicBezTo>
                <a:lnTo>
                  <a:pt x="2072386" y="1145034"/>
                </a:lnTo>
                <a:close/>
                <a:moveTo>
                  <a:pt x="2062670" y="1140290"/>
                </a:moveTo>
                <a:cubicBezTo>
                  <a:pt x="2075508" y="1137104"/>
                  <a:pt x="2087896" y="1134091"/>
                  <a:pt x="2099936" y="1131217"/>
                </a:cubicBezTo>
                <a:lnTo>
                  <a:pt x="2100908" y="1131736"/>
                </a:lnTo>
                <a:cubicBezTo>
                  <a:pt x="2089388" y="1134957"/>
                  <a:pt x="2077625" y="1138281"/>
                  <a:pt x="2065619" y="1141710"/>
                </a:cubicBezTo>
                <a:lnTo>
                  <a:pt x="2062670" y="1140290"/>
                </a:lnTo>
                <a:close/>
                <a:moveTo>
                  <a:pt x="2051671" y="1134991"/>
                </a:moveTo>
                <a:cubicBezTo>
                  <a:pt x="2065446" y="1132117"/>
                  <a:pt x="2078631" y="1129381"/>
                  <a:pt x="2091400" y="1126853"/>
                </a:cubicBezTo>
                <a:lnTo>
                  <a:pt x="2093135" y="1127719"/>
                </a:lnTo>
                <a:cubicBezTo>
                  <a:pt x="2081025" y="1130628"/>
                  <a:pt x="2068569" y="1133675"/>
                  <a:pt x="2055626" y="1136896"/>
                </a:cubicBezTo>
                <a:lnTo>
                  <a:pt x="2051705" y="1134991"/>
                </a:lnTo>
                <a:close/>
                <a:moveTo>
                  <a:pt x="2040359" y="1129554"/>
                </a:moveTo>
                <a:cubicBezTo>
                  <a:pt x="2039943" y="1129346"/>
                  <a:pt x="2039561" y="1129173"/>
                  <a:pt x="2039145" y="1128966"/>
                </a:cubicBezTo>
                <a:cubicBezTo>
                  <a:pt x="2053822" y="1126437"/>
                  <a:pt x="2068083" y="1124048"/>
                  <a:pt x="2081581" y="1121832"/>
                </a:cubicBezTo>
                <a:lnTo>
                  <a:pt x="2084183" y="1123182"/>
                </a:lnTo>
                <a:cubicBezTo>
                  <a:pt x="2071345" y="1125779"/>
                  <a:pt x="2057951" y="1128550"/>
                  <a:pt x="2044211" y="1131424"/>
                </a:cubicBezTo>
                <a:lnTo>
                  <a:pt x="2040325" y="1129554"/>
                </a:lnTo>
                <a:close/>
                <a:moveTo>
                  <a:pt x="2024676" y="1122074"/>
                </a:moveTo>
                <a:cubicBezTo>
                  <a:pt x="2040671" y="1119892"/>
                  <a:pt x="2055696" y="1117918"/>
                  <a:pt x="2070408" y="1116083"/>
                </a:cubicBezTo>
                <a:lnTo>
                  <a:pt x="2074086" y="1117987"/>
                </a:lnTo>
                <a:cubicBezTo>
                  <a:pt x="2060484" y="1120238"/>
                  <a:pt x="2046431" y="1122593"/>
                  <a:pt x="2031338" y="1125225"/>
                </a:cubicBezTo>
                <a:cubicBezTo>
                  <a:pt x="2029117" y="1124186"/>
                  <a:pt x="2026896" y="1123113"/>
                  <a:pt x="2024676" y="1122074"/>
                </a:cubicBezTo>
                <a:close/>
                <a:moveTo>
                  <a:pt x="1700941" y="1100845"/>
                </a:moveTo>
                <a:cubicBezTo>
                  <a:pt x="1723287" y="1098005"/>
                  <a:pt x="1745494" y="1095443"/>
                  <a:pt x="1767041" y="1093226"/>
                </a:cubicBezTo>
                <a:lnTo>
                  <a:pt x="1769782" y="1094092"/>
                </a:lnTo>
                <a:cubicBezTo>
                  <a:pt x="1778492" y="1096932"/>
                  <a:pt x="1787479" y="1099945"/>
                  <a:pt x="1796570" y="1103061"/>
                </a:cubicBezTo>
                <a:cubicBezTo>
                  <a:pt x="1775855" y="1105486"/>
                  <a:pt x="1754619" y="1108221"/>
                  <a:pt x="1733384" y="1111165"/>
                </a:cubicBezTo>
                <a:cubicBezTo>
                  <a:pt x="1722454" y="1107633"/>
                  <a:pt x="1711559" y="1104170"/>
                  <a:pt x="1700907" y="1100810"/>
                </a:cubicBezTo>
                <a:close/>
                <a:moveTo>
                  <a:pt x="1524188" y="1081244"/>
                </a:moveTo>
                <a:cubicBezTo>
                  <a:pt x="1545424" y="1078092"/>
                  <a:pt x="1566312" y="1075149"/>
                  <a:pt x="1586402" y="1072551"/>
                </a:cubicBezTo>
                <a:cubicBezTo>
                  <a:pt x="1600212" y="1076257"/>
                  <a:pt x="1614230" y="1080170"/>
                  <a:pt x="1628248" y="1084222"/>
                </a:cubicBezTo>
                <a:cubicBezTo>
                  <a:pt x="1607950" y="1086889"/>
                  <a:pt x="1587131" y="1089867"/>
                  <a:pt x="1566208" y="1093018"/>
                </a:cubicBezTo>
                <a:cubicBezTo>
                  <a:pt x="1552121" y="1088967"/>
                  <a:pt x="1538033" y="1084984"/>
                  <a:pt x="1524188" y="1081244"/>
                </a:cubicBezTo>
                <a:close/>
                <a:moveTo>
                  <a:pt x="1541642" y="1055790"/>
                </a:moveTo>
                <a:cubicBezTo>
                  <a:pt x="1564820" y="1052812"/>
                  <a:pt x="1588172" y="1050111"/>
                  <a:pt x="1611177" y="1047756"/>
                </a:cubicBezTo>
                <a:cubicBezTo>
                  <a:pt x="1626930" y="1051773"/>
                  <a:pt x="1641538" y="1055651"/>
                  <a:pt x="1655487" y="1059496"/>
                </a:cubicBezTo>
                <a:cubicBezTo>
                  <a:pt x="1633071" y="1061816"/>
                  <a:pt x="1609997" y="1064482"/>
                  <a:pt x="1586784" y="1067461"/>
                </a:cubicBezTo>
                <a:cubicBezTo>
                  <a:pt x="1571205" y="1063270"/>
                  <a:pt x="1556354" y="1059426"/>
                  <a:pt x="1541676" y="1055790"/>
                </a:cubicBezTo>
                <a:close/>
                <a:moveTo>
                  <a:pt x="1654654" y="1021955"/>
                </a:moveTo>
                <a:cubicBezTo>
                  <a:pt x="1684911" y="1019981"/>
                  <a:pt x="1714578" y="1018735"/>
                  <a:pt x="1742995" y="1018250"/>
                </a:cubicBezTo>
                <a:cubicBezTo>
                  <a:pt x="1758436" y="1022648"/>
                  <a:pt x="1773599" y="1027150"/>
                  <a:pt x="1788172" y="1031721"/>
                </a:cubicBezTo>
                <a:cubicBezTo>
                  <a:pt x="1760796" y="1032137"/>
                  <a:pt x="1732343" y="1033211"/>
                  <a:pt x="1703509" y="1034977"/>
                </a:cubicBezTo>
                <a:cubicBezTo>
                  <a:pt x="1686854" y="1030336"/>
                  <a:pt x="1670476" y="1025973"/>
                  <a:pt x="1654689" y="1021955"/>
                </a:cubicBezTo>
                <a:close/>
                <a:moveTo>
                  <a:pt x="1582447" y="1005298"/>
                </a:moveTo>
                <a:cubicBezTo>
                  <a:pt x="1613120" y="1002770"/>
                  <a:pt x="1643446" y="1000969"/>
                  <a:pt x="1672801" y="999930"/>
                </a:cubicBezTo>
                <a:cubicBezTo>
                  <a:pt x="1690809" y="1004224"/>
                  <a:pt x="1708818" y="1008796"/>
                  <a:pt x="1726479" y="1013644"/>
                </a:cubicBezTo>
                <a:cubicBezTo>
                  <a:pt x="1697784" y="1014406"/>
                  <a:pt x="1668290" y="1015895"/>
                  <a:pt x="1638658" y="1018042"/>
                </a:cubicBezTo>
                <a:cubicBezTo>
                  <a:pt x="1619990" y="1013505"/>
                  <a:pt x="1601114" y="1009246"/>
                  <a:pt x="1582412" y="1005298"/>
                </a:cubicBezTo>
                <a:close/>
                <a:moveTo>
                  <a:pt x="1478630" y="991723"/>
                </a:moveTo>
                <a:cubicBezTo>
                  <a:pt x="1500767" y="995013"/>
                  <a:pt x="1523876" y="998926"/>
                  <a:pt x="1547471" y="1003428"/>
                </a:cubicBezTo>
                <a:cubicBezTo>
                  <a:pt x="1522662" y="1005852"/>
                  <a:pt x="1497055" y="1008761"/>
                  <a:pt x="1471135" y="1012086"/>
                </a:cubicBezTo>
                <a:cubicBezTo>
                  <a:pt x="1448512" y="1008068"/>
                  <a:pt x="1425923" y="1004467"/>
                  <a:pt x="1403820" y="1001419"/>
                </a:cubicBezTo>
                <a:cubicBezTo>
                  <a:pt x="1429324" y="997748"/>
                  <a:pt x="1454445" y="994493"/>
                  <a:pt x="1478630" y="991688"/>
                </a:cubicBezTo>
                <a:close/>
                <a:moveTo>
                  <a:pt x="1379532" y="980086"/>
                </a:moveTo>
                <a:cubicBezTo>
                  <a:pt x="1405833" y="982372"/>
                  <a:pt x="1432897" y="985420"/>
                  <a:pt x="1460136" y="989125"/>
                </a:cubicBezTo>
                <a:cubicBezTo>
                  <a:pt x="1435916" y="992103"/>
                  <a:pt x="1411211" y="995463"/>
                  <a:pt x="1386506" y="999168"/>
                </a:cubicBezTo>
                <a:cubicBezTo>
                  <a:pt x="1360691" y="995878"/>
                  <a:pt x="1334771" y="993212"/>
                  <a:pt x="1309268" y="991203"/>
                </a:cubicBezTo>
                <a:cubicBezTo>
                  <a:pt x="1333244" y="987117"/>
                  <a:pt x="1356839" y="983376"/>
                  <a:pt x="1379532" y="980086"/>
                </a:cubicBezTo>
                <a:close/>
                <a:moveTo>
                  <a:pt x="1196256" y="986563"/>
                </a:moveTo>
                <a:cubicBezTo>
                  <a:pt x="1218046" y="982164"/>
                  <a:pt x="1239455" y="978043"/>
                  <a:pt x="1260135" y="974234"/>
                </a:cubicBezTo>
                <a:cubicBezTo>
                  <a:pt x="1292786" y="974649"/>
                  <a:pt x="1325611" y="976035"/>
                  <a:pt x="1358019" y="978424"/>
                </a:cubicBezTo>
                <a:cubicBezTo>
                  <a:pt x="1335742" y="981818"/>
                  <a:pt x="1312633" y="985627"/>
                  <a:pt x="1289073" y="989783"/>
                </a:cubicBezTo>
                <a:cubicBezTo>
                  <a:pt x="1270753" y="988571"/>
                  <a:pt x="1254479" y="987740"/>
                  <a:pt x="1239316" y="987221"/>
                </a:cubicBezTo>
                <a:cubicBezTo>
                  <a:pt x="1225229" y="986736"/>
                  <a:pt x="1211002" y="986528"/>
                  <a:pt x="1196256" y="986528"/>
                </a:cubicBezTo>
                <a:close/>
                <a:moveTo>
                  <a:pt x="1486472" y="966857"/>
                </a:moveTo>
                <a:cubicBezTo>
                  <a:pt x="1513224" y="970043"/>
                  <a:pt x="1540323" y="973957"/>
                  <a:pt x="1567180" y="978493"/>
                </a:cubicBezTo>
                <a:cubicBezTo>
                  <a:pt x="1558262" y="979151"/>
                  <a:pt x="1550108" y="979775"/>
                  <a:pt x="1542232" y="980467"/>
                </a:cubicBezTo>
                <a:cubicBezTo>
                  <a:pt x="1521933" y="982234"/>
                  <a:pt x="1500837" y="984346"/>
                  <a:pt x="1479532" y="986805"/>
                </a:cubicBezTo>
                <a:cubicBezTo>
                  <a:pt x="1453612" y="982961"/>
                  <a:pt x="1427207" y="979706"/>
                  <a:pt x="1400767" y="977074"/>
                </a:cubicBezTo>
                <a:cubicBezTo>
                  <a:pt x="1430052" y="973056"/>
                  <a:pt x="1458782" y="969628"/>
                  <a:pt x="1486437" y="966823"/>
                </a:cubicBezTo>
                <a:close/>
                <a:moveTo>
                  <a:pt x="1156873" y="1041176"/>
                </a:moveTo>
                <a:cubicBezTo>
                  <a:pt x="1143410" y="1043981"/>
                  <a:pt x="1130086" y="1046821"/>
                  <a:pt x="1116970" y="1049660"/>
                </a:cubicBezTo>
                <a:cubicBezTo>
                  <a:pt x="1091641" y="1047721"/>
                  <a:pt x="1065756" y="1046682"/>
                  <a:pt x="1039801" y="1046509"/>
                </a:cubicBezTo>
                <a:cubicBezTo>
                  <a:pt x="1047539" y="1044708"/>
                  <a:pt x="1055277" y="1042942"/>
                  <a:pt x="1063015" y="1041176"/>
                </a:cubicBezTo>
                <a:lnTo>
                  <a:pt x="1076755" y="1038059"/>
                </a:lnTo>
                <a:cubicBezTo>
                  <a:pt x="1103577" y="1038163"/>
                  <a:pt x="1130468" y="1039202"/>
                  <a:pt x="1156873" y="1041176"/>
                </a:cubicBezTo>
                <a:close/>
                <a:moveTo>
                  <a:pt x="1014611" y="1077642"/>
                </a:moveTo>
                <a:cubicBezTo>
                  <a:pt x="1036470" y="1078716"/>
                  <a:pt x="1058712" y="1080551"/>
                  <a:pt x="1080954" y="1083149"/>
                </a:cubicBezTo>
                <a:cubicBezTo>
                  <a:pt x="1073910" y="1084672"/>
                  <a:pt x="1066901" y="1086196"/>
                  <a:pt x="1059857" y="1087755"/>
                </a:cubicBezTo>
                <a:lnTo>
                  <a:pt x="1050940" y="1089728"/>
                </a:lnTo>
                <a:cubicBezTo>
                  <a:pt x="1029704" y="1087097"/>
                  <a:pt x="1008295" y="1085192"/>
                  <a:pt x="987129" y="1084014"/>
                </a:cubicBezTo>
                <a:cubicBezTo>
                  <a:pt x="996255" y="1081902"/>
                  <a:pt x="1005416" y="1079789"/>
                  <a:pt x="1014611" y="1077677"/>
                </a:cubicBezTo>
                <a:close/>
                <a:moveTo>
                  <a:pt x="883035" y="1102923"/>
                </a:moveTo>
                <a:cubicBezTo>
                  <a:pt x="867664" y="1102819"/>
                  <a:pt x="852396" y="1103096"/>
                  <a:pt x="837615" y="1103719"/>
                </a:cubicBezTo>
                <a:cubicBezTo>
                  <a:pt x="820092" y="1104447"/>
                  <a:pt x="802153" y="1105693"/>
                  <a:pt x="783382" y="1107425"/>
                </a:cubicBezTo>
                <a:cubicBezTo>
                  <a:pt x="789176" y="1106109"/>
                  <a:pt x="795075" y="1104758"/>
                  <a:pt x="801147" y="1103339"/>
                </a:cubicBezTo>
                <a:cubicBezTo>
                  <a:pt x="837233" y="1099772"/>
                  <a:pt x="871133" y="1098040"/>
                  <a:pt x="904305" y="1098040"/>
                </a:cubicBezTo>
                <a:cubicBezTo>
                  <a:pt x="897226" y="1099668"/>
                  <a:pt x="890148" y="1101295"/>
                  <a:pt x="883035" y="1102923"/>
                </a:cubicBezTo>
                <a:close/>
                <a:moveTo>
                  <a:pt x="925401" y="1098317"/>
                </a:moveTo>
                <a:cubicBezTo>
                  <a:pt x="948233" y="1098836"/>
                  <a:pt x="971134" y="1100222"/>
                  <a:pt x="993688" y="1102438"/>
                </a:cubicBezTo>
                <a:lnTo>
                  <a:pt x="969746" y="1107806"/>
                </a:lnTo>
                <a:cubicBezTo>
                  <a:pt x="948094" y="1105486"/>
                  <a:pt x="925957" y="1103997"/>
                  <a:pt x="903750" y="1103339"/>
                </a:cubicBezTo>
                <a:cubicBezTo>
                  <a:pt x="911002" y="1101676"/>
                  <a:pt x="918219" y="1100014"/>
                  <a:pt x="925436" y="1098317"/>
                </a:cubicBezTo>
                <a:close/>
                <a:moveTo>
                  <a:pt x="1001668" y="1125849"/>
                </a:moveTo>
                <a:cubicBezTo>
                  <a:pt x="984180" y="1122559"/>
                  <a:pt x="966380" y="1119823"/>
                  <a:pt x="948615" y="1117710"/>
                </a:cubicBezTo>
                <a:cubicBezTo>
                  <a:pt x="955589" y="1116152"/>
                  <a:pt x="962563" y="1114594"/>
                  <a:pt x="969503" y="1113035"/>
                </a:cubicBezTo>
                <a:cubicBezTo>
                  <a:pt x="988032" y="1115009"/>
                  <a:pt x="1006630" y="1117641"/>
                  <a:pt x="1024916" y="1120827"/>
                </a:cubicBezTo>
                <a:lnTo>
                  <a:pt x="1001633" y="1125883"/>
                </a:lnTo>
                <a:close/>
                <a:moveTo>
                  <a:pt x="1169226" y="1137554"/>
                </a:moveTo>
                <a:cubicBezTo>
                  <a:pt x="1172002" y="1138385"/>
                  <a:pt x="1174743" y="1139216"/>
                  <a:pt x="1177484" y="1140082"/>
                </a:cubicBezTo>
                <a:cubicBezTo>
                  <a:pt x="1167560" y="1142125"/>
                  <a:pt x="1157602" y="1144169"/>
                  <a:pt x="1147644" y="1146212"/>
                </a:cubicBezTo>
                <a:cubicBezTo>
                  <a:pt x="1133799" y="1141744"/>
                  <a:pt x="1120128" y="1137658"/>
                  <a:pt x="1106942" y="1134022"/>
                </a:cubicBezTo>
                <a:cubicBezTo>
                  <a:pt x="1116415" y="1132048"/>
                  <a:pt x="1125888" y="1130074"/>
                  <a:pt x="1135395" y="1128100"/>
                </a:cubicBezTo>
                <a:cubicBezTo>
                  <a:pt x="1147852" y="1131355"/>
                  <a:pt x="1158920" y="1134472"/>
                  <a:pt x="1169226" y="1137554"/>
                </a:cubicBezTo>
                <a:close/>
                <a:moveTo>
                  <a:pt x="1446360" y="1215370"/>
                </a:moveTo>
                <a:lnTo>
                  <a:pt x="1476166" y="1227595"/>
                </a:lnTo>
                <a:cubicBezTo>
                  <a:pt x="1462565" y="1230781"/>
                  <a:pt x="1448928" y="1234002"/>
                  <a:pt x="1435257" y="1237222"/>
                </a:cubicBezTo>
                <a:lnTo>
                  <a:pt x="1406145" y="1224409"/>
                </a:lnTo>
                <a:lnTo>
                  <a:pt x="1446360" y="1215405"/>
                </a:lnTo>
                <a:close/>
                <a:moveTo>
                  <a:pt x="1512391" y="1242313"/>
                </a:moveTo>
                <a:cubicBezTo>
                  <a:pt x="1498512" y="1245776"/>
                  <a:pt x="1484598" y="1249239"/>
                  <a:pt x="1470649" y="1252702"/>
                </a:cubicBezTo>
                <a:cubicBezTo>
                  <a:pt x="1461350" y="1248651"/>
                  <a:pt x="1452120" y="1244599"/>
                  <a:pt x="1442891" y="1240547"/>
                </a:cubicBezTo>
                <a:lnTo>
                  <a:pt x="1484181" y="1230850"/>
                </a:lnTo>
                <a:cubicBezTo>
                  <a:pt x="1493550" y="1234660"/>
                  <a:pt x="1502953" y="1238504"/>
                  <a:pt x="1512391" y="1242313"/>
                </a:cubicBezTo>
                <a:close/>
                <a:moveTo>
                  <a:pt x="1859790" y="1223578"/>
                </a:moveTo>
                <a:cubicBezTo>
                  <a:pt x="1872975" y="1219041"/>
                  <a:pt x="1886195" y="1214470"/>
                  <a:pt x="1899484" y="1209933"/>
                </a:cubicBezTo>
                <a:cubicBezTo>
                  <a:pt x="1931199" y="1221950"/>
                  <a:pt x="1962843" y="1234002"/>
                  <a:pt x="1993759" y="1245776"/>
                </a:cubicBezTo>
                <a:cubicBezTo>
                  <a:pt x="2150595" y="1305515"/>
                  <a:pt x="2298826" y="1361998"/>
                  <a:pt x="2442616" y="1409235"/>
                </a:cubicBezTo>
                <a:cubicBezTo>
                  <a:pt x="2440117" y="1410274"/>
                  <a:pt x="2437584" y="1411278"/>
                  <a:pt x="2435052" y="1412282"/>
                </a:cubicBezTo>
                <a:cubicBezTo>
                  <a:pt x="2250457" y="1362483"/>
                  <a:pt x="2049658" y="1292251"/>
                  <a:pt x="1859790" y="1223578"/>
                </a:cubicBezTo>
                <a:close/>
                <a:moveTo>
                  <a:pt x="2457258" y="1408750"/>
                </a:moveTo>
                <a:lnTo>
                  <a:pt x="2457189" y="1408750"/>
                </a:lnTo>
                <a:cubicBezTo>
                  <a:pt x="2459687" y="1407676"/>
                  <a:pt x="2462185" y="1406638"/>
                  <a:pt x="2464684" y="1405564"/>
                </a:cubicBezTo>
                <a:lnTo>
                  <a:pt x="2472768" y="1408646"/>
                </a:lnTo>
                <a:cubicBezTo>
                  <a:pt x="2471519" y="1409096"/>
                  <a:pt x="2470270" y="1409512"/>
                  <a:pt x="2469021" y="1409962"/>
                </a:cubicBezTo>
                <a:lnTo>
                  <a:pt x="2465135" y="1411313"/>
                </a:lnTo>
                <a:cubicBezTo>
                  <a:pt x="2462498" y="1410482"/>
                  <a:pt x="2459895" y="1409616"/>
                  <a:pt x="2457258" y="1408750"/>
                </a:cubicBezTo>
                <a:close/>
                <a:moveTo>
                  <a:pt x="2517217" y="1410412"/>
                </a:moveTo>
                <a:cubicBezTo>
                  <a:pt x="2519646" y="1409616"/>
                  <a:pt x="2522074" y="1408854"/>
                  <a:pt x="2524469" y="1408057"/>
                </a:cubicBezTo>
                <a:lnTo>
                  <a:pt x="2532553" y="1412075"/>
                </a:lnTo>
                <a:cubicBezTo>
                  <a:pt x="2530159" y="1412698"/>
                  <a:pt x="2527730" y="1413356"/>
                  <a:pt x="2525336" y="1413945"/>
                </a:cubicBezTo>
                <a:lnTo>
                  <a:pt x="2517182" y="1410378"/>
                </a:lnTo>
                <a:close/>
                <a:moveTo>
                  <a:pt x="2602852" y="1396075"/>
                </a:moveTo>
                <a:cubicBezTo>
                  <a:pt x="2605663" y="1395105"/>
                  <a:pt x="2608473" y="1394101"/>
                  <a:pt x="2611318" y="1393097"/>
                </a:cubicBezTo>
                <a:lnTo>
                  <a:pt x="2620756" y="1400785"/>
                </a:lnTo>
                <a:cubicBezTo>
                  <a:pt x="2617980" y="1401616"/>
                  <a:pt x="2615205" y="1402413"/>
                  <a:pt x="2612394" y="1403209"/>
                </a:cubicBezTo>
                <a:lnTo>
                  <a:pt x="2602852" y="1396075"/>
                </a:lnTo>
                <a:close/>
                <a:moveTo>
                  <a:pt x="2645392" y="1398395"/>
                </a:moveTo>
                <a:cubicBezTo>
                  <a:pt x="2650007" y="1396872"/>
                  <a:pt x="2654934" y="1395175"/>
                  <a:pt x="2660347" y="1393270"/>
                </a:cubicBezTo>
                <a:cubicBezTo>
                  <a:pt x="2664094" y="1396214"/>
                  <a:pt x="2667842" y="1399157"/>
                  <a:pt x="2671589" y="1402066"/>
                </a:cubicBezTo>
                <a:cubicBezTo>
                  <a:pt x="2666488" y="1403590"/>
                  <a:pt x="2661006" y="1405114"/>
                  <a:pt x="2655003" y="1406707"/>
                </a:cubicBezTo>
                <a:cubicBezTo>
                  <a:pt x="2651776" y="1403936"/>
                  <a:pt x="2648584" y="1401166"/>
                  <a:pt x="2645392" y="1398361"/>
                </a:cubicBezTo>
                <a:close/>
                <a:moveTo>
                  <a:pt x="3028183" y="1383850"/>
                </a:moveTo>
                <a:cubicBezTo>
                  <a:pt x="3039876" y="1374846"/>
                  <a:pt x="3051292" y="1365219"/>
                  <a:pt x="3062222" y="1355176"/>
                </a:cubicBezTo>
                <a:cubicBezTo>
                  <a:pt x="3073984" y="1354968"/>
                  <a:pt x="3085816" y="1354414"/>
                  <a:pt x="3097544" y="1353479"/>
                </a:cubicBezTo>
                <a:cubicBezTo>
                  <a:pt x="3086510" y="1364284"/>
                  <a:pt x="3074956" y="1374604"/>
                  <a:pt x="3063193" y="1384266"/>
                </a:cubicBezTo>
                <a:cubicBezTo>
                  <a:pt x="3051639" y="1384508"/>
                  <a:pt x="3039911" y="1384370"/>
                  <a:pt x="3028183" y="1383850"/>
                </a:cubicBezTo>
                <a:close/>
                <a:moveTo>
                  <a:pt x="3179120" y="1315731"/>
                </a:moveTo>
                <a:cubicBezTo>
                  <a:pt x="3181445" y="1312857"/>
                  <a:pt x="3183735" y="1309948"/>
                  <a:pt x="3185990" y="1307039"/>
                </a:cubicBezTo>
                <a:cubicBezTo>
                  <a:pt x="3199210" y="1304372"/>
                  <a:pt x="3212604" y="1301394"/>
                  <a:pt x="3225928" y="1298104"/>
                </a:cubicBezTo>
                <a:cubicBezTo>
                  <a:pt x="3216976" y="1309878"/>
                  <a:pt x="3207885" y="1321203"/>
                  <a:pt x="3198898" y="1331800"/>
                </a:cubicBezTo>
                <a:cubicBezTo>
                  <a:pt x="3185296" y="1335055"/>
                  <a:pt x="3171625" y="1337929"/>
                  <a:pt x="3158127" y="1340388"/>
                </a:cubicBezTo>
                <a:cubicBezTo>
                  <a:pt x="3165379" y="1332285"/>
                  <a:pt x="3172423" y="1324008"/>
                  <a:pt x="3179120" y="1315766"/>
                </a:cubicBezTo>
                <a:close/>
                <a:moveTo>
                  <a:pt x="3214408" y="1268425"/>
                </a:moveTo>
                <a:cubicBezTo>
                  <a:pt x="3227663" y="1265585"/>
                  <a:pt x="3240952" y="1262503"/>
                  <a:pt x="3254033" y="1259213"/>
                </a:cubicBezTo>
                <a:cubicBezTo>
                  <a:pt x="3246192" y="1270572"/>
                  <a:pt x="3238350" y="1281481"/>
                  <a:pt x="3230716" y="1291697"/>
                </a:cubicBezTo>
                <a:cubicBezTo>
                  <a:pt x="3217427" y="1295091"/>
                  <a:pt x="3203999" y="1298173"/>
                  <a:pt x="3190709" y="1300944"/>
                </a:cubicBezTo>
                <a:cubicBezTo>
                  <a:pt x="3198516" y="1290762"/>
                  <a:pt x="3206462" y="1279819"/>
                  <a:pt x="3214408" y="1268425"/>
                </a:cubicBezTo>
                <a:close/>
                <a:moveTo>
                  <a:pt x="3286615" y="1219630"/>
                </a:moveTo>
                <a:cubicBezTo>
                  <a:pt x="3301396" y="1215924"/>
                  <a:pt x="3316525" y="1211872"/>
                  <a:pt x="3331619" y="1207647"/>
                </a:cubicBezTo>
                <a:cubicBezTo>
                  <a:pt x="3324263" y="1218625"/>
                  <a:pt x="3317427" y="1228634"/>
                  <a:pt x="3310800" y="1238192"/>
                </a:cubicBezTo>
                <a:cubicBezTo>
                  <a:pt x="3295012" y="1242936"/>
                  <a:pt x="3280335" y="1247127"/>
                  <a:pt x="3266108" y="1250902"/>
                </a:cubicBezTo>
                <a:cubicBezTo>
                  <a:pt x="3272597" y="1241274"/>
                  <a:pt x="3279328" y="1230989"/>
                  <a:pt x="3286615" y="1219630"/>
                </a:cubicBezTo>
                <a:close/>
                <a:moveTo>
                  <a:pt x="3339391" y="1205431"/>
                </a:moveTo>
                <a:cubicBezTo>
                  <a:pt x="3355734" y="1200790"/>
                  <a:pt x="3373187" y="1195596"/>
                  <a:pt x="3392479" y="1189674"/>
                </a:cubicBezTo>
                <a:cubicBezTo>
                  <a:pt x="3388767" y="1194730"/>
                  <a:pt x="3385089" y="1199786"/>
                  <a:pt x="3381411" y="1204842"/>
                </a:cubicBezTo>
                <a:lnTo>
                  <a:pt x="3371209" y="1218764"/>
                </a:lnTo>
                <a:cubicBezTo>
                  <a:pt x="3352785" y="1225032"/>
                  <a:pt x="3335574" y="1230608"/>
                  <a:pt x="3318850" y="1235733"/>
                </a:cubicBezTo>
                <a:cubicBezTo>
                  <a:pt x="3325269" y="1226383"/>
                  <a:pt x="3332035" y="1216409"/>
                  <a:pt x="3339391" y="1205431"/>
                </a:cubicBezTo>
                <a:close/>
                <a:moveTo>
                  <a:pt x="3450980" y="1120481"/>
                </a:moveTo>
                <a:cubicBezTo>
                  <a:pt x="3472597" y="1115459"/>
                  <a:pt x="3497788" y="1109676"/>
                  <a:pt x="3523118" y="1104170"/>
                </a:cubicBezTo>
                <a:cubicBezTo>
                  <a:pt x="3520689" y="1106628"/>
                  <a:pt x="3518260" y="1109122"/>
                  <a:pt x="3515866" y="1111615"/>
                </a:cubicBezTo>
                <a:cubicBezTo>
                  <a:pt x="3510974" y="1116741"/>
                  <a:pt x="3506116" y="1121970"/>
                  <a:pt x="3501293" y="1127269"/>
                </a:cubicBezTo>
                <a:cubicBezTo>
                  <a:pt x="3483909" y="1131944"/>
                  <a:pt x="3466317" y="1136758"/>
                  <a:pt x="3448413" y="1141675"/>
                </a:cubicBezTo>
                <a:lnTo>
                  <a:pt x="3431029" y="1146420"/>
                </a:lnTo>
                <a:cubicBezTo>
                  <a:pt x="3438038" y="1137138"/>
                  <a:pt x="3444596" y="1128619"/>
                  <a:pt x="3450946" y="1120481"/>
                </a:cubicBezTo>
                <a:close/>
                <a:moveTo>
                  <a:pt x="3561182" y="1074733"/>
                </a:moveTo>
                <a:cubicBezTo>
                  <a:pt x="3592584" y="1069885"/>
                  <a:pt x="3620828" y="1066283"/>
                  <a:pt x="3647442" y="1063790"/>
                </a:cubicBezTo>
                <a:cubicBezTo>
                  <a:pt x="3651952" y="1063374"/>
                  <a:pt x="3656324" y="1062993"/>
                  <a:pt x="3660592" y="1062612"/>
                </a:cubicBezTo>
                <a:cubicBezTo>
                  <a:pt x="3653375" y="1067426"/>
                  <a:pt x="3646158" y="1072413"/>
                  <a:pt x="3639080" y="1077504"/>
                </a:cubicBezTo>
                <a:lnTo>
                  <a:pt x="3638108" y="1077642"/>
                </a:lnTo>
                <a:cubicBezTo>
                  <a:pt x="3608163" y="1082006"/>
                  <a:pt x="3576484" y="1087755"/>
                  <a:pt x="3538871" y="1095650"/>
                </a:cubicBezTo>
                <a:cubicBezTo>
                  <a:pt x="3545984" y="1088690"/>
                  <a:pt x="3553479" y="1081659"/>
                  <a:pt x="3561147" y="1074733"/>
                </a:cubicBezTo>
                <a:close/>
                <a:moveTo>
                  <a:pt x="3816179" y="1050942"/>
                </a:moveTo>
                <a:lnTo>
                  <a:pt x="3818886" y="1049764"/>
                </a:lnTo>
                <a:cubicBezTo>
                  <a:pt x="3825513" y="1050422"/>
                  <a:pt x="3832140" y="1051150"/>
                  <a:pt x="3838733" y="1051946"/>
                </a:cubicBezTo>
                <a:lnTo>
                  <a:pt x="3838837" y="1057106"/>
                </a:lnTo>
                <a:cubicBezTo>
                  <a:pt x="3827248" y="1056240"/>
                  <a:pt x="3816630" y="1055582"/>
                  <a:pt x="3806672" y="1055097"/>
                </a:cubicBezTo>
                <a:cubicBezTo>
                  <a:pt x="3809829" y="1053678"/>
                  <a:pt x="3813022" y="1052327"/>
                  <a:pt x="3816179" y="1050942"/>
                </a:cubicBezTo>
                <a:close/>
                <a:moveTo>
                  <a:pt x="3844076" y="1052569"/>
                </a:moveTo>
                <a:cubicBezTo>
                  <a:pt x="3852161" y="1053539"/>
                  <a:pt x="3860315" y="1054613"/>
                  <a:pt x="3868400" y="1055790"/>
                </a:cubicBezTo>
                <a:lnTo>
                  <a:pt x="3868574" y="1059634"/>
                </a:lnTo>
                <a:cubicBezTo>
                  <a:pt x="3860558" y="1058838"/>
                  <a:pt x="3852369" y="1058145"/>
                  <a:pt x="3844181" y="1057487"/>
                </a:cubicBezTo>
                <a:lnTo>
                  <a:pt x="3844076" y="1052569"/>
                </a:lnTo>
                <a:close/>
                <a:moveTo>
                  <a:pt x="3873778" y="1056552"/>
                </a:moveTo>
                <a:cubicBezTo>
                  <a:pt x="3882037" y="1057764"/>
                  <a:pt x="3890295" y="1059045"/>
                  <a:pt x="3898449" y="1060396"/>
                </a:cubicBezTo>
                <a:lnTo>
                  <a:pt x="3898657" y="1062924"/>
                </a:lnTo>
                <a:cubicBezTo>
                  <a:pt x="3890537" y="1061920"/>
                  <a:pt x="3882279" y="1061019"/>
                  <a:pt x="3873986" y="1060154"/>
                </a:cubicBezTo>
                <a:lnTo>
                  <a:pt x="3873813" y="1056517"/>
                </a:lnTo>
                <a:close/>
                <a:moveTo>
                  <a:pt x="3904035" y="1063617"/>
                </a:moveTo>
                <a:lnTo>
                  <a:pt x="3903861" y="1061331"/>
                </a:lnTo>
                <a:cubicBezTo>
                  <a:pt x="3907401" y="1061920"/>
                  <a:pt x="3910940" y="1062543"/>
                  <a:pt x="3914479" y="1063201"/>
                </a:cubicBezTo>
                <a:cubicBezTo>
                  <a:pt x="3913369" y="1063651"/>
                  <a:pt x="3912259" y="1064101"/>
                  <a:pt x="3911183" y="1064552"/>
                </a:cubicBezTo>
                <a:cubicBezTo>
                  <a:pt x="3908789" y="1064240"/>
                  <a:pt x="3906429" y="1063928"/>
                  <a:pt x="3904070" y="1063651"/>
                </a:cubicBezTo>
                <a:close/>
                <a:moveTo>
                  <a:pt x="4029330" y="1068292"/>
                </a:moveTo>
                <a:cubicBezTo>
                  <a:pt x="4029781" y="1068500"/>
                  <a:pt x="4030232" y="1068742"/>
                  <a:pt x="4030649" y="1068984"/>
                </a:cubicBezTo>
                <a:cubicBezTo>
                  <a:pt x="4030649" y="1068984"/>
                  <a:pt x="4030649" y="1068984"/>
                  <a:pt x="4030649" y="1068984"/>
                </a:cubicBezTo>
                <a:lnTo>
                  <a:pt x="4029504" y="1069054"/>
                </a:lnTo>
                <a:lnTo>
                  <a:pt x="4028116" y="1068430"/>
                </a:lnTo>
                <a:lnTo>
                  <a:pt x="4029330" y="1068292"/>
                </a:lnTo>
                <a:close/>
                <a:moveTo>
                  <a:pt x="4059066" y="1065487"/>
                </a:moveTo>
                <a:cubicBezTo>
                  <a:pt x="4066804" y="1064863"/>
                  <a:pt x="4074750" y="1064309"/>
                  <a:pt x="4082731" y="1063824"/>
                </a:cubicBezTo>
                <a:lnTo>
                  <a:pt x="4083633" y="1066491"/>
                </a:lnTo>
                <a:cubicBezTo>
                  <a:pt x="4076589" y="1066664"/>
                  <a:pt x="4069303" y="1066907"/>
                  <a:pt x="4061877" y="1067218"/>
                </a:cubicBezTo>
                <a:lnTo>
                  <a:pt x="4059066" y="1065452"/>
                </a:lnTo>
                <a:close/>
                <a:moveTo>
                  <a:pt x="4114167" y="1062439"/>
                </a:moveTo>
                <a:lnTo>
                  <a:pt x="4115694" y="1066249"/>
                </a:lnTo>
                <a:cubicBezTo>
                  <a:pt x="4106915" y="1066214"/>
                  <a:pt x="4097998" y="1066249"/>
                  <a:pt x="4089185" y="1066422"/>
                </a:cubicBezTo>
                <a:lnTo>
                  <a:pt x="4088213" y="1063547"/>
                </a:lnTo>
                <a:cubicBezTo>
                  <a:pt x="4096783" y="1063097"/>
                  <a:pt x="4105493" y="1062716"/>
                  <a:pt x="4114167" y="1062474"/>
                </a:cubicBezTo>
                <a:close/>
                <a:moveTo>
                  <a:pt x="4055076" y="1057902"/>
                </a:moveTo>
                <a:cubicBezTo>
                  <a:pt x="4063716" y="1056829"/>
                  <a:pt x="4071836" y="1055929"/>
                  <a:pt x="4079816" y="1055167"/>
                </a:cubicBezTo>
                <a:lnTo>
                  <a:pt x="4081065" y="1058941"/>
                </a:lnTo>
                <a:cubicBezTo>
                  <a:pt x="4072599" y="1059461"/>
                  <a:pt x="4064133" y="1060050"/>
                  <a:pt x="4055840" y="1060742"/>
                </a:cubicBezTo>
                <a:lnTo>
                  <a:pt x="4055076" y="1057937"/>
                </a:lnTo>
                <a:close/>
                <a:moveTo>
                  <a:pt x="4020829" y="1042353"/>
                </a:moveTo>
                <a:lnTo>
                  <a:pt x="4020586" y="1041280"/>
                </a:lnTo>
                <a:cubicBezTo>
                  <a:pt x="4027977" y="1039409"/>
                  <a:pt x="4035680" y="1037539"/>
                  <a:pt x="4043626" y="1035739"/>
                </a:cubicBezTo>
                <a:lnTo>
                  <a:pt x="4044389" y="1038613"/>
                </a:lnTo>
                <a:cubicBezTo>
                  <a:pt x="4037658" y="1039964"/>
                  <a:pt x="4030440" y="1041487"/>
                  <a:pt x="4022391" y="1043254"/>
                </a:cubicBezTo>
                <a:lnTo>
                  <a:pt x="4020829" y="1042353"/>
                </a:lnTo>
                <a:close/>
                <a:moveTo>
                  <a:pt x="3885575" y="865700"/>
                </a:moveTo>
                <a:cubicBezTo>
                  <a:pt x="3886547" y="880764"/>
                  <a:pt x="3887519" y="895690"/>
                  <a:pt x="3888456" y="910478"/>
                </a:cubicBezTo>
                <a:cubicBezTo>
                  <a:pt x="3881724" y="911517"/>
                  <a:pt x="3874888" y="912729"/>
                  <a:pt x="3868122" y="914010"/>
                </a:cubicBezTo>
                <a:cubicBezTo>
                  <a:pt x="3867567" y="898565"/>
                  <a:pt x="3866977" y="882981"/>
                  <a:pt x="3866353" y="867258"/>
                </a:cubicBezTo>
                <a:cubicBezTo>
                  <a:pt x="3872772" y="866600"/>
                  <a:pt x="3879226" y="866081"/>
                  <a:pt x="3885575" y="865665"/>
                </a:cubicBezTo>
                <a:close/>
                <a:moveTo>
                  <a:pt x="3858962" y="817667"/>
                </a:moveTo>
                <a:cubicBezTo>
                  <a:pt x="3859621" y="832800"/>
                  <a:pt x="3860246" y="847865"/>
                  <a:pt x="3860836" y="862826"/>
                </a:cubicBezTo>
                <a:cubicBezTo>
                  <a:pt x="3854347" y="863553"/>
                  <a:pt x="3847789" y="864384"/>
                  <a:pt x="3841266" y="865354"/>
                </a:cubicBezTo>
                <a:cubicBezTo>
                  <a:pt x="3841023" y="849770"/>
                  <a:pt x="3840780" y="834082"/>
                  <a:pt x="3840468" y="818325"/>
                </a:cubicBezTo>
                <a:cubicBezTo>
                  <a:pt x="3846609" y="817978"/>
                  <a:pt x="3852820" y="817771"/>
                  <a:pt x="3858962" y="817701"/>
                </a:cubicBezTo>
                <a:close/>
                <a:moveTo>
                  <a:pt x="3540571" y="871760"/>
                </a:moveTo>
                <a:cubicBezTo>
                  <a:pt x="3597095" y="825286"/>
                  <a:pt x="3658962" y="793529"/>
                  <a:pt x="3719683" y="779815"/>
                </a:cubicBezTo>
                <a:cubicBezTo>
                  <a:pt x="3759170" y="770880"/>
                  <a:pt x="3797615" y="766828"/>
                  <a:pt x="3833944" y="767729"/>
                </a:cubicBezTo>
                <a:cubicBezTo>
                  <a:pt x="3834361" y="782966"/>
                  <a:pt x="3834708" y="798204"/>
                  <a:pt x="3835020" y="813372"/>
                </a:cubicBezTo>
                <a:cubicBezTo>
                  <a:pt x="3802994" y="815589"/>
                  <a:pt x="3769406" y="821268"/>
                  <a:pt x="3735159" y="830272"/>
                </a:cubicBezTo>
                <a:cubicBezTo>
                  <a:pt x="3695048" y="840800"/>
                  <a:pt x="3654381" y="858843"/>
                  <a:pt x="3614236" y="883881"/>
                </a:cubicBezTo>
                <a:cubicBezTo>
                  <a:pt x="3590016" y="879171"/>
                  <a:pt x="3565242" y="875085"/>
                  <a:pt x="3540571" y="871726"/>
                </a:cubicBezTo>
                <a:close/>
                <a:moveTo>
                  <a:pt x="3335262" y="891154"/>
                </a:moveTo>
                <a:cubicBezTo>
                  <a:pt x="3339981" y="882288"/>
                  <a:pt x="3345012" y="873042"/>
                  <a:pt x="3350321" y="863657"/>
                </a:cubicBezTo>
                <a:cubicBezTo>
                  <a:pt x="3365970" y="863761"/>
                  <a:pt x="3381688" y="864107"/>
                  <a:pt x="3397129" y="864661"/>
                </a:cubicBezTo>
                <a:cubicBezTo>
                  <a:pt x="3395741" y="866670"/>
                  <a:pt x="3394353" y="868713"/>
                  <a:pt x="3393000" y="870756"/>
                </a:cubicBezTo>
                <a:cubicBezTo>
                  <a:pt x="3389044" y="876713"/>
                  <a:pt x="3384950" y="883085"/>
                  <a:pt x="3380161" y="890669"/>
                </a:cubicBezTo>
                <a:cubicBezTo>
                  <a:pt x="3366594" y="890669"/>
                  <a:pt x="3351882" y="890807"/>
                  <a:pt x="3335262" y="891188"/>
                </a:cubicBezTo>
                <a:close/>
                <a:moveTo>
                  <a:pt x="3386372" y="890669"/>
                </a:moveTo>
                <a:cubicBezTo>
                  <a:pt x="3390605" y="883985"/>
                  <a:pt x="3394179" y="878444"/>
                  <a:pt x="3397510" y="873388"/>
                </a:cubicBezTo>
                <a:lnTo>
                  <a:pt x="3397510" y="873388"/>
                </a:lnTo>
                <a:cubicBezTo>
                  <a:pt x="3399419" y="870514"/>
                  <a:pt x="3401327" y="867709"/>
                  <a:pt x="3403270" y="864869"/>
                </a:cubicBezTo>
                <a:cubicBezTo>
                  <a:pt x="3421660" y="865596"/>
                  <a:pt x="3440120" y="866670"/>
                  <a:pt x="3458232" y="868055"/>
                </a:cubicBezTo>
                <a:cubicBezTo>
                  <a:pt x="3451223" y="875847"/>
                  <a:pt x="3444492" y="883777"/>
                  <a:pt x="3438107" y="891708"/>
                </a:cubicBezTo>
                <a:cubicBezTo>
                  <a:pt x="3420064" y="891085"/>
                  <a:pt x="3403097" y="890704"/>
                  <a:pt x="3386338" y="890634"/>
                </a:cubicBezTo>
                <a:close/>
                <a:moveTo>
                  <a:pt x="3312292" y="924365"/>
                </a:moveTo>
                <a:cubicBezTo>
                  <a:pt x="3299835" y="924988"/>
                  <a:pt x="3287135" y="925716"/>
                  <a:pt x="3274401" y="926512"/>
                </a:cubicBezTo>
                <a:cubicBezTo>
                  <a:pt x="3278600" y="916919"/>
                  <a:pt x="3282868" y="907327"/>
                  <a:pt x="3287170" y="897734"/>
                </a:cubicBezTo>
                <a:cubicBezTo>
                  <a:pt x="3299557" y="897180"/>
                  <a:pt x="3312500" y="896729"/>
                  <a:pt x="3326553" y="896383"/>
                </a:cubicBezTo>
                <a:cubicBezTo>
                  <a:pt x="3321764" y="905560"/>
                  <a:pt x="3316976" y="914945"/>
                  <a:pt x="3312292" y="924365"/>
                </a:cubicBezTo>
                <a:close/>
                <a:moveTo>
                  <a:pt x="3253686" y="961247"/>
                </a:moveTo>
                <a:cubicBezTo>
                  <a:pt x="3242687" y="962148"/>
                  <a:pt x="3231688" y="963083"/>
                  <a:pt x="3220758" y="964052"/>
                </a:cubicBezTo>
                <a:lnTo>
                  <a:pt x="3232208" y="934477"/>
                </a:lnTo>
                <a:cubicBezTo>
                  <a:pt x="3243312" y="933646"/>
                  <a:pt x="3254658" y="932815"/>
                  <a:pt x="3266178" y="932053"/>
                </a:cubicBezTo>
                <a:cubicBezTo>
                  <a:pt x="3261945" y="941784"/>
                  <a:pt x="3257781" y="951550"/>
                  <a:pt x="3253652" y="961247"/>
                </a:cubicBezTo>
                <a:close/>
                <a:moveTo>
                  <a:pt x="3201257" y="999515"/>
                </a:moveTo>
                <a:lnTo>
                  <a:pt x="3195636" y="1000069"/>
                </a:lnTo>
                <a:cubicBezTo>
                  <a:pt x="3187621" y="1000865"/>
                  <a:pt x="3179640" y="1001592"/>
                  <a:pt x="3171660" y="1002354"/>
                </a:cubicBezTo>
                <a:cubicBezTo>
                  <a:pt x="3175373" y="992450"/>
                  <a:pt x="3179051" y="982511"/>
                  <a:pt x="3182694" y="972468"/>
                </a:cubicBezTo>
                <a:lnTo>
                  <a:pt x="3212916" y="969766"/>
                </a:lnTo>
                <a:cubicBezTo>
                  <a:pt x="3209064" y="979740"/>
                  <a:pt x="3205178" y="989645"/>
                  <a:pt x="3201292" y="999549"/>
                </a:cubicBezTo>
                <a:close/>
                <a:moveTo>
                  <a:pt x="3152194" y="1038059"/>
                </a:moveTo>
                <a:cubicBezTo>
                  <a:pt x="3142930" y="1038890"/>
                  <a:pt x="3133700" y="1039721"/>
                  <a:pt x="3124470" y="1040448"/>
                </a:cubicBezTo>
                <a:cubicBezTo>
                  <a:pt x="3128252" y="1030890"/>
                  <a:pt x="3132035" y="1021055"/>
                  <a:pt x="3135955" y="1010562"/>
                </a:cubicBezTo>
                <a:cubicBezTo>
                  <a:pt x="3145255" y="1009765"/>
                  <a:pt x="3154554" y="1008934"/>
                  <a:pt x="3163853" y="1008068"/>
                </a:cubicBezTo>
                <a:cubicBezTo>
                  <a:pt x="3159828" y="1018700"/>
                  <a:pt x="3156011" y="1028535"/>
                  <a:pt x="3152229" y="1038024"/>
                </a:cubicBezTo>
                <a:close/>
                <a:moveTo>
                  <a:pt x="3122388" y="1045643"/>
                </a:moveTo>
                <a:cubicBezTo>
                  <a:pt x="3131618" y="1044916"/>
                  <a:pt x="3140848" y="1044119"/>
                  <a:pt x="3150112" y="1043254"/>
                </a:cubicBezTo>
                <a:cubicBezTo>
                  <a:pt x="3145983" y="1053539"/>
                  <a:pt x="3141785" y="1063617"/>
                  <a:pt x="3137656" y="1073279"/>
                </a:cubicBezTo>
                <a:cubicBezTo>
                  <a:pt x="3127593" y="1074144"/>
                  <a:pt x="3118467" y="1074872"/>
                  <a:pt x="3109932" y="1075495"/>
                </a:cubicBezTo>
                <a:cubicBezTo>
                  <a:pt x="3114130" y="1065868"/>
                  <a:pt x="3118294" y="1055825"/>
                  <a:pt x="3122423" y="1045608"/>
                </a:cubicBezTo>
                <a:close/>
                <a:moveTo>
                  <a:pt x="3141334" y="1078023"/>
                </a:moveTo>
                <a:cubicBezTo>
                  <a:pt x="3150563" y="1077192"/>
                  <a:pt x="3160279" y="1076292"/>
                  <a:pt x="3170203" y="1075253"/>
                </a:cubicBezTo>
                <a:cubicBezTo>
                  <a:pt x="3165726" y="1085538"/>
                  <a:pt x="3161181" y="1095685"/>
                  <a:pt x="3156670" y="1105451"/>
                </a:cubicBezTo>
                <a:cubicBezTo>
                  <a:pt x="3146122" y="1106525"/>
                  <a:pt x="3136615" y="1107425"/>
                  <a:pt x="3127801" y="1108152"/>
                </a:cubicBezTo>
                <a:cubicBezTo>
                  <a:pt x="3132381" y="1098386"/>
                  <a:pt x="3136927" y="1088274"/>
                  <a:pt x="3141368" y="1078023"/>
                </a:cubicBezTo>
                <a:close/>
                <a:moveTo>
                  <a:pt x="3156983" y="1173016"/>
                </a:moveTo>
                <a:cubicBezTo>
                  <a:pt x="3146851" y="1174228"/>
                  <a:pt x="3136615" y="1175267"/>
                  <a:pt x="3126483" y="1176133"/>
                </a:cubicBezTo>
                <a:cubicBezTo>
                  <a:pt x="3131861" y="1166506"/>
                  <a:pt x="3137205" y="1156532"/>
                  <a:pt x="3142721" y="1145727"/>
                </a:cubicBezTo>
                <a:cubicBezTo>
                  <a:pt x="3153339" y="1144688"/>
                  <a:pt x="3163332" y="1143614"/>
                  <a:pt x="3173048" y="1142402"/>
                </a:cubicBezTo>
                <a:cubicBezTo>
                  <a:pt x="3167669" y="1153034"/>
                  <a:pt x="3162291" y="1163320"/>
                  <a:pt x="3156983" y="1172982"/>
                </a:cubicBezTo>
                <a:close/>
                <a:moveTo>
                  <a:pt x="3099036" y="1212184"/>
                </a:moveTo>
                <a:cubicBezTo>
                  <a:pt x="3089321" y="1212773"/>
                  <a:pt x="3079293" y="1213188"/>
                  <a:pt x="3069092" y="1213465"/>
                </a:cubicBezTo>
                <a:cubicBezTo>
                  <a:pt x="3075546" y="1203838"/>
                  <a:pt x="3081757" y="1194003"/>
                  <a:pt x="3087655" y="1184168"/>
                </a:cubicBezTo>
                <a:lnTo>
                  <a:pt x="3087898" y="1183717"/>
                </a:lnTo>
                <a:cubicBezTo>
                  <a:pt x="3097891" y="1183232"/>
                  <a:pt x="3107780" y="1182609"/>
                  <a:pt x="3117426" y="1181882"/>
                </a:cubicBezTo>
                <a:cubicBezTo>
                  <a:pt x="3111562" y="1192063"/>
                  <a:pt x="3105386" y="1202245"/>
                  <a:pt x="3099036" y="1212184"/>
                </a:cubicBezTo>
                <a:close/>
                <a:moveTo>
                  <a:pt x="2981618" y="1178938"/>
                </a:moveTo>
                <a:cubicBezTo>
                  <a:pt x="2972492" y="1178557"/>
                  <a:pt x="2963123" y="1178072"/>
                  <a:pt x="2953720" y="1177518"/>
                </a:cubicBezTo>
                <a:cubicBezTo>
                  <a:pt x="2960278" y="1168514"/>
                  <a:pt x="2966281" y="1159822"/>
                  <a:pt x="2971972" y="1151060"/>
                </a:cubicBezTo>
                <a:cubicBezTo>
                  <a:pt x="2981201" y="1151303"/>
                  <a:pt x="2990500" y="1151476"/>
                  <a:pt x="2999661" y="1151580"/>
                </a:cubicBezTo>
                <a:cubicBezTo>
                  <a:pt x="2993866" y="1160895"/>
                  <a:pt x="2987794" y="1170073"/>
                  <a:pt x="2981618" y="1178938"/>
                </a:cubicBezTo>
                <a:close/>
                <a:moveTo>
                  <a:pt x="3033353" y="1151580"/>
                </a:moveTo>
                <a:cubicBezTo>
                  <a:pt x="3027697" y="1161242"/>
                  <a:pt x="3021763" y="1170765"/>
                  <a:pt x="3015691" y="1179943"/>
                </a:cubicBezTo>
                <a:cubicBezTo>
                  <a:pt x="3006670" y="1179804"/>
                  <a:pt x="2997232" y="1179562"/>
                  <a:pt x="2987586" y="1179215"/>
                </a:cubicBezTo>
                <a:cubicBezTo>
                  <a:pt x="2993658" y="1170419"/>
                  <a:pt x="2999661" y="1161172"/>
                  <a:pt x="3005490" y="1151684"/>
                </a:cubicBezTo>
                <a:cubicBezTo>
                  <a:pt x="3014720" y="1151753"/>
                  <a:pt x="3024054" y="1151718"/>
                  <a:pt x="3033318" y="1151614"/>
                </a:cubicBezTo>
                <a:close/>
                <a:moveTo>
                  <a:pt x="2856878" y="1198470"/>
                </a:moveTo>
                <a:cubicBezTo>
                  <a:pt x="2848168" y="1197154"/>
                  <a:pt x="2839182" y="1195734"/>
                  <a:pt x="2830091" y="1194210"/>
                </a:cubicBezTo>
                <a:cubicBezTo>
                  <a:pt x="2836614" y="1187215"/>
                  <a:pt x="2842964" y="1180046"/>
                  <a:pt x="2849070" y="1172912"/>
                </a:cubicBezTo>
                <a:cubicBezTo>
                  <a:pt x="2858127" y="1173986"/>
                  <a:pt x="2867252" y="1175025"/>
                  <a:pt x="2876447" y="1175995"/>
                </a:cubicBezTo>
                <a:cubicBezTo>
                  <a:pt x="2870167" y="1183579"/>
                  <a:pt x="2863609" y="1191128"/>
                  <a:pt x="2856912" y="1198470"/>
                </a:cubicBezTo>
                <a:close/>
                <a:moveTo>
                  <a:pt x="2819820" y="1197570"/>
                </a:moveTo>
                <a:cubicBezTo>
                  <a:pt x="2813609" y="1204046"/>
                  <a:pt x="2807120" y="1210556"/>
                  <a:pt x="2800493" y="1216963"/>
                </a:cubicBezTo>
                <a:cubicBezTo>
                  <a:pt x="2791957" y="1215058"/>
                  <a:pt x="2783491" y="1213119"/>
                  <a:pt x="2775059" y="1211180"/>
                </a:cubicBezTo>
                <a:cubicBezTo>
                  <a:pt x="2781166" y="1205292"/>
                  <a:pt x="2787342" y="1199163"/>
                  <a:pt x="2793380" y="1192929"/>
                </a:cubicBezTo>
                <a:cubicBezTo>
                  <a:pt x="2802159" y="1194522"/>
                  <a:pt x="2810972" y="1196081"/>
                  <a:pt x="2819820" y="1197604"/>
                </a:cubicBezTo>
                <a:close/>
                <a:moveTo>
                  <a:pt x="2720028" y="1252425"/>
                </a:moveTo>
                <a:cubicBezTo>
                  <a:pt x="2717078" y="1254780"/>
                  <a:pt x="2714094" y="1257135"/>
                  <a:pt x="2711076" y="1259455"/>
                </a:cubicBezTo>
                <a:cubicBezTo>
                  <a:pt x="2709237" y="1260875"/>
                  <a:pt x="2707328" y="1262295"/>
                  <a:pt x="2705455" y="1263680"/>
                </a:cubicBezTo>
                <a:lnTo>
                  <a:pt x="2703199" y="1265377"/>
                </a:lnTo>
                <a:cubicBezTo>
                  <a:pt x="2690222" y="1260044"/>
                  <a:pt x="2676273" y="1254192"/>
                  <a:pt x="2660555" y="1247473"/>
                </a:cubicBezTo>
                <a:cubicBezTo>
                  <a:pt x="2578633" y="1212669"/>
                  <a:pt x="2474885" y="1169553"/>
                  <a:pt x="2364441" y="1129104"/>
                </a:cubicBezTo>
                <a:cubicBezTo>
                  <a:pt x="2475995" y="1164012"/>
                  <a:pt x="2579674" y="1201206"/>
                  <a:pt x="2661423" y="1231196"/>
                </a:cubicBezTo>
                <a:cubicBezTo>
                  <a:pt x="2677522" y="1237118"/>
                  <a:pt x="2698550" y="1244806"/>
                  <a:pt x="2720062" y="1252425"/>
                </a:cubicBezTo>
                <a:close/>
                <a:moveTo>
                  <a:pt x="2627592" y="1316874"/>
                </a:moveTo>
                <a:cubicBezTo>
                  <a:pt x="2553164" y="1267005"/>
                  <a:pt x="2467529" y="1210764"/>
                  <a:pt x="2376273" y="1156497"/>
                </a:cubicBezTo>
                <a:cubicBezTo>
                  <a:pt x="2469299" y="1206504"/>
                  <a:pt x="2557397" y="1258901"/>
                  <a:pt x="2640014" y="1309047"/>
                </a:cubicBezTo>
                <a:cubicBezTo>
                  <a:pt x="2635919" y="1311679"/>
                  <a:pt x="2631790" y="1314276"/>
                  <a:pt x="2627592" y="1316839"/>
                </a:cubicBezTo>
                <a:close/>
                <a:moveTo>
                  <a:pt x="2642165" y="1332769"/>
                </a:moveTo>
                <a:cubicBezTo>
                  <a:pt x="2637932" y="1335124"/>
                  <a:pt x="2633699" y="1337479"/>
                  <a:pt x="2629396" y="1339834"/>
                </a:cubicBezTo>
                <a:lnTo>
                  <a:pt x="2615864" y="1329860"/>
                </a:lnTo>
                <a:cubicBezTo>
                  <a:pt x="2619750" y="1327575"/>
                  <a:pt x="2623636" y="1325255"/>
                  <a:pt x="2627488" y="1322900"/>
                </a:cubicBezTo>
                <a:lnTo>
                  <a:pt x="2642200" y="1332769"/>
                </a:lnTo>
                <a:close/>
                <a:moveTo>
                  <a:pt x="2642304" y="1355695"/>
                </a:moveTo>
                <a:cubicBezTo>
                  <a:pt x="2638001" y="1357773"/>
                  <a:pt x="2633664" y="1359816"/>
                  <a:pt x="2629292" y="1361825"/>
                </a:cubicBezTo>
                <a:lnTo>
                  <a:pt x="2617078" y="1351990"/>
                </a:lnTo>
                <a:cubicBezTo>
                  <a:pt x="2621069" y="1349946"/>
                  <a:pt x="2625024" y="1347903"/>
                  <a:pt x="2628945" y="1345825"/>
                </a:cubicBezTo>
                <a:lnTo>
                  <a:pt x="2642304" y="1355661"/>
                </a:lnTo>
                <a:close/>
                <a:moveTo>
                  <a:pt x="2592443" y="1377790"/>
                </a:moveTo>
                <a:cubicBezTo>
                  <a:pt x="2589424" y="1379037"/>
                  <a:pt x="2586370" y="1380249"/>
                  <a:pt x="2583282" y="1381461"/>
                </a:cubicBezTo>
                <a:lnTo>
                  <a:pt x="2572699" y="1373565"/>
                </a:lnTo>
                <a:lnTo>
                  <a:pt x="2573671" y="1373115"/>
                </a:lnTo>
                <a:cubicBezTo>
                  <a:pt x="2576447" y="1371868"/>
                  <a:pt x="2579223" y="1370587"/>
                  <a:pt x="2581998" y="1369305"/>
                </a:cubicBezTo>
                <a:lnTo>
                  <a:pt x="2592443" y="1377790"/>
                </a:lnTo>
                <a:close/>
                <a:moveTo>
                  <a:pt x="2090047" y="1120446"/>
                </a:moveTo>
                <a:cubicBezTo>
                  <a:pt x="2102955" y="1118368"/>
                  <a:pt x="2115238" y="1116464"/>
                  <a:pt x="2127486" y="1114663"/>
                </a:cubicBezTo>
                <a:lnTo>
                  <a:pt x="2125925" y="1114975"/>
                </a:lnTo>
                <a:cubicBezTo>
                  <a:pt x="2114960" y="1117052"/>
                  <a:pt x="2103753" y="1119234"/>
                  <a:pt x="2092198" y="1121554"/>
                </a:cubicBezTo>
                <a:lnTo>
                  <a:pt x="2090047" y="1120446"/>
                </a:lnTo>
                <a:close/>
                <a:moveTo>
                  <a:pt x="2079360" y="1114975"/>
                </a:moveTo>
                <a:cubicBezTo>
                  <a:pt x="2094558" y="1113104"/>
                  <a:pt x="2108854" y="1111477"/>
                  <a:pt x="2122941" y="1109953"/>
                </a:cubicBezTo>
                <a:lnTo>
                  <a:pt x="2123427" y="1110230"/>
                </a:lnTo>
                <a:cubicBezTo>
                  <a:pt x="2110311" y="1112204"/>
                  <a:pt x="2096848" y="1114282"/>
                  <a:pt x="2082517" y="1116602"/>
                </a:cubicBezTo>
                <a:lnTo>
                  <a:pt x="2079360" y="1114975"/>
                </a:lnTo>
                <a:close/>
                <a:moveTo>
                  <a:pt x="2062497" y="1112031"/>
                </a:moveTo>
                <a:cubicBezTo>
                  <a:pt x="2047993" y="1113866"/>
                  <a:pt x="2032830" y="1115875"/>
                  <a:pt x="2016348" y="1118161"/>
                </a:cubicBezTo>
                <a:lnTo>
                  <a:pt x="2012011" y="1116117"/>
                </a:lnTo>
                <a:lnTo>
                  <a:pt x="2007847" y="1114143"/>
                </a:lnTo>
                <a:cubicBezTo>
                  <a:pt x="2024919" y="1112412"/>
                  <a:pt x="2041574" y="1110853"/>
                  <a:pt x="2057431" y="1109434"/>
                </a:cubicBezTo>
                <a:cubicBezTo>
                  <a:pt x="2059131" y="1110299"/>
                  <a:pt x="2060831" y="1111165"/>
                  <a:pt x="2062531" y="1112031"/>
                </a:cubicBezTo>
                <a:close/>
                <a:moveTo>
                  <a:pt x="1982136" y="1107875"/>
                </a:moveTo>
                <a:cubicBezTo>
                  <a:pt x="1984460" y="1108949"/>
                  <a:pt x="1986820" y="1109988"/>
                  <a:pt x="1989145" y="1111061"/>
                </a:cubicBezTo>
                <a:cubicBezTo>
                  <a:pt x="1985571" y="1111442"/>
                  <a:pt x="1981997" y="1111823"/>
                  <a:pt x="1978353" y="1112204"/>
                </a:cubicBezTo>
                <a:cubicBezTo>
                  <a:pt x="1966036" y="1113520"/>
                  <a:pt x="1952885" y="1115078"/>
                  <a:pt x="1937063" y="1117052"/>
                </a:cubicBezTo>
                <a:cubicBezTo>
                  <a:pt x="1931962" y="1114871"/>
                  <a:pt x="1926861" y="1112689"/>
                  <a:pt x="1921761" y="1110507"/>
                </a:cubicBezTo>
                <a:cubicBezTo>
                  <a:pt x="1941504" y="1108602"/>
                  <a:pt x="1959859" y="1107044"/>
                  <a:pt x="1977625" y="1105797"/>
                </a:cubicBezTo>
                <a:lnTo>
                  <a:pt x="1982170" y="1107875"/>
                </a:lnTo>
                <a:close/>
                <a:moveTo>
                  <a:pt x="1901532" y="1107494"/>
                </a:moveTo>
                <a:cubicBezTo>
                  <a:pt x="1883141" y="1109434"/>
                  <a:pt x="1864023" y="1111685"/>
                  <a:pt x="1843343" y="1114317"/>
                </a:cubicBezTo>
                <a:cubicBezTo>
                  <a:pt x="1835397" y="1111408"/>
                  <a:pt x="1827277" y="1108464"/>
                  <a:pt x="1819089" y="1105555"/>
                </a:cubicBezTo>
                <a:cubicBezTo>
                  <a:pt x="1840428" y="1103235"/>
                  <a:pt x="1861525" y="1101226"/>
                  <a:pt x="1881927" y="1099598"/>
                </a:cubicBezTo>
                <a:cubicBezTo>
                  <a:pt x="1888659" y="1102265"/>
                  <a:pt x="1895217" y="1104897"/>
                  <a:pt x="1901532" y="1107494"/>
                </a:cubicBezTo>
                <a:close/>
                <a:moveTo>
                  <a:pt x="1652745" y="1086127"/>
                </a:moveTo>
                <a:cubicBezTo>
                  <a:pt x="1675820" y="1083252"/>
                  <a:pt x="1698616" y="1080724"/>
                  <a:pt x="1720684" y="1078577"/>
                </a:cubicBezTo>
                <a:cubicBezTo>
                  <a:pt x="1732725" y="1082283"/>
                  <a:pt x="1744106" y="1085815"/>
                  <a:pt x="1755175" y="1089382"/>
                </a:cubicBezTo>
                <a:cubicBezTo>
                  <a:pt x="1734009" y="1091668"/>
                  <a:pt x="1711941" y="1094300"/>
                  <a:pt x="1689456" y="1097243"/>
                </a:cubicBezTo>
                <a:cubicBezTo>
                  <a:pt x="1677034" y="1093399"/>
                  <a:pt x="1664682" y="1089659"/>
                  <a:pt x="1652711" y="1086092"/>
                </a:cubicBezTo>
                <a:close/>
                <a:moveTo>
                  <a:pt x="1599414" y="1070889"/>
                </a:moveTo>
                <a:cubicBezTo>
                  <a:pt x="1622870" y="1067980"/>
                  <a:pt x="1646083" y="1065383"/>
                  <a:pt x="1668603" y="1063166"/>
                </a:cubicBezTo>
                <a:cubicBezTo>
                  <a:pt x="1681129" y="1066699"/>
                  <a:pt x="1694175" y="1070543"/>
                  <a:pt x="1708193" y="1074768"/>
                </a:cubicBezTo>
                <a:cubicBezTo>
                  <a:pt x="1686333" y="1077019"/>
                  <a:pt x="1663675" y="1079616"/>
                  <a:pt x="1640705" y="1082560"/>
                </a:cubicBezTo>
                <a:cubicBezTo>
                  <a:pt x="1626999" y="1078543"/>
                  <a:pt x="1613155" y="1074629"/>
                  <a:pt x="1599414" y="1070855"/>
                </a:cubicBezTo>
                <a:close/>
                <a:moveTo>
                  <a:pt x="1804203" y="1031548"/>
                </a:moveTo>
                <a:lnTo>
                  <a:pt x="1803405" y="1031271"/>
                </a:lnTo>
                <a:cubicBezTo>
                  <a:pt x="1789907" y="1026908"/>
                  <a:pt x="1775681" y="1022544"/>
                  <a:pt x="1760240" y="1018007"/>
                </a:cubicBezTo>
                <a:cubicBezTo>
                  <a:pt x="1793308" y="1017800"/>
                  <a:pt x="1825785" y="1018596"/>
                  <a:pt x="1857014" y="1020432"/>
                </a:cubicBezTo>
                <a:cubicBezTo>
                  <a:pt x="1868534" y="1024553"/>
                  <a:pt x="1880192" y="1028951"/>
                  <a:pt x="1891851" y="1033522"/>
                </a:cubicBezTo>
                <a:cubicBezTo>
                  <a:pt x="1863329" y="1032033"/>
                  <a:pt x="1833905" y="1031375"/>
                  <a:pt x="1804238" y="1031548"/>
                </a:cubicBezTo>
                <a:close/>
                <a:moveTo>
                  <a:pt x="1497714" y="989610"/>
                </a:moveTo>
                <a:cubicBezTo>
                  <a:pt x="1528248" y="986355"/>
                  <a:pt x="1558193" y="983792"/>
                  <a:pt x="1586958" y="981957"/>
                </a:cubicBezTo>
                <a:cubicBezTo>
                  <a:pt x="1610205" y="986182"/>
                  <a:pt x="1632898" y="990788"/>
                  <a:pt x="1654584" y="995670"/>
                </a:cubicBezTo>
                <a:cubicBezTo>
                  <a:pt x="1625091" y="997021"/>
                  <a:pt x="1595042" y="999064"/>
                  <a:pt x="1565063" y="1001766"/>
                </a:cubicBezTo>
                <a:cubicBezTo>
                  <a:pt x="1542162" y="997194"/>
                  <a:pt x="1519574" y="993108"/>
                  <a:pt x="1497714" y="989645"/>
                </a:cubicBezTo>
                <a:close/>
                <a:moveTo>
                  <a:pt x="1380191" y="975100"/>
                </a:moveTo>
                <a:cubicBezTo>
                  <a:pt x="1349275" y="972398"/>
                  <a:pt x="1317422" y="970598"/>
                  <a:pt x="1285326" y="969732"/>
                </a:cubicBezTo>
                <a:cubicBezTo>
                  <a:pt x="1312668" y="964953"/>
                  <a:pt x="1339455" y="960693"/>
                  <a:pt x="1365167" y="956988"/>
                </a:cubicBezTo>
                <a:cubicBezTo>
                  <a:pt x="1397818" y="958407"/>
                  <a:pt x="1431093" y="960901"/>
                  <a:pt x="1464334" y="964364"/>
                </a:cubicBezTo>
                <a:cubicBezTo>
                  <a:pt x="1437096" y="967342"/>
                  <a:pt x="1408886" y="970944"/>
                  <a:pt x="1380191" y="975100"/>
                </a:cubicBezTo>
                <a:close/>
                <a:moveTo>
                  <a:pt x="1064923" y="989714"/>
                </a:moveTo>
                <a:cubicBezTo>
                  <a:pt x="1077588" y="986736"/>
                  <a:pt x="1090391" y="983723"/>
                  <a:pt x="1103091" y="980814"/>
                </a:cubicBezTo>
                <a:cubicBezTo>
                  <a:pt x="1147713" y="976554"/>
                  <a:pt x="1191953" y="974268"/>
                  <a:pt x="1234736" y="974026"/>
                </a:cubicBezTo>
                <a:cubicBezTo>
                  <a:pt x="1213917" y="977974"/>
                  <a:pt x="1192474" y="982234"/>
                  <a:pt x="1170822" y="986736"/>
                </a:cubicBezTo>
                <a:cubicBezTo>
                  <a:pt x="1128906" y="987532"/>
                  <a:pt x="1086887" y="990199"/>
                  <a:pt x="1043202" y="994909"/>
                </a:cubicBezTo>
                <a:cubicBezTo>
                  <a:pt x="1050766" y="993073"/>
                  <a:pt x="1057983" y="991342"/>
                  <a:pt x="1064923" y="989714"/>
                </a:cubicBezTo>
                <a:close/>
                <a:moveTo>
                  <a:pt x="1089316" y="1004501"/>
                </a:moveTo>
                <a:cubicBezTo>
                  <a:pt x="1045145" y="1006614"/>
                  <a:pt x="1000523" y="1010839"/>
                  <a:pt x="953854" y="1017384"/>
                </a:cubicBezTo>
                <a:cubicBezTo>
                  <a:pt x="971238" y="1012882"/>
                  <a:pt x="987581" y="1008726"/>
                  <a:pt x="1003160" y="1004813"/>
                </a:cubicBezTo>
                <a:cubicBezTo>
                  <a:pt x="1051599" y="998372"/>
                  <a:pt x="1097643" y="994355"/>
                  <a:pt x="1143306" y="992588"/>
                </a:cubicBezTo>
                <a:cubicBezTo>
                  <a:pt x="1125680" y="996363"/>
                  <a:pt x="1107602" y="1000346"/>
                  <a:pt x="1089316" y="1004501"/>
                </a:cubicBezTo>
                <a:close/>
                <a:moveTo>
                  <a:pt x="1014680" y="1027115"/>
                </a:moveTo>
                <a:cubicBezTo>
                  <a:pt x="1049933" y="1024483"/>
                  <a:pt x="1084979" y="1023271"/>
                  <a:pt x="1119191" y="1023479"/>
                </a:cubicBezTo>
                <a:cubicBezTo>
                  <a:pt x="1105242" y="1026527"/>
                  <a:pt x="1090843" y="1029713"/>
                  <a:pt x="1076131" y="1033037"/>
                </a:cubicBezTo>
                <a:cubicBezTo>
                  <a:pt x="1043375" y="1032933"/>
                  <a:pt x="1009475" y="1034215"/>
                  <a:pt x="975089" y="1036847"/>
                </a:cubicBezTo>
                <a:cubicBezTo>
                  <a:pt x="988344" y="1033557"/>
                  <a:pt x="1001599" y="1030301"/>
                  <a:pt x="1014715" y="1027115"/>
                </a:cubicBezTo>
                <a:close/>
                <a:moveTo>
                  <a:pt x="1017352" y="1046613"/>
                </a:moveTo>
                <a:cubicBezTo>
                  <a:pt x="982758" y="1047063"/>
                  <a:pt x="948129" y="1049037"/>
                  <a:pt x="912216" y="1052604"/>
                </a:cubicBezTo>
                <a:cubicBezTo>
                  <a:pt x="922695" y="1049972"/>
                  <a:pt x="933174" y="1047305"/>
                  <a:pt x="943618" y="1044708"/>
                </a:cubicBezTo>
                <a:cubicBezTo>
                  <a:pt x="980745" y="1040968"/>
                  <a:pt x="1017595" y="1038821"/>
                  <a:pt x="1053334" y="1038267"/>
                </a:cubicBezTo>
                <a:cubicBezTo>
                  <a:pt x="1041363" y="1041003"/>
                  <a:pt x="1029357" y="1043808"/>
                  <a:pt x="1017352" y="1046647"/>
                </a:cubicBezTo>
                <a:close/>
                <a:moveTo>
                  <a:pt x="876130" y="1061677"/>
                </a:moveTo>
                <a:cubicBezTo>
                  <a:pt x="917004" y="1056552"/>
                  <a:pt x="955762" y="1053401"/>
                  <a:pt x="994035" y="1052119"/>
                </a:cubicBezTo>
                <a:cubicBezTo>
                  <a:pt x="983104" y="1054716"/>
                  <a:pt x="972175" y="1057314"/>
                  <a:pt x="961314" y="1059946"/>
                </a:cubicBezTo>
                <a:cubicBezTo>
                  <a:pt x="924083" y="1061158"/>
                  <a:pt x="886296" y="1064205"/>
                  <a:pt x="846602" y="1069158"/>
                </a:cubicBezTo>
                <a:cubicBezTo>
                  <a:pt x="856525" y="1066664"/>
                  <a:pt x="866380" y="1064171"/>
                  <a:pt x="876130" y="1061677"/>
                </a:cubicBezTo>
                <a:close/>
                <a:moveTo>
                  <a:pt x="907150" y="1073036"/>
                </a:moveTo>
                <a:cubicBezTo>
                  <a:pt x="865373" y="1075253"/>
                  <a:pt x="821480" y="1079928"/>
                  <a:pt x="774082" y="1087235"/>
                </a:cubicBezTo>
                <a:cubicBezTo>
                  <a:pt x="782722" y="1085123"/>
                  <a:pt x="791397" y="1082975"/>
                  <a:pt x="800037" y="1080828"/>
                </a:cubicBezTo>
                <a:cubicBezTo>
                  <a:pt x="847955" y="1073313"/>
                  <a:pt x="892612" y="1068465"/>
                  <a:pt x="935950" y="1066110"/>
                </a:cubicBezTo>
                <a:lnTo>
                  <a:pt x="907150" y="1073071"/>
                </a:lnTo>
                <a:close/>
                <a:moveTo>
                  <a:pt x="949725" y="1087512"/>
                </a:moveTo>
                <a:lnTo>
                  <a:pt x="924812" y="1093295"/>
                </a:lnTo>
                <a:cubicBezTo>
                  <a:pt x="895353" y="1092672"/>
                  <a:pt x="865651" y="1093399"/>
                  <a:pt x="834631" y="1095547"/>
                </a:cubicBezTo>
                <a:cubicBezTo>
                  <a:pt x="842056" y="1093780"/>
                  <a:pt x="849447" y="1092049"/>
                  <a:pt x="856734" y="1090283"/>
                </a:cubicBezTo>
                <a:cubicBezTo>
                  <a:pt x="888864" y="1087928"/>
                  <a:pt x="919399" y="1087027"/>
                  <a:pt x="949725" y="1087512"/>
                </a:cubicBezTo>
                <a:close/>
                <a:moveTo>
                  <a:pt x="882653" y="1108187"/>
                </a:moveTo>
                <a:cubicBezTo>
                  <a:pt x="906387" y="1108325"/>
                  <a:pt x="930155" y="1109434"/>
                  <a:pt x="953472" y="1111477"/>
                </a:cubicBezTo>
                <a:cubicBezTo>
                  <a:pt x="946741" y="1113001"/>
                  <a:pt x="939975" y="1114490"/>
                  <a:pt x="933209" y="1116013"/>
                </a:cubicBezTo>
                <a:cubicBezTo>
                  <a:pt x="910967" y="1113797"/>
                  <a:pt x="888205" y="1112516"/>
                  <a:pt x="865373" y="1112135"/>
                </a:cubicBezTo>
                <a:cubicBezTo>
                  <a:pt x="871133" y="1110819"/>
                  <a:pt x="876893" y="1109503"/>
                  <a:pt x="882653" y="1108187"/>
                </a:cubicBezTo>
                <a:close/>
                <a:moveTo>
                  <a:pt x="1014159" y="1128273"/>
                </a:moveTo>
                <a:cubicBezTo>
                  <a:pt x="1020058" y="1126992"/>
                  <a:pt x="1025992" y="1125710"/>
                  <a:pt x="1031890" y="1124429"/>
                </a:cubicBezTo>
                <a:lnTo>
                  <a:pt x="1037754" y="1123148"/>
                </a:lnTo>
                <a:cubicBezTo>
                  <a:pt x="1053472" y="1126160"/>
                  <a:pt x="1069295" y="1129624"/>
                  <a:pt x="1084944" y="1133502"/>
                </a:cubicBezTo>
                <a:lnTo>
                  <a:pt x="1059337" y="1138870"/>
                </a:lnTo>
                <a:cubicBezTo>
                  <a:pt x="1043930" y="1134818"/>
                  <a:pt x="1028802" y="1131251"/>
                  <a:pt x="1014194" y="1128238"/>
                </a:cubicBezTo>
                <a:close/>
                <a:moveTo>
                  <a:pt x="1137546" y="1148290"/>
                </a:moveTo>
                <a:lnTo>
                  <a:pt x="1110343" y="1153900"/>
                </a:lnTo>
                <a:cubicBezTo>
                  <a:pt x="1097192" y="1149606"/>
                  <a:pt x="1083660" y="1145519"/>
                  <a:pt x="1070024" y="1141779"/>
                </a:cubicBezTo>
                <a:lnTo>
                  <a:pt x="1096013" y="1136342"/>
                </a:lnTo>
                <a:cubicBezTo>
                  <a:pt x="1109302" y="1139840"/>
                  <a:pt x="1123251" y="1143857"/>
                  <a:pt x="1137546" y="1148324"/>
                </a:cubicBezTo>
                <a:close/>
                <a:moveTo>
                  <a:pt x="1245631" y="1182748"/>
                </a:moveTo>
                <a:lnTo>
                  <a:pt x="1278699" y="1175925"/>
                </a:lnTo>
                <a:cubicBezTo>
                  <a:pt x="1289316" y="1180116"/>
                  <a:pt x="1300281" y="1184548"/>
                  <a:pt x="1312044" y="1189397"/>
                </a:cubicBezTo>
                <a:lnTo>
                  <a:pt x="1277901" y="1196565"/>
                </a:lnTo>
                <a:cubicBezTo>
                  <a:pt x="1267040" y="1191786"/>
                  <a:pt x="1256214" y="1187146"/>
                  <a:pt x="1245631" y="1182748"/>
                </a:cubicBezTo>
                <a:close/>
                <a:moveTo>
                  <a:pt x="1351912" y="1206227"/>
                </a:moveTo>
                <a:lnTo>
                  <a:pt x="1316381" y="1213881"/>
                </a:lnTo>
                <a:cubicBezTo>
                  <a:pt x="1305486" y="1208894"/>
                  <a:pt x="1295423" y="1204323"/>
                  <a:pt x="1285742" y="1200028"/>
                </a:cubicBezTo>
                <a:lnTo>
                  <a:pt x="1320232" y="1192791"/>
                </a:lnTo>
                <a:cubicBezTo>
                  <a:pt x="1330399" y="1197050"/>
                  <a:pt x="1341051" y="1201552"/>
                  <a:pt x="1351877" y="1206193"/>
                </a:cubicBezTo>
                <a:close/>
                <a:moveTo>
                  <a:pt x="1390080" y="1222850"/>
                </a:moveTo>
                <a:cubicBezTo>
                  <a:pt x="1377866" y="1225586"/>
                  <a:pt x="1365583" y="1228322"/>
                  <a:pt x="1353300" y="1231058"/>
                </a:cubicBezTo>
                <a:cubicBezTo>
                  <a:pt x="1343584" y="1226487"/>
                  <a:pt x="1333799" y="1221915"/>
                  <a:pt x="1324014" y="1217379"/>
                </a:cubicBezTo>
                <a:lnTo>
                  <a:pt x="1359858" y="1209656"/>
                </a:lnTo>
                <a:cubicBezTo>
                  <a:pt x="1369886" y="1213985"/>
                  <a:pt x="1379948" y="1218383"/>
                  <a:pt x="1390080" y="1222816"/>
                </a:cubicBezTo>
                <a:close/>
                <a:moveTo>
                  <a:pt x="1427068" y="1239127"/>
                </a:moveTo>
                <a:cubicBezTo>
                  <a:pt x="1414438" y="1242071"/>
                  <a:pt x="1401739" y="1245049"/>
                  <a:pt x="1389039" y="1247993"/>
                </a:cubicBezTo>
                <a:cubicBezTo>
                  <a:pt x="1379636" y="1243525"/>
                  <a:pt x="1370163" y="1239023"/>
                  <a:pt x="1360656" y="1234556"/>
                </a:cubicBezTo>
                <a:cubicBezTo>
                  <a:pt x="1373078" y="1231785"/>
                  <a:pt x="1385465" y="1229015"/>
                  <a:pt x="1397783" y="1226244"/>
                </a:cubicBezTo>
                <a:lnTo>
                  <a:pt x="1427033" y="1239127"/>
                </a:lnTo>
                <a:close/>
                <a:moveTo>
                  <a:pt x="1528665" y="1243421"/>
                </a:moveTo>
                <a:lnTo>
                  <a:pt x="1573460" y="1232201"/>
                </a:lnTo>
                <a:cubicBezTo>
                  <a:pt x="1582308" y="1235525"/>
                  <a:pt x="1591191" y="1238781"/>
                  <a:pt x="1600108" y="1242036"/>
                </a:cubicBezTo>
                <a:cubicBezTo>
                  <a:pt x="1585257" y="1246019"/>
                  <a:pt x="1570372" y="1250036"/>
                  <a:pt x="1555417" y="1254018"/>
                </a:cubicBezTo>
                <a:cubicBezTo>
                  <a:pt x="1546465" y="1250486"/>
                  <a:pt x="1537547" y="1246954"/>
                  <a:pt x="1528665" y="1243387"/>
                </a:cubicBezTo>
                <a:close/>
                <a:moveTo>
                  <a:pt x="1616625" y="1242798"/>
                </a:moveTo>
                <a:lnTo>
                  <a:pt x="1663467" y="1230192"/>
                </a:lnTo>
                <a:cubicBezTo>
                  <a:pt x="1671413" y="1232928"/>
                  <a:pt x="1679359" y="1235664"/>
                  <a:pt x="1687305" y="1238330"/>
                </a:cubicBezTo>
                <a:lnTo>
                  <a:pt x="1687201" y="1238330"/>
                </a:lnTo>
                <a:cubicBezTo>
                  <a:pt x="1672003" y="1242798"/>
                  <a:pt x="1656736" y="1247231"/>
                  <a:pt x="1641469" y="1251663"/>
                </a:cubicBezTo>
                <a:cubicBezTo>
                  <a:pt x="1633176" y="1248720"/>
                  <a:pt x="1624883" y="1245776"/>
                  <a:pt x="1616625" y="1242798"/>
                </a:cubicBezTo>
                <a:close/>
                <a:moveTo>
                  <a:pt x="1704203" y="1238677"/>
                </a:moveTo>
                <a:cubicBezTo>
                  <a:pt x="1719644" y="1234175"/>
                  <a:pt x="1735154" y="1229673"/>
                  <a:pt x="1750733" y="1225171"/>
                </a:cubicBezTo>
                <a:cubicBezTo>
                  <a:pt x="1757256" y="1227352"/>
                  <a:pt x="1763780" y="1229534"/>
                  <a:pt x="1770338" y="1231751"/>
                </a:cubicBezTo>
                <a:lnTo>
                  <a:pt x="1725750" y="1245845"/>
                </a:lnTo>
                <a:cubicBezTo>
                  <a:pt x="1718568" y="1243456"/>
                  <a:pt x="1711351" y="1241066"/>
                  <a:pt x="1704168" y="1238677"/>
                </a:cubicBezTo>
                <a:close/>
                <a:moveTo>
                  <a:pt x="1786542" y="1231924"/>
                </a:moveTo>
                <a:cubicBezTo>
                  <a:pt x="1800976" y="1227352"/>
                  <a:pt x="1815445" y="1222816"/>
                  <a:pt x="1830018" y="1218210"/>
                </a:cubicBezTo>
                <a:cubicBezTo>
                  <a:pt x="1834009" y="1219630"/>
                  <a:pt x="1838034" y="1221084"/>
                  <a:pt x="1842059" y="1222539"/>
                </a:cubicBezTo>
                <a:lnTo>
                  <a:pt x="1844661" y="1223474"/>
                </a:lnTo>
                <a:lnTo>
                  <a:pt x="1803474" y="1237672"/>
                </a:lnTo>
                <a:cubicBezTo>
                  <a:pt x="1797819" y="1235733"/>
                  <a:pt x="1792163" y="1233828"/>
                  <a:pt x="1786542" y="1231924"/>
                </a:cubicBezTo>
                <a:close/>
                <a:moveTo>
                  <a:pt x="2480020" y="1411417"/>
                </a:moveTo>
                <a:cubicBezTo>
                  <a:pt x="2482519" y="1412386"/>
                  <a:pt x="2485017" y="1413321"/>
                  <a:pt x="2487515" y="1414256"/>
                </a:cubicBezTo>
                <a:cubicBezTo>
                  <a:pt x="2485260" y="1414914"/>
                  <a:pt x="2482970" y="1415607"/>
                  <a:pt x="2480680" y="1416265"/>
                </a:cubicBezTo>
                <a:lnTo>
                  <a:pt x="2477418" y="1415226"/>
                </a:lnTo>
                <a:cubicBezTo>
                  <a:pt x="2475961" y="1414776"/>
                  <a:pt x="2474538" y="1414326"/>
                  <a:pt x="2473081" y="1413841"/>
                </a:cubicBezTo>
                <a:cubicBezTo>
                  <a:pt x="2475405" y="1413044"/>
                  <a:pt x="2477696" y="1412213"/>
                  <a:pt x="2479986" y="1411417"/>
                </a:cubicBezTo>
                <a:close/>
                <a:moveTo>
                  <a:pt x="2503893" y="1415088"/>
                </a:moveTo>
                <a:lnTo>
                  <a:pt x="2503199" y="1414811"/>
                </a:lnTo>
                <a:cubicBezTo>
                  <a:pt x="2505419" y="1414118"/>
                  <a:pt x="2507675" y="1413425"/>
                  <a:pt x="2509895" y="1412733"/>
                </a:cubicBezTo>
                <a:lnTo>
                  <a:pt x="2517356" y="1415988"/>
                </a:lnTo>
                <a:cubicBezTo>
                  <a:pt x="2515135" y="1416542"/>
                  <a:pt x="2512914" y="1417096"/>
                  <a:pt x="2510659" y="1417650"/>
                </a:cubicBezTo>
                <a:cubicBezTo>
                  <a:pt x="2508403" y="1416819"/>
                  <a:pt x="2506148" y="1415953"/>
                  <a:pt x="2503893" y="1415088"/>
                </a:cubicBezTo>
                <a:close/>
                <a:moveTo>
                  <a:pt x="2574712" y="1405252"/>
                </a:moveTo>
                <a:cubicBezTo>
                  <a:pt x="2577349" y="1404421"/>
                  <a:pt x="2579986" y="1403625"/>
                  <a:pt x="2582623" y="1402759"/>
                </a:cubicBezTo>
                <a:lnTo>
                  <a:pt x="2591471" y="1408785"/>
                </a:lnTo>
                <a:cubicBezTo>
                  <a:pt x="2588869" y="1409443"/>
                  <a:pt x="2586231" y="1410101"/>
                  <a:pt x="2583629" y="1410759"/>
                </a:cubicBezTo>
                <a:lnTo>
                  <a:pt x="2574712" y="1405252"/>
                </a:lnTo>
                <a:close/>
                <a:moveTo>
                  <a:pt x="2588799" y="1400785"/>
                </a:moveTo>
                <a:cubicBezTo>
                  <a:pt x="2591540" y="1399884"/>
                  <a:pt x="2594247" y="1398984"/>
                  <a:pt x="2596988" y="1398084"/>
                </a:cubicBezTo>
                <a:lnTo>
                  <a:pt x="2606183" y="1404941"/>
                </a:lnTo>
                <a:cubicBezTo>
                  <a:pt x="2603477" y="1405668"/>
                  <a:pt x="2600770" y="1406395"/>
                  <a:pt x="2598064" y="1407122"/>
                </a:cubicBezTo>
                <a:lnTo>
                  <a:pt x="2588799" y="1400785"/>
                </a:lnTo>
                <a:close/>
                <a:moveTo>
                  <a:pt x="2631443" y="1402828"/>
                </a:moveTo>
                <a:cubicBezTo>
                  <a:pt x="2634184" y="1401997"/>
                  <a:pt x="2636926" y="1401131"/>
                  <a:pt x="2639667" y="1400265"/>
                </a:cubicBezTo>
                <a:cubicBezTo>
                  <a:pt x="2642720" y="1402932"/>
                  <a:pt x="2645808" y="1405633"/>
                  <a:pt x="2648966" y="1408369"/>
                </a:cubicBezTo>
                <a:cubicBezTo>
                  <a:pt x="2646294" y="1409062"/>
                  <a:pt x="2643588" y="1409754"/>
                  <a:pt x="2640881" y="1410412"/>
                </a:cubicBezTo>
                <a:cubicBezTo>
                  <a:pt x="2637724" y="1407919"/>
                  <a:pt x="2634601" y="1405391"/>
                  <a:pt x="2631443" y="1402863"/>
                </a:cubicBezTo>
                <a:close/>
                <a:moveTo>
                  <a:pt x="2682484" y="1404006"/>
                </a:moveTo>
                <a:cubicBezTo>
                  <a:pt x="2689112" y="1401928"/>
                  <a:pt x="2695288" y="1399919"/>
                  <a:pt x="2701291" y="1397841"/>
                </a:cubicBezTo>
                <a:cubicBezTo>
                  <a:pt x="2705732" y="1400889"/>
                  <a:pt x="2710243" y="1403936"/>
                  <a:pt x="2714754" y="1406984"/>
                </a:cubicBezTo>
                <a:cubicBezTo>
                  <a:pt x="2707953" y="1409027"/>
                  <a:pt x="2700978" y="1410932"/>
                  <a:pt x="2693970" y="1412767"/>
                </a:cubicBezTo>
                <a:cubicBezTo>
                  <a:pt x="2690118" y="1409858"/>
                  <a:pt x="2686301" y="1406949"/>
                  <a:pt x="2682484" y="1404040"/>
                </a:cubicBezTo>
                <a:close/>
                <a:moveTo>
                  <a:pt x="2726655" y="1408542"/>
                </a:moveTo>
                <a:cubicBezTo>
                  <a:pt x="2734428" y="1406049"/>
                  <a:pt x="2742165" y="1403417"/>
                  <a:pt x="2749729" y="1400612"/>
                </a:cubicBezTo>
                <a:cubicBezTo>
                  <a:pt x="2755143" y="1403694"/>
                  <a:pt x="2760694" y="1406811"/>
                  <a:pt x="2766593" y="1410066"/>
                </a:cubicBezTo>
                <a:cubicBezTo>
                  <a:pt x="2758196" y="1412871"/>
                  <a:pt x="2749591" y="1415468"/>
                  <a:pt x="2741020" y="1417823"/>
                </a:cubicBezTo>
                <a:cubicBezTo>
                  <a:pt x="2736232" y="1414776"/>
                  <a:pt x="2731444" y="1411694"/>
                  <a:pt x="2726655" y="1408577"/>
                </a:cubicBezTo>
                <a:close/>
                <a:moveTo>
                  <a:pt x="2778911" y="1411140"/>
                </a:moveTo>
                <a:cubicBezTo>
                  <a:pt x="2788175" y="1407815"/>
                  <a:pt x="2797544" y="1404109"/>
                  <a:pt x="2806808" y="1400127"/>
                </a:cubicBezTo>
                <a:cubicBezTo>
                  <a:pt x="2813748" y="1403244"/>
                  <a:pt x="2820757" y="1406291"/>
                  <a:pt x="2827627" y="1409166"/>
                </a:cubicBezTo>
                <a:cubicBezTo>
                  <a:pt x="2817565" y="1413287"/>
                  <a:pt x="2807190" y="1417062"/>
                  <a:pt x="2796676" y="1420455"/>
                </a:cubicBezTo>
                <a:cubicBezTo>
                  <a:pt x="2791090" y="1417616"/>
                  <a:pt x="2785226" y="1414568"/>
                  <a:pt x="2778876" y="1411140"/>
                </a:cubicBezTo>
                <a:close/>
                <a:moveTo>
                  <a:pt x="2840778" y="1409096"/>
                </a:moveTo>
                <a:cubicBezTo>
                  <a:pt x="2851326" y="1404456"/>
                  <a:pt x="2861701" y="1399365"/>
                  <a:pt x="2871763" y="1393963"/>
                </a:cubicBezTo>
                <a:cubicBezTo>
                  <a:pt x="2880160" y="1396664"/>
                  <a:pt x="2888626" y="1399227"/>
                  <a:pt x="2896919" y="1401581"/>
                </a:cubicBezTo>
                <a:cubicBezTo>
                  <a:pt x="2894976" y="1402655"/>
                  <a:pt x="2893033" y="1403694"/>
                  <a:pt x="2891055" y="1404733"/>
                </a:cubicBezTo>
                <a:cubicBezTo>
                  <a:pt x="2882277" y="1409304"/>
                  <a:pt x="2873012" y="1413668"/>
                  <a:pt x="2863436" y="1417789"/>
                </a:cubicBezTo>
                <a:cubicBezTo>
                  <a:pt x="2856010" y="1415088"/>
                  <a:pt x="2848411" y="1412179"/>
                  <a:pt x="2840743" y="1409096"/>
                </a:cubicBezTo>
                <a:close/>
                <a:moveTo>
                  <a:pt x="3105907" y="1352752"/>
                </a:moveTo>
                <a:cubicBezTo>
                  <a:pt x="3119127" y="1351505"/>
                  <a:pt x="3131549" y="1349946"/>
                  <a:pt x="3143832" y="1347972"/>
                </a:cubicBezTo>
                <a:cubicBezTo>
                  <a:pt x="3132728" y="1359816"/>
                  <a:pt x="3121382" y="1370968"/>
                  <a:pt x="3110001" y="1381184"/>
                </a:cubicBezTo>
                <a:cubicBezTo>
                  <a:pt x="3097544" y="1382569"/>
                  <a:pt x="3084706" y="1383504"/>
                  <a:pt x="3071798" y="1383989"/>
                </a:cubicBezTo>
                <a:cubicBezTo>
                  <a:pt x="3083388" y="1374292"/>
                  <a:pt x="3094838" y="1363799"/>
                  <a:pt x="3105941" y="1352752"/>
                </a:cubicBezTo>
                <a:close/>
                <a:moveTo>
                  <a:pt x="3118988" y="1380075"/>
                </a:moveTo>
                <a:cubicBezTo>
                  <a:pt x="3130473" y="1369513"/>
                  <a:pt x="3141750" y="1358223"/>
                  <a:pt x="3152576" y="1346449"/>
                </a:cubicBezTo>
                <a:cubicBezTo>
                  <a:pt x="3166004" y="1344128"/>
                  <a:pt x="3179710" y="1341358"/>
                  <a:pt x="3193381" y="1338241"/>
                </a:cubicBezTo>
                <a:cubicBezTo>
                  <a:pt x="3182694" y="1350535"/>
                  <a:pt x="3171833" y="1362240"/>
                  <a:pt x="3160973" y="1373045"/>
                </a:cubicBezTo>
                <a:cubicBezTo>
                  <a:pt x="3153860" y="1374500"/>
                  <a:pt x="3147336" y="1375712"/>
                  <a:pt x="3141091" y="1376786"/>
                </a:cubicBezTo>
                <a:lnTo>
                  <a:pt x="3141091" y="1376786"/>
                </a:lnTo>
                <a:cubicBezTo>
                  <a:pt x="3134116" y="1377998"/>
                  <a:pt x="3126830" y="1379071"/>
                  <a:pt x="3119023" y="1380075"/>
                </a:cubicBezTo>
                <a:close/>
                <a:moveTo>
                  <a:pt x="3261806" y="1257239"/>
                </a:moveTo>
                <a:cubicBezTo>
                  <a:pt x="3275858" y="1253603"/>
                  <a:pt x="3290432" y="1249516"/>
                  <a:pt x="3306219" y="1244841"/>
                </a:cubicBezTo>
                <a:cubicBezTo>
                  <a:pt x="3298308" y="1256200"/>
                  <a:pt x="3290813" y="1266693"/>
                  <a:pt x="3283388" y="1276806"/>
                </a:cubicBezTo>
                <a:cubicBezTo>
                  <a:pt x="3268502" y="1281446"/>
                  <a:pt x="3253582" y="1285706"/>
                  <a:pt x="3238974" y="1289585"/>
                </a:cubicBezTo>
                <a:cubicBezTo>
                  <a:pt x="3246469" y="1279403"/>
                  <a:pt x="3253964" y="1268771"/>
                  <a:pt x="3261840" y="1257239"/>
                </a:cubicBezTo>
                <a:close/>
                <a:moveTo>
                  <a:pt x="3385783" y="1207647"/>
                </a:moveTo>
                <a:cubicBezTo>
                  <a:pt x="3390779" y="1200825"/>
                  <a:pt x="3395810" y="1193968"/>
                  <a:pt x="3400841" y="1187077"/>
                </a:cubicBezTo>
                <a:cubicBezTo>
                  <a:pt x="3421799" y="1180566"/>
                  <a:pt x="3442792" y="1173882"/>
                  <a:pt x="3464200" y="1167060"/>
                </a:cubicBezTo>
                <a:lnTo>
                  <a:pt x="3467080" y="1166125"/>
                </a:lnTo>
                <a:cubicBezTo>
                  <a:pt x="3459933" y="1174505"/>
                  <a:pt x="3452646" y="1183232"/>
                  <a:pt x="3444874" y="1192617"/>
                </a:cubicBezTo>
                <a:cubicBezTo>
                  <a:pt x="3426969" y="1199163"/>
                  <a:pt x="3403825" y="1207509"/>
                  <a:pt x="3379780" y="1215786"/>
                </a:cubicBezTo>
                <a:lnTo>
                  <a:pt x="3385748" y="1207613"/>
                </a:lnTo>
                <a:close/>
                <a:moveTo>
                  <a:pt x="3405873" y="1180254"/>
                </a:moveTo>
                <a:cubicBezTo>
                  <a:pt x="3412570" y="1171146"/>
                  <a:pt x="3419301" y="1162073"/>
                  <a:pt x="3426102" y="1153000"/>
                </a:cubicBezTo>
                <a:lnTo>
                  <a:pt x="3449905" y="1146454"/>
                </a:lnTo>
                <a:cubicBezTo>
                  <a:pt x="3465137" y="1142264"/>
                  <a:pt x="3480162" y="1138143"/>
                  <a:pt x="3495047" y="1134126"/>
                </a:cubicBezTo>
                <a:cubicBezTo>
                  <a:pt x="3487865" y="1142091"/>
                  <a:pt x="3480543" y="1150402"/>
                  <a:pt x="3473257" y="1158887"/>
                </a:cubicBezTo>
                <a:lnTo>
                  <a:pt x="3462466" y="1162315"/>
                </a:lnTo>
                <a:cubicBezTo>
                  <a:pt x="3443312" y="1168410"/>
                  <a:pt x="3424540" y="1174402"/>
                  <a:pt x="3405838" y="1180220"/>
                </a:cubicBezTo>
                <a:close/>
                <a:moveTo>
                  <a:pt x="3519822" y="1114975"/>
                </a:moveTo>
                <a:cubicBezTo>
                  <a:pt x="3523951" y="1110646"/>
                  <a:pt x="3528115" y="1106386"/>
                  <a:pt x="3532313" y="1102196"/>
                </a:cubicBezTo>
                <a:cubicBezTo>
                  <a:pt x="3569509" y="1094265"/>
                  <a:pt x="3600912" y="1088378"/>
                  <a:pt x="3630266" y="1083910"/>
                </a:cubicBezTo>
                <a:cubicBezTo>
                  <a:pt x="3622771" y="1089417"/>
                  <a:pt x="3615277" y="1095131"/>
                  <a:pt x="3607921" y="1100949"/>
                </a:cubicBezTo>
                <a:cubicBezTo>
                  <a:pt x="3579780" y="1107044"/>
                  <a:pt x="3549523" y="1114455"/>
                  <a:pt x="3510627" y="1124810"/>
                </a:cubicBezTo>
                <a:cubicBezTo>
                  <a:pt x="3513680" y="1121520"/>
                  <a:pt x="3516768" y="1118230"/>
                  <a:pt x="3519822" y="1115009"/>
                </a:cubicBezTo>
                <a:close/>
                <a:moveTo>
                  <a:pt x="3783910" y="1065729"/>
                </a:moveTo>
                <a:cubicBezTo>
                  <a:pt x="3788039" y="1063721"/>
                  <a:pt x="3792307" y="1061712"/>
                  <a:pt x="3796783" y="1059634"/>
                </a:cubicBezTo>
                <a:cubicBezTo>
                  <a:pt x="3810801" y="1060154"/>
                  <a:pt x="3824992" y="1060950"/>
                  <a:pt x="3838976" y="1061989"/>
                </a:cubicBezTo>
                <a:lnTo>
                  <a:pt x="3839080" y="1066006"/>
                </a:lnTo>
                <a:cubicBezTo>
                  <a:pt x="3820759" y="1065487"/>
                  <a:pt x="3802231" y="1065417"/>
                  <a:pt x="3783910" y="1065729"/>
                </a:cubicBezTo>
                <a:close/>
                <a:moveTo>
                  <a:pt x="3868955" y="1067218"/>
                </a:moveTo>
                <a:cubicBezTo>
                  <a:pt x="3860662" y="1066768"/>
                  <a:pt x="3852439" y="1066422"/>
                  <a:pt x="3844389" y="1066179"/>
                </a:cubicBezTo>
                <a:lnTo>
                  <a:pt x="3844285" y="1062405"/>
                </a:lnTo>
                <a:cubicBezTo>
                  <a:pt x="3852161" y="1063028"/>
                  <a:pt x="3860211" y="1063721"/>
                  <a:pt x="3868816" y="1064586"/>
                </a:cubicBezTo>
                <a:lnTo>
                  <a:pt x="3868955" y="1067253"/>
                </a:lnTo>
                <a:close/>
                <a:moveTo>
                  <a:pt x="4085229" y="1054647"/>
                </a:moveTo>
                <a:cubicBezTo>
                  <a:pt x="4093696" y="1053851"/>
                  <a:pt x="4102092" y="1053193"/>
                  <a:pt x="4110246" y="1052639"/>
                </a:cubicBezTo>
                <a:lnTo>
                  <a:pt x="4112190" y="1057522"/>
                </a:lnTo>
                <a:cubicBezTo>
                  <a:pt x="4103619" y="1057799"/>
                  <a:pt x="4095014" y="1058180"/>
                  <a:pt x="4086548" y="1058630"/>
                </a:cubicBezTo>
                <a:lnTo>
                  <a:pt x="4085229" y="1054682"/>
                </a:lnTo>
                <a:close/>
                <a:moveTo>
                  <a:pt x="4082696" y="1046959"/>
                </a:moveTo>
                <a:cubicBezTo>
                  <a:pt x="4090330" y="1045989"/>
                  <a:pt x="4098310" y="1045089"/>
                  <a:pt x="4106950" y="1044223"/>
                </a:cubicBezTo>
                <a:lnTo>
                  <a:pt x="4108581" y="1048414"/>
                </a:lnTo>
                <a:cubicBezTo>
                  <a:pt x="4100149" y="1049002"/>
                  <a:pt x="4091822" y="1049660"/>
                  <a:pt x="4083806" y="1050388"/>
                </a:cubicBezTo>
                <a:lnTo>
                  <a:pt x="4082696" y="1046959"/>
                </a:lnTo>
                <a:close/>
                <a:moveTo>
                  <a:pt x="4075652" y="1042388"/>
                </a:moveTo>
                <a:cubicBezTo>
                  <a:pt x="4067810" y="1043427"/>
                  <a:pt x="4059795" y="1044604"/>
                  <a:pt x="4051815" y="1045851"/>
                </a:cubicBezTo>
                <a:lnTo>
                  <a:pt x="4050808" y="1042145"/>
                </a:lnTo>
                <a:cubicBezTo>
                  <a:pt x="4059066" y="1040552"/>
                  <a:pt x="4066770" y="1039167"/>
                  <a:pt x="4074195" y="1037920"/>
                </a:cubicBezTo>
                <a:lnTo>
                  <a:pt x="4075652" y="1042388"/>
                </a:lnTo>
                <a:close/>
                <a:moveTo>
                  <a:pt x="4012432" y="1028708"/>
                </a:moveTo>
                <a:cubicBezTo>
                  <a:pt x="4009136" y="1029713"/>
                  <a:pt x="4005805" y="1030717"/>
                  <a:pt x="4002509" y="1031721"/>
                </a:cubicBezTo>
                <a:cubicBezTo>
                  <a:pt x="3997616" y="1028916"/>
                  <a:pt x="3992723" y="1026146"/>
                  <a:pt x="3987831" y="1023410"/>
                </a:cubicBezTo>
                <a:cubicBezTo>
                  <a:pt x="3986235" y="1014129"/>
                  <a:pt x="3984674" y="1004778"/>
                  <a:pt x="3983112" y="995324"/>
                </a:cubicBezTo>
                <a:cubicBezTo>
                  <a:pt x="3990191" y="993731"/>
                  <a:pt x="3997339" y="992173"/>
                  <a:pt x="4004486" y="990753"/>
                </a:cubicBezTo>
                <a:cubicBezTo>
                  <a:pt x="4007123" y="1003532"/>
                  <a:pt x="4009760" y="1016172"/>
                  <a:pt x="4012467" y="1028708"/>
                </a:cubicBezTo>
                <a:close/>
                <a:moveTo>
                  <a:pt x="3977144" y="991930"/>
                </a:moveTo>
                <a:cubicBezTo>
                  <a:pt x="3969719" y="993662"/>
                  <a:pt x="3962432" y="995428"/>
                  <a:pt x="3955354" y="997264"/>
                </a:cubicBezTo>
                <a:cubicBezTo>
                  <a:pt x="3953549" y="983238"/>
                  <a:pt x="3951780" y="969108"/>
                  <a:pt x="3949975" y="954840"/>
                </a:cubicBezTo>
                <a:cubicBezTo>
                  <a:pt x="3956638" y="953732"/>
                  <a:pt x="3963438" y="952728"/>
                  <a:pt x="3970621" y="951758"/>
                </a:cubicBezTo>
                <a:cubicBezTo>
                  <a:pt x="3972772" y="965230"/>
                  <a:pt x="3974958" y="978632"/>
                  <a:pt x="3977144" y="991896"/>
                </a:cubicBezTo>
                <a:close/>
                <a:moveTo>
                  <a:pt x="3915867" y="931534"/>
                </a:moveTo>
                <a:lnTo>
                  <a:pt x="3918122" y="955914"/>
                </a:lnTo>
                <a:cubicBezTo>
                  <a:pt x="3910975" y="957403"/>
                  <a:pt x="3903861" y="958996"/>
                  <a:pt x="3896922" y="960658"/>
                </a:cubicBezTo>
                <a:lnTo>
                  <a:pt x="3894042" y="914876"/>
                </a:lnTo>
                <a:cubicBezTo>
                  <a:pt x="3900738" y="913906"/>
                  <a:pt x="3907470" y="913006"/>
                  <a:pt x="3914098" y="912279"/>
                </a:cubicBezTo>
                <a:lnTo>
                  <a:pt x="3915867" y="931534"/>
                </a:lnTo>
                <a:close/>
                <a:moveTo>
                  <a:pt x="3701744" y="719661"/>
                </a:moveTo>
                <a:cubicBezTo>
                  <a:pt x="3646331" y="730292"/>
                  <a:pt x="3591751" y="755261"/>
                  <a:pt x="3539496" y="793875"/>
                </a:cubicBezTo>
                <a:cubicBezTo>
                  <a:pt x="3512396" y="813927"/>
                  <a:pt x="3486477" y="837303"/>
                  <a:pt x="3462500" y="863414"/>
                </a:cubicBezTo>
                <a:cubicBezTo>
                  <a:pt x="3444353" y="861960"/>
                  <a:pt x="3425581" y="860852"/>
                  <a:pt x="3406671" y="860055"/>
                </a:cubicBezTo>
                <a:cubicBezTo>
                  <a:pt x="3479606" y="756924"/>
                  <a:pt x="3583805" y="685722"/>
                  <a:pt x="3685922" y="669307"/>
                </a:cubicBezTo>
                <a:cubicBezTo>
                  <a:pt x="3737310" y="661030"/>
                  <a:pt x="3785922" y="662104"/>
                  <a:pt x="3830440" y="672493"/>
                </a:cubicBezTo>
                <a:cubicBezTo>
                  <a:pt x="3831099" y="686311"/>
                  <a:pt x="3831689" y="700129"/>
                  <a:pt x="3832210" y="713947"/>
                </a:cubicBezTo>
                <a:cubicBezTo>
                  <a:pt x="3790954" y="708856"/>
                  <a:pt x="3748240" y="710726"/>
                  <a:pt x="3701710" y="719661"/>
                </a:cubicBezTo>
                <a:close/>
                <a:moveTo>
                  <a:pt x="3268468" y="926893"/>
                </a:moveTo>
                <a:cubicBezTo>
                  <a:pt x="3256844" y="927655"/>
                  <a:pt x="3245428" y="928452"/>
                  <a:pt x="3234255" y="929317"/>
                </a:cubicBezTo>
                <a:cubicBezTo>
                  <a:pt x="3238072" y="919551"/>
                  <a:pt x="3241889" y="909751"/>
                  <a:pt x="3245775" y="899950"/>
                </a:cubicBezTo>
                <a:cubicBezTo>
                  <a:pt x="3257573" y="899223"/>
                  <a:pt x="3269509" y="898565"/>
                  <a:pt x="3281271" y="898011"/>
                </a:cubicBezTo>
                <a:cubicBezTo>
                  <a:pt x="3276934" y="907638"/>
                  <a:pt x="3272666" y="917266"/>
                  <a:pt x="3268468" y="926928"/>
                </a:cubicBezTo>
                <a:close/>
                <a:moveTo>
                  <a:pt x="3214928" y="964537"/>
                </a:moveTo>
                <a:lnTo>
                  <a:pt x="3184602" y="967238"/>
                </a:lnTo>
                <a:cubicBezTo>
                  <a:pt x="3188176" y="957368"/>
                  <a:pt x="3191715" y="947464"/>
                  <a:pt x="3195289" y="937456"/>
                </a:cubicBezTo>
                <a:lnTo>
                  <a:pt x="3206080" y="936521"/>
                </a:lnTo>
                <a:cubicBezTo>
                  <a:pt x="3212777" y="935966"/>
                  <a:pt x="3219543" y="935412"/>
                  <a:pt x="3226448" y="934893"/>
                </a:cubicBezTo>
                <a:lnTo>
                  <a:pt x="3214963" y="964537"/>
                </a:lnTo>
                <a:close/>
                <a:moveTo>
                  <a:pt x="3165796" y="1002874"/>
                </a:moveTo>
                <a:cubicBezTo>
                  <a:pt x="3156462" y="1003740"/>
                  <a:pt x="3147163" y="1004571"/>
                  <a:pt x="3137864" y="1005367"/>
                </a:cubicBezTo>
                <a:cubicBezTo>
                  <a:pt x="3141334" y="995982"/>
                  <a:pt x="3144838" y="986182"/>
                  <a:pt x="3148551" y="975515"/>
                </a:cubicBezTo>
                <a:lnTo>
                  <a:pt x="3176865" y="972987"/>
                </a:lnTo>
                <a:cubicBezTo>
                  <a:pt x="3173221" y="982996"/>
                  <a:pt x="3169543" y="992969"/>
                  <a:pt x="3165796" y="1002908"/>
                </a:cubicBezTo>
                <a:close/>
                <a:moveTo>
                  <a:pt x="3118641" y="1040933"/>
                </a:moveTo>
                <a:cubicBezTo>
                  <a:pt x="3109689" y="1041626"/>
                  <a:pt x="3100737" y="1042284"/>
                  <a:pt x="3091819" y="1042942"/>
                </a:cubicBezTo>
                <a:cubicBezTo>
                  <a:pt x="3095601" y="1033557"/>
                  <a:pt x="3099383" y="1023825"/>
                  <a:pt x="3103304" y="1013298"/>
                </a:cubicBezTo>
                <a:cubicBezTo>
                  <a:pt x="3112222" y="1012570"/>
                  <a:pt x="3121174" y="1011843"/>
                  <a:pt x="3130091" y="1011081"/>
                </a:cubicBezTo>
                <a:cubicBezTo>
                  <a:pt x="3126171" y="1021574"/>
                  <a:pt x="3122423" y="1031375"/>
                  <a:pt x="3118606" y="1040933"/>
                </a:cubicBezTo>
                <a:close/>
                <a:moveTo>
                  <a:pt x="3139425" y="1141052"/>
                </a:moveTo>
                <a:cubicBezTo>
                  <a:pt x="3129779" y="1141952"/>
                  <a:pt x="3119994" y="1142783"/>
                  <a:pt x="3110348" y="1143441"/>
                </a:cubicBezTo>
                <a:cubicBezTo>
                  <a:pt x="3115414" y="1133675"/>
                  <a:pt x="3120445" y="1123563"/>
                  <a:pt x="3125303" y="1113347"/>
                </a:cubicBezTo>
                <a:cubicBezTo>
                  <a:pt x="3134429" y="1112620"/>
                  <a:pt x="3143901" y="1111754"/>
                  <a:pt x="3154172" y="1110715"/>
                </a:cubicBezTo>
                <a:cubicBezTo>
                  <a:pt x="3149314" y="1121070"/>
                  <a:pt x="3144352" y="1131251"/>
                  <a:pt x="3139425" y="1141052"/>
                </a:cubicBezTo>
                <a:close/>
                <a:moveTo>
                  <a:pt x="3120410" y="1176653"/>
                </a:moveTo>
                <a:cubicBezTo>
                  <a:pt x="3110834" y="1177414"/>
                  <a:pt x="3100945" y="1178072"/>
                  <a:pt x="3090917" y="1178592"/>
                </a:cubicBezTo>
                <a:cubicBezTo>
                  <a:pt x="3096503" y="1169068"/>
                  <a:pt x="3102090" y="1159025"/>
                  <a:pt x="3107572" y="1148671"/>
                </a:cubicBezTo>
                <a:cubicBezTo>
                  <a:pt x="3117253" y="1148013"/>
                  <a:pt x="3127038" y="1147216"/>
                  <a:pt x="3136719" y="1146350"/>
                </a:cubicBezTo>
                <a:cubicBezTo>
                  <a:pt x="3131236" y="1157051"/>
                  <a:pt x="3125858" y="1167025"/>
                  <a:pt x="3120410" y="1176687"/>
                </a:cubicBezTo>
                <a:close/>
                <a:moveTo>
                  <a:pt x="2965969" y="1150887"/>
                </a:moveTo>
                <a:cubicBezTo>
                  <a:pt x="2960001" y="1159926"/>
                  <a:pt x="2953859" y="1168722"/>
                  <a:pt x="2947683" y="1177137"/>
                </a:cubicBezTo>
                <a:cubicBezTo>
                  <a:pt x="2938453" y="1176549"/>
                  <a:pt x="2929154" y="1175856"/>
                  <a:pt x="2919994" y="1175094"/>
                </a:cubicBezTo>
                <a:cubicBezTo>
                  <a:pt x="2926239" y="1166956"/>
                  <a:pt x="2932381" y="1158437"/>
                  <a:pt x="2938314" y="1149813"/>
                </a:cubicBezTo>
                <a:cubicBezTo>
                  <a:pt x="2947718" y="1150229"/>
                  <a:pt x="2956982" y="1150610"/>
                  <a:pt x="2965934" y="1150887"/>
                </a:cubicBezTo>
                <a:close/>
                <a:moveTo>
                  <a:pt x="2913852" y="1174575"/>
                </a:moveTo>
                <a:cubicBezTo>
                  <a:pt x="2904865" y="1173813"/>
                  <a:pt x="2895670" y="1172947"/>
                  <a:pt x="2886406" y="1172012"/>
                </a:cubicBezTo>
                <a:cubicBezTo>
                  <a:pt x="2892651" y="1164255"/>
                  <a:pt x="2898793" y="1156186"/>
                  <a:pt x="2904761" y="1148013"/>
                </a:cubicBezTo>
                <a:cubicBezTo>
                  <a:pt x="2913887" y="1148567"/>
                  <a:pt x="2923116" y="1149086"/>
                  <a:pt x="2932312" y="1149536"/>
                </a:cubicBezTo>
                <a:cubicBezTo>
                  <a:pt x="2926413" y="1158021"/>
                  <a:pt x="2920202" y="1166436"/>
                  <a:pt x="2913887" y="1174609"/>
                </a:cubicBezTo>
                <a:close/>
                <a:moveTo>
                  <a:pt x="2823984" y="1193172"/>
                </a:moveTo>
                <a:cubicBezTo>
                  <a:pt x="2815101" y="1191682"/>
                  <a:pt x="2806288" y="1190124"/>
                  <a:pt x="2797544" y="1188531"/>
                </a:cubicBezTo>
                <a:cubicBezTo>
                  <a:pt x="2803928" y="1181847"/>
                  <a:pt x="2810000" y="1175198"/>
                  <a:pt x="2815725" y="1168687"/>
                </a:cubicBezTo>
                <a:cubicBezTo>
                  <a:pt x="2824712" y="1169865"/>
                  <a:pt x="2833769" y="1171042"/>
                  <a:pt x="2842860" y="1172151"/>
                </a:cubicBezTo>
                <a:cubicBezTo>
                  <a:pt x="2836683" y="1179319"/>
                  <a:pt x="2830368" y="1186384"/>
                  <a:pt x="2823984" y="1193172"/>
                </a:cubicBezTo>
                <a:close/>
                <a:moveTo>
                  <a:pt x="2667564" y="1189501"/>
                </a:moveTo>
                <a:lnTo>
                  <a:pt x="2672630" y="1190817"/>
                </a:lnTo>
                <a:cubicBezTo>
                  <a:pt x="2702297" y="1198435"/>
                  <a:pt x="2732936" y="1206331"/>
                  <a:pt x="2764685" y="1213881"/>
                </a:cubicBezTo>
                <a:cubicBezTo>
                  <a:pt x="2758855" y="1219353"/>
                  <a:pt x="2752783" y="1224824"/>
                  <a:pt x="2746607" y="1230227"/>
                </a:cubicBezTo>
                <a:cubicBezTo>
                  <a:pt x="2718918" y="1222088"/>
                  <a:pt x="2692096" y="1213708"/>
                  <a:pt x="2666176" y="1205639"/>
                </a:cubicBezTo>
                <a:cubicBezTo>
                  <a:pt x="2551811" y="1170107"/>
                  <a:pt x="2453442" y="1141710"/>
                  <a:pt x="2362463" y="1118126"/>
                </a:cubicBezTo>
                <a:cubicBezTo>
                  <a:pt x="2456009" y="1137554"/>
                  <a:pt x="2556565" y="1161103"/>
                  <a:pt x="2667564" y="1189535"/>
                </a:cubicBezTo>
                <a:close/>
                <a:moveTo>
                  <a:pt x="2664476" y="1210349"/>
                </a:moveTo>
                <a:cubicBezTo>
                  <a:pt x="2688279" y="1217760"/>
                  <a:pt x="2715135" y="1226140"/>
                  <a:pt x="2742096" y="1234105"/>
                </a:cubicBezTo>
                <a:cubicBezTo>
                  <a:pt x="2736301" y="1239092"/>
                  <a:pt x="2730437" y="1244010"/>
                  <a:pt x="2724539" y="1248754"/>
                </a:cubicBezTo>
                <a:cubicBezTo>
                  <a:pt x="2703095" y="1241170"/>
                  <a:pt x="2681999" y="1233413"/>
                  <a:pt x="2663331" y="1226521"/>
                </a:cubicBezTo>
                <a:cubicBezTo>
                  <a:pt x="2580749" y="1196219"/>
                  <a:pt x="2475891" y="1158644"/>
                  <a:pt x="2363191" y="1123425"/>
                </a:cubicBezTo>
                <a:cubicBezTo>
                  <a:pt x="2453476" y="1146904"/>
                  <a:pt x="2551117" y="1175060"/>
                  <a:pt x="2664476" y="1210314"/>
                </a:cubicBezTo>
                <a:close/>
                <a:moveTo>
                  <a:pt x="2622803" y="1319783"/>
                </a:moveTo>
                <a:cubicBezTo>
                  <a:pt x="2619021" y="1322068"/>
                  <a:pt x="2615239" y="1324320"/>
                  <a:pt x="2611388" y="1326605"/>
                </a:cubicBezTo>
                <a:cubicBezTo>
                  <a:pt x="2521797" y="1260945"/>
                  <a:pt x="2447265" y="1208756"/>
                  <a:pt x="2379153" y="1164151"/>
                </a:cubicBezTo>
                <a:cubicBezTo>
                  <a:pt x="2467564" y="1216928"/>
                  <a:pt x="2550492" y="1271369"/>
                  <a:pt x="2622803" y="1319783"/>
                </a:cubicBezTo>
                <a:close/>
                <a:moveTo>
                  <a:pt x="2624399" y="1342501"/>
                </a:moveTo>
                <a:cubicBezTo>
                  <a:pt x="2620964" y="1344302"/>
                  <a:pt x="2617460" y="1346102"/>
                  <a:pt x="2613955" y="1347903"/>
                </a:cubicBezTo>
                <a:lnTo>
                  <a:pt x="2612741" y="1348527"/>
                </a:lnTo>
                <a:cubicBezTo>
                  <a:pt x="2608681" y="1345271"/>
                  <a:pt x="2604622" y="1342016"/>
                  <a:pt x="2600527" y="1338761"/>
                </a:cubicBezTo>
                <a:cubicBezTo>
                  <a:pt x="2604066" y="1336752"/>
                  <a:pt x="2607571" y="1334743"/>
                  <a:pt x="2611075" y="1332700"/>
                </a:cubicBezTo>
                <a:lnTo>
                  <a:pt x="2624399" y="1342501"/>
                </a:lnTo>
                <a:close/>
                <a:moveTo>
                  <a:pt x="2624053" y="1364214"/>
                </a:moveTo>
                <a:cubicBezTo>
                  <a:pt x="2620166" y="1365981"/>
                  <a:pt x="2616245" y="1367712"/>
                  <a:pt x="2612290" y="1369444"/>
                </a:cubicBezTo>
                <a:lnTo>
                  <a:pt x="2601360" y="1359920"/>
                </a:lnTo>
                <a:cubicBezTo>
                  <a:pt x="2604934" y="1358154"/>
                  <a:pt x="2608508" y="1356353"/>
                  <a:pt x="2612047" y="1354552"/>
                </a:cubicBezTo>
                <a:lnTo>
                  <a:pt x="2624053" y="1364214"/>
                </a:lnTo>
                <a:close/>
                <a:moveTo>
                  <a:pt x="2607050" y="1371695"/>
                </a:moveTo>
                <a:cubicBezTo>
                  <a:pt x="2603997" y="1373011"/>
                  <a:pt x="2600944" y="1374292"/>
                  <a:pt x="2597855" y="1375573"/>
                </a:cubicBezTo>
                <a:lnTo>
                  <a:pt x="2587134" y="1366881"/>
                </a:lnTo>
                <a:cubicBezTo>
                  <a:pt x="2589909" y="1365565"/>
                  <a:pt x="2592651" y="1364214"/>
                  <a:pt x="2595357" y="1362864"/>
                </a:cubicBezTo>
                <a:lnTo>
                  <a:pt x="2596363" y="1362379"/>
                </a:lnTo>
                <a:lnTo>
                  <a:pt x="2607050" y="1371695"/>
                </a:lnTo>
                <a:close/>
                <a:moveTo>
                  <a:pt x="2562741" y="1372526"/>
                </a:moveTo>
                <a:cubicBezTo>
                  <a:pt x="2559687" y="1373911"/>
                  <a:pt x="2556599" y="1375296"/>
                  <a:pt x="2553511" y="1376647"/>
                </a:cubicBezTo>
                <a:lnTo>
                  <a:pt x="2542998" y="1369478"/>
                </a:lnTo>
                <a:cubicBezTo>
                  <a:pt x="2546120" y="1367920"/>
                  <a:pt x="2549209" y="1366327"/>
                  <a:pt x="2552297" y="1364769"/>
                </a:cubicBezTo>
                <a:lnTo>
                  <a:pt x="2562741" y="1372526"/>
                </a:lnTo>
                <a:close/>
                <a:moveTo>
                  <a:pt x="2533004" y="1368855"/>
                </a:moveTo>
                <a:cubicBezTo>
                  <a:pt x="2530610" y="1370032"/>
                  <a:pt x="2528181" y="1371175"/>
                  <a:pt x="2525752" y="1372353"/>
                </a:cubicBezTo>
                <a:lnTo>
                  <a:pt x="2523532" y="1373426"/>
                </a:lnTo>
                <a:cubicBezTo>
                  <a:pt x="2408819" y="1302086"/>
                  <a:pt x="2266488" y="1213638"/>
                  <a:pt x="2120720" y="1136515"/>
                </a:cubicBezTo>
                <a:lnTo>
                  <a:pt x="2122733" y="1135892"/>
                </a:lnTo>
                <a:cubicBezTo>
                  <a:pt x="2132622" y="1132775"/>
                  <a:pt x="2142511" y="1129658"/>
                  <a:pt x="2152400" y="1126507"/>
                </a:cubicBezTo>
                <a:cubicBezTo>
                  <a:pt x="2289180" y="1204011"/>
                  <a:pt x="2420443" y="1292113"/>
                  <a:pt x="2533004" y="1368890"/>
                </a:cubicBezTo>
                <a:close/>
                <a:moveTo>
                  <a:pt x="2107396" y="1129485"/>
                </a:moveTo>
                <a:cubicBezTo>
                  <a:pt x="2111282" y="1128550"/>
                  <a:pt x="2115169" y="1127650"/>
                  <a:pt x="2118985" y="1126749"/>
                </a:cubicBezTo>
                <a:cubicBezTo>
                  <a:pt x="2115342" y="1127753"/>
                  <a:pt x="2111664" y="1128758"/>
                  <a:pt x="2107986" y="1129797"/>
                </a:cubicBezTo>
                <a:lnTo>
                  <a:pt x="2107396" y="1129485"/>
                </a:lnTo>
                <a:close/>
                <a:moveTo>
                  <a:pt x="2099381" y="1125260"/>
                </a:moveTo>
                <a:cubicBezTo>
                  <a:pt x="2107500" y="1123632"/>
                  <a:pt x="2115481" y="1122109"/>
                  <a:pt x="2123288" y="1120619"/>
                </a:cubicBezTo>
                <a:cubicBezTo>
                  <a:pt x="2115862" y="1122351"/>
                  <a:pt x="2108333" y="1124117"/>
                  <a:pt x="2100665" y="1125953"/>
                </a:cubicBezTo>
                <a:lnTo>
                  <a:pt x="2099381" y="1125295"/>
                </a:lnTo>
                <a:close/>
                <a:moveTo>
                  <a:pt x="2115238" y="1105763"/>
                </a:moveTo>
                <a:cubicBezTo>
                  <a:pt x="2101220" y="1107321"/>
                  <a:pt x="2086820" y="1109018"/>
                  <a:pt x="2071449" y="1110923"/>
                </a:cubicBezTo>
                <a:lnTo>
                  <a:pt x="2067563" y="1108914"/>
                </a:lnTo>
                <a:cubicBezTo>
                  <a:pt x="2067389" y="1108810"/>
                  <a:pt x="2067181" y="1108741"/>
                  <a:pt x="2067007" y="1108637"/>
                </a:cubicBezTo>
                <a:cubicBezTo>
                  <a:pt x="2083107" y="1107286"/>
                  <a:pt x="2098860" y="1106040"/>
                  <a:pt x="2113885" y="1105001"/>
                </a:cubicBezTo>
                <a:lnTo>
                  <a:pt x="2115238" y="1105728"/>
                </a:lnTo>
                <a:close/>
                <a:moveTo>
                  <a:pt x="1968118" y="1101503"/>
                </a:moveTo>
                <a:cubicBezTo>
                  <a:pt x="1949936" y="1102854"/>
                  <a:pt x="1931129" y="1104516"/>
                  <a:pt x="1912115" y="1106421"/>
                </a:cubicBezTo>
                <a:lnTo>
                  <a:pt x="1910865" y="1105867"/>
                </a:lnTo>
                <a:cubicBezTo>
                  <a:pt x="1905071" y="1103442"/>
                  <a:pt x="1899241" y="1101053"/>
                  <a:pt x="1893343" y="1098698"/>
                </a:cubicBezTo>
                <a:cubicBezTo>
                  <a:pt x="1913711" y="1097174"/>
                  <a:pt x="1934044" y="1095927"/>
                  <a:pt x="1953822" y="1095027"/>
                </a:cubicBezTo>
                <a:cubicBezTo>
                  <a:pt x="1958610" y="1097174"/>
                  <a:pt x="1963398" y="1099321"/>
                  <a:pt x="1968152" y="1101503"/>
                </a:cubicBezTo>
                <a:close/>
                <a:moveTo>
                  <a:pt x="1779429" y="1091980"/>
                </a:moveTo>
                <a:cubicBezTo>
                  <a:pt x="1802815" y="1089694"/>
                  <a:pt x="1825577" y="1087824"/>
                  <a:pt x="1847264" y="1086369"/>
                </a:cubicBezTo>
                <a:cubicBezTo>
                  <a:pt x="1855452" y="1089382"/>
                  <a:pt x="1863502" y="1092430"/>
                  <a:pt x="1871309" y="1095443"/>
                </a:cubicBezTo>
                <a:cubicBezTo>
                  <a:pt x="1851046" y="1097174"/>
                  <a:pt x="1829845" y="1099287"/>
                  <a:pt x="1808159" y="1101745"/>
                </a:cubicBezTo>
                <a:cubicBezTo>
                  <a:pt x="1798443" y="1098352"/>
                  <a:pt x="1788832" y="1095096"/>
                  <a:pt x="1779429" y="1091980"/>
                </a:cubicBezTo>
                <a:close/>
                <a:moveTo>
                  <a:pt x="1682274" y="1061885"/>
                </a:moveTo>
                <a:cubicBezTo>
                  <a:pt x="1707811" y="1059565"/>
                  <a:pt x="1733211" y="1057660"/>
                  <a:pt x="1757985" y="1056275"/>
                </a:cubicBezTo>
                <a:cubicBezTo>
                  <a:pt x="1767215" y="1059149"/>
                  <a:pt x="1776479" y="1062024"/>
                  <a:pt x="1785744" y="1065071"/>
                </a:cubicBezTo>
                <a:cubicBezTo>
                  <a:pt x="1788415" y="1065937"/>
                  <a:pt x="1791087" y="1066803"/>
                  <a:pt x="1793724" y="1067703"/>
                </a:cubicBezTo>
                <a:cubicBezTo>
                  <a:pt x="1769991" y="1069227"/>
                  <a:pt x="1745667" y="1071166"/>
                  <a:pt x="1721274" y="1073556"/>
                </a:cubicBezTo>
                <a:cubicBezTo>
                  <a:pt x="1707950" y="1069469"/>
                  <a:pt x="1694869" y="1065591"/>
                  <a:pt x="1682239" y="1061920"/>
                </a:cubicBezTo>
                <a:close/>
                <a:moveTo>
                  <a:pt x="1787479" y="1060327"/>
                </a:moveTo>
                <a:cubicBezTo>
                  <a:pt x="1782447" y="1058699"/>
                  <a:pt x="1777416" y="1057106"/>
                  <a:pt x="1772385" y="1055513"/>
                </a:cubicBezTo>
                <a:cubicBezTo>
                  <a:pt x="1799588" y="1054197"/>
                  <a:pt x="1826375" y="1053470"/>
                  <a:pt x="1852156" y="1053366"/>
                </a:cubicBezTo>
                <a:cubicBezTo>
                  <a:pt x="1861525" y="1056760"/>
                  <a:pt x="1870963" y="1060361"/>
                  <a:pt x="1880400" y="1064032"/>
                </a:cubicBezTo>
                <a:cubicBezTo>
                  <a:pt x="1856944" y="1064448"/>
                  <a:pt x="1832343" y="1065417"/>
                  <a:pt x="1807083" y="1066837"/>
                </a:cubicBezTo>
                <a:cubicBezTo>
                  <a:pt x="1800560" y="1064621"/>
                  <a:pt x="1794036" y="1062439"/>
                  <a:pt x="1787444" y="1060292"/>
                </a:cubicBezTo>
                <a:close/>
                <a:moveTo>
                  <a:pt x="1866660" y="1053366"/>
                </a:moveTo>
                <a:cubicBezTo>
                  <a:pt x="1893031" y="1053504"/>
                  <a:pt x="1919366" y="1054336"/>
                  <a:pt x="1945078" y="1055825"/>
                </a:cubicBezTo>
                <a:cubicBezTo>
                  <a:pt x="1951601" y="1058768"/>
                  <a:pt x="1958090" y="1061747"/>
                  <a:pt x="1964544" y="1064725"/>
                </a:cubicBezTo>
                <a:cubicBezTo>
                  <a:pt x="1941192" y="1063928"/>
                  <a:pt x="1917423" y="1063617"/>
                  <a:pt x="1893759" y="1063859"/>
                </a:cubicBezTo>
                <a:cubicBezTo>
                  <a:pt x="1884911" y="1060327"/>
                  <a:pt x="1875820" y="1056829"/>
                  <a:pt x="1866625" y="1053366"/>
                </a:cubicBezTo>
                <a:close/>
                <a:moveTo>
                  <a:pt x="1840463" y="1014579"/>
                </a:moveTo>
                <a:cubicBezTo>
                  <a:pt x="1809130" y="1013125"/>
                  <a:pt x="1776653" y="1012674"/>
                  <a:pt x="1743724" y="1013228"/>
                </a:cubicBezTo>
                <a:cubicBezTo>
                  <a:pt x="1726548" y="1008345"/>
                  <a:pt x="1709026" y="1003705"/>
                  <a:pt x="1691469" y="999341"/>
                </a:cubicBezTo>
                <a:cubicBezTo>
                  <a:pt x="1727069" y="998441"/>
                  <a:pt x="1761837" y="998683"/>
                  <a:pt x="1795078" y="1000034"/>
                </a:cubicBezTo>
                <a:lnTo>
                  <a:pt x="1797472" y="1000761"/>
                </a:lnTo>
                <a:cubicBezTo>
                  <a:pt x="1804203" y="1002805"/>
                  <a:pt x="1810934" y="1004848"/>
                  <a:pt x="1817631" y="1006995"/>
                </a:cubicBezTo>
                <a:cubicBezTo>
                  <a:pt x="1825022" y="1009384"/>
                  <a:pt x="1832552" y="1011878"/>
                  <a:pt x="1840463" y="1014614"/>
                </a:cubicBezTo>
                <a:close/>
                <a:moveTo>
                  <a:pt x="1494764" y="941992"/>
                </a:moveTo>
                <a:cubicBezTo>
                  <a:pt x="1528422" y="945005"/>
                  <a:pt x="1561871" y="949126"/>
                  <a:pt x="1594487" y="954182"/>
                </a:cubicBezTo>
                <a:cubicBezTo>
                  <a:pt x="1577658" y="954944"/>
                  <a:pt x="1560795" y="955914"/>
                  <a:pt x="1544175" y="957091"/>
                </a:cubicBezTo>
                <a:cubicBezTo>
                  <a:pt x="1525889" y="958407"/>
                  <a:pt x="1506874" y="960035"/>
                  <a:pt x="1487651" y="961940"/>
                </a:cubicBezTo>
                <a:cubicBezTo>
                  <a:pt x="1455798" y="958165"/>
                  <a:pt x="1423460" y="955256"/>
                  <a:pt x="1391294" y="953351"/>
                </a:cubicBezTo>
                <a:cubicBezTo>
                  <a:pt x="1426895" y="948607"/>
                  <a:pt x="1461732" y="944797"/>
                  <a:pt x="1494764" y="941958"/>
                </a:cubicBezTo>
                <a:close/>
                <a:moveTo>
                  <a:pt x="1339143" y="956053"/>
                </a:moveTo>
                <a:cubicBezTo>
                  <a:pt x="1313709" y="959966"/>
                  <a:pt x="1287408" y="964399"/>
                  <a:pt x="1260690" y="969247"/>
                </a:cubicBezTo>
                <a:lnTo>
                  <a:pt x="1255763" y="969178"/>
                </a:lnTo>
                <a:cubicBezTo>
                  <a:pt x="1253126" y="969143"/>
                  <a:pt x="1250524" y="969074"/>
                  <a:pt x="1247887" y="969074"/>
                </a:cubicBezTo>
                <a:lnTo>
                  <a:pt x="1242023" y="969074"/>
                </a:lnTo>
                <a:cubicBezTo>
                  <a:pt x="1208574" y="969074"/>
                  <a:pt x="1173979" y="970355"/>
                  <a:pt x="1138934" y="972849"/>
                </a:cubicBezTo>
                <a:cubicBezTo>
                  <a:pt x="1164125" y="967342"/>
                  <a:pt x="1188171" y="962321"/>
                  <a:pt x="1211696" y="957680"/>
                </a:cubicBezTo>
                <a:cubicBezTo>
                  <a:pt x="1227068" y="956814"/>
                  <a:pt x="1242196" y="956226"/>
                  <a:pt x="1256596" y="955879"/>
                </a:cubicBezTo>
                <a:cubicBezTo>
                  <a:pt x="1283903" y="955221"/>
                  <a:pt x="1311593" y="955291"/>
                  <a:pt x="1339143" y="956053"/>
                </a:cubicBezTo>
                <a:close/>
                <a:moveTo>
                  <a:pt x="1102571" y="975862"/>
                </a:moveTo>
                <a:cubicBezTo>
                  <a:pt x="1038656" y="981991"/>
                  <a:pt x="971932" y="992311"/>
                  <a:pt x="900106" y="1007237"/>
                </a:cubicBezTo>
                <a:cubicBezTo>
                  <a:pt x="922313" y="1001108"/>
                  <a:pt x="942820" y="995567"/>
                  <a:pt x="962459" y="990337"/>
                </a:cubicBezTo>
                <a:cubicBezTo>
                  <a:pt x="1037477" y="975481"/>
                  <a:pt x="1107081" y="965576"/>
                  <a:pt x="1174326" y="960208"/>
                </a:cubicBezTo>
                <a:cubicBezTo>
                  <a:pt x="1151113" y="965022"/>
                  <a:pt x="1127102" y="970251"/>
                  <a:pt x="1102571" y="975827"/>
                </a:cubicBezTo>
                <a:close/>
                <a:moveTo>
                  <a:pt x="748441" y="1049937"/>
                </a:moveTo>
                <a:lnTo>
                  <a:pt x="798510" y="1035704"/>
                </a:lnTo>
                <a:cubicBezTo>
                  <a:pt x="895804" y="1011393"/>
                  <a:pt x="980294" y="995186"/>
                  <a:pt x="1061557" y="985350"/>
                </a:cubicBezTo>
                <a:cubicBezTo>
                  <a:pt x="1042924" y="989783"/>
                  <a:pt x="1023389" y="994562"/>
                  <a:pt x="1002189" y="999861"/>
                </a:cubicBezTo>
                <a:cubicBezTo>
                  <a:pt x="909822" y="1012155"/>
                  <a:pt x="820058" y="1031895"/>
                  <a:pt x="732341" y="1054474"/>
                </a:cubicBezTo>
                <a:cubicBezTo>
                  <a:pt x="737719" y="1052950"/>
                  <a:pt x="743097" y="1051427"/>
                  <a:pt x="748475" y="1049903"/>
                </a:cubicBezTo>
                <a:close/>
                <a:moveTo>
                  <a:pt x="905207" y="1024899"/>
                </a:moveTo>
                <a:cubicBezTo>
                  <a:pt x="796775" y="1043150"/>
                  <a:pt x="691640" y="1070716"/>
                  <a:pt x="589488" y="1098871"/>
                </a:cubicBezTo>
                <a:cubicBezTo>
                  <a:pt x="707740" y="1065140"/>
                  <a:pt x="829357" y="1032102"/>
                  <a:pt x="955311" y="1011809"/>
                </a:cubicBezTo>
                <a:cubicBezTo>
                  <a:pt x="939593" y="1015860"/>
                  <a:pt x="923007" y="1020189"/>
                  <a:pt x="905207" y="1024899"/>
                </a:cubicBezTo>
                <a:close/>
                <a:moveTo>
                  <a:pt x="841432" y="1041799"/>
                </a:moveTo>
                <a:cubicBezTo>
                  <a:pt x="839176" y="1042388"/>
                  <a:pt x="836921" y="1043011"/>
                  <a:pt x="834700" y="1043600"/>
                </a:cubicBezTo>
                <a:lnTo>
                  <a:pt x="832931" y="1044085"/>
                </a:lnTo>
                <a:lnTo>
                  <a:pt x="796151" y="1053885"/>
                </a:lnTo>
                <a:cubicBezTo>
                  <a:pt x="729565" y="1067668"/>
                  <a:pt x="664610" y="1084084"/>
                  <a:pt x="595352" y="1102473"/>
                </a:cubicBezTo>
                <a:cubicBezTo>
                  <a:pt x="675505" y="1080413"/>
                  <a:pt x="757531" y="1058768"/>
                  <a:pt x="841466" y="1041799"/>
                </a:cubicBezTo>
                <a:close/>
                <a:moveTo>
                  <a:pt x="797261" y="1058768"/>
                </a:moveTo>
                <a:cubicBezTo>
                  <a:pt x="863361" y="1045089"/>
                  <a:pt x="924152" y="1035635"/>
                  <a:pt x="982202" y="1029955"/>
                </a:cubicBezTo>
                <a:cubicBezTo>
                  <a:pt x="969017" y="1033211"/>
                  <a:pt x="955901" y="1036466"/>
                  <a:pt x="942959" y="1039721"/>
                </a:cubicBezTo>
                <a:cubicBezTo>
                  <a:pt x="880398" y="1046024"/>
                  <a:pt x="819190" y="1056344"/>
                  <a:pt x="759197" y="1068846"/>
                </a:cubicBezTo>
                <a:cubicBezTo>
                  <a:pt x="771862" y="1065521"/>
                  <a:pt x="784596" y="1062127"/>
                  <a:pt x="797261" y="1058768"/>
                </a:cubicBezTo>
                <a:close/>
                <a:moveTo>
                  <a:pt x="906144" y="1048933"/>
                </a:moveTo>
                <a:cubicBezTo>
                  <a:pt x="897955" y="1051011"/>
                  <a:pt x="889766" y="1053054"/>
                  <a:pt x="881647" y="1055132"/>
                </a:cubicBezTo>
                <a:lnTo>
                  <a:pt x="875297" y="1056760"/>
                </a:lnTo>
                <a:cubicBezTo>
                  <a:pt x="785810" y="1068015"/>
                  <a:pt x="700002" y="1087062"/>
                  <a:pt x="611938" y="1108533"/>
                </a:cubicBezTo>
                <a:cubicBezTo>
                  <a:pt x="707080" y="1084395"/>
                  <a:pt x="804825" y="1061747"/>
                  <a:pt x="906144" y="1048933"/>
                </a:cubicBezTo>
                <a:close/>
                <a:moveTo>
                  <a:pt x="716310" y="1095893"/>
                </a:moveTo>
                <a:cubicBezTo>
                  <a:pt x="702882" y="1099010"/>
                  <a:pt x="689211" y="1102057"/>
                  <a:pt x="675505" y="1105070"/>
                </a:cubicBezTo>
                <a:cubicBezTo>
                  <a:pt x="662007" y="1107806"/>
                  <a:pt x="647850" y="1110819"/>
                  <a:pt x="633451" y="1113936"/>
                </a:cubicBezTo>
                <a:cubicBezTo>
                  <a:pt x="631924" y="1114247"/>
                  <a:pt x="630397" y="1114559"/>
                  <a:pt x="628870" y="1114871"/>
                </a:cubicBezTo>
                <a:cubicBezTo>
                  <a:pt x="657392" y="1108325"/>
                  <a:pt x="686712" y="1101849"/>
                  <a:pt x="716310" y="1095893"/>
                </a:cubicBezTo>
                <a:close/>
                <a:moveTo>
                  <a:pt x="800314" y="1098421"/>
                </a:moveTo>
                <a:cubicBezTo>
                  <a:pt x="745803" y="1103823"/>
                  <a:pt x="691848" y="1112827"/>
                  <a:pt x="636920" y="1123494"/>
                </a:cubicBezTo>
                <a:cubicBezTo>
                  <a:pt x="699412" y="1110611"/>
                  <a:pt x="760654" y="1099633"/>
                  <a:pt x="822452" y="1093295"/>
                </a:cubicBezTo>
                <a:cubicBezTo>
                  <a:pt x="815061" y="1095027"/>
                  <a:pt x="807670" y="1096759"/>
                  <a:pt x="800314" y="1098456"/>
                </a:cubicBezTo>
                <a:close/>
                <a:moveTo>
                  <a:pt x="754652" y="1108810"/>
                </a:moveTo>
                <a:cubicBezTo>
                  <a:pt x="750627" y="1109711"/>
                  <a:pt x="746706" y="1110576"/>
                  <a:pt x="742889" y="1111408"/>
                </a:cubicBezTo>
                <a:lnTo>
                  <a:pt x="737129" y="1112654"/>
                </a:lnTo>
                <a:cubicBezTo>
                  <a:pt x="705866" y="1116706"/>
                  <a:pt x="674568" y="1121762"/>
                  <a:pt x="642403" y="1127546"/>
                </a:cubicBezTo>
                <a:cubicBezTo>
                  <a:pt x="680120" y="1120273"/>
                  <a:pt x="717351" y="1113832"/>
                  <a:pt x="754686" y="1108845"/>
                </a:cubicBezTo>
                <a:close/>
                <a:moveTo>
                  <a:pt x="737025" y="1117780"/>
                </a:moveTo>
                <a:cubicBezTo>
                  <a:pt x="780779" y="1112169"/>
                  <a:pt x="821029" y="1109018"/>
                  <a:pt x="859510" y="1108291"/>
                </a:cubicBezTo>
                <a:cubicBezTo>
                  <a:pt x="853888" y="1109572"/>
                  <a:pt x="848267" y="1110819"/>
                  <a:pt x="842646" y="1112066"/>
                </a:cubicBezTo>
                <a:cubicBezTo>
                  <a:pt x="805901" y="1112446"/>
                  <a:pt x="768080" y="1115078"/>
                  <a:pt x="725366" y="1120238"/>
                </a:cubicBezTo>
                <a:cubicBezTo>
                  <a:pt x="729287" y="1119407"/>
                  <a:pt x="733173" y="1118576"/>
                  <a:pt x="737059" y="1117745"/>
                </a:cubicBezTo>
                <a:close/>
                <a:moveTo>
                  <a:pt x="917178" y="1119546"/>
                </a:moveTo>
                <a:cubicBezTo>
                  <a:pt x="910828" y="1120966"/>
                  <a:pt x="904444" y="1122351"/>
                  <a:pt x="898059" y="1123771"/>
                </a:cubicBezTo>
                <a:cubicBezTo>
                  <a:pt x="874950" y="1121693"/>
                  <a:pt x="851633" y="1120654"/>
                  <a:pt x="828802" y="1120619"/>
                </a:cubicBezTo>
                <a:lnTo>
                  <a:pt x="827240" y="1120619"/>
                </a:lnTo>
                <a:cubicBezTo>
                  <a:pt x="832549" y="1119442"/>
                  <a:pt x="837892" y="1118265"/>
                  <a:pt x="843201" y="1117087"/>
                </a:cubicBezTo>
                <a:cubicBezTo>
                  <a:pt x="868705" y="1116810"/>
                  <a:pt x="892993" y="1117641"/>
                  <a:pt x="917143" y="1119546"/>
                </a:cubicBezTo>
                <a:close/>
                <a:moveTo>
                  <a:pt x="914159" y="1125364"/>
                </a:moveTo>
                <a:cubicBezTo>
                  <a:pt x="920613" y="1123944"/>
                  <a:pt x="927067" y="1122490"/>
                  <a:pt x="933521" y="1121070"/>
                </a:cubicBezTo>
                <a:cubicBezTo>
                  <a:pt x="951807" y="1122905"/>
                  <a:pt x="970370" y="1125468"/>
                  <a:pt x="988830" y="1128654"/>
                </a:cubicBezTo>
                <a:lnTo>
                  <a:pt x="967629" y="1133260"/>
                </a:lnTo>
                <a:cubicBezTo>
                  <a:pt x="950176" y="1130039"/>
                  <a:pt x="932237" y="1127373"/>
                  <a:pt x="914159" y="1125364"/>
                </a:cubicBezTo>
                <a:close/>
                <a:moveTo>
                  <a:pt x="1147296" y="1151406"/>
                </a:moveTo>
                <a:lnTo>
                  <a:pt x="1149864" y="1152238"/>
                </a:lnTo>
                <a:cubicBezTo>
                  <a:pt x="1153403" y="1153380"/>
                  <a:pt x="1156908" y="1154489"/>
                  <a:pt x="1160482" y="1155701"/>
                </a:cubicBezTo>
                <a:cubicBezTo>
                  <a:pt x="1168393" y="1158402"/>
                  <a:pt x="1176617" y="1161276"/>
                  <a:pt x="1184944" y="1164324"/>
                </a:cubicBezTo>
                <a:lnTo>
                  <a:pt x="1156283" y="1170211"/>
                </a:lnTo>
                <a:lnTo>
                  <a:pt x="1153750" y="1169207"/>
                </a:lnTo>
                <a:lnTo>
                  <a:pt x="1153750" y="1169207"/>
                </a:lnTo>
                <a:cubicBezTo>
                  <a:pt x="1142612" y="1164982"/>
                  <a:pt x="1131439" y="1160999"/>
                  <a:pt x="1119816" y="1157086"/>
                </a:cubicBezTo>
                <a:lnTo>
                  <a:pt x="1147331" y="1151406"/>
                </a:lnTo>
                <a:close/>
                <a:moveTo>
                  <a:pt x="1193827" y="1167648"/>
                </a:moveTo>
                <a:cubicBezTo>
                  <a:pt x="1205243" y="1171908"/>
                  <a:pt x="1216866" y="1176445"/>
                  <a:pt x="1228525" y="1181155"/>
                </a:cubicBezTo>
                <a:lnTo>
                  <a:pt x="1198442" y="1187354"/>
                </a:lnTo>
                <a:cubicBezTo>
                  <a:pt x="1186748" y="1182367"/>
                  <a:pt x="1175714" y="1177830"/>
                  <a:pt x="1164854" y="1173570"/>
                </a:cubicBezTo>
                <a:lnTo>
                  <a:pt x="1193792" y="1167648"/>
                </a:lnTo>
                <a:close/>
                <a:moveTo>
                  <a:pt x="1308123" y="1215647"/>
                </a:moveTo>
                <a:cubicBezTo>
                  <a:pt x="1297262" y="1217967"/>
                  <a:pt x="1286332" y="1220322"/>
                  <a:pt x="1275402" y="1222643"/>
                </a:cubicBezTo>
                <a:cubicBezTo>
                  <a:pt x="1264854" y="1217517"/>
                  <a:pt x="1255069" y="1212842"/>
                  <a:pt x="1245597" y="1208409"/>
                </a:cubicBezTo>
                <a:lnTo>
                  <a:pt x="1277276" y="1201795"/>
                </a:lnTo>
                <a:cubicBezTo>
                  <a:pt x="1286887" y="1206020"/>
                  <a:pt x="1297019" y="1210556"/>
                  <a:pt x="1308123" y="1215647"/>
                </a:cubicBezTo>
                <a:close/>
                <a:moveTo>
                  <a:pt x="1478213" y="1255992"/>
                </a:moveTo>
                <a:cubicBezTo>
                  <a:pt x="1492301" y="1252495"/>
                  <a:pt x="1506319" y="1248997"/>
                  <a:pt x="1520337" y="1245499"/>
                </a:cubicBezTo>
                <a:cubicBezTo>
                  <a:pt x="1529254" y="1249101"/>
                  <a:pt x="1538207" y="1252668"/>
                  <a:pt x="1547228" y="1256235"/>
                </a:cubicBezTo>
                <a:cubicBezTo>
                  <a:pt x="1533141" y="1260010"/>
                  <a:pt x="1519018" y="1263750"/>
                  <a:pt x="1504896" y="1267490"/>
                </a:cubicBezTo>
                <a:cubicBezTo>
                  <a:pt x="1495979" y="1263680"/>
                  <a:pt x="1487096" y="1259836"/>
                  <a:pt x="1478248" y="1255992"/>
                </a:cubicBezTo>
                <a:close/>
                <a:moveTo>
                  <a:pt x="1852191" y="1226210"/>
                </a:moveTo>
                <a:cubicBezTo>
                  <a:pt x="2041817" y="1294848"/>
                  <a:pt x="2242580" y="1365184"/>
                  <a:pt x="2427244" y="1415399"/>
                </a:cubicBezTo>
                <a:cubicBezTo>
                  <a:pt x="2425752" y="1415988"/>
                  <a:pt x="2424225" y="1416577"/>
                  <a:pt x="2422733" y="1417131"/>
                </a:cubicBezTo>
                <a:lnTo>
                  <a:pt x="2420201" y="1418100"/>
                </a:lnTo>
                <a:cubicBezTo>
                  <a:pt x="2251741" y="1382327"/>
                  <a:pt x="2057812" y="1325982"/>
                  <a:pt x="1827312" y="1245880"/>
                </a:cubicBezTo>
                <a:cubicBezTo>
                  <a:pt x="1821969" y="1244010"/>
                  <a:pt x="1816625" y="1242175"/>
                  <a:pt x="1811282" y="1240339"/>
                </a:cubicBezTo>
                <a:lnTo>
                  <a:pt x="1852260" y="1226210"/>
                </a:lnTo>
                <a:close/>
                <a:moveTo>
                  <a:pt x="2446120" y="1415261"/>
                </a:moveTo>
                <a:cubicBezTo>
                  <a:pt x="2445149" y="1415018"/>
                  <a:pt x="2444142" y="1414741"/>
                  <a:pt x="2443171" y="1414499"/>
                </a:cubicBezTo>
                <a:cubicBezTo>
                  <a:pt x="2445461" y="1413564"/>
                  <a:pt x="2447751" y="1412629"/>
                  <a:pt x="2450041" y="1411694"/>
                </a:cubicBezTo>
                <a:lnTo>
                  <a:pt x="2453684" y="1412871"/>
                </a:lnTo>
                <a:cubicBezTo>
                  <a:pt x="2454899" y="1413287"/>
                  <a:pt x="2456113" y="1413668"/>
                  <a:pt x="2457328" y="1414083"/>
                </a:cubicBezTo>
                <a:cubicBezTo>
                  <a:pt x="2455072" y="1414880"/>
                  <a:pt x="2452851" y="1415676"/>
                  <a:pt x="2450562" y="1416438"/>
                </a:cubicBezTo>
                <a:lnTo>
                  <a:pt x="2446120" y="1415261"/>
                </a:lnTo>
                <a:close/>
                <a:moveTo>
                  <a:pt x="2495079" y="1420871"/>
                </a:moveTo>
                <a:cubicBezTo>
                  <a:pt x="2493136" y="1420248"/>
                  <a:pt x="2491193" y="1419659"/>
                  <a:pt x="2489250" y="1419035"/>
                </a:cubicBezTo>
                <a:cubicBezTo>
                  <a:pt x="2491262" y="1418447"/>
                  <a:pt x="2493275" y="1417858"/>
                  <a:pt x="2495288" y="1417235"/>
                </a:cubicBezTo>
                <a:lnTo>
                  <a:pt x="2499764" y="1418932"/>
                </a:lnTo>
                <a:cubicBezTo>
                  <a:pt x="2500492" y="1419209"/>
                  <a:pt x="2501186" y="1419486"/>
                  <a:pt x="2501915" y="1419763"/>
                </a:cubicBezTo>
                <a:cubicBezTo>
                  <a:pt x="2499902" y="1420248"/>
                  <a:pt x="2497925" y="1420698"/>
                  <a:pt x="2495947" y="1421148"/>
                </a:cubicBezTo>
                <a:lnTo>
                  <a:pt x="2495114" y="1420871"/>
                </a:lnTo>
                <a:close/>
                <a:moveTo>
                  <a:pt x="2546710" y="1413495"/>
                </a:moveTo>
                <a:cubicBezTo>
                  <a:pt x="2549070" y="1412837"/>
                  <a:pt x="2551464" y="1412179"/>
                  <a:pt x="2553823" y="1411486"/>
                </a:cubicBezTo>
                <a:lnTo>
                  <a:pt x="2561735" y="1415884"/>
                </a:lnTo>
                <a:cubicBezTo>
                  <a:pt x="2559375" y="1416404"/>
                  <a:pt x="2557016" y="1416923"/>
                  <a:pt x="2554656" y="1417408"/>
                </a:cubicBezTo>
                <a:cubicBezTo>
                  <a:pt x="2551984" y="1416092"/>
                  <a:pt x="2549347" y="1414776"/>
                  <a:pt x="2546676" y="1413460"/>
                </a:cubicBezTo>
                <a:close/>
                <a:moveTo>
                  <a:pt x="2560694" y="1409477"/>
                </a:moveTo>
                <a:cubicBezTo>
                  <a:pt x="2563227" y="1408750"/>
                  <a:pt x="2565725" y="1407988"/>
                  <a:pt x="2568258" y="1407226"/>
                </a:cubicBezTo>
                <a:lnTo>
                  <a:pt x="2576689" y="1412456"/>
                </a:lnTo>
                <a:cubicBezTo>
                  <a:pt x="2574191" y="1413044"/>
                  <a:pt x="2571693" y="1413633"/>
                  <a:pt x="2569195" y="1414187"/>
                </a:cubicBezTo>
                <a:cubicBezTo>
                  <a:pt x="2566349" y="1412629"/>
                  <a:pt x="2563539" y="1411036"/>
                  <a:pt x="2560694" y="1409477"/>
                </a:cubicBezTo>
                <a:close/>
                <a:moveTo>
                  <a:pt x="2617495" y="1406984"/>
                </a:moveTo>
                <a:cubicBezTo>
                  <a:pt x="2620166" y="1406222"/>
                  <a:pt x="2622838" y="1405425"/>
                  <a:pt x="2625510" y="1404629"/>
                </a:cubicBezTo>
                <a:cubicBezTo>
                  <a:pt x="2628494" y="1407053"/>
                  <a:pt x="2631547" y="1409477"/>
                  <a:pt x="2634601" y="1411936"/>
                </a:cubicBezTo>
                <a:cubicBezTo>
                  <a:pt x="2631964" y="1412559"/>
                  <a:pt x="2629327" y="1413183"/>
                  <a:pt x="2626690" y="1413772"/>
                </a:cubicBezTo>
                <a:cubicBezTo>
                  <a:pt x="2623636" y="1411521"/>
                  <a:pt x="2620548" y="1409270"/>
                  <a:pt x="2617529" y="1406984"/>
                </a:cubicBezTo>
                <a:close/>
                <a:moveTo>
                  <a:pt x="2659584" y="1410689"/>
                </a:moveTo>
                <a:cubicBezTo>
                  <a:pt x="2665621" y="1409062"/>
                  <a:pt x="2671173" y="1407469"/>
                  <a:pt x="2676482" y="1405841"/>
                </a:cubicBezTo>
                <a:cubicBezTo>
                  <a:pt x="2680194" y="1408681"/>
                  <a:pt x="2683907" y="1411521"/>
                  <a:pt x="2687620" y="1414326"/>
                </a:cubicBezTo>
                <a:cubicBezTo>
                  <a:pt x="2681617" y="1415815"/>
                  <a:pt x="2675371" y="1417235"/>
                  <a:pt x="2668952" y="1418620"/>
                </a:cubicBezTo>
                <a:cubicBezTo>
                  <a:pt x="2665829" y="1415988"/>
                  <a:pt x="2662706" y="1413321"/>
                  <a:pt x="2659618" y="1410655"/>
                </a:cubicBezTo>
                <a:close/>
                <a:moveTo>
                  <a:pt x="2893658" y="1409096"/>
                </a:moveTo>
                <a:cubicBezTo>
                  <a:pt x="2896885" y="1407434"/>
                  <a:pt x="2900042" y="1405703"/>
                  <a:pt x="2903200" y="1403971"/>
                </a:cubicBezTo>
                <a:lnTo>
                  <a:pt x="2903998" y="1403555"/>
                </a:lnTo>
                <a:cubicBezTo>
                  <a:pt x="2912985" y="1405980"/>
                  <a:pt x="2922145" y="1408231"/>
                  <a:pt x="2931340" y="1410308"/>
                </a:cubicBezTo>
                <a:cubicBezTo>
                  <a:pt x="2923984" y="1414360"/>
                  <a:pt x="2917461" y="1417754"/>
                  <a:pt x="2911111" y="1420906"/>
                </a:cubicBezTo>
                <a:cubicBezTo>
                  <a:pt x="2906288" y="1423295"/>
                  <a:pt x="2901118" y="1425685"/>
                  <a:pt x="2894907" y="1428421"/>
                </a:cubicBezTo>
                <a:cubicBezTo>
                  <a:pt x="2886822" y="1425927"/>
                  <a:pt x="2878599" y="1423191"/>
                  <a:pt x="2870410" y="1420317"/>
                </a:cubicBezTo>
                <a:cubicBezTo>
                  <a:pt x="2878495" y="1416750"/>
                  <a:pt x="2886336" y="1412975"/>
                  <a:pt x="2893692" y="1409166"/>
                </a:cubicBezTo>
                <a:close/>
                <a:moveTo>
                  <a:pt x="3025789" y="1418204"/>
                </a:moveTo>
                <a:cubicBezTo>
                  <a:pt x="3039564" y="1409166"/>
                  <a:pt x="3052853" y="1399434"/>
                  <a:pt x="3065414" y="1389287"/>
                </a:cubicBezTo>
                <a:cubicBezTo>
                  <a:pt x="3078044" y="1388976"/>
                  <a:pt x="3090813" y="1388179"/>
                  <a:pt x="3103478" y="1386932"/>
                </a:cubicBezTo>
                <a:cubicBezTo>
                  <a:pt x="3090466" y="1398257"/>
                  <a:pt x="3076934" y="1408889"/>
                  <a:pt x="3063193" y="1418551"/>
                </a:cubicBezTo>
                <a:cubicBezTo>
                  <a:pt x="3050598" y="1418897"/>
                  <a:pt x="3038037" y="1418793"/>
                  <a:pt x="3025789" y="1418204"/>
                </a:cubicBezTo>
                <a:close/>
                <a:moveTo>
                  <a:pt x="3197579" y="1341635"/>
                </a:moveTo>
                <a:cubicBezTo>
                  <a:pt x="3198724" y="1340284"/>
                  <a:pt x="3199869" y="1338934"/>
                  <a:pt x="3201015" y="1337583"/>
                </a:cubicBezTo>
                <a:lnTo>
                  <a:pt x="3202229" y="1336163"/>
                </a:lnTo>
                <a:cubicBezTo>
                  <a:pt x="3216941" y="1332596"/>
                  <a:pt x="3231896" y="1328579"/>
                  <a:pt x="3246816" y="1324112"/>
                </a:cubicBezTo>
                <a:cubicBezTo>
                  <a:pt x="3236650" y="1336510"/>
                  <a:pt x="3226379" y="1348423"/>
                  <a:pt x="3216178" y="1359505"/>
                </a:cubicBezTo>
                <a:cubicBezTo>
                  <a:pt x="3200702" y="1363937"/>
                  <a:pt x="3185331" y="1367816"/>
                  <a:pt x="3170376" y="1371106"/>
                </a:cubicBezTo>
                <a:cubicBezTo>
                  <a:pt x="3179745" y="1361548"/>
                  <a:pt x="3188870" y="1351678"/>
                  <a:pt x="3197579" y="1341670"/>
                </a:cubicBezTo>
                <a:close/>
                <a:moveTo>
                  <a:pt x="3234151" y="1295991"/>
                </a:moveTo>
                <a:cubicBezTo>
                  <a:pt x="3248863" y="1292216"/>
                  <a:pt x="3263714" y="1288061"/>
                  <a:pt x="3278322" y="1283593"/>
                </a:cubicBezTo>
                <a:cubicBezTo>
                  <a:pt x="3269370" y="1295645"/>
                  <a:pt x="3260869" y="1306658"/>
                  <a:pt x="3252507" y="1317116"/>
                </a:cubicBezTo>
                <a:cubicBezTo>
                  <a:pt x="3237690" y="1321688"/>
                  <a:pt x="3222632" y="1325878"/>
                  <a:pt x="3207711" y="1329618"/>
                </a:cubicBezTo>
                <a:cubicBezTo>
                  <a:pt x="3216559" y="1318952"/>
                  <a:pt x="3225442" y="1307662"/>
                  <a:pt x="3234151" y="1295991"/>
                </a:cubicBezTo>
                <a:close/>
                <a:moveTo>
                  <a:pt x="3314235" y="1242417"/>
                </a:moveTo>
                <a:cubicBezTo>
                  <a:pt x="3330890" y="1237361"/>
                  <a:pt x="3347892" y="1231924"/>
                  <a:pt x="3366005" y="1225829"/>
                </a:cubicBezTo>
                <a:cubicBezTo>
                  <a:pt x="3358475" y="1236114"/>
                  <a:pt x="3350876" y="1246365"/>
                  <a:pt x="3343243" y="1256581"/>
                </a:cubicBezTo>
                <a:cubicBezTo>
                  <a:pt x="3325824" y="1262884"/>
                  <a:pt x="3308544" y="1268806"/>
                  <a:pt x="3291750" y="1274139"/>
                </a:cubicBezTo>
                <a:cubicBezTo>
                  <a:pt x="3299002" y="1264131"/>
                  <a:pt x="3306393" y="1253707"/>
                  <a:pt x="3314235" y="1242417"/>
                </a:cubicBezTo>
                <a:close/>
                <a:moveTo>
                  <a:pt x="3374610" y="1222920"/>
                </a:moveTo>
                <a:cubicBezTo>
                  <a:pt x="3393624" y="1216444"/>
                  <a:pt x="3413610" y="1209379"/>
                  <a:pt x="3438593" y="1200306"/>
                </a:cubicBezTo>
                <a:cubicBezTo>
                  <a:pt x="3430821" y="1209794"/>
                  <a:pt x="3423118" y="1219283"/>
                  <a:pt x="3415450" y="1228738"/>
                </a:cubicBezTo>
                <a:cubicBezTo>
                  <a:pt x="3392271" y="1238088"/>
                  <a:pt x="3371487" y="1246157"/>
                  <a:pt x="3352195" y="1253256"/>
                </a:cubicBezTo>
                <a:cubicBezTo>
                  <a:pt x="3359724" y="1243144"/>
                  <a:pt x="3367184" y="1232997"/>
                  <a:pt x="3374610" y="1222885"/>
                </a:cubicBezTo>
                <a:close/>
                <a:moveTo>
                  <a:pt x="3504277" y="1131667"/>
                </a:moveTo>
                <a:cubicBezTo>
                  <a:pt x="3542271" y="1121485"/>
                  <a:pt x="3571904" y="1114074"/>
                  <a:pt x="3599038" y="1108014"/>
                </a:cubicBezTo>
                <a:cubicBezTo>
                  <a:pt x="3591300" y="1114282"/>
                  <a:pt x="3583562" y="1120793"/>
                  <a:pt x="3575929" y="1127373"/>
                </a:cubicBezTo>
                <a:cubicBezTo>
                  <a:pt x="3544319" y="1136411"/>
                  <a:pt x="3512674" y="1146350"/>
                  <a:pt x="3482695" y="1155874"/>
                </a:cubicBezTo>
                <a:cubicBezTo>
                  <a:pt x="3490051" y="1147389"/>
                  <a:pt x="3497302" y="1139286"/>
                  <a:pt x="3504242" y="1131667"/>
                </a:cubicBezTo>
                <a:close/>
                <a:moveTo>
                  <a:pt x="3671175" y="1061781"/>
                </a:moveTo>
                <a:cubicBezTo>
                  <a:pt x="3685992" y="1060638"/>
                  <a:pt x="3699350" y="1059911"/>
                  <a:pt x="3712050" y="1059461"/>
                </a:cubicBezTo>
                <a:cubicBezTo>
                  <a:pt x="3736339" y="1058630"/>
                  <a:pt x="3761078" y="1058560"/>
                  <a:pt x="3785679" y="1059253"/>
                </a:cubicBezTo>
                <a:cubicBezTo>
                  <a:pt x="3780683" y="1061643"/>
                  <a:pt x="3776172" y="1063824"/>
                  <a:pt x="3771870" y="1066006"/>
                </a:cubicBezTo>
                <a:cubicBezTo>
                  <a:pt x="3747824" y="1066699"/>
                  <a:pt x="3724472" y="1068015"/>
                  <a:pt x="3702439" y="1069954"/>
                </a:cubicBezTo>
                <a:cubicBezTo>
                  <a:pt x="3686546" y="1071305"/>
                  <a:pt x="3669753" y="1073244"/>
                  <a:pt x="3650148" y="1075945"/>
                </a:cubicBezTo>
                <a:cubicBezTo>
                  <a:pt x="3657018" y="1071166"/>
                  <a:pt x="3664062" y="1066422"/>
                  <a:pt x="3671175" y="1061781"/>
                </a:cubicBezTo>
                <a:close/>
                <a:moveTo>
                  <a:pt x="3874333" y="1067495"/>
                </a:moveTo>
                <a:lnTo>
                  <a:pt x="3874229" y="1065071"/>
                </a:lnTo>
                <a:cubicBezTo>
                  <a:pt x="3882279" y="1065902"/>
                  <a:pt x="3890607" y="1066837"/>
                  <a:pt x="3899038" y="1067876"/>
                </a:cubicBezTo>
                <a:lnTo>
                  <a:pt x="3899142" y="1069158"/>
                </a:lnTo>
                <a:cubicBezTo>
                  <a:pt x="3890676" y="1068500"/>
                  <a:pt x="3882383" y="1067946"/>
                  <a:pt x="3874333" y="1067495"/>
                </a:cubicBezTo>
                <a:close/>
                <a:moveTo>
                  <a:pt x="4091579" y="1073625"/>
                </a:moveTo>
                <a:lnTo>
                  <a:pt x="4091024" y="1071963"/>
                </a:lnTo>
                <a:cubicBezTo>
                  <a:pt x="4099976" y="1071824"/>
                  <a:pt x="4108997" y="1071790"/>
                  <a:pt x="4117950" y="1071859"/>
                </a:cubicBezTo>
                <a:lnTo>
                  <a:pt x="4119025" y="1074525"/>
                </a:lnTo>
                <a:cubicBezTo>
                  <a:pt x="4109934" y="1074110"/>
                  <a:pt x="4100704" y="1073833"/>
                  <a:pt x="4091579" y="1073625"/>
                </a:cubicBezTo>
                <a:close/>
                <a:moveTo>
                  <a:pt x="4152301" y="1061989"/>
                </a:moveTo>
                <a:cubicBezTo>
                  <a:pt x="4161565" y="1062058"/>
                  <a:pt x="4170864" y="1062231"/>
                  <a:pt x="4180094" y="1062508"/>
                </a:cubicBezTo>
                <a:cubicBezTo>
                  <a:pt x="4181274" y="1064586"/>
                  <a:pt x="4182453" y="1066630"/>
                  <a:pt x="4183598" y="1068707"/>
                </a:cubicBezTo>
                <a:cubicBezTo>
                  <a:pt x="4174022" y="1068084"/>
                  <a:pt x="4164341" y="1067565"/>
                  <a:pt x="4154764" y="1067149"/>
                </a:cubicBezTo>
                <a:cubicBezTo>
                  <a:pt x="4153932" y="1065417"/>
                  <a:pt x="4153134" y="1063721"/>
                  <a:pt x="4152301" y="1061989"/>
                </a:cubicBezTo>
                <a:close/>
                <a:moveTo>
                  <a:pt x="4177214" y="1057418"/>
                </a:moveTo>
                <a:cubicBezTo>
                  <a:pt x="4168123" y="1057141"/>
                  <a:pt x="4158963" y="1057002"/>
                  <a:pt x="4149941" y="1056967"/>
                </a:cubicBezTo>
                <a:cubicBezTo>
                  <a:pt x="4148970" y="1054924"/>
                  <a:pt x="4147998" y="1052846"/>
                  <a:pt x="4147027" y="1050769"/>
                </a:cubicBezTo>
                <a:cubicBezTo>
                  <a:pt x="4155493" y="1050492"/>
                  <a:pt x="4164306" y="1050318"/>
                  <a:pt x="4173258" y="1050284"/>
                </a:cubicBezTo>
                <a:cubicBezTo>
                  <a:pt x="4174577" y="1052673"/>
                  <a:pt x="4175930" y="1055028"/>
                  <a:pt x="4177249" y="1057418"/>
                </a:cubicBezTo>
                <a:close/>
                <a:moveTo>
                  <a:pt x="4048796" y="1034561"/>
                </a:moveTo>
                <a:cubicBezTo>
                  <a:pt x="4056291" y="1032899"/>
                  <a:pt x="4063924" y="1031271"/>
                  <a:pt x="4071593" y="1029747"/>
                </a:cubicBezTo>
                <a:lnTo>
                  <a:pt x="4072772" y="1033418"/>
                </a:lnTo>
                <a:cubicBezTo>
                  <a:pt x="4064584" y="1034804"/>
                  <a:pt x="4056985" y="1036154"/>
                  <a:pt x="4049594" y="1037574"/>
                </a:cubicBezTo>
                <a:lnTo>
                  <a:pt x="4048796" y="1034526"/>
                </a:lnTo>
                <a:close/>
                <a:moveTo>
                  <a:pt x="4039740" y="1021020"/>
                </a:moveTo>
                <a:cubicBezTo>
                  <a:pt x="4031898" y="1023098"/>
                  <a:pt x="4024611" y="1025141"/>
                  <a:pt x="4017533" y="1027185"/>
                </a:cubicBezTo>
                <a:cubicBezTo>
                  <a:pt x="4014896" y="1014821"/>
                  <a:pt x="4012259" y="1002354"/>
                  <a:pt x="4009656" y="989714"/>
                </a:cubicBezTo>
                <a:cubicBezTo>
                  <a:pt x="4016665" y="988363"/>
                  <a:pt x="4023744" y="987082"/>
                  <a:pt x="4030753" y="985905"/>
                </a:cubicBezTo>
                <a:cubicBezTo>
                  <a:pt x="4033737" y="997714"/>
                  <a:pt x="4036721" y="1009419"/>
                  <a:pt x="4039740" y="1020986"/>
                </a:cubicBezTo>
                <a:close/>
                <a:moveTo>
                  <a:pt x="3944146" y="950996"/>
                </a:moveTo>
                <a:cubicBezTo>
                  <a:pt x="3937206" y="952174"/>
                  <a:pt x="3930232" y="953490"/>
                  <a:pt x="3923362" y="954875"/>
                </a:cubicBezTo>
                <a:lnTo>
                  <a:pt x="3919406" y="911725"/>
                </a:lnTo>
                <a:cubicBezTo>
                  <a:pt x="3925929" y="911032"/>
                  <a:pt x="3932522" y="910478"/>
                  <a:pt x="3939045" y="910028"/>
                </a:cubicBezTo>
                <a:lnTo>
                  <a:pt x="3944146" y="950996"/>
                </a:lnTo>
                <a:close/>
                <a:moveTo>
                  <a:pt x="3909656" y="864765"/>
                </a:moveTo>
                <a:cubicBezTo>
                  <a:pt x="3911009" y="878998"/>
                  <a:pt x="3912328" y="893093"/>
                  <a:pt x="3913612" y="907084"/>
                </a:cubicBezTo>
                <a:cubicBezTo>
                  <a:pt x="3906950" y="907846"/>
                  <a:pt x="3900253" y="908712"/>
                  <a:pt x="3893695" y="909681"/>
                </a:cubicBezTo>
                <a:cubicBezTo>
                  <a:pt x="3892758" y="895032"/>
                  <a:pt x="3891821" y="880280"/>
                  <a:pt x="3890850" y="865388"/>
                </a:cubicBezTo>
                <a:cubicBezTo>
                  <a:pt x="3897095" y="865042"/>
                  <a:pt x="3903410" y="864834"/>
                  <a:pt x="3909621" y="864730"/>
                </a:cubicBezTo>
                <a:close/>
                <a:moveTo>
                  <a:pt x="3864271" y="817632"/>
                </a:moveTo>
                <a:cubicBezTo>
                  <a:pt x="3870204" y="817632"/>
                  <a:pt x="3876242" y="817736"/>
                  <a:pt x="3882279" y="817978"/>
                </a:cubicBezTo>
                <a:cubicBezTo>
                  <a:pt x="3883320" y="832281"/>
                  <a:pt x="3884292" y="846549"/>
                  <a:pt x="3885228" y="860713"/>
                </a:cubicBezTo>
                <a:cubicBezTo>
                  <a:pt x="3878914" y="861129"/>
                  <a:pt x="3872529" y="861648"/>
                  <a:pt x="3866144" y="862272"/>
                </a:cubicBezTo>
                <a:cubicBezTo>
                  <a:pt x="3865555" y="847484"/>
                  <a:pt x="3864965" y="832593"/>
                  <a:pt x="3864271" y="817632"/>
                </a:cubicBezTo>
                <a:close/>
                <a:moveTo>
                  <a:pt x="3859344" y="723124"/>
                </a:moveTo>
                <a:cubicBezTo>
                  <a:pt x="3864548" y="724197"/>
                  <a:pt x="3869788" y="725375"/>
                  <a:pt x="3874923" y="726656"/>
                </a:cubicBezTo>
                <a:cubicBezTo>
                  <a:pt x="3876138" y="739885"/>
                  <a:pt x="3877283" y="753080"/>
                  <a:pt x="3878358" y="766309"/>
                </a:cubicBezTo>
                <a:cubicBezTo>
                  <a:pt x="3872772" y="765547"/>
                  <a:pt x="3867186" y="764889"/>
                  <a:pt x="3861738" y="764369"/>
                </a:cubicBezTo>
                <a:cubicBezTo>
                  <a:pt x="3861009" y="750656"/>
                  <a:pt x="3860211" y="736872"/>
                  <a:pt x="3859344" y="723124"/>
                </a:cubicBezTo>
                <a:close/>
                <a:moveTo>
                  <a:pt x="3835853" y="673775"/>
                </a:moveTo>
                <a:cubicBezTo>
                  <a:pt x="3840884" y="675056"/>
                  <a:pt x="3845916" y="676441"/>
                  <a:pt x="3850912" y="677965"/>
                </a:cubicBezTo>
                <a:cubicBezTo>
                  <a:pt x="3851884" y="691021"/>
                  <a:pt x="3852786" y="704111"/>
                  <a:pt x="3853618" y="717202"/>
                </a:cubicBezTo>
                <a:cubicBezTo>
                  <a:pt x="3848344" y="716232"/>
                  <a:pt x="3842966" y="715366"/>
                  <a:pt x="3837588" y="714605"/>
                </a:cubicBezTo>
                <a:cubicBezTo>
                  <a:pt x="3837067" y="700995"/>
                  <a:pt x="3836512" y="687350"/>
                  <a:pt x="3835853" y="673775"/>
                </a:cubicBezTo>
                <a:close/>
                <a:moveTo>
                  <a:pt x="3685020" y="664320"/>
                </a:moveTo>
                <a:cubicBezTo>
                  <a:pt x="3627178" y="673636"/>
                  <a:pt x="3570446" y="698847"/>
                  <a:pt x="3516456" y="739297"/>
                </a:cubicBezTo>
                <a:cubicBezTo>
                  <a:pt x="3472944" y="771884"/>
                  <a:pt x="3432868" y="813546"/>
                  <a:pt x="3400460" y="859743"/>
                </a:cubicBezTo>
                <a:cubicBezTo>
                  <a:pt x="3384846" y="859155"/>
                  <a:pt x="3368954" y="858774"/>
                  <a:pt x="3353097" y="858670"/>
                </a:cubicBezTo>
                <a:cubicBezTo>
                  <a:pt x="3360522" y="845649"/>
                  <a:pt x="3366872" y="834878"/>
                  <a:pt x="3373013" y="825078"/>
                </a:cubicBezTo>
                <a:cubicBezTo>
                  <a:pt x="3429537" y="734448"/>
                  <a:pt x="3536997" y="631421"/>
                  <a:pt x="3669059" y="613967"/>
                </a:cubicBezTo>
                <a:cubicBezTo>
                  <a:pt x="3727421" y="606244"/>
                  <a:pt x="3779434" y="610642"/>
                  <a:pt x="3828011" y="627438"/>
                </a:cubicBezTo>
                <a:cubicBezTo>
                  <a:pt x="3828809" y="640252"/>
                  <a:pt x="3829538" y="653550"/>
                  <a:pt x="3830197" y="666987"/>
                </a:cubicBezTo>
                <a:cubicBezTo>
                  <a:pt x="3785055" y="656736"/>
                  <a:pt x="3737518" y="655870"/>
                  <a:pt x="3685055" y="664320"/>
                </a:cubicBezTo>
                <a:close/>
                <a:moveTo>
                  <a:pt x="3283596" y="892851"/>
                </a:moveTo>
                <a:cubicBezTo>
                  <a:pt x="3271521" y="893405"/>
                  <a:pt x="3259516" y="894063"/>
                  <a:pt x="3247822" y="894755"/>
                </a:cubicBezTo>
                <a:cubicBezTo>
                  <a:pt x="3251709" y="884989"/>
                  <a:pt x="3255664" y="875224"/>
                  <a:pt x="3259689" y="865458"/>
                </a:cubicBezTo>
                <a:cubicBezTo>
                  <a:pt x="3271729" y="864904"/>
                  <a:pt x="3283908" y="864488"/>
                  <a:pt x="3296886" y="864176"/>
                </a:cubicBezTo>
                <a:cubicBezTo>
                  <a:pt x="3292479" y="873423"/>
                  <a:pt x="3288038" y="883050"/>
                  <a:pt x="3283596" y="892885"/>
                </a:cubicBezTo>
                <a:close/>
                <a:moveTo>
                  <a:pt x="3178773" y="967792"/>
                </a:moveTo>
                <a:lnTo>
                  <a:pt x="3150390" y="970355"/>
                </a:lnTo>
                <a:cubicBezTo>
                  <a:pt x="3153825" y="960485"/>
                  <a:pt x="3157191" y="950546"/>
                  <a:pt x="3160556" y="940572"/>
                </a:cubicBezTo>
                <a:cubicBezTo>
                  <a:pt x="3170168" y="939707"/>
                  <a:pt x="3179814" y="938841"/>
                  <a:pt x="3189495" y="938010"/>
                </a:cubicBezTo>
                <a:cubicBezTo>
                  <a:pt x="3185921" y="947983"/>
                  <a:pt x="3182381" y="957923"/>
                  <a:pt x="3178773" y="967792"/>
                </a:cubicBezTo>
                <a:close/>
                <a:moveTo>
                  <a:pt x="3132035" y="1005887"/>
                </a:moveTo>
                <a:cubicBezTo>
                  <a:pt x="3123082" y="1006649"/>
                  <a:pt x="3114165" y="1007410"/>
                  <a:pt x="3105247" y="1008138"/>
                </a:cubicBezTo>
                <a:cubicBezTo>
                  <a:pt x="3108682" y="998787"/>
                  <a:pt x="3112152" y="989056"/>
                  <a:pt x="3115796" y="978493"/>
                </a:cubicBezTo>
                <a:lnTo>
                  <a:pt x="3142756" y="976069"/>
                </a:lnTo>
                <a:cubicBezTo>
                  <a:pt x="3139009" y="986701"/>
                  <a:pt x="3135504" y="996502"/>
                  <a:pt x="3132035" y="1005921"/>
                </a:cubicBezTo>
                <a:close/>
                <a:moveTo>
                  <a:pt x="3086025" y="1043323"/>
                </a:moveTo>
                <a:cubicBezTo>
                  <a:pt x="3077211" y="1043946"/>
                  <a:pt x="3068433" y="1044500"/>
                  <a:pt x="3059654" y="1045054"/>
                </a:cubicBezTo>
                <a:cubicBezTo>
                  <a:pt x="3063783" y="1035254"/>
                  <a:pt x="3067704" y="1025419"/>
                  <a:pt x="3071417" y="1015791"/>
                </a:cubicBezTo>
                <a:cubicBezTo>
                  <a:pt x="3080126" y="1015133"/>
                  <a:pt x="3088835" y="1014441"/>
                  <a:pt x="3097544" y="1013748"/>
                </a:cubicBezTo>
                <a:cubicBezTo>
                  <a:pt x="3093624" y="1024241"/>
                  <a:pt x="3089841" y="1033972"/>
                  <a:pt x="3086025" y="1043323"/>
                </a:cubicBezTo>
                <a:close/>
                <a:moveTo>
                  <a:pt x="3107642" y="1080724"/>
                </a:moveTo>
                <a:cubicBezTo>
                  <a:pt x="3116490" y="1080101"/>
                  <a:pt x="3125615" y="1079374"/>
                  <a:pt x="3135400" y="1078543"/>
                </a:cubicBezTo>
                <a:cubicBezTo>
                  <a:pt x="3130959" y="1088759"/>
                  <a:pt x="3126413" y="1098871"/>
                  <a:pt x="3121833" y="1108637"/>
                </a:cubicBezTo>
                <a:cubicBezTo>
                  <a:pt x="3113159" y="1109330"/>
                  <a:pt x="3103964" y="1109953"/>
                  <a:pt x="3093901" y="1110542"/>
                </a:cubicBezTo>
                <a:cubicBezTo>
                  <a:pt x="3098585" y="1100880"/>
                  <a:pt x="3103200" y="1090871"/>
                  <a:pt x="3107676" y="1080724"/>
                </a:cubicBezTo>
                <a:close/>
                <a:moveTo>
                  <a:pt x="3084914" y="1178869"/>
                </a:moveTo>
                <a:cubicBezTo>
                  <a:pt x="3075338" y="1179319"/>
                  <a:pt x="3065657" y="1179631"/>
                  <a:pt x="3056045" y="1179804"/>
                </a:cubicBezTo>
                <a:cubicBezTo>
                  <a:pt x="3061146" y="1171562"/>
                  <a:pt x="3065414" y="1164393"/>
                  <a:pt x="3069370" y="1157398"/>
                </a:cubicBezTo>
                <a:cubicBezTo>
                  <a:pt x="3070341" y="1155701"/>
                  <a:pt x="3071278" y="1154004"/>
                  <a:pt x="3072215" y="1152272"/>
                </a:cubicBezTo>
                <a:lnTo>
                  <a:pt x="3073186" y="1150506"/>
                </a:lnTo>
                <a:cubicBezTo>
                  <a:pt x="3082555" y="1150125"/>
                  <a:pt x="3092097" y="1149640"/>
                  <a:pt x="3101639" y="1149017"/>
                </a:cubicBezTo>
                <a:cubicBezTo>
                  <a:pt x="3096122" y="1159372"/>
                  <a:pt x="3090535" y="1169380"/>
                  <a:pt x="3084949" y="1178834"/>
                </a:cubicBezTo>
                <a:close/>
                <a:moveTo>
                  <a:pt x="2880230" y="1171389"/>
                </a:moveTo>
                <a:cubicBezTo>
                  <a:pt x="2871069" y="1170419"/>
                  <a:pt x="2861978" y="1169415"/>
                  <a:pt x="2852922" y="1168341"/>
                </a:cubicBezTo>
                <a:cubicBezTo>
                  <a:pt x="2859168" y="1160861"/>
                  <a:pt x="2865240" y="1153277"/>
                  <a:pt x="2871034" y="1145658"/>
                </a:cubicBezTo>
                <a:cubicBezTo>
                  <a:pt x="2880195" y="1146350"/>
                  <a:pt x="2889355" y="1147008"/>
                  <a:pt x="2898550" y="1147597"/>
                </a:cubicBezTo>
                <a:cubicBezTo>
                  <a:pt x="2892617" y="1155701"/>
                  <a:pt x="2886440" y="1163666"/>
                  <a:pt x="2880230" y="1171354"/>
                </a:cubicBezTo>
                <a:close/>
                <a:moveTo>
                  <a:pt x="2846746" y="1167579"/>
                </a:moveTo>
                <a:cubicBezTo>
                  <a:pt x="2837655" y="1166471"/>
                  <a:pt x="2828633" y="1165328"/>
                  <a:pt x="2819646" y="1164151"/>
                </a:cubicBezTo>
                <a:cubicBezTo>
                  <a:pt x="2825684" y="1157155"/>
                  <a:pt x="2831617" y="1150021"/>
                  <a:pt x="2837273" y="1142887"/>
                </a:cubicBezTo>
                <a:cubicBezTo>
                  <a:pt x="2846434" y="1143684"/>
                  <a:pt x="2855594" y="1144446"/>
                  <a:pt x="2864824" y="1145173"/>
                </a:cubicBezTo>
                <a:cubicBezTo>
                  <a:pt x="2858960" y="1152792"/>
                  <a:pt x="2852922" y="1160307"/>
                  <a:pt x="2846780" y="1167579"/>
                </a:cubicBezTo>
                <a:close/>
                <a:moveTo>
                  <a:pt x="2390950" y="1184722"/>
                </a:moveTo>
                <a:cubicBezTo>
                  <a:pt x="2466870" y="1239508"/>
                  <a:pt x="2535919" y="1293706"/>
                  <a:pt x="2591436" y="1338068"/>
                </a:cubicBezTo>
                <a:lnTo>
                  <a:pt x="2590603" y="1338518"/>
                </a:lnTo>
                <a:cubicBezTo>
                  <a:pt x="2587793" y="1340111"/>
                  <a:pt x="2585017" y="1341704"/>
                  <a:pt x="2582172" y="1343263"/>
                </a:cubicBezTo>
                <a:cubicBezTo>
                  <a:pt x="2529326" y="1297480"/>
                  <a:pt x="2463504" y="1241482"/>
                  <a:pt x="2390915" y="1184722"/>
                </a:cubicBezTo>
                <a:close/>
                <a:moveTo>
                  <a:pt x="2607710" y="1351089"/>
                </a:moveTo>
                <a:cubicBezTo>
                  <a:pt x="2604240" y="1352855"/>
                  <a:pt x="2600735" y="1354587"/>
                  <a:pt x="2597231" y="1356319"/>
                </a:cubicBezTo>
                <a:cubicBezTo>
                  <a:pt x="2593587" y="1353132"/>
                  <a:pt x="2589944" y="1349981"/>
                  <a:pt x="2586266" y="1346795"/>
                </a:cubicBezTo>
                <a:cubicBezTo>
                  <a:pt x="2588695" y="1345444"/>
                  <a:pt x="2591124" y="1344059"/>
                  <a:pt x="2593518" y="1342709"/>
                </a:cubicBezTo>
                <a:lnTo>
                  <a:pt x="2595669" y="1341496"/>
                </a:lnTo>
                <a:lnTo>
                  <a:pt x="2607675" y="1351124"/>
                </a:lnTo>
                <a:close/>
                <a:moveTo>
                  <a:pt x="2577626" y="1365807"/>
                </a:moveTo>
                <a:cubicBezTo>
                  <a:pt x="2575406" y="1366812"/>
                  <a:pt x="2573185" y="1367816"/>
                  <a:pt x="2570964" y="1368820"/>
                </a:cubicBezTo>
                <a:lnTo>
                  <a:pt x="2568084" y="1370136"/>
                </a:lnTo>
                <a:lnTo>
                  <a:pt x="2557397" y="1362206"/>
                </a:lnTo>
                <a:cubicBezTo>
                  <a:pt x="2560590" y="1360544"/>
                  <a:pt x="2563782" y="1358881"/>
                  <a:pt x="2566939" y="1357219"/>
                </a:cubicBezTo>
                <a:lnTo>
                  <a:pt x="2577592" y="1365842"/>
                </a:lnTo>
                <a:close/>
                <a:moveTo>
                  <a:pt x="2046189" y="1103893"/>
                </a:moveTo>
                <a:lnTo>
                  <a:pt x="2048825" y="1105209"/>
                </a:lnTo>
                <a:cubicBezTo>
                  <a:pt x="2032621" y="1106663"/>
                  <a:pt x="2015897" y="1108291"/>
                  <a:pt x="1998999" y="1110022"/>
                </a:cubicBezTo>
                <a:cubicBezTo>
                  <a:pt x="1995390" y="1108360"/>
                  <a:pt x="1991782" y="1106698"/>
                  <a:pt x="1988138" y="1105035"/>
                </a:cubicBezTo>
                <a:cubicBezTo>
                  <a:pt x="2006598" y="1103789"/>
                  <a:pt x="2024710" y="1102715"/>
                  <a:pt x="2042025" y="1101815"/>
                </a:cubicBezTo>
                <a:lnTo>
                  <a:pt x="2046189" y="1103858"/>
                </a:lnTo>
                <a:close/>
                <a:moveTo>
                  <a:pt x="1733766" y="1077365"/>
                </a:moveTo>
                <a:cubicBezTo>
                  <a:pt x="1758367" y="1075114"/>
                  <a:pt x="1782725" y="1073279"/>
                  <a:pt x="1806320" y="1071928"/>
                </a:cubicBezTo>
                <a:cubicBezTo>
                  <a:pt x="1816139" y="1075253"/>
                  <a:pt x="1825994" y="1078716"/>
                  <a:pt x="1835709" y="1082214"/>
                </a:cubicBezTo>
                <a:cubicBezTo>
                  <a:pt x="1813155" y="1083841"/>
                  <a:pt x="1790289" y="1085815"/>
                  <a:pt x="1767562" y="1088135"/>
                </a:cubicBezTo>
                <a:cubicBezTo>
                  <a:pt x="1756805" y="1084638"/>
                  <a:pt x="1745702" y="1081105"/>
                  <a:pt x="1733766" y="1077400"/>
                </a:cubicBezTo>
                <a:close/>
                <a:moveTo>
                  <a:pt x="1991469" y="1042388"/>
                </a:moveTo>
                <a:cubicBezTo>
                  <a:pt x="1965029" y="1038959"/>
                  <a:pt x="1936854" y="1036293"/>
                  <a:pt x="1907777" y="1034423"/>
                </a:cubicBezTo>
                <a:cubicBezTo>
                  <a:pt x="1897264" y="1030163"/>
                  <a:pt x="1886230" y="1025869"/>
                  <a:pt x="1874814" y="1021609"/>
                </a:cubicBezTo>
                <a:cubicBezTo>
                  <a:pt x="1907534" y="1023964"/>
                  <a:pt x="1939804" y="1027531"/>
                  <a:pt x="1970928" y="1032206"/>
                </a:cubicBezTo>
                <a:cubicBezTo>
                  <a:pt x="1978284" y="1035669"/>
                  <a:pt x="1985536" y="1039063"/>
                  <a:pt x="1992753" y="1042526"/>
                </a:cubicBezTo>
                <a:cubicBezTo>
                  <a:pt x="1992337" y="1042457"/>
                  <a:pt x="1991920" y="1042422"/>
                  <a:pt x="1991469" y="1042353"/>
                </a:cubicBezTo>
                <a:close/>
                <a:moveTo>
                  <a:pt x="1858124" y="1015479"/>
                </a:moveTo>
                <a:cubicBezTo>
                  <a:pt x="1843516" y="1010250"/>
                  <a:pt x="1831164" y="1006060"/>
                  <a:pt x="1819366" y="1002250"/>
                </a:cubicBezTo>
                <a:cubicBezTo>
                  <a:pt x="1818048" y="1001835"/>
                  <a:pt x="1816694" y="1001385"/>
                  <a:pt x="1815341" y="1000969"/>
                </a:cubicBezTo>
                <a:cubicBezTo>
                  <a:pt x="1852954" y="1003047"/>
                  <a:pt x="1889942" y="1006718"/>
                  <a:pt x="1925578" y="1011878"/>
                </a:cubicBezTo>
                <a:cubicBezTo>
                  <a:pt x="1935883" y="1016207"/>
                  <a:pt x="1945911" y="1020570"/>
                  <a:pt x="1955383" y="1024899"/>
                </a:cubicBezTo>
                <a:cubicBezTo>
                  <a:pt x="1923947" y="1020605"/>
                  <a:pt x="1891296" y="1017453"/>
                  <a:pt x="1858124" y="1015514"/>
                </a:cubicBezTo>
                <a:close/>
                <a:moveTo>
                  <a:pt x="1796049" y="995047"/>
                </a:moveTo>
                <a:cubicBezTo>
                  <a:pt x="1776687" y="989160"/>
                  <a:pt x="1757395" y="983723"/>
                  <a:pt x="1738450" y="978805"/>
                </a:cubicBezTo>
                <a:cubicBezTo>
                  <a:pt x="1781337" y="979948"/>
                  <a:pt x="1823114" y="982961"/>
                  <a:pt x="1862878" y="987775"/>
                </a:cubicBezTo>
                <a:cubicBezTo>
                  <a:pt x="1877625" y="992935"/>
                  <a:pt x="1892371" y="998476"/>
                  <a:pt x="1906945" y="1004259"/>
                </a:cubicBezTo>
                <a:cubicBezTo>
                  <a:pt x="1871101" y="999688"/>
                  <a:pt x="1833870" y="996606"/>
                  <a:pt x="1796049" y="995047"/>
                </a:cubicBezTo>
                <a:close/>
                <a:moveTo>
                  <a:pt x="1833593" y="977939"/>
                </a:moveTo>
                <a:cubicBezTo>
                  <a:pt x="1835952" y="978701"/>
                  <a:pt x="1838381" y="979498"/>
                  <a:pt x="1840879" y="980294"/>
                </a:cubicBezTo>
                <a:cubicBezTo>
                  <a:pt x="1801288" y="976242"/>
                  <a:pt x="1759789" y="973957"/>
                  <a:pt x="1717284" y="973472"/>
                </a:cubicBezTo>
                <a:cubicBezTo>
                  <a:pt x="1693030" y="967585"/>
                  <a:pt x="1668082" y="962217"/>
                  <a:pt x="1642822" y="957438"/>
                </a:cubicBezTo>
                <a:cubicBezTo>
                  <a:pt x="1689283" y="956710"/>
                  <a:pt x="1734494" y="958026"/>
                  <a:pt x="1777416" y="961420"/>
                </a:cubicBezTo>
                <a:cubicBezTo>
                  <a:pt x="1796639" y="966615"/>
                  <a:pt x="1815549" y="972156"/>
                  <a:pt x="1833593" y="977939"/>
                </a:cubicBezTo>
                <a:close/>
                <a:moveTo>
                  <a:pt x="878420" y="1079963"/>
                </a:moveTo>
                <a:cubicBezTo>
                  <a:pt x="870578" y="1081867"/>
                  <a:pt x="862736" y="1083737"/>
                  <a:pt x="854964" y="1085607"/>
                </a:cubicBezTo>
                <a:lnTo>
                  <a:pt x="851633" y="1085850"/>
                </a:lnTo>
                <a:cubicBezTo>
                  <a:pt x="849933" y="1085954"/>
                  <a:pt x="848233" y="1086092"/>
                  <a:pt x="846498" y="1086231"/>
                </a:cubicBezTo>
                <a:cubicBezTo>
                  <a:pt x="774429" y="1092118"/>
                  <a:pt x="704131" y="1104481"/>
                  <a:pt x="632444" y="1119338"/>
                </a:cubicBezTo>
                <a:cubicBezTo>
                  <a:pt x="633173" y="1119165"/>
                  <a:pt x="633902" y="1119026"/>
                  <a:pt x="634630" y="1118853"/>
                </a:cubicBezTo>
                <a:cubicBezTo>
                  <a:pt x="649342" y="1115840"/>
                  <a:pt x="663048" y="1112931"/>
                  <a:pt x="676546" y="1110022"/>
                </a:cubicBezTo>
                <a:cubicBezTo>
                  <a:pt x="753194" y="1094369"/>
                  <a:pt x="817976" y="1084742"/>
                  <a:pt x="878420" y="1079997"/>
                </a:cubicBezTo>
                <a:close/>
                <a:moveTo>
                  <a:pt x="801737" y="1121070"/>
                </a:moveTo>
                <a:cubicBezTo>
                  <a:pt x="753784" y="1122524"/>
                  <a:pt x="706594" y="1127719"/>
                  <a:pt x="657601" y="1134991"/>
                </a:cubicBezTo>
                <a:cubicBezTo>
                  <a:pt x="711869" y="1126195"/>
                  <a:pt x="764055" y="1119719"/>
                  <a:pt x="817212" y="1117676"/>
                </a:cubicBezTo>
                <a:cubicBezTo>
                  <a:pt x="812008" y="1118819"/>
                  <a:pt x="806803" y="1119961"/>
                  <a:pt x="801737" y="1121070"/>
                </a:cubicBezTo>
                <a:close/>
                <a:moveTo>
                  <a:pt x="1001738" y="1130974"/>
                </a:moveTo>
                <a:cubicBezTo>
                  <a:pt x="1016901" y="1133849"/>
                  <a:pt x="1032480" y="1137312"/>
                  <a:pt x="1048164" y="1141225"/>
                </a:cubicBezTo>
                <a:cubicBezTo>
                  <a:pt x="1040426" y="1142853"/>
                  <a:pt x="1032723" y="1144480"/>
                  <a:pt x="1024985" y="1146108"/>
                </a:cubicBezTo>
                <a:cubicBezTo>
                  <a:pt x="1010308" y="1142229"/>
                  <a:pt x="995249" y="1138732"/>
                  <a:pt x="980051" y="1135649"/>
                </a:cubicBezTo>
                <a:lnTo>
                  <a:pt x="1001738" y="1130940"/>
                </a:lnTo>
                <a:close/>
                <a:moveTo>
                  <a:pt x="1100280" y="1155978"/>
                </a:moveTo>
                <a:lnTo>
                  <a:pt x="1075159" y="1161138"/>
                </a:lnTo>
                <a:cubicBezTo>
                  <a:pt x="1061696" y="1156670"/>
                  <a:pt x="1048407" y="1152619"/>
                  <a:pt x="1035534" y="1149017"/>
                </a:cubicBezTo>
                <a:cubicBezTo>
                  <a:pt x="1043375" y="1147355"/>
                  <a:pt x="1051252" y="1145692"/>
                  <a:pt x="1059128" y="1144065"/>
                </a:cubicBezTo>
                <a:cubicBezTo>
                  <a:pt x="1073042" y="1147736"/>
                  <a:pt x="1086852" y="1151753"/>
                  <a:pt x="1100280" y="1155978"/>
                </a:cubicBezTo>
                <a:close/>
                <a:moveTo>
                  <a:pt x="1147088" y="1172081"/>
                </a:moveTo>
                <a:lnTo>
                  <a:pt x="1120614" y="1177484"/>
                </a:lnTo>
                <a:cubicBezTo>
                  <a:pt x="1108747" y="1172843"/>
                  <a:pt x="1096672" y="1168445"/>
                  <a:pt x="1084632" y="1164289"/>
                </a:cubicBezTo>
                <a:lnTo>
                  <a:pt x="1110031" y="1159060"/>
                </a:lnTo>
                <a:cubicBezTo>
                  <a:pt x="1122383" y="1163112"/>
                  <a:pt x="1134840" y="1167475"/>
                  <a:pt x="1147123" y="1172081"/>
                </a:cubicBezTo>
                <a:close/>
                <a:moveTo>
                  <a:pt x="1269365" y="1198366"/>
                </a:moveTo>
                <a:lnTo>
                  <a:pt x="1238032" y="1204911"/>
                </a:lnTo>
                <a:cubicBezTo>
                  <a:pt x="1227796" y="1200202"/>
                  <a:pt x="1217213" y="1195457"/>
                  <a:pt x="1206526" y="1190817"/>
                </a:cubicBezTo>
                <a:lnTo>
                  <a:pt x="1236853" y="1184583"/>
                </a:lnTo>
                <a:cubicBezTo>
                  <a:pt x="1247297" y="1188877"/>
                  <a:pt x="1258227" y="1193518"/>
                  <a:pt x="1269365" y="1198366"/>
                </a:cubicBezTo>
                <a:close/>
                <a:moveTo>
                  <a:pt x="1345215" y="1232859"/>
                </a:moveTo>
                <a:cubicBezTo>
                  <a:pt x="1333938" y="1235387"/>
                  <a:pt x="1322592" y="1237880"/>
                  <a:pt x="1311246" y="1240374"/>
                </a:cubicBezTo>
                <a:cubicBezTo>
                  <a:pt x="1301773" y="1235629"/>
                  <a:pt x="1292266" y="1230919"/>
                  <a:pt x="1282724" y="1226244"/>
                </a:cubicBezTo>
                <a:cubicBezTo>
                  <a:pt x="1293758" y="1223889"/>
                  <a:pt x="1304757" y="1221534"/>
                  <a:pt x="1315756" y="1219179"/>
                </a:cubicBezTo>
                <a:cubicBezTo>
                  <a:pt x="1325611" y="1223716"/>
                  <a:pt x="1335430" y="1228287"/>
                  <a:pt x="1345215" y="1232859"/>
                </a:cubicBezTo>
                <a:close/>
                <a:moveTo>
                  <a:pt x="1381128" y="1249828"/>
                </a:moveTo>
                <a:cubicBezTo>
                  <a:pt x="1369400" y="1252529"/>
                  <a:pt x="1357637" y="1255230"/>
                  <a:pt x="1345874" y="1257932"/>
                </a:cubicBezTo>
                <a:cubicBezTo>
                  <a:pt x="1336714" y="1253256"/>
                  <a:pt x="1327554" y="1248581"/>
                  <a:pt x="1318324" y="1243941"/>
                </a:cubicBezTo>
                <a:cubicBezTo>
                  <a:pt x="1329774" y="1241413"/>
                  <a:pt x="1341190" y="1238885"/>
                  <a:pt x="1352606" y="1236322"/>
                </a:cubicBezTo>
                <a:cubicBezTo>
                  <a:pt x="1362148" y="1240824"/>
                  <a:pt x="1371655" y="1245326"/>
                  <a:pt x="1381093" y="1249828"/>
                </a:cubicBezTo>
                <a:close/>
                <a:moveTo>
                  <a:pt x="1390427" y="1254261"/>
                </a:moveTo>
                <a:cubicBezTo>
                  <a:pt x="1398824" y="1258243"/>
                  <a:pt x="1407256" y="1262261"/>
                  <a:pt x="1415722" y="1266278"/>
                </a:cubicBezTo>
                <a:cubicBezTo>
                  <a:pt x="1403612" y="1269221"/>
                  <a:pt x="1391503" y="1272165"/>
                  <a:pt x="1379358" y="1275109"/>
                </a:cubicBezTo>
                <a:lnTo>
                  <a:pt x="1352814" y="1261533"/>
                </a:lnTo>
                <a:cubicBezTo>
                  <a:pt x="1364716" y="1258797"/>
                  <a:pt x="1376582" y="1256062"/>
                  <a:pt x="1388414" y="1253326"/>
                </a:cubicBezTo>
                <a:lnTo>
                  <a:pt x="1390427" y="1254295"/>
                </a:lnTo>
                <a:close/>
                <a:moveTo>
                  <a:pt x="1449379" y="1282035"/>
                </a:moveTo>
                <a:cubicBezTo>
                  <a:pt x="1436922" y="1285256"/>
                  <a:pt x="1424466" y="1288476"/>
                  <a:pt x="1411974" y="1291662"/>
                </a:cubicBezTo>
                <a:cubicBezTo>
                  <a:pt x="1403369" y="1287299"/>
                  <a:pt x="1394799" y="1282935"/>
                  <a:pt x="1386228" y="1278572"/>
                </a:cubicBezTo>
                <a:cubicBezTo>
                  <a:pt x="1398477" y="1275594"/>
                  <a:pt x="1410725" y="1272650"/>
                  <a:pt x="1422939" y="1269637"/>
                </a:cubicBezTo>
                <a:cubicBezTo>
                  <a:pt x="1431718" y="1273793"/>
                  <a:pt x="1440496" y="1277914"/>
                  <a:pt x="1449345" y="1282035"/>
                </a:cubicBezTo>
                <a:close/>
                <a:moveTo>
                  <a:pt x="1430781" y="1267732"/>
                </a:moveTo>
                <a:cubicBezTo>
                  <a:pt x="1443932" y="1264512"/>
                  <a:pt x="1457048" y="1261256"/>
                  <a:pt x="1470163" y="1258001"/>
                </a:cubicBezTo>
                <a:cubicBezTo>
                  <a:pt x="1479046" y="1261880"/>
                  <a:pt x="1487964" y="1265724"/>
                  <a:pt x="1496950" y="1269568"/>
                </a:cubicBezTo>
                <a:cubicBezTo>
                  <a:pt x="1483696" y="1273065"/>
                  <a:pt x="1470441" y="1276529"/>
                  <a:pt x="1457117" y="1279992"/>
                </a:cubicBezTo>
                <a:cubicBezTo>
                  <a:pt x="1448304" y="1275905"/>
                  <a:pt x="1439525" y="1271819"/>
                  <a:pt x="1430816" y="1267698"/>
                </a:cubicBezTo>
                <a:close/>
                <a:moveTo>
                  <a:pt x="1563259" y="1257135"/>
                </a:moveTo>
                <a:cubicBezTo>
                  <a:pt x="1578318" y="1253118"/>
                  <a:pt x="1593307" y="1249066"/>
                  <a:pt x="1608262" y="1245049"/>
                </a:cubicBezTo>
                <a:cubicBezTo>
                  <a:pt x="1616555" y="1248096"/>
                  <a:pt x="1624883" y="1251075"/>
                  <a:pt x="1633245" y="1254053"/>
                </a:cubicBezTo>
                <a:cubicBezTo>
                  <a:pt x="1618429" y="1258347"/>
                  <a:pt x="1603613" y="1262642"/>
                  <a:pt x="1588727" y="1266901"/>
                </a:cubicBezTo>
                <a:cubicBezTo>
                  <a:pt x="1580191" y="1263680"/>
                  <a:pt x="1571725" y="1260425"/>
                  <a:pt x="1563259" y="1257101"/>
                </a:cubicBezTo>
                <a:close/>
                <a:moveTo>
                  <a:pt x="1649657" y="1254538"/>
                </a:moveTo>
                <a:lnTo>
                  <a:pt x="1695702" y="1241136"/>
                </a:lnTo>
                <a:cubicBezTo>
                  <a:pt x="1702954" y="1243560"/>
                  <a:pt x="1710275" y="1245984"/>
                  <a:pt x="1717562" y="1248443"/>
                </a:cubicBezTo>
                <a:cubicBezTo>
                  <a:pt x="1702676" y="1253153"/>
                  <a:pt x="1687756" y="1257862"/>
                  <a:pt x="1672801" y="1262538"/>
                </a:cubicBezTo>
                <a:cubicBezTo>
                  <a:pt x="1665063" y="1259906"/>
                  <a:pt x="1657326" y="1257239"/>
                  <a:pt x="1649623" y="1254538"/>
                </a:cubicBezTo>
                <a:close/>
                <a:moveTo>
                  <a:pt x="1733939" y="1248547"/>
                </a:moveTo>
                <a:lnTo>
                  <a:pt x="1778422" y="1234486"/>
                </a:lnTo>
                <a:cubicBezTo>
                  <a:pt x="1784182" y="1236426"/>
                  <a:pt x="1789977" y="1238400"/>
                  <a:pt x="1795737" y="1240374"/>
                </a:cubicBezTo>
                <a:cubicBezTo>
                  <a:pt x="1781615" y="1245257"/>
                  <a:pt x="1767492" y="1250105"/>
                  <a:pt x="1753336" y="1254988"/>
                </a:cubicBezTo>
                <a:lnTo>
                  <a:pt x="1733939" y="1248581"/>
                </a:lnTo>
                <a:close/>
                <a:moveTo>
                  <a:pt x="2462047" y="1417754"/>
                </a:moveTo>
                <a:lnTo>
                  <a:pt x="2465239" y="1416646"/>
                </a:lnTo>
                <a:cubicBezTo>
                  <a:pt x="2467494" y="1417373"/>
                  <a:pt x="2469715" y="1418066"/>
                  <a:pt x="2471970" y="1418793"/>
                </a:cubicBezTo>
                <a:cubicBezTo>
                  <a:pt x="2469958" y="1419347"/>
                  <a:pt x="2467980" y="1419901"/>
                  <a:pt x="2465968" y="1420455"/>
                </a:cubicBezTo>
                <a:cubicBezTo>
                  <a:pt x="2463747" y="1419867"/>
                  <a:pt x="2461526" y="1419313"/>
                  <a:pt x="2459340" y="1418724"/>
                </a:cubicBezTo>
                <a:cubicBezTo>
                  <a:pt x="2460242" y="1418412"/>
                  <a:pt x="2461179" y="1418066"/>
                  <a:pt x="2462081" y="1417754"/>
                </a:cubicBezTo>
                <a:close/>
                <a:moveTo>
                  <a:pt x="2480610" y="1421529"/>
                </a:moveTo>
                <a:lnTo>
                  <a:pt x="2484392" y="1422741"/>
                </a:lnTo>
                <a:cubicBezTo>
                  <a:pt x="2485017" y="1422949"/>
                  <a:pt x="2485607" y="1423122"/>
                  <a:pt x="2486231" y="1423330"/>
                </a:cubicBezTo>
                <a:cubicBezTo>
                  <a:pt x="2484566" y="1423711"/>
                  <a:pt x="2482866" y="1424057"/>
                  <a:pt x="2481200" y="1424438"/>
                </a:cubicBezTo>
                <a:lnTo>
                  <a:pt x="2478910" y="1423849"/>
                </a:lnTo>
                <a:cubicBezTo>
                  <a:pt x="2477800" y="1423572"/>
                  <a:pt x="2476689" y="1423260"/>
                  <a:pt x="2475579" y="1422983"/>
                </a:cubicBezTo>
                <a:cubicBezTo>
                  <a:pt x="2477279" y="1422499"/>
                  <a:pt x="2478945" y="1422014"/>
                  <a:pt x="2480645" y="1421529"/>
                </a:cubicBezTo>
                <a:close/>
                <a:moveTo>
                  <a:pt x="2532831" y="1417235"/>
                </a:moveTo>
                <a:cubicBezTo>
                  <a:pt x="2535017" y="1416646"/>
                  <a:pt x="2537203" y="1416092"/>
                  <a:pt x="2539389" y="1415503"/>
                </a:cubicBezTo>
                <a:lnTo>
                  <a:pt x="2546676" y="1419105"/>
                </a:lnTo>
                <a:cubicBezTo>
                  <a:pt x="2544524" y="1419555"/>
                  <a:pt x="2542338" y="1419971"/>
                  <a:pt x="2540187" y="1420421"/>
                </a:cubicBezTo>
                <a:cubicBezTo>
                  <a:pt x="2537758" y="1419382"/>
                  <a:pt x="2535294" y="1418308"/>
                  <a:pt x="2532866" y="1417269"/>
                </a:cubicBezTo>
                <a:close/>
                <a:moveTo>
                  <a:pt x="2589632" y="1414464"/>
                </a:moveTo>
                <a:cubicBezTo>
                  <a:pt x="2592095" y="1413841"/>
                  <a:pt x="2594559" y="1413217"/>
                  <a:pt x="2596988" y="1412559"/>
                </a:cubicBezTo>
                <a:cubicBezTo>
                  <a:pt x="2599764" y="1414464"/>
                  <a:pt x="2602574" y="1416334"/>
                  <a:pt x="2605385" y="1418239"/>
                </a:cubicBezTo>
                <a:cubicBezTo>
                  <a:pt x="2602956" y="1418724"/>
                  <a:pt x="2600562" y="1419174"/>
                  <a:pt x="2598133" y="1419624"/>
                </a:cubicBezTo>
                <a:cubicBezTo>
                  <a:pt x="2595288" y="1417893"/>
                  <a:pt x="2592443" y="1416161"/>
                  <a:pt x="2589632" y="1414430"/>
                </a:cubicBezTo>
                <a:close/>
                <a:moveTo>
                  <a:pt x="2603546" y="1410828"/>
                </a:moveTo>
                <a:cubicBezTo>
                  <a:pt x="2606114" y="1410135"/>
                  <a:pt x="2608681" y="1409443"/>
                  <a:pt x="2611284" y="1408715"/>
                </a:cubicBezTo>
                <a:cubicBezTo>
                  <a:pt x="2614198" y="1410863"/>
                  <a:pt x="2617113" y="1413044"/>
                  <a:pt x="2620062" y="1415191"/>
                </a:cubicBezTo>
                <a:cubicBezTo>
                  <a:pt x="2617529" y="1415746"/>
                  <a:pt x="2614996" y="1416265"/>
                  <a:pt x="2612429" y="1416819"/>
                </a:cubicBezTo>
                <a:cubicBezTo>
                  <a:pt x="2609445" y="1414811"/>
                  <a:pt x="2606495" y="1412837"/>
                  <a:pt x="2603546" y="1410828"/>
                </a:cubicBezTo>
                <a:close/>
                <a:moveTo>
                  <a:pt x="2645843" y="1414291"/>
                </a:moveTo>
                <a:cubicBezTo>
                  <a:pt x="2648411" y="1413633"/>
                  <a:pt x="2651013" y="1412975"/>
                  <a:pt x="2653581" y="1412282"/>
                </a:cubicBezTo>
                <a:cubicBezTo>
                  <a:pt x="2656530" y="1414811"/>
                  <a:pt x="2659549" y="1417373"/>
                  <a:pt x="2662568" y="1419971"/>
                </a:cubicBezTo>
                <a:cubicBezTo>
                  <a:pt x="2660035" y="1420490"/>
                  <a:pt x="2657536" y="1420975"/>
                  <a:pt x="2655003" y="1421460"/>
                </a:cubicBezTo>
                <a:cubicBezTo>
                  <a:pt x="2651950" y="1419070"/>
                  <a:pt x="2648896" y="1416681"/>
                  <a:pt x="2645843" y="1414256"/>
                </a:cubicBezTo>
                <a:close/>
                <a:moveTo>
                  <a:pt x="2699070" y="1416577"/>
                </a:moveTo>
                <a:cubicBezTo>
                  <a:pt x="2706218" y="1414672"/>
                  <a:pt x="2713296" y="1412663"/>
                  <a:pt x="2720167" y="1410551"/>
                </a:cubicBezTo>
                <a:cubicBezTo>
                  <a:pt x="2724782" y="1413598"/>
                  <a:pt x="2729431" y="1416611"/>
                  <a:pt x="2734150" y="1419624"/>
                </a:cubicBezTo>
                <a:cubicBezTo>
                  <a:pt x="2726274" y="1421667"/>
                  <a:pt x="2718432" y="1423538"/>
                  <a:pt x="2710729" y="1425165"/>
                </a:cubicBezTo>
                <a:cubicBezTo>
                  <a:pt x="2706842" y="1422325"/>
                  <a:pt x="2702956" y="1419451"/>
                  <a:pt x="2699070" y="1416577"/>
                </a:cubicBezTo>
                <a:close/>
                <a:moveTo>
                  <a:pt x="2746780" y="1421425"/>
                </a:moveTo>
                <a:cubicBezTo>
                  <a:pt x="2755559" y="1418932"/>
                  <a:pt x="2764268" y="1416230"/>
                  <a:pt x="2772630" y="1413356"/>
                </a:cubicBezTo>
                <a:cubicBezTo>
                  <a:pt x="2778911" y="1416750"/>
                  <a:pt x="2784671" y="1419797"/>
                  <a:pt x="2790083" y="1422568"/>
                </a:cubicBezTo>
                <a:cubicBezTo>
                  <a:pt x="2780889" y="1425373"/>
                  <a:pt x="2771451" y="1427936"/>
                  <a:pt x="2761319" y="1430325"/>
                </a:cubicBezTo>
                <a:cubicBezTo>
                  <a:pt x="2756461" y="1427382"/>
                  <a:pt x="2751603" y="1424438"/>
                  <a:pt x="2746780" y="1421425"/>
                </a:cubicBezTo>
                <a:close/>
                <a:moveTo>
                  <a:pt x="2803095" y="1423641"/>
                </a:moveTo>
                <a:cubicBezTo>
                  <a:pt x="2813887" y="1420040"/>
                  <a:pt x="2824365" y="1416092"/>
                  <a:pt x="2834289" y="1411901"/>
                </a:cubicBezTo>
                <a:cubicBezTo>
                  <a:pt x="2841888" y="1415018"/>
                  <a:pt x="2849348" y="1417927"/>
                  <a:pt x="2856600" y="1420629"/>
                </a:cubicBezTo>
                <a:cubicBezTo>
                  <a:pt x="2845392" y="1425200"/>
                  <a:pt x="2833907" y="1429356"/>
                  <a:pt x="2822387" y="1432923"/>
                </a:cubicBezTo>
                <a:cubicBezTo>
                  <a:pt x="2816107" y="1430014"/>
                  <a:pt x="2809653" y="1426897"/>
                  <a:pt x="2803130" y="1423641"/>
                </a:cubicBezTo>
                <a:close/>
                <a:moveTo>
                  <a:pt x="2913574" y="1425269"/>
                </a:moveTo>
                <a:cubicBezTo>
                  <a:pt x="2921555" y="1421321"/>
                  <a:pt x="2929848" y="1416923"/>
                  <a:pt x="2938835" y="1411867"/>
                </a:cubicBezTo>
                <a:cubicBezTo>
                  <a:pt x="2948863" y="1413979"/>
                  <a:pt x="2958925" y="1415815"/>
                  <a:pt x="2968849" y="1417373"/>
                </a:cubicBezTo>
                <a:cubicBezTo>
                  <a:pt x="2956219" y="1424611"/>
                  <a:pt x="2943797" y="1431052"/>
                  <a:pt x="2931132" y="1436974"/>
                </a:cubicBezTo>
                <a:cubicBezTo>
                  <a:pt x="2930681" y="1437182"/>
                  <a:pt x="2930230" y="1437390"/>
                  <a:pt x="2929778" y="1437598"/>
                </a:cubicBezTo>
                <a:lnTo>
                  <a:pt x="2929189" y="1437875"/>
                </a:lnTo>
                <a:cubicBezTo>
                  <a:pt x="2920306" y="1435693"/>
                  <a:pt x="2911284" y="1433234"/>
                  <a:pt x="2902332" y="1430602"/>
                </a:cubicBezTo>
                <a:cubicBezTo>
                  <a:pt x="2906496" y="1428732"/>
                  <a:pt x="2910139" y="1427001"/>
                  <a:pt x="2913609" y="1425269"/>
                </a:cubicBezTo>
                <a:close/>
                <a:moveTo>
                  <a:pt x="2937065" y="1439780"/>
                </a:moveTo>
                <a:cubicBezTo>
                  <a:pt x="2950597" y="1433304"/>
                  <a:pt x="2963991" y="1426204"/>
                  <a:pt x="2976899" y="1418585"/>
                </a:cubicBezTo>
                <a:cubicBezTo>
                  <a:pt x="2987933" y="1420144"/>
                  <a:pt x="2999036" y="1421356"/>
                  <a:pt x="3010001" y="1422222"/>
                </a:cubicBezTo>
                <a:cubicBezTo>
                  <a:pt x="2996156" y="1430741"/>
                  <a:pt x="2981652" y="1438671"/>
                  <a:pt x="2966871" y="1445805"/>
                </a:cubicBezTo>
                <a:cubicBezTo>
                  <a:pt x="2957155" y="1444143"/>
                  <a:pt x="2947371" y="1442169"/>
                  <a:pt x="2937065" y="1439780"/>
                </a:cubicBezTo>
                <a:close/>
                <a:moveTo>
                  <a:pt x="3112499" y="1385963"/>
                </a:moveTo>
                <a:cubicBezTo>
                  <a:pt x="3122458" y="1384820"/>
                  <a:pt x="3132416" y="1383365"/>
                  <a:pt x="3142028" y="1381703"/>
                </a:cubicBezTo>
                <a:cubicBezTo>
                  <a:pt x="3145914" y="1381045"/>
                  <a:pt x="3149939" y="1380318"/>
                  <a:pt x="3154380" y="1379452"/>
                </a:cubicBezTo>
                <a:cubicBezTo>
                  <a:pt x="3141368" y="1391989"/>
                  <a:pt x="3128009" y="1403729"/>
                  <a:pt x="3114546" y="1414395"/>
                </a:cubicBezTo>
                <a:cubicBezTo>
                  <a:pt x="3100598" y="1416265"/>
                  <a:pt x="3086476" y="1417546"/>
                  <a:pt x="3072492" y="1418239"/>
                </a:cubicBezTo>
                <a:cubicBezTo>
                  <a:pt x="3086094" y="1408369"/>
                  <a:pt x="3099522" y="1397530"/>
                  <a:pt x="3112465" y="1385997"/>
                </a:cubicBezTo>
                <a:close/>
                <a:moveTo>
                  <a:pt x="3163991" y="1377547"/>
                </a:moveTo>
                <a:cubicBezTo>
                  <a:pt x="3179016" y="1374465"/>
                  <a:pt x="3194352" y="1370760"/>
                  <a:pt x="3209689" y="1366535"/>
                </a:cubicBezTo>
                <a:cubicBezTo>
                  <a:pt x="3197267" y="1379695"/>
                  <a:pt x="3184602" y="1392127"/>
                  <a:pt x="3171972" y="1403521"/>
                </a:cubicBezTo>
                <a:cubicBezTo>
                  <a:pt x="3160001" y="1406395"/>
                  <a:pt x="3147926" y="1408923"/>
                  <a:pt x="3136129" y="1411036"/>
                </a:cubicBezTo>
                <a:lnTo>
                  <a:pt x="3136129" y="1411036"/>
                </a:lnTo>
                <a:cubicBezTo>
                  <a:pt x="3132451" y="1411694"/>
                  <a:pt x="3128669" y="1412352"/>
                  <a:pt x="3124644" y="1412940"/>
                </a:cubicBezTo>
                <a:cubicBezTo>
                  <a:pt x="3138141" y="1401928"/>
                  <a:pt x="3151361" y="1390049"/>
                  <a:pt x="3163991" y="1377513"/>
                </a:cubicBezTo>
                <a:close/>
                <a:moveTo>
                  <a:pt x="3255768" y="1321411"/>
                </a:moveTo>
                <a:cubicBezTo>
                  <a:pt x="3272423" y="1316250"/>
                  <a:pt x="3289113" y="1310606"/>
                  <a:pt x="3306636" y="1304164"/>
                </a:cubicBezTo>
                <a:cubicBezTo>
                  <a:pt x="3296816" y="1316458"/>
                  <a:pt x="3287066" y="1328233"/>
                  <a:pt x="3277593" y="1339245"/>
                </a:cubicBezTo>
                <a:cubicBezTo>
                  <a:pt x="3260175" y="1345721"/>
                  <a:pt x="3242756" y="1351574"/>
                  <a:pt x="3225754" y="1356665"/>
                </a:cubicBezTo>
                <a:cubicBezTo>
                  <a:pt x="3235852" y="1345410"/>
                  <a:pt x="3245914" y="1333566"/>
                  <a:pt x="3255768" y="1321376"/>
                </a:cubicBezTo>
                <a:close/>
                <a:moveTo>
                  <a:pt x="3286754" y="1281031"/>
                </a:moveTo>
                <a:cubicBezTo>
                  <a:pt x="3303340" y="1275871"/>
                  <a:pt x="3320446" y="1270122"/>
                  <a:pt x="3337725" y="1263957"/>
                </a:cubicBezTo>
                <a:cubicBezTo>
                  <a:pt x="3328843" y="1275767"/>
                  <a:pt x="3320585" y="1286468"/>
                  <a:pt x="3312639" y="1296580"/>
                </a:cubicBezTo>
                <a:cubicBezTo>
                  <a:pt x="3294734" y="1303298"/>
                  <a:pt x="3277906" y="1309151"/>
                  <a:pt x="3261320" y="1314415"/>
                </a:cubicBezTo>
                <a:cubicBezTo>
                  <a:pt x="3269613" y="1303956"/>
                  <a:pt x="3277975" y="1292978"/>
                  <a:pt x="3286719" y="1281031"/>
                </a:cubicBezTo>
                <a:close/>
                <a:moveTo>
                  <a:pt x="3476449" y="1163181"/>
                </a:moveTo>
                <a:cubicBezTo>
                  <a:pt x="3505561" y="1153900"/>
                  <a:pt x="3536407" y="1144134"/>
                  <a:pt x="3567081" y="1135199"/>
                </a:cubicBezTo>
                <a:cubicBezTo>
                  <a:pt x="3559135" y="1142264"/>
                  <a:pt x="3551258" y="1149536"/>
                  <a:pt x="3543625" y="1156844"/>
                </a:cubicBezTo>
                <a:cubicBezTo>
                  <a:pt x="3520307" y="1165051"/>
                  <a:pt x="3496296" y="1173847"/>
                  <a:pt x="3473083" y="1182367"/>
                </a:cubicBezTo>
                <a:cubicBezTo>
                  <a:pt x="3466942" y="1184618"/>
                  <a:pt x="3460765" y="1186869"/>
                  <a:pt x="3454554" y="1189154"/>
                </a:cubicBezTo>
                <a:cubicBezTo>
                  <a:pt x="3462223" y="1179943"/>
                  <a:pt x="3469440" y="1171389"/>
                  <a:pt x="3476484" y="1163181"/>
                </a:cubicBezTo>
                <a:close/>
                <a:moveTo>
                  <a:pt x="3844597" y="1073764"/>
                </a:moveTo>
                <a:lnTo>
                  <a:pt x="3844528" y="1071166"/>
                </a:lnTo>
                <a:cubicBezTo>
                  <a:pt x="3853202" y="1071443"/>
                  <a:pt x="3861321" y="1071790"/>
                  <a:pt x="3869198" y="1072205"/>
                </a:cubicBezTo>
                <a:lnTo>
                  <a:pt x="3869267" y="1073729"/>
                </a:lnTo>
                <a:cubicBezTo>
                  <a:pt x="3860628" y="1073660"/>
                  <a:pt x="3852508" y="1073694"/>
                  <a:pt x="3844562" y="1073798"/>
                </a:cubicBezTo>
                <a:close/>
                <a:moveTo>
                  <a:pt x="3885228" y="1073971"/>
                </a:moveTo>
                <a:cubicBezTo>
                  <a:pt x="3881689" y="1073867"/>
                  <a:pt x="3878185" y="1073798"/>
                  <a:pt x="3874646" y="1073764"/>
                </a:cubicBezTo>
                <a:lnTo>
                  <a:pt x="3874576" y="1072517"/>
                </a:lnTo>
                <a:cubicBezTo>
                  <a:pt x="3879538" y="1072794"/>
                  <a:pt x="3884569" y="1073140"/>
                  <a:pt x="3889809" y="1073486"/>
                </a:cubicBezTo>
                <a:cubicBezTo>
                  <a:pt x="3889358" y="1073660"/>
                  <a:pt x="3888941" y="1073867"/>
                  <a:pt x="3888490" y="1074075"/>
                </a:cubicBezTo>
                <a:lnTo>
                  <a:pt x="3885194" y="1074006"/>
                </a:lnTo>
                <a:close/>
                <a:moveTo>
                  <a:pt x="4284397" y="1269014"/>
                </a:moveTo>
                <a:cubicBezTo>
                  <a:pt x="4274820" y="1258001"/>
                  <a:pt x="4266042" y="1246400"/>
                  <a:pt x="4256743" y="1234105"/>
                </a:cubicBezTo>
                <a:cubicBezTo>
                  <a:pt x="4252024" y="1227837"/>
                  <a:pt x="4247131" y="1221361"/>
                  <a:pt x="4242134" y="1214989"/>
                </a:cubicBezTo>
                <a:cubicBezTo>
                  <a:pt x="4233217" y="1203595"/>
                  <a:pt x="4224404" y="1191232"/>
                  <a:pt x="4215382" y="1177345"/>
                </a:cubicBezTo>
                <a:cubicBezTo>
                  <a:pt x="4250844" y="1202937"/>
                  <a:pt x="4285021" y="1228461"/>
                  <a:pt x="4313925" y="1250105"/>
                </a:cubicBezTo>
                <a:lnTo>
                  <a:pt x="4314966" y="1251283"/>
                </a:lnTo>
                <a:cubicBezTo>
                  <a:pt x="4315625" y="1252010"/>
                  <a:pt x="4316250" y="1252737"/>
                  <a:pt x="4316909" y="1253464"/>
                </a:cubicBezTo>
                <a:cubicBezTo>
                  <a:pt x="4351677" y="1291281"/>
                  <a:pt x="4391892" y="1321030"/>
                  <a:pt x="4436479" y="1341912"/>
                </a:cubicBezTo>
                <a:cubicBezTo>
                  <a:pt x="4458860" y="1358431"/>
                  <a:pt x="4478846" y="1372976"/>
                  <a:pt x="4497583" y="1386344"/>
                </a:cubicBezTo>
                <a:lnTo>
                  <a:pt x="4497583" y="1386413"/>
                </a:lnTo>
                <a:cubicBezTo>
                  <a:pt x="4497236" y="1387036"/>
                  <a:pt x="4496924" y="1387694"/>
                  <a:pt x="4496611" y="1388318"/>
                </a:cubicBezTo>
                <a:cubicBezTo>
                  <a:pt x="4414619" y="1375539"/>
                  <a:pt x="4341267" y="1334362"/>
                  <a:pt x="4284432" y="1269083"/>
                </a:cubicBezTo>
                <a:close/>
                <a:moveTo>
                  <a:pt x="4457298" y="1350881"/>
                </a:moveTo>
                <a:cubicBezTo>
                  <a:pt x="4463613" y="1353375"/>
                  <a:pt x="4470102" y="1355730"/>
                  <a:pt x="4476660" y="1357912"/>
                </a:cubicBezTo>
                <a:cubicBezTo>
                  <a:pt x="4485300" y="1363834"/>
                  <a:pt x="4493974" y="1369721"/>
                  <a:pt x="4502649" y="1375608"/>
                </a:cubicBezTo>
                <a:cubicBezTo>
                  <a:pt x="4501712" y="1377617"/>
                  <a:pt x="4500740" y="1379591"/>
                  <a:pt x="4499769" y="1381669"/>
                </a:cubicBezTo>
                <a:cubicBezTo>
                  <a:pt x="4486271" y="1372041"/>
                  <a:pt x="4472253" y="1361894"/>
                  <a:pt x="4457298" y="1350916"/>
                </a:cubicBezTo>
                <a:close/>
                <a:moveTo>
                  <a:pt x="4592968" y="1399815"/>
                </a:moveTo>
                <a:lnTo>
                  <a:pt x="4596021" y="1401616"/>
                </a:lnTo>
                <a:cubicBezTo>
                  <a:pt x="4593905" y="1402170"/>
                  <a:pt x="4591754" y="1402724"/>
                  <a:pt x="4589602" y="1403278"/>
                </a:cubicBezTo>
                <a:cubicBezTo>
                  <a:pt x="4590748" y="1402136"/>
                  <a:pt x="4591858" y="1400993"/>
                  <a:pt x="4592968" y="1399815"/>
                </a:cubicBezTo>
                <a:close/>
                <a:moveTo>
                  <a:pt x="5865768" y="1713746"/>
                </a:moveTo>
                <a:cubicBezTo>
                  <a:pt x="5837524" y="1711807"/>
                  <a:pt x="5809002" y="1708863"/>
                  <a:pt x="5780411" y="1704880"/>
                </a:cubicBezTo>
                <a:cubicBezTo>
                  <a:pt x="5769446" y="1701694"/>
                  <a:pt x="5758516" y="1698266"/>
                  <a:pt x="5747759" y="1694595"/>
                </a:cubicBezTo>
                <a:cubicBezTo>
                  <a:pt x="5765976" y="1697158"/>
                  <a:pt x="5784262" y="1699305"/>
                  <a:pt x="5802166" y="1701036"/>
                </a:cubicBezTo>
                <a:cubicBezTo>
                  <a:pt x="5823436" y="1706404"/>
                  <a:pt x="5844706" y="1710664"/>
                  <a:pt x="5865768" y="1713746"/>
                </a:cubicBezTo>
                <a:close/>
                <a:moveTo>
                  <a:pt x="6249079" y="1653176"/>
                </a:moveTo>
                <a:cubicBezTo>
                  <a:pt x="6314173" y="1632121"/>
                  <a:pt x="6381071" y="1605801"/>
                  <a:pt x="6453278" y="1572867"/>
                </a:cubicBezTo>
                <a:cubicBezTo>
                  <a:pt x="6479371" y="1565421"/>
                  <a:pt x="6505187" y="1558703"/>
                  <a:pt x="6527983" y="1552746"/>
                </a:cubicBezTo>
                <a:cubicBezTo>
                  <a:pt x="6530065" y="1552192"/>
                  <a:pt x="6532147" y="1551673"/>
                  <a:pt x="6534229" y="1551118"/>
                </a:cubicBezTo>
                <a:cubicBezTo>
                  <a:pt x="6396893" y="1620104"/>
                  <a:pt x="6282563" y="1663669"/>
                  <a:pt x="6166185" y="1691409"/>
                </a:cubicBezTo>
                <a:cubicBezTo>
                  <a:pt x="6193180" y="1680085"/>
                  <a:pt x="6220002" y="1667236"/>
                  <a:pt x="6249079" y="1653176"/>
                </a:cubicBezTo>
                <a:close/>
                <a:moveTo>
                  <a:pt x="6692176" y="1433373"/>
                </a:moveTo>
                <a:cubicBezTo>
                  <a:pt x="6698803" y="1430083"/>
                  <a:pt x="6705395" y="1426793"/>
                  <a:pt x="6711953" y="1423503"/>
                </a:cubicBezTo>
                <a:cubicBezTo>
                  <a:pt x="6717713" y="1425373"/>
                  <a:pt x="6723126" y="1427070"/>
                  <a:pt x="6728331" y="1428628"/>
                </a:cubicBezTo>
                <a:lnTo>
                  <a:pt x="6711398" y="1437494"/>
                </a:lnTo>
                <a:cubicBezTo>
                  <a:pt x="6704910" y="1436143"/>
                  <a:pt x="6698525" y="1434758"/>
                  <a:pt x="6692176" y="1433338"/>
                </a:cubicBezTo>
                <a:close/>
                <a:moveTo>
                  <a:pt x="6833432" y="1421390"/>
                </a:moveTo>
                <a:cubicBezTo>
                  <a:pt x="6835271" y="1422083"/>
                  <a:pt x="6837110" y="1422741"/>
                  <a:pt x="6838914" y="1423364"/>
                </a:cubicBezTo>
                <a:lnTo>
                  <a:pt x="6833848" y="1426827"/>
                </a:lnTo>
                <a:cubicBezTo>
                  <a:pt x="6831766" y="1426239"/>
                  <a:pt x="6829719" y="1425650"/>
                  <a:pt x="6827637" y="1425061"/>
                </a:cubicBezTo>
                <a:lnTo>
                  <a:pt x="6833397" y="1421390"/>
                </a:lnTo>
                <a:close/>
                <a:moveTo>
                  <a:pt x="6874688" y="1426273"/>
                </a:moveTo>
                <a:cubicBezTo>
                  <a:pt x="6876215" y="1426793"/>
                  <a:pt x="6877707" y="1427347"/>
                  <a:pt x="6879233" y="1427832"/>
                </a:cubicBezTo>
                <a:cubicBezTo>
                  <a:pt x="6878817" y="1428074"/>
                  <a:pt x="6878366" y="1428317"/>
                  <a:pt x="6877950" y="1428559"/>
                </a:cubicBezTo>
                <a:lnTo>
                  <a:pt x="6875972" y="1429702"/>
                </a:lnTo>
                <a:cubicBezTo>
                  <a:pt x="6874445" y="1429286"/>
                  <a:pt x="6872953" y="1428871"/>
                  <a:pt x="6871426" y="1428455"/>
                </a:cubicBezTo>
                <a:lnTo>
                  <a:pt x="6874723" y="1426273"/>
                </a:lnTo>
                <a:close/>
                <a:moveTo>
                  <a:pt x="6884403" y="1430706"/>
                </a:moveTo>
                <a:lnTo>
                  <a:pt x="6885618" y="1429979"/>
                </a:lnTo>
                <a:cubicBezTo>
                  <a:pt x="6886902" y="1430395"/>
                  <a:pt x="6888151" y="1430810"/>
                  <a:pt x="6889435" y="1431191"/>
                </a:cubicBezTo>
                <a:cubicBezTo>
                  <a:pt x="6888567" y="1431641"/>
                  <a:pt x="6887700" y="1432057"/>
                  <a:pt x="6886833" y="1432507"/>
                </a:cubicBezTo>
                <a:cubicBezTo>
                  <a:pt x="6885549" y="1432195"/>
                  <a:pt x="6884230" y="1431884"/>
                  <a:pt x="6882946" y="1431537"/>
                </a:cubicBezTo>
                <a:cubicBezTo>
                  <a:pt x="6883432" y="1431260"/>
                  <a:pt x="6883918" y="1430983"/>
                  <a:pt x="6884403" y="1430706"/>
                </a:cubicBezTo>
                <a:close/>
                <a:moveTo>
                  <a:pt x="6915840" y="1432334"/>
                </a:moveTo>
                <a:cubicBezTo>
                  <a:pt x="6916708" y="1432611"/>
                  <a:pt x="6917610" y="1432888"/>
                  <a:pt x="6918477" y="1433165"/>
                </a:cubicBezTo>
                <a:cubicBezTo>
                  <a:pt x="6918061" y="1433338"/>
                  <a:pt x="6917645" y="1433477"/>
                  <a:pt x="6917228" y="1433650"/>
                </a:cubicBezTo>
                <a:lnTo>
                  <a:pt x="6916950" y="1433754"/>
                </a:lnTo>
                <a:cubicBezTo>
                  <a:pt x="6916048" y="1433546"/>
                  <a:pt x="6915146" y="1433304"/>
                  <a:pt x="6914244" y="1433061"/>
                </a:cubicBezTo>
                <a:lnTo>
                  <a:pt x="6915840" y="1432299"/>
                </a:lnTo>
                <a:close/>
                <a:moveTo>
                  <a:pt x="6925625" y="1435832"/>
                </a:moveTo>
                <a:cubicBezTo>
                  <a:pt x="6925833" y="1435762"/>
                  <a:pt x="6926041" y="1435658"/>
                  <a:pt x="6926250" y="1435589"/>
                </a:cubicBezTo>
                <a:cubicBezTo>
                  <a:pt x="6926735" y="1435728"/>
                  <a:pt x="6927256" y="1435901"/>
                  <a:pt x="6927776" y="1436039"/>
                </a:cubicBezTo>
                <a:cubicBezTo>
                  <a:pt x="6927603" y="1436109"/>
                  <a:pt x="6927429" y="1436143"/>
                  <a:pt x="6927256" y="1436213"/>
                </a:cubicBezTo>
                <a:cubicBezTo>
                  <a:pt x="6926701" y="1436109"/>
                  <a:pt x="6926180" y="1435970"/>
                  <a:pt x="6925625" y="1435866"/>
                </a:cubicBezTo>
                <a:close/>
                <a:moveTo>
                  <a:pt x="6936971" y="1432923"/>
                </a:moveTo>
                <a:lnTo>
                  <a:pt x="6936208" y="1433165"/>
                </a:lnTo>
                <a:cubicBezTo>
                  <a:pt x="6935410" y="1432957"/>
                  <a:pt x="6934577" y="1432715"/>
                  <a:pt x="6933779" y="1432507"/>
                </a:cubicBezTo>
                <a:lnTo>
                  <a:pt x="6935132" y="1431953"/>
                </a:lnTo>
                <a:cubicBezTo>
                  <a:pt x="6935931" y="1432230"/>
                  <a:pt x="6936694" y="1432507"/>
                  <a:pt x="6937492" y="1432749"/>
                </a:cubicBezTo>
                <a:cubicBezTo>
                  <a:pt x="6937318" y="1432819"/>
                  <a:pt x="6937145" y="1432853"/>
                  <a:pt x="6937006" y="1432923"/>
                </a:cubicBezTo>
                <a:close/>
                <a:moveTo>
                  <a:pt x="6925972" y="1430256"/>
                </a:moveTo>
                <a:cubicBezTo>
                  <a:pt x="6924827" y="1429910"/>
                  <a:pt x="6923717" y="1429563"/>
                  <a:pt x="6922571" y="1429217"/>
                </a:cubicBezTo>
                <a:cubicBezTo>
                  <a:pt x="6923300" y="1428871"/>
                  <a:pt x="6924029" y="1428559"/>
                  <a:pt x="6924723" y="1428213"/>
                </a:cubicBezTo>
                <a:cubicBezTo>
                  <a:pt x="6925799" y="1428628"/>
                  <a:pt x="6926909" y="1429009"/>
                  <a:pt x="6927985" y="1429425"/>
                </a:cubicBezTo>
                <a:cubicBezTo>
                  <a:pt x="6927290" y="1429702"/>
                  <a:pt x="6926631" y="1429979"/>
                  <a:pt x="6925937" y="1430256"/>
                </a:cubicBezTo>
                <a:close/>
                <a:moveTo>
                  <a:pt x="6915493" y="1426931"/>
                </a:moveTo>
                <a:cubicBezTo>
                  <a:pt x="6914140" y="1426481"/>
                  <a:pt x="6912752" y="1426031"/>
                  <a:pt x="6911399" y="1425546"/>
                </a:cubicBezTo>
                <a:lnTo>
                  <a:pt x="6914209" y="1424057"/>
                </a:lnTo>
                <a:cubicBezTo>
                  <a:pt x="6915528" y="1424611"/>
                  <a:pt x="6916881" y="1425131"/>
                  <a:pt x="6918199" y="1425650"/>
                </a:cubicBezTo>
                <a:cubicBezTo>
                  <a:pt x="6917298" y="1426066"/>
                  <a:pt x="6916395" y="1426481"/>
                  <a:pt x="6915493" y="1426897"/>
                </a:cubicBezTo>
                <a:close/>
                <a:moveTo>
                  <a:pt x="6908831" y="1416369"/>
                </a:moveTo>
                <a:lnTo>
                  <a:pt x="6912405" y="1414256"/>
                </a:lnTo>
                <a:cubicBezTo>
                  <a:pt x="6914071" y="1415053"/>
                  <a:pt x="6915736" y="1415849"/>
                  <a:pt x="6917401" y="1416646"/>
                </a:cubicBezTo>
                <a:lnTo>
                  <a:pt x="6913897" y="1418481"/>
                </a:lnTo>
                <a:cubicBezTo>
                  <a:pt x="6912197" y="1417789"/>
                  <a:pt x="6910497" y="1417062"/>
                  <a:pt x="6908796" y="1416369"/>
                </a:cubicBezTo>
                <a:close/>
                <a:moveTo>
                  <a:pt x="6906263" y="1405529"/>
                </a:moveTo>
                <a:lnTo>
                  <a:pt x="6910392" y="1402863"/>
                </a:lnTo>
                <a:cubicBezTo>
                  <a:pt x="6912336" y="1403971"/>
                  <a:pt x="6914279" y="1405045"/>
                  <a:pt x="6916222" y="1406118"/>
                </a:cubicBezTo>
                <a:lnTo>
                  <a:pt x="6912162" y="1408508"/>
                </a:lnTo>
                <a:cubicBezTo>
                  <a:pt x="6910184" y="1407538"/>
                  <a:pt x="6908241" y="1406568"/>
                  <a:pt x="6906263" y="1405529"/>
                </a:cubicBezTo>
                <a:close/>
                <a:moveTo>
                  <a:pt x="6963169" y="1384751"/>
                </a:moveTo>
                <a:cubicBezTo>
                  <a:pt x="7033294" y="1344856"/>
                  <a:pt x="7115875" y="1302848"/>
                  <a:pt x="7198873" y="1290797"/>
                </a:cubicBezTo>
                <a:lnTo>
                  <a:pt x="7200123" y="1291039"/>
                </a:lnTo>
                <a:cubicBezTo>
                  <a:pt x="7200886" y="1291178"/>
                  <a:pt x="7201649" y="1291316"/>
                  <a:pt x="7202413" y="1291489"/>
                </a:cubicBezTo>
                <a:cubicBezTo>
                  <a:pt x="7123613" y="1309394"/>
                  <a:pt x="7044224" y="1349323"/>
                  <a:pt x="6969379" y="1389010"/>
                </a:cubicBezTo>
                <a:cubicBezTo>
                  <a:pt x="6967297" y="1387590"/>
                  <a:pt x="6965250" y="1386171"/>
                  <a:pt x="6963169" y="1384751"/>
                </a:cubicBezTo>
                <a:close/>
                <a:moveTo>
                  <a:pt x="6930622" y="1280857"/>
                </a:moveTo>
                <a:cubicBezTo>
                  <a:pt x="6909976" y="1286052"/>
                  <a:pt x="6888602" y="1292147"/>
                  <a:pt x="6865354" y="1299489"/>
                </a:cubicBezTo>
                <a:cubicBezTo>
                  <a:pt x="6862509" y="1296476"/>
                  <a:pt x="6859698" y="1293429"/>
                  <a:pt x="6856888" y="1290346"/>
                </a:cubicBezTo>
                <a:cubicBezTo>
                  <a:pt x="6885549" y="1282035"/>
                  <a:pt x="6913654" y="1275178"/>
                  <a:pt x="6940406" y="1269914"/>
                </a:cubicBezTo>
                <a:cubicBezTo>
                  <a:pt x="7001232" y="1257966"/>
                  <a:pt x="7071739" y="1249274"/>
                  <a:pt x="7149567" y="1266174"/>
                </a:cubicBezTo>
                <a:cubicBezTo>
                  <a:pt x="7068478" y="1251802"/>
                  <a:pt x="6994501" y="1264858"/>
                  <a:pt x="6930656" y="1280857"/>
                </a:cubicBezTo>
                <a:close/>
                <a:moveTo>
                  <a:pt x="6939296" y="1265031"/>
                </a:moveTo>
                <a:cubicBezTo>
                  <a:pt x="6911642" y="1270468"/>
                  <a:pt x="6882668" y="1277602"/>
                  <a:pt x="6853106" y="1286191"/>
                </a:cubicBezTo>
                <a:cubicBezTo>
                  <a:pt x="6850156" y="1282901"/>
                  <a:pt x="6847207" y="1279472"/>
                  <a:pt x="6844223" y="1275974"/>
                </a:cubicBezTo>
                <a:cubicBezTo>
                  <a:pt x="6880830" y="1266070"/>
                  <a:pt x="6915077" y="1258936"/>
                  <a:pt x="6948734" y="1254122"/>
                </a:cubicBezTo>
                <a:cubicBezTo>
                  <a:pt x="7011260" y="1245222"/>
                  <a:pt x="7084300" y="1240443"/>
                  <a:pt x="7165945" y="1264927"/>
                </a:cubicBezTo>
                <a:cubicBezTo>
                  <a:pt x="7081212" y="1243075"/>
                  <a:pt x="7004737" y="1252148"/>
                  <a:pt x="6939261" y="1265031"/>
                </a:cubicBezTo>
                <a:close/>
                <a:moveTo>
                  <a:pt x="6822710" y="1257204"/>
                </a:moveTo>
                <a:cubicBezTo>
                  <a:pt x="6819483" y="1258036"/>
                  <a:pt x="6816256" y="1258901"/>
                  <a:pt x="6813029" y="1259767"/>
                </a:cubicBezTo>
                <a:cubicBezTo>
                  <a:pt x="6810045" y="1255888"/>
                  <a:pt x="6806957" y="1251767"/>
                  <a:pt x="6803626" y="1247231"/>
                </a:cubicBezTo>
                <a:cubicBezTo>
                  <a:pt x="6806922" y="1246365"/>
                  <a:pt x="6810184" y="1245534"/>
                  <a:pt x="6813480" y="1244703"/>
                </a:cubicBezTo>
                <a:cubicBezTo>
                  <a:pt x="6816534" y="1248962"/>
                  <a:pt x="6819622" y="1253187"/>
                  <a:pt x="6822676" y="1257204"/>
                </a:cubicBezTo>
                <a:close/>
                <a:moveTo>
                  <a:pt x="6790961" y="1229534"/>
                </a:moveTo>
                <a:cubicBezTo>
                  <a:pt x="6794362" y="1228668"/>
                  <a:pt x="6797727" y="1227803"/>
                  <a:pt x="6801128" y="1226971"/>
                </a:cubicBezTo>
                <a:cubicBezTo>
                  <a:pt x="6804146" y="1231439"/>
                  <a:pt x="6807235" y="1235872"/>
                  <a:pt x="6810392" y="1240304"/>
                </a:cubicBezTo>
                <a:cubicBezTo>
                  <a:pt x="6807096" y="1241136"/>
                  <a:pt x="6803800" y="1242001"/>
                  <a:pt x="6800503" y="1242867"/>
                </a:cubicBezTo>
                <a:cubicBezTo>
                  <a:pt x="6797276" y="1238434"/>
                  <a:pt x="6794119" y="1234002"/>
                  <a:pt x="6790996" y="1229534"/>
                </a:cubicBezTo>
                <a:close/>
                <a:moveTo>
                  <a:pt x="6778401" y="1211318"/>
                </a:moveTo>
                <a:cubicBezTo>
                  <a:pt x="6781905" y="1210418"/>
                  <a:pt x="6785444" y="1209552"/>
                  <a:pt x="6788949" y="1208721"/>
                </a:cubicBezTo>
                <a:cubicBezTo>
                  <a:pt x="6791967" y="1213361"/>
                  <a:pt x="6795021" y="1217967"/>
                  <a:pt x="6798144" y="1222573"/>
                </a:cubicBezTo>
                <a:cubicBezTo>
                  <a:pt x="6794743" y="1223404"/>
                  <a:pt x="6791343" y="1224270"/>
                  <a:pt x="6787908" y="1225171"/>
                </a:cubicBezTo>
                <a:cubicBezTo>
                  <a:pt x="6784715" y="1220565"/>
                  <a:pt x="6781524" y="1215959"/>
                  <a:pt x="6778401" y="1211353"/>
                </a:cubicBezTo>
                <a:close/>
                <a:moveTo>
                  <a:pt x="6681662" y="1189639"/>
                </a:moveTo>
                <a:cubicBezTo>
                  <a:pt x="6674792" y="1192098"/>
                  <a:pt x="6667817" y="1194661"/>
                  <a:pt x="6660947" y="1197327"/>
                </a:cubicBezTo>
                <a:cubicBezTo>
                  <a:pt x="6655430" y="1193241"/>
                  <a:pt x="6649844" y="1189362"/>
                  <a:pt x="6644257" y="1185761"/>
                </a:cubicBezTo>
                <a:cubicBezTo>
                  <a:pt x="6651648" y="1182713"/>
                  <a:pt x="6659247" y="1179700"/>
                  <a:pt x="6666950" y="1176756"/>
                </a:cubicBezTo>
                <a:cubicBezTo>
                  <a:pt x="6671946" y="1180912"/>
                  <a:pt x="6676874" y="1185241"/>
                  <a:pt x="6681662" y="1189674"/>
                </a:cubicBezTo>
                <a:close/>
                <a:moveTo>
                  <a:pt x="6617540" y="1208790"/>
                </a:moveTo>
                <a:cubicBezTo>
                  <a:pt x="6619795" y="1209898"/>
                  <a:pt x="6622016" y="1211041"/>
                  <a:pt x="6624202" y="1212184"/>
                </a:cubicBezTo>
                <a:cubicBezTo>
                  <a:pt x="6614208" y="1216444"/>
                  <a:pt x="6604007" y="1220980"/>
                  <a:pt x="6593771" y="1225690"/>
                </a:cubicBezTo>
                <a:cubicBezTo>
                  <a:pt x="6587005" y="1223058"/>
                  <a:pt x="6580100" y="1220495"/>
                  <a:pt x="6573195" y="1218106"/>
                </a:cubicBezTo>
                <a:cubicBezTo>
                  <a:pt x="6584056" y="1212703"/>
                  <a:pt x="6594743" y="1207578"/>
                  <a:pt x="6605014" y="1202834"/>
                </a:cubicBezTo>
                <a:cubicBezTo>
                  <a:pt x="6609733" y="1204981"/>
                  <a:pt x="6613931" y="1206989"/>
                  <a:pt x="6617540" y="1208756"/>
                </a:cubicBezTo>
                <a:close/>
                <a:moveTo>
                  <a:pt x="6448872" y="1266416"/>
                </a:moveTo>
                <a:cubicBezTo>
                  <a:pt x="6464173" y="1256720"/>
                  <a:pt x="6479371" y="1247404"/>
                  <a:pt x="6494118" y="1238642"/>
                </a:cubicBezTo>
                <a:cubicBezTo>
                  <a:pt x="6501301" y="1239785"/>
                  <a:pt x="6508553" y="1241066"/>
                  <a:pt x="6515735" y="1242521"/>
                </a:cubicBezTo>
                <a:cubicBezTo>
                  <a:pt x="6501301" y="1250451"/>
                  <a:pt x="6486519" y="1258867"/>
                  <a:pt x="6471668" y="1267594"/>
                </a:cubicBezTo>
                <a:cubicBezTo>
                  <a:pt x="6464069" y="1267005"/>
                  <a:pt x="6456436" y="1266589"/>
                  <a:pt x="6448872" y="1266416"/>
                </a:cubicBezTo>
                <a:close/>
                <a:moveTo>
                  <a:pt x="6371043" y="1311887"/>
                </a:moveTo>
                <a:cubicBezTo>
                  <a:pt x="6362543" y="1313653"/>
                  <a:pt x="6354076" y="1315800"/>
                  <a:pt x="6345748" y="1318294"/>
                </a:cubicBezTo>
                <a:cubicBezTo>
                  <a:pt x="6367851" y="1301740"/>
                  <a:pt x="6388739" y="1286641"/>
                  <a:pt x="6409316" y="1272234"/>
                </a:cubicBezTo>
                <a:cubicBezTo>
                  <a:pt x="6416706" y="1271680"/>
                  <a:pt x="6424270" y="1271369"/>
                  <a:pt x="6431870" y="1271265"/>
                </a:cubicBezTo>
                <a:cubicBezTo>
                  <a:pt x="6412439" y="1283801"/>
                  <a:pt x="6392036" y="1297446"/>
                  <a:pt x="6371078" y="1311887"/>
                </a:cubicBezTo>
                <a:close/>
                <a:moveTo>
                  <a:pt x="6373195" y="1316562"/>
                </a:moveTo>
                <a:cubicBezTo>
                  <a:pt x="6381522" y="1314831"/>
                  <a:pt x="6390162" y="1313411"/>
                  <a:pt x="6399010" y="1312268"/>
                </a:cubicBezTo>
                <a:cubicBezTo>
                  <a:pt x="6370072" y="1330830"/>
                  <a:pt x="6339295" y="1351366"/>
                  <a:pt x="6305360" y="1374812"/>
                </a:cubicBezTo>
                <a:cubicBezTo>
                  <a:pt x="6294846" y="1379937"/>
                  <a:pt x="6284680" y="1385720"/>
                  <a:pt x="6275138" y="1391989"/>
                </a:cubicBezTo>
                <a:cubicBezTo>
                  <a:pt x="6260183" y="1401789"/>
                  <a:pt x="6245228" y="1412940"/>
                  <a:pt x="6229544" y="1425996"/>
                </a:cubicBezTo>
                <a:cubicBezTo>
                  <a:pt x="6223160" y="1430048"/>
                  <a:pt x="6216567" y="1434100"/>
                  <a:pt x="6209732" y="1438256"/>
                </a:cubicBezTo>
                <a:cubicBezTo>
                  <a:pt x="6189329" y="1450688"/>
                  <a:pt x="6168094" y="1462844"/>
                  <a:pt x="6146477" y="1474445"/>
                </a:cubicBezTo>
                <a:cubicBezTo>
                  <a:pt x="6149947" y="1470809"/>
                  <a:pt x="6153416" y="1467173"/>
                  <a:pt x="6156921" y="1463536"/>
                </a:cubicBezTo>
                <a:lnTo>
                  <a:pt x="6158864" y="1461493"/>
                </a:lnTo>
                <a:cubicBezTo>
                  <a:pt x="6180377" y="1449165"/>
                  <a:pt x="6201473" y="1436282"/>
                  <a:pt x="6221598" y="1423226"/>
                </a:cubicBezTo>
                <a:cubicBezTo>
                  <a:pt x="6244742" y="1408300"/>
                  <a:pt x="6265630" y="1393893"/>
                  <a:pt x="6285547" y="1379210"/>
                </a:cubicBezTo>
                <a:cubicBezTo>
                  <a:pt x="6316775" y="1356145"/>
                  <a:pt x="6345471" y="1335644"/>
                  <a:pt x="6373195" y="1316528"/>
                </a:cubicBezTo>
                <a:close/>
                <a:moveTo>
                  <a:pt x="6070175" y="1517942"/>
                </a:moveTo>
                <a:cubicBezTo>
                  <a:pt x="6087108" y="1510219"/>
                  <a:pt x="6104041" y="1502046"/>
                  <a:pt x="6120661" y="1493631"/>
                </a:cubicBezTo>
                <a:cubicBezTo>
                  <a:pt x="6116775" y="1497544"/>
                  <a:pt x="6113028" y="1501250"/>
                  <a:pt x="6109349" y="1504886"/>
                </a:cubicBezTo>
                <a:cubicBezTo>
                  <a:pt x="6093423" y="1512332"/>
                  <a:pt x="6076941" y="1519639"/>
                  <a:pt x="6060113" y="1526738"/>
                </a:cubicBezTo>
                <a:cubicBezTo>
                  <a:pt x="6063513" y="1523864"/>
                  <a:pt x="6066879" y="1520920"/>
                  <a:pt x="6070175" y="1517976"/>
                </a:cubicBezTo>
                <a:close/>
                <a:moveTo>
                  <a:pt x="6085616" y="1527084"/>
                </a:moveTo>
                <a:cubicBezTo>
                  <a:pt x="6068232" y="1534357"/>
                  <a:pt x="6050432" y="1541352"/>
                  <a:pt x="6032458" y="1547967"/>
                </a:cubicBezTo>
                <a:cubicBezTo>
                  <a:pt x="6036969" y="1544850"/>
                  <a:pt x="6041410" y="1541595"/>
                  <a:pt x="6045748" y="1538270"/>
                </a:cubicBezTo>
                <a:cubicBezTo>
                  <a:pt x="6063166" y="1531171"/>
                  <a:pt x="6080723" y="1523621"/>
                  <a:pt x="6098003" y="1515760"/>
                </a:cubicBezTo>
                <a:cubicBezTo>
                  <a:pt x="6093805" y="1519708"/>
                  <a:pt x="6089676" y="1523448"/>
                  <a:pt x="6085616" y="1527084"/>
                </a:cubicBezTo>
                <a:close/>
                <a:moveTo>
                  <a:pt x="6024617" y="1572209"/>
                </a:moveTo>
                <a:cubicBezTo>
                  <a:pt x="5970904" y="1588832"/>
                  <a:pt x="5914727" y="1602338"/>
                  <a:pt x="5857649" y="1612415"/>
                </a:cubicBezTo>
                <a:cubicBezTo>
                  <a:pt x="5855706" y="1612346"/>
                  <a:pt x="5853763" y="1612277"/>
                  <a:pt x="5851750" y="1612173"/>
                </a:cubicBezTo>
                <a:cubicBezTo>
                  <a:pt x="5917920" y="1599048"/>
                  <a:pt x="5982458" y="1581490"/>
                  <a:pt x="6044048" y="1559880"/>
                </a:cubicBezTo>
                <a:cubicBezTo>
                  <a:pt x="6037628" y="1564278"/>
                  <a:pt x="6031140" y="1568399"/>
                  <a:pt x="6024651" y="1572243"/>
                </a:cubicBezTo>
                <a:close/>
                <a:moveTo>
                  <a:pt x="4727216" y="1179977"/>
                </a:moveTo>
                <a:cubicBezTo>
                  <a:pt x="4719721" y="1175821"/>
                  <a:pt x="4712260" y="1171735"/>
                  <a:pt x="4704835" y="1167752"/>
                </a:cubicBezTo>
                <a:cubicBezTo>
                  <a:pt x="4705807" y="1165051"/>
                  <a:pt x="4706778" y="1162315"/>
                  <a:pt x="4707750" y="1159614"/>
                </a:cubicBezTo>
                <a:lnTo>
                  <a:pt x="4730339" y="1172497"/>
                </a:lnTo>
                <a:cubicBezTo>
                  <a:pt x="4729297" y="1174990"/>
                  <a:pt x="4728257" y="1177484"/>
                  <a:pt x="4727216" y="1179977"/>
                </a:cubicBezTo>
                <a:close/>
                <a:moveTo>
                  <a:pt x="4700116" y="1165190"/>
                </a:moveTo>
                <a:cubicBezTo>
                  <a:pt x="4692587" y="1161138"/>
                  <a:pt x="4685092" y="1157190"/>
                  <a:pt x="4677701" y="1153311"/>
                </a:cubicBezTo>
                <a:cubicBezTo>
                  <a:pt x="4678638" y="1150229"/>
                  <a:pt x="4679575" y="1147147"/>
                  <a:pt x="4680547" y="1144065"/>
                </a:cubicBezTo>
                <a:lnTo>
                  <a:pt x="4703066" y="1156947"/>
                </a:lnTo>
                <a:cubicBezTo>
                  <a:pt x="4702059" y="1159718"/>
                  <a:pt x="4701088" y="1162454"/>
                  <a:pt x="4700116" y="1165224"/>
                </a:cubicBezTo>
                <a:close/>
                <a:moveTo>
                  <a:pt x="4672913" y="1150852"/>
                </a:moveTo>
                <a:cubicBezTo>
                  <a:pt x="4669304" y="1148982"/>
                  <a:pt x="4665661" y="1147078"/>
                  <a:pt x="4662087" y="1145277"/>
                </a:cubicBezTo>
                <a:cubicBezTo>
                  <a:pt x="4658236" y="1143303"/>
                  <a:pt x="4654349" y="1141363"/>
                  <a:pt x="4650463" y="1139459"/>
                </a:cubicBezTo>
                <a:cubicBezTo>
                  <a:pt x="4651400" y="1135822"/>
                  <a:pt x="4652372" y="1132221"/>
                  <a:pt x="4653378" y="1128585"/>
                </a:cubicBezTo>
                <a:lnTo>
                  <a:pt x="4675827" y="1141433"/>
                </a:lnTo>
                <a:cubicBezTo>
                  <a:pt x="4674856" y="1144584"/>
                  <a:pt x="4673850" y="1147736"/>
                  <a:pt x="4672913" y="1150887"/>
                </a:cubicBezTo>
                <a:close/>
                <a:moveTo>
                  <a:pt x="4641164" y="1154316"/>
                </a:moveTo>
                <a:cubicBezTo>
                  <a:pt x="4633218" y="1150471"/>
                  <a:pt x="4626001" y="1147043"/>
                  <a:pt x="4619235" y="1143961"/>
                </a:cubicBezTo>
                <a:cubicBezTo>
                  <a:pt x="4620137" y="1139770"/>
                  <a:pt x="4621074" y="1135615"/>
                  <a:pt x="4622011" y="1131390"/>
                </a:cubicBezTo>
                <a:cubicBezTo>
                  <a:pt x="4629887" y="1135026"/>
                  <a:pt x="4637243" y="1138524"/>
                  <a:pt x="4644322" y="1142021"/>
                </a:cubicBezTo>
                <a:cubicBezTo>
                  <a:pt x="4643246" y="1146143"/>
                  <a:pt x="4642205" y="1150229"/>
                  <a:pt x="4641164" y="1154316"/>
                </a:cubicBezTo>
                <a:close/>
                <a:moveTo>
                  <a:pt x="4614273" y="1141744"/>
                </a:moveTo>
                <a:lnTo>
                  <a:pt x="4613718" y="1141502"/>
                </a:lnTo>
                <a:cubicBezTo>
                  <a:pt x="4606778" y="1137312"/>
                  <a:pt x="4599873" y="1133052"/>
                  <a:pt x="4592934" y="1128758"/>
                </a:cubicBezTo>
                <a:cubicBezTo>
                  <a:pt x="4593523" y="1125606"/>
                  <a:pt x="4594148" y="1122455"/>
                  <a:pt x="4594738" y="1119269"/>
                </a:cubicBezTo>
                <a:cubicBezTo>
                  <a:pt x="4602198" y="1122490"/>
                  <a:pt x="4609693" y="1125779"/>
                  <a:pt x="4617049" y="1129139"/>
                </a:cubicBezTo>
                <a:cubicBezTo>
                  <a:pt x="4616112" y="1133364"/>
                  <a:pt x="4615175" y="1137554"/>
                  <a:pt x="4614238" y="1141744"/>
                </a:cubicBezTo>
                <a:close/>
                <a:moveTo>
                  <a:pt x="4573155" y="1122247"/>
                </a:moveTo>
                <a:cubicBezTo>
                  <a:pt x="4575862" y="1123979"/>
                  <a:pt x="4578569" y="1125676"/>
                  <a:pt x="4581240" y="1127373"/>
                </a:cubicBezTo>
                <a:cubicBezTo>
                  <a:pt x="4575966" y="1125191"/>
                  <a:pt x="4570623" y="1123009"/>
                  <a:pt x="4565314" y="1120896"/>
                </a:cubicBezTo>
                <a:lnTo>
                  <a:pt x="4565869" y="1117537"/>
                </a:lnTo>
                <a:lnTo>
                  <a:pt x="4573121" y="1122212"/>
                </a:lnTo>
                <a:close/>
                <a:moveTo>
                  <a:pt x="4557402" y="1136965"/>
                </a:moveTo>
                <a:cubicBezTo>
                  <a:pt x="4545466" y="1132255"/>
                  <a:pt x="4532975" y="1127546"/>
                  <a:pt x="4520171" y="1122974"/>
                </a:cubicBezTo>
                <a:cubicBezTo>
                  <a:pt x="4512295" y="1117329"/>
                  <a:pt x="4503828" y="1111338"/>
                  <a:pt x="4495223" y="1105693"/>
                </a:cubicBezTo>
                <a:cubicBezTo>
                  <a:pt x="4490296" y="1102473"/>
                  <a:pt x="4485404" y="1099287"/>
                  <a:pt x="4480546" y="1096101"/>
                </a:cubicBezTo>
                <a:cubicBezTo>
                  <a:pt x="4506847" y="1104239"/>
                  <a:pt x="4533322" y="1113555"/>
                  <a:pt x="4559485" y="1123875"/>
                </a:cubicBezTo>
                <a:cubicBezTo>
                  <a:pt x="4558790" y="1128238"/>
                  <a:pt x="4558097" y="1132567"/>
                  <a:pt x="4557402" y="1136931"/>
                </a:cubicBezTo>
                <a:close/>
                <a:moveTo>
                  <a:pt x="4288977" y="1056240"/>
                </a:moveTo>
                <a:cubicBezTo>
                  <a:pt x="4301226" y="1057591"/>
                  <a:pt x="4313647" y="1059184"/>
                  <a:pt x="4326000" y="1060985"/>
                </a:cubicBezTo>
                <a:cubicBezTo>
                  <a:pt x="4331274" y="1065591"/>
                  <a:pt x="4336549" y="1070231"/>
                  <a:pt x="4341857" y="1074872"/>
                </a:cubicBezTo>
                <a:cubicBezTo>
                  <a:pt x="4328082" y="1072344"/>
                  <a:pt x="4314133" y="1070058"/>
                  <a:pt x="4300323" y="1068049"/>
                </a:cubicBezTo>
                <a:cubicBezTo>
                  <a:pt x="4296541" y="1064101"/>
                  <a:pt x="4292759" y="1060154"/>
                  <a:pt x="4288977" y="1056240"/>
                </a:cubicBezTo>
                <a:close/>
                <a:moveTo>
                  <a:pt x="4112432" y="1043669"/>
                </a:moveTo>
                <a:cubicBezTo>
                  <a:pt x="4120413" y="1042907"/>
                  <a:pt x="4128637" y="1042215"/>
                  <a:pt x="4136929" y="1041626"/>
                </a:cubicBezTo>
                <a:lnTo>
                  <a:pt x="4139323" y="1046751"/>
                </a:lnTo>
                <a:cubicBezTo>
                  <a:pt x="4135993" y="1046855"/>
                  <a:pt x="4132627" y="1046994"/>
                  <a:pt x="4129296" y="1047167"/>
                </a:cubicBezTo>
                <a:lnTo>
                  <a:pt x="4129296" y="1047167"/>
                </a:lnTo>
                <a:cubicBezTo>
                  <a:pt x="4124230" y="1047409"/>
                  <a:pt x="4119199" y="1047686"/>
                  <a:pt x="4114132" y="1048033"/>
                </a:cubicBezTo>
                <a:lnTo>
                  <a:pt x="4112432" y="1043669"/>
                </a:lnTo>
                <a:close/>
                <a:moveTo>
                  <a:pt x="4104903" y="1038925"/>
                </a:moveTo>
                <a:cubicBezTo>
                  <a:pt x="4097165" y="1039721"/>
                  <a:pt x="4089150" y="1040656"/>
                  <a:pt x="4080996" y="1041695"/>
                </a:cubicBezTo>
                <a:lnTo>
                  <a:pt x="4079504" y="1037055"/>
                </a:lnTo>
                <a:cubicBezTo>
                  <a:pt x="4087207" y="1035808"/>
                  <a:pt x="4095014" y="1034630"/>
                  <a:pt x="4102856" y="1033557"/>
                </a:cubicBezTo>
                <a:lnTo>
                  <a:pt x="4104938" y="1038890"/>
                </a:lnTo>
                <a:close/>
                <a:moveTo>
                  <a:pt x="4076832" y="1028743"/>
                </a:moveTo>
                <a:cubicBezTo>
                  <a:pt x="4085056" y="1027150"/>
                  <a:pt x="4092481" y="1025799"/>
                  <a:pt x="4099420" y="1024622"/>
                </a:cubicBezTo>
                <a:lnTo>
                  <a:pt x="4101121" y="1029089"/>
                </a:lnTo>
                <a:cubicBezTo>
                  <a:pt x="4093279" y="1030198"/>
                  <a:pt x="4085541" y="1031340"/>
                  <a:pt x="4078047" y="1032587"/>
                </a:cubicBezTo>
                <a:lnTo>
                  <a:pt x="4076832" y="1028743"/>
                </a:lnTo>
                <a:close/>
                <a:moveTo>
                  <a:pt x="4071870" y="1013055"/>
                </a:moveTo>
                <a:cubicBezTo>
                  <a:pt x="4068574" y="1002597"/>
                  <a:pt x="4065312" y="992000"/>
                  <a:pt x="4062016" y="981333"/>
                </a:cubicBezTo>
                <a:cubicBezTo>
                  <a:pt x="4068817" y="980467"/>
                  <a:pt x="4075652" y="979706"/>
                  <a:pt x="4082280" y="979013"/>
                </a:cubicBezTo>
                <a:cubicBezTo>
                  <a:pt x="4085923" y="988848"/>
                  <a:pt x="4089566" y="998614"/>
                  <a:pt x="4093245" y="1008311"/>
                </a:cubicBezTo>
                <a:cubicBezTo>
                  <a:pt x="4086721" y="1009661"/>
                  <a:pt x="4079677" y="1011220"/>
                  <a:pt x="4071870" y="1013021"/>
                </a:cubicBezTo>
                <a:close/>
                <a:moveTo>
                  <a:pt x="4066700" y="1014267"/>
                </a:moveTo>
                <a:cubicBezTo>
                  <a:pt x="4059344" y="1015999"/>
                  <a:pt x="4052023" y="1017834"/>
                  <a:pt x="4044875" y="1019704"/>
                </a:cubicBezTo>
                <a:cubicBezTo>
                  <a:pt x="4041891" y="1008276"/>
                  <a:pt x="4038942" y="996744"/>
                  <a:pt x="4035992" y="985108"/>
                </a:cubicBezTo>
                <a:cubicBezTo>
                  <a:pt x="4042967" y="984000"/>
                  <a:pt x="4049906" y="982961"/>
                  <a:pt x="4056672" y="982060"/>
                </a:cubicBezTo>
                <a:cubicBezTo>
                  <a:pt x="4060003" y="992900"/>
                  <a:pt x="4063335" y="1003636"/>
                  <a:pt x="4066666" y="1014267"/>
                </a:cubicBezTo>
                <a:close/>
                <a:moveTo>
                  <a:pt x="4003549" y="986251"/>
                </a:moveTo>
                <a:cubicBezTo>
                  <a:pt x="3996506" y="987636"/>
                  <a:pt x="3989393" y="989160"/>
                  <a:pt x="3982349" y="990753"/>
                </a:cubicBezTo>
                <a:cubicBezTo>
                  <a:pt x="3980197" y="977628"/>
                  <a:pt x="3978046" y="964433"/>
                  <a:pt x="3975930" y="951100"/>
                </a:cubicBezTo>
                <a:cubicBezTo>
                  <a:pt x="3982522" y="950269"/>
                  <a:pt x="3989219" y="949542"/>
                  <a:pt x="3995916" y="948884"/>
                </a:cubicBezTo>
                <a:cubicBezTo>
                  <a:pt x="3998449" y="961420"/>
                  <a:pt x="4000982" y="973888"/>
                  <a:pt x="4003549" y="986251"/>
                </a:cubicBezTo>
                <a:close/>
                <a:moveTo>
                  <a:pt x="3949385" y="950131"/>
                </a:moveTo>
                <a:lnTo>
                  <a:pt x="3944354" y="909681"/>
                </a:lnTo>
                <a:cubicBezTo>
                  <a:pt x="3950808" y="909301"/>
                  <a:pt x="3957297" y="909023"/>
                  <a:pt x="3963716" y="908850"/>
                </a:cubicBezTo>
                <a:lnTo>
                  <a:pt x="3969857" y="947118"/>
                </a:lnTo>
                <a:cubicBezTo>
                  <a:pt x="3963057" y="948018"/>
                  <a:pt x="3956152" y="949057"/>
                  <a:pt x="3949385" y="950165"/>
                </a:cubicBezTo>
                <a:close/>
                <a:moveTo>
                  <a:pt x="3905943" y="776352"/>
                </a:moveTo>
                <a:cubicBezTo>
                  <a:pt x="3911356" y="777529"/>
                  <a:pt x="3916665" y="778811"/>
                  <a:pt x="3921801" y="780161"/>
                </a:cubicBezTo>
                <a:cubicBezTo>
                  <a:pt x="3923570" y="792247"/>
                  <a:pt x="3925270" y="804403"/>
                  <a:pt x="3926936" y="816558"/>
                </a:cubicBezTo>
                <a:cubicBezTo>
                  <a:pt x="3921349" y="815762"/>
                  <a:pt x="3915659" y="815069"/>
                  <a:pt x="3910038" y="814481"/>
                </a:cubicBezTo>
                <a:cubicBezTo>
                  <a:pt x="3908719" y="801806"/>
                  <a:pt x="3907366" y="789061"/>
                  <a:pt x="3905943" y="776317"/>
                </a:cubicBezTo>
                <a:close/>
                <a:moveTo>
                  <a:pt x="3880405" y="728111"/>
                </a:moveTo>
                <a:cubicBezTo>
                  <a:pt x="3885402" y="729461"/>
                  <a:pt x="3890433" y="730950"/>
                  <a:pt x="3895465" y="732544"/>
                </a:cubicBezTo>
                <a:cubicBezTo>
                  <a:pt x="3897026" y="745011"/>
                  <a:pt x="3898483" y="757443"/>
                  <a:pt x="3899906" y="769910"/>
                </a:cubicBezTo>
                <a:cubicBezTo>
                  <a:pt x="3894563" y="768871"/>
                  <a:pt x="3889149" y="767902"/>
                  <a:pt x="3883771" y="767071"/>
                </a:cubicBezTo>
                <a:cubicBezTo>
                  <a:pt x="3882730" y="754084"/>
                  <a:pt x="3881585" y="741063"/>
                  <a:pt x="3880405" y="728076"/>
                </a:cubicBezTo>
                <a:close/>
                <a:moveTo>
                  <a:pt x="3868261" y="720215"/>
                </a:moveTo>
                <a:cubicBezTo>
                  <a:pt x="3865208" y="719522"/>
                  <a:pt x="3862120" y="718864"/>
                  <a:pt x="3859032" y="718241"/>
                </a:cubicBezTo>
                <a:cubicBezTo>
                  <a:pt x="3858199" y="705393"/>
                  <a:pt x="3857331" y="692545"/>
                  <a:pt x="3856394" y="679696"/>
                </a:cubicBezTo>
                <a:cubicBezTo>
                  <a:pt x="3861252" y="681289"/>
                  <a:pt x="3866110" y="682986"/>
                  <a:pt x="3870829" y="684753"/>
                </a:cubicBezTo>
                <a:cubicBezTo>
                  <a:pt x="3872112" y="697047"/>
                  <a:pt x="3873327" y="709375"/>
                  <a:pt x="3874507" y="721704"/>
                </a:cubicBezTo>
                <a:cubicBezTo>
                  <a:pt x="3872425" y="721185"/>
                  <a:pt x="3870378" y="720700"/>
                  <a:pt x="3868296" y="720215"/>
                </a:cubicBezTo>
                <a:close/>
                <a:moveTo>
                  <a:pt x="3833459" y="629377"/>
                </a:moveTo>
                <a:cubicBezTo>
                  <a:pt x="3838143" y="631109"/>
                  <a:pt x="3842827" y="632944"/>
                  <a:pt x="3847373" y="634884"/>
                </a:cubicBezTo>
                <a:cubicBezTo>
                  <a:pt x="3848448" y="647005"/>
                  <a:pt x="3849490" y="659576"/>
                  <a:pt x="3850461" y="672285"/>
                </a:cubicBezTo>
                <a:cubicBezTo>
                  <a:pt x="3845777" y="670900"/>
                  <a:pt x="3840884" y="669584"/>
                  <a:pt x="3835576" y="668303"/>
                </a:cubicBezTo>
                <a:cubicBezTo>
                  <a:pt x="3834916" y="655108"/>
                  <a:pt x="3834222" y="642018"/>
                  <a:pt x="3833424" y="629377"/>
                </a:cubicBezTo>
                <a:close/>
                <a:moveTo>
                  <a:pt x="3668295" y="609014"/>
                </a:moveTo>
                <a:cubicBezTo>
                  <a:pt x="3607990" y="616980"/>
                  <a:pt x="3549176" y="642468"/>
                  <a:pt x="3493416" y="684787"/>
                </a:cubicBezTo>
                <a:cubicBezTo>
                  <a:pt x="3444874" y="721635"/>
                  <a:pt x="3401639" y="769252"/>
                  <a:pt x="3368433" y="822550"/>
                </a:cubicBezTo>
                <a:cubicBezTo>
                  <a:pt x="3361841" y="833112"/>
                  <a:pt x="3355075" y="844575"/>
                  <a:pt x="3347094" y="858635"/>
                </a:cubicBezTo>
                <a:lnTo>
                  <a:pt x="3344769" y="858635"/>
                </a:lnTo>
                <a:cubicBezTo>
                  <a:pt x="3343000" y="858601"/>
                  <a:pt x="3341230" y="858566"/>
                  <a:pt x="3339460" y="858566"/>
                </a:cubicBezTo>
                <a:cubicBezTo>
                  <a:pt x="3328669" y="858566"/>
                  <a:pt x="3317392" y="858705"/>
                  <a:pt x="3305178" y="858947"/>
                </a:cubicBezTo>
                <a:cubicBezTo>
                  <a:pt x="3320029" y="828021"/>
                  <a:pt x="3334221" y="801113"/>
                  <a:pt x="3348551" y="776767"/>
                </a:cubicBezTo>
                <a:cubicBezTo>
                  <a:pt x="3404832" y="680874"/>
                  <a:pt x="3514166" y="573241"/>
                  <a:pt x="3652196" y="558661"/>
                </a:cubicBezTo>
                <a:cubicBezTo>
                  <a:pt x="3716699" y="551838"/>
                  <a:pt x="3773257" y="560323"/>
                  <a:pt x="3825062" y="584565"/>
                </a:cubicBezTo>
                <a:cubicBezTo>
                  <a:pt x="3825999" y="596686"/>
                  <a:pt x="3826866" y="609222"/>
                  <a:pt x="3827699" y="621932"/>
                </a:cubicBezTo>
                <a:cubicBezTo>
                  <a:pt x="3778948" y="605517"/>
                  <a:pt x="3726762" y="601292"/>
                  <a:pt x="3668365" y="609014"/>
                </a:cubicBezTo>
                <a:close/>
                <a:moveTo>
                  <a:pt x="3241993" y="895136"/>
                </a:moveTo>
                <a:cubicBezTo>
                  <a:pt x="3231584" y="895794"/>
                  <a:pt x="3221140" y="896522"/>
                  <a:pt x="3210522" y="897318"/>
                </a:cubicBezTo>
                <a:lnTo>
                  <a:pt x="3209515" y="897387"/>
                </a:lnTo>
                <a:cubicBezTo>
                  <a:pt x="3213020" y="887518"/>
                  <a:pt x="3216594" y="877613"/>
                  <a:pt x="3220203" y="867709"/>
                </a:cubicBezTo>
                <a:cubicBezTo>
                  <a:pt x="3232035" y="866912"/>
                  <a:pt x="3243103" y="866254"/>
                  <a:pt x="3253860" y="865735"/>
                </a:cubicBezTo>
                <a:cubicBezTo>
                  <a:pt x="3249835" y="875535"/>
                  <a:pt x="3245879" y="885336"/>
                  <a:pt x="3241993" y="895136"/>
                </a:cubicBezTo>
                <a:close/>
                <a:moveTo>
                  <a:pt x="3197302" y="916019"/>
                </a:moveTo>
                <a:lnTo>
                  <a:pt x="3191334" y="932815"/>
                </a:lnTo>
                <a:cubicBezTo>
                  <a:pt x="3181583" y="933646"/>
                  <a:pt x="3171903" y="934512"/>
                  <a:pt x="3162257" y="935378"/>
                </a:cubicBezTo>
                <a:cubicBezTo>
                  <a:pt x="3165553" y="925508"/>
                  <a:pt x="3168815" y="915569"/>
                  <a:pt x="3172111" y="905595"/>
                </a:cubicBezTo>
                <a:cubicBezTo>
                  <a:pt x="3182069" y="904695"/>
                  <a:pt x="3192028" y="903863"/>
                  <a:pt x="3201917" y="903067"/>
                </a:cubicBezTo>
                <a:lnTo>
                  <a:pt x="3197302" y="916054"/>
                </a:lnTo>
                <a:close/>
                <a:moveTo>
                  <a:pt x="3144595" y="970875"/>
                </a:moveTo>
                <a:lnTo>
                  <a:pt x="3117600" y="973299"/>
                </a:lnTo>
                <a:cubicBezTo>
                  <a:pt x="3120758" y="964087"/>
                  <a:pt x="3123985" y="954321"/>
                  <a:pt x="3127454" y="943620"/>
                </a:cubicBezTo>
                <a:cubicBezTo>
                  <a:pt x="3136511" y="942754"/>
                  <a:pt x="3145636" y="941923"/>
                  <a:pt x="3154762" y="941057"/>
                </a:cubicBezTo>
                <a:cubicBezTo>
                  <a:pt x="3151396" y="951031"/>
                  <a:pt x="3148030" y="960970"/>
                  <a:pt x="3144595" y="970840"/>
                </a:cubicBezTo>
                <a:close/>
                <a:moveTo>
                  <a:pt x="3099453" y="1008588"/>
                </a:moveTo>
                <a:cubicBezTo>
                  <a:pt x="3090744" y="1009281"/>
                  <a:pt x="3082034" y="1009973"/>
                  <a:pt x="3073325" y="1010631"/>
                </a:cubicBezTo>
                <a:cubicBezTo>
                  <a:pt x="3076899" y="1001142"/>
                  <a:pt x="3080473" y="991307"/>
                  <a:pt x="3083943" y="981299"/>
                </a:cubicBezTo>
                <a:lnTo>
                  <a:pt x="3110001" y="978978"/>
                </a:lnTo>
                <a:cubicBezTo>
                  <a:pt x="3106323" y="989575"/>
                  <a:pt x="3102853" y="999307"/>
                  <a:pt x="3099418" y="1008588"/>
                </a:cubicBezTo>
                <a:close/>
                <a:moveTo>
                  <a:pt x="3053894" y="1045401"/>
                </a:moveTo>
                <a:cubicBezTo>
                  <a:pt x="3045150" y="1045920"/>
                  <a:pt x="3036406" y="1046405"/>
                  <a:pt x="3027662" y="1046890"/>
                </a:cubicBezTo>
                <a:cubicBezTo>
                  <a:pt x="3031861" y="1037366"/>
                  <a:pt x="3035886" y="1027704"/>
                  <a:pt x="3039702" y="1018146"/>
                </a:cubicBezTo>
                <a:cubicBezTo>
                  <a:pt x="3048308" y="1017523"/>
                  <a:pt x="3056948" y="1016865"/>
                  <a:pt x="3065622" y="1016241"/>
                </a:cubicBezTo>
                <a:cubicBezTo>
                  <a:pt x="3061840" y="1026111"/>
                  <a:pt x="3057884" y="1035877"/>
                  <a:pt x="3053894" y="1045401"/>
                </a:cubicBezTo>
                <a:close/>
                <a:moveTo>
                  <a:pt x="3021972" y="1047201"/>
                </a:moveTo>
                <a:cubicBezTo>
                  <a:pt x="3013193" y="1047652"/>
                  <a:pt x="3004449" y="1048102"/>
                  <a:pt x="2995740" y="1048483"/>
                </a:cubicBezTo>
                <a:cubicBezTo>
                  <a:pt x="2999626" y="1040137"/>
                  <a:pt x="3003651" y="1030925"/>
                  <a:pt x="3008058" y="1020432"/>
                </a:cubicBezTo>
                <a:cubicBezTo>
                  <a:pt x="3016663" y="1019843"/>
                  <a:pt x="3025303" y="1019220"/>
                  <a:pt x="3033977" y="1018596"/>
                </a:cubicBezTo>
                <a:cubicBezTo>
                  <a:pt x="3030022" y="1028501"/>
                  <a:pt x="3025962" y="1038128"/>
                  <a:pt x="3021972" y="1047201"/>
                </a:cubicBezTo>
                <a:close/>
                <a:moveTo>
                  <a:pt x="3074678" y="1082768"/>
                </a:moveTo>
                <a:cubicBezTo>
                  <a:pt x="3083700" y="1082248"/>
                  <a:pt x="3092721" y="1081729"/>
                  <a:pt x="3101778" y="1081105"/>
                </a:cubicBezTo>
                <a:cubicBezTo>
                  <a:pt x="3097302" y="1091252"/>
                  <a:pt x="3092652" y="1101226"/>
                  <a:pt x="3088002" y="1110853"/>
                </a:cubicBezTo>
                <a:cubicBezTo>
                  <a:pt x="3079154" y="1111338"/>
                  <a:pt x="3069925" y="1111789"/>
                  <a:pt x="3060591" y="1112169"/>
                </a:cubicBezTo>
                <a:cubicBezTo>
                  <a:pt x="3065344" y="1102715"/>
                  <a:pt x="3070098" y="1092880"/>
                  <a:pt x="3074678" y="1082802"/>
                </a:cubicBezTo>
                <a:close/>
                <a:moveTo>
                  <a:pt x="3075962" y="1145415"/>
                </a:moveTo>
                <a:cubicBezTo>
                  <a:pt x="3081202" y="1135753"/>
                  <a:pt x="3086372" y="1125745"/>
                  <a:pt x="3091333" y="1115667"/>
                </a:cubicBezTo>
                <a:cubicBezTo>
                  <a:pt x="3101431" y="1115078"/>
                  <a:pt x="3110626" y="1114455"/>
                  <a:pt x="3119335" y="1113797"/>
                </a:cubicBezTo>
                <a:cubicBezTo>
                  <a:pt x="3114443" y="1124083"/>
                  <a:pt x="3109411" y="1134160"/>
                  <a:pt x="3104345" y="1143857"/>
                </a:cubicBezTo>
                <a:cubicBezTo>
                  <a:pt x="3094699" y="1144480"/>
                  <a:pt x="3085157" y="1145000"/>
                  <a:pt x="3075962" y="1145415"/>
                </a:cubicBezTo>
                <a:close/>
                <a:moveTo>
                  <a:pt x="3036302" y="1146524"/>
                </a:moveTo>
                <a:cubicBezTo>
                  <a:pt x="3027107" y="1146662"/>
                  <a:pt x="3017773" y="1146697"/>
                  <a:pt x="3008543" y="1146662"/>
                </a:cubicBezTo>
                <a:cubicBezTo>
                  <a:pt x="3014165" y="1137346"/>
                  <a:pt x="3019612" y="1127788"/>
                  <a:pt x="3024782" y="1118265"/>
                </a:cubicBezTo>
                <a:cubicBezTo>
                  <a:pt x="3033700" y="1118091"/>
                  <a:pt x="3042895" y="1117849"/>
                  <a:pt x="3052124" y="1117503"/>
                </a:cubicBezTo>
                <a:cubicBezTo>
                  <a:pt x="3046989" y="1127442"/>
                  <a:pt x="3041680" y="1137173"/>
                  <a:pt x="3036302" y="1146558"/>
                </a:cubicBezTo>
                <a:close/>
                <a:moveTo>
                  <a:pt x="2673706" y="1147736"/>
                </a:moveTo>
                <a:lnTo>
                  <a:pt x="2703269" y="1152272"/>
                </a:lnTo>
                <a:cubicBezTo>
                  <a:pt x="2737585" y="1157536"/>
                  <a:pt x="2773012" y="1162973"/>
                  <a:pt x="2809480" y="1167891"/>
                </a:cubicBezTo>
                <a:cubicBezTo>
                  <a:pt x="2803755" y="1174332"/>
                  <a:pt x="2797682" y="1180878"/>
                  <a:pt x="2791402" y="1187457"/>
                </a:cubicBezTo>
                <a:cubicBezTo>
                  <a:pt x="2755385" y="1180843"/>
                  <a:pt x="2719577" y="1173536"/>
                  <a:pt x="2687967" y="1167060"/>
                </a:cubicBezTo>
                <a:lnTo>
                  <a:pt x="2671728" y="1163735"/>
                </a:lnTo>
                <a:cubicBezTo>
                  <a:pt x="2560139" y="1141121"/>
                  <a:pt x="2456703" y="1122420"/>
                  <a:pt x="2357744" y="1107079"/>
                </a:cubicBezTo>
                <a:cubicBezTo>
                  <a:pt x="2459687" y="1117780"/>
                  <a:pt x="2563747" y="1131182"/>
                  <a:pt x="2673671" y="1147770"/>
                </a:cubicBezTo>
                <a:close/>
                <a:moveTo>
                  <a:pt x="2670618" y="1168618"/>
                </a:moveTo>
                <a:lnTo>
                  <a:pt x="2686856" y="1171943"/>
                </a:lnTo>
                <a:cubicBezTo>
                  <a:pt x="2717599" y="1178246"/>
                  <a:pt x="2752332" y="1185345"/>
                  <a:pt x="2787238" y="1191786"/>
                </a:cubicBezTo>
                <a:cubicBezTo>
                  <a:pt x="2781305" y="1197881"/>
                  <a:pt x="2775198" y="1203907"/>
                  <a:pt x="2769022" y="1209760"/>
                </a:cubicBezTo>
                <a:cubicBezTo>
                  <a:pt x="2736405" y="1202037"/>
                  <a:pt x="2704691" y="1193899"/>
                  <a:pt x="2674018" y="1186003"/>
                </a:cubicBezTo>
                <a:lnTo>
                  <a:pt x="2668952" y="1184687"/>
                </a:lnTo>
                <a:cubicBezTo>
                  <a:pt x="2556634" y="1155943"/>
                  <a:pt x="2454968" y="1132152"/>
                  <a:pt x="2360346" y="1112550"/>
                </a:cubicBezTo>
                <a:cubicBezTo>
                  <a:pt x="2458160" y="1127788"/>
                  <a:pt x="2560381" y="1146281"/>
                  <a:pt x="2670618" y="1168618"/>
                </a:cubicBezTo>
                <a:close/>
                <a:moveTo>
                  <a:pt x="2592200" y="1358777"/>
                </a:moveTo>
                <a:lnTo>
                  <a:pt x="2591714" y="1359020"/>
                </a:lnTo>
                <a:cubicBezTo>
                  <a:pt x="2588765" y="1360474"/>
                  <a:pt x="2585780" y="1361929"/>
                  <a:pt x="2582796" y="1363349"/>
                </a:cubicBezTo>
                <a:lnTo>
                  <a:pt x="2571901" y="1354552"/>
                </a:lnTo>
                <a:cubicBezTo>
                  <a:pt x="2575093" y="1352855"/>
                  <a:pt x="2578320" y="1351159"/>
                  <a:pt x="2581478" y="1349427"/>
                </a:cubicBezTo>
                <a:lnTo>
                  <a:pt x="2592234" y="1358777"/>
                </a:lnTo>
                <a:close/>
                <a:moveTo>
                  <a:pt x="2547751" y="1361409"/>
                </a:moveTo>
                <a:cubicBezTo>
                  <a:pt x="2544594" y="1363037"/>
                  <a:pt x="2541436" y="1364630"/>
                  <a:pt x="2538244" y="1366223"/>
                </a:cubicBezTo>
                <a:cubicBezTo>
                  <a:pt x="2426065" y="1289688"/>
                  <a:pt x="2295218" y="1201795"/>
                  <a:pt x="2158992" y="1124360"/>
                </a:cubicBezTo>
                <a:cubicBezTo>
                  <a:pt x="2169020" y="1121174"/>
                  <a:pt x="2179083" y="1117953"/>
                  <a:pt x="2189215" y="1114732"/>
                </a:cubicBezTo>
                <a:cubicBezTo>
                  <a:pt x="2316349" y="1192098"/>
                  <a:pt x="2436647" y="1278953"/>
                  <a:pt x="2547786" y="1361409"/>
                </a:cubicBezTo>
                <a:close/>
                <a:moveTo>
                  <a:pt x="2105696" y="1100568"/>
                </a:moveTo>
                <a:cubicBezTo>
                  <a:pt x="2090359" y="1101676"/>
                  <a:pt x="2074502" y="1102923"/>
                  <a:pt x="2058506" y="1104343"/>
                </a:cubicBezTo>
                <a:cubicBezTo>
                  <a:pt x="2056494" y="1103339"/>
                  <a:pt x="2054447" y="1102334"/>
                  <a:pt x="2052434" y="1101330"/>
                </a:cubicBezTo>
                <a:cubicBezTo>
                  <a:pt x="2069714" y="1100499"/>
                  <a:pt x="2086785" y="1099806"/>
                  <a:pt x="2103336" y="1099287"/>
                </a:cubicBezTo>
                <a:lnTo>
                  <a:pt x="2105731" y="1100603"/>
                </a:lnTo>
                <a:close/>
                <a:moveTo>
                  <a:pt x="1978631" y="1100707"/>
                </a:moveTo>
                <a:cubicBezTo>
                  <a:pt x="1974120" y="1098663"/>
                  <a:pt x="1969610" y="1096585"/>
                  <a:pt x="1965064" y="1094542"/>
                </a:cubicBezTo>
                <a:cubicBezTo>
                  <a:pt x="1970997" y="1094300"/>
                  <a:pt x="1976931" y="1094092"/>
                  <a:pt x="1982864" y="1093919"/>
                </a:cubicBezTo>
                <a:cubicBezTo>
                  <a:pt x="1996674" y="1093503"/>
                  <a:pt x="2010553" y="1093192"/>
                  <a:pt x="2024086" y="1092949"/>
                </a:cubicBezTo>
                <a:cubicBezTo>
                  <a:pt x="2027035" y="1094404"/>
                  <a:pt x="2029984" y="1095858"/>
                  <a:pt x="2032934" y="1097313"/>
                </a:cubicBezTo>
                <a:cubicBezTo>
                  <a:pt x="2015966" y="1098248"/>
                  <a:pt x="1998374" y="1099321"/>
                  <a:pt x="1980539" y="1100568"/>
                </a:cubicBezTo>
                <a:lnTo>
                  <a:pt x="1978631" y="1100707"/>
                </a:lnTo>
                <a:close/>
                <a:moveTo>
                  <a:pt x="1859651" y="1085607"/>
                </a:moveTo>
                <a:cubicBezTo>
                  <a:pt x="1881892" y="1084257"/>
                  <a:pt x="1904203" y="1083322"/>
                  <a:pt x="1926098" y="1082768"/>
                </a:cubicBezTo>
                <a:cubicBezTo>
                  <a:pt x="1931962" y="1085330"/>
                  <a:pt x="1937791" y="1087928"/>
                  <a:pt x="1943621" y="1090525"/>
                </a:cubicBezTo>
                <a:cubicBezTo>
                  <a:pt x="1923600" y="1091529"/>
                  <a:pt x="1903162" y="1092880"/>
                  <a:pt x="1882760" y="1094508"/>
                </a:cubicBezTo>
                <a:cubicBezTo>
                  <a:pt x="1875092" y="1091495"/>
                  <a:pt x="1867319" y="1088516"/>
                  <a:pt x="1859651" y="1085607"/>
                </a:cubicBezTo>
                <a:close/>
                <a:moveTo>
                  <a:pt x="1819678" y="1071166"/>
                </a:moveTo>
                <a:cubicBezTo>
                  <a:pt x="1844592" y="1069885"/>
                  <a:pt x="1869089" y="1069123"/>
                  <a:pt x="1892718" y="1068881"/>
                </a:cubicBezTo>
                <a:cubicBezTo>
                  <a:pt x="1900213" y="1071893"/>
                  <a:pt x="1907708" y="1074941"/>
                  <a:pt x="1914995" y="1078023"/>
                </a:cubicBezTo>
                <a:cubicBezTo>
                  <a:pt x="1893482" y="1078681"/>
                  <a:pt x="1871032" y="1079789"/>
                  <a:pt x="1848131" y="1081313"/>
                </a:cubicBezTo>
                <a:cubicBezTo>
                  <a:pt x="1838936" y="1077954"/>
                  <a:pt x="1829429" y="1074525"/>
                  <a:pt x="1819678" y="1071166"/>
                </a:cubicBezTo>
                <a:close/>
                <a:moveTo>
                  <a:pt x="1987097" y="1065625"/>
                </a:moveTo>
                <a:cubicBezTo>
                  <a:pt x="1985085" y="1065521"/>
                  <a:pt x="1983107" y="1065452"/>
                  <a:pt x="1981095" y="1065383"/>
                </a:cubicBezTo>
                <a:lnTo>
                  <a:pt x="1977729" y="1065244"/>
                </a:lnTo>
                <a:cubicBezTo>
                  <a:pt x="1971587" y="1062370"/>
                  <a:pt x="1965411" y="1059530"/>
                  <a:pt x="1959200" y="1056690"/>
                </a:cubicBezTo>
                <a:cubicBezTo>
                  <a:pt x="1969956" y="1057418"/>
                  <a:pt x="1979707" y="1058145"/>
                  <a:pt x="1988763" y="1058976"/>
                </a:cubicBezTo>
                <a:cubicBezTo>
                  <a:pt x="2004134" y="1060361"/>
                  <a:pt x="2019332" y="1061850"/>
                  <a:pt x="2035224" y="1063582"/>
                </a:cubicBezTo>
                <a:cubicBezTo>
                  <a:pt x="2038902" y="1065452"/>
                  <a:pt x="2042615" y="1067322"/>
                  <a:pt x="2046293" y="1069227"/>
                </a:cubicBezTo>
                <a:cubicBezTo>
                  <a:pt x="2026862" y="1067842"/>
                  <a:pt x="2006979" y="1066630"/>
                  <a:pt x="1987063" y="1065660"/>
                </a:cubicBezTo>
                <a:close/>
                <a:moveTo>
                  <a:pt x="1989283" y="1053989"/>
                </a:moveTo>
                <a:cubicBezTo>
                  <a:pt x="1976168" y="1052812"/>
                  <a:pt x="1962184" y="1051807"/>
                  <a:pt x="1946466" y="1050872"/>
                </a:cubicBezTo>
                <a:lnTo>
                  <a:pt x="1944245" y="1049868"/>
                </a:lnTo>
                <a:cubicBezTo>
                  <a:pt x="1937236" y="1046751"/>
                  <a:pt x="1930019" y="1043600"/>
                  <a:pt x="1922420" y="1040414"/>
                </a:cubicBezTo>
                <a:cubicBezTo>
                  <a:pt x="1945911" y="1042145"/>
                  <a:pt x="1968846" y="1044466"/>
                  <a:pt x="1990741" y="1047305"/>
                </a:cubicBezTo>
                <a:cubicBezTo>
                  <a:pt x="1996223" y="1048033"/>
                  <a:pt x="2001636" y="1048760"/>
                  <a:pt x="2007049" y="1049487"/>
                </a:cubicBezTo>
                <a:cubicBezTo>
                  <a:pt x="2012219" y="1052015"/>
                  <a:pt x="2017389" y="1054613"/>
                  <a:pt x="2022559" y="1057175"/>
                </a:cubicBezTo>
                <a:cubicBezTo>
                  <a:pt x="2011386" y="1056032"/>
                  <a:pt x="2000248" y="1054959"/>
                  <a:pt x="1989318" y="1053989"/>
                </a:cubicBezTo>
                <a:close/>
                <a:moveTo>
                  <a:pt x="1864127" y="982892"/>
                </a:moveTo>
                <a:cubicBezTo>
                  <a:pt x="1853960" y="979359"/>
                  <a:pt x="1844557" y="976173"/>
                  <a:pt x="1835293" y="973230"/>
                </a:cubicBezTo>
                <a:cubicBezTo>
                  <a:pt x="1825230" y="970009"/>
                  <a:pt x="1815029" y="966892"/>
                  <a:pt x="1804724" y="963879"/>
                </a:cubicBezTo>
                <a:cubicBezTo>
                  <a:pt x="1857049" y="969143"/>
                  <a:pt x="1907604" y="977628"/>
                  <a:pt x="1954932" y="989056"/>
                </a:cubicBezTo>
                <a:cubicBezTo>
                  <a:pt x="1962774" y="992554"/>
                  <a:pt x="1969228" y="995532"/>
                  <a:pt x="1975265" y="998372"/>
                </a:cubicBezTo>
                <a:cubicBezTo>
                  <a:pt x="1980227" y="1000727"/>
                  <a:pt x="1985224" y="1003151"/>
                  <a:pt x="1990186" y="1005610"/>
                </a:cubicBezTo>
                <a:cubicBezTo>
                  <a:pt x="1950074" y="995878"/>
                  <a:pt x="1907708" y="988225"/>
                  <a:pt x="1864127" y="982926"/>
                </a:cubicBezTo>
                <a:close/>
                <a:moveTo>
                  <a:pt x="1693308" y="936590"/>
                </a:moveTo>
                <a:cubicBezTo>
                  <a:pt x="1754932" y="938875"/>
                  <a:pt x="1814057" y="945213"/>
                  <a:pt x="1869123" y="955395"/>
                </a:cubicBezTo>
                <a:cubicBezTo>
                  <a:pt x="1889595" y="962355"/>
                  <a:pt x="1909859" y="970009"/>
                  <a:pt x="1929602" y="978147"/>
                </a:cubicBezTo>
                <a:cubicBezTo>
                  <a:pt x="1881997" y="968000"/>
                  <a:pt x="1831511" y="960797"/>
                  <a:pt x="1779186" y="956676"/>
                </a:cubicBezTo>
                <a:cubicBezTo>
                  <a:pt x="1751045" y="949092"/>
                  <a:pt x="1722246" y="942339"/>
                  <a:pt x="1693273" y="936590"/>
                </a:cubicBezTo>
                <a:close/>
                <a:moveTo>
                  <a:pt x="1619990" y="953282"/>
                </a:moveTo>
                <a:cubicBezTo>
                  <a:pt x="1588727" y="947880"/>
                  <a:pt x="1556354" y="943343"/>
                  <a:pt x="1523529" y="939811"/>
                </a:cubicBezTo>
                <a:cubicBezTo>
                  <a:pt x="1571170" y="936521"/>
                  <a:pt x="1617492" y="935170"/>
                  <a:pt x="1661524" y="935793"/>
                </a:cubicBezTo>
                <a:cubicBezTo>
                  <a:pt x="1692163" y="941161"/>
                  <a:pt x="1722593" y="947533"/>
                  <a:pt x="1752156" y="954875"/>
                </a:cubicBezTo>
                <a:cubicBezTo>
                  <a:pt x="1709859" y="952451"/>
                  <a:pt x="1665514" y="951897"/>
                  <a:pt x="1619990" y="953282"/>
                </a:cubicBezTo>
                <a:close/>
                <a:moveTo>
                  <a:pt x="1373425" y="930737"/>
                </a:moveTo>
                <a:cubicBezTo>
                  <a:pt x="1418845" y="924677"/>
                  <a:pt x="1463050" y="920209"/>
                  <a:pt x="1504931" y="917404"/>
                </a:cubicBezTo>
                <a:cubicBezTo>
                  <a:pt x="1547610" y="920105"/>
                  <a:pt x="1589872" y="924607"/>
                  <a:pt x="1630920" y="930806"/>
                </a:cubicBezTo>
                <a:cubicBezTo>
                  <a:pt x="1602919" y="930980"/>
                  <a:pt x="1574501" y="931880"/>
                  <a:pt x="1546153" y="933508"/>
                </a:cubicBezTo>
                <a:cubicBezTo>
                  <a:pt x="1529775" y="934443"/>
                  <a:pt x="1512773" y="935655"/>
                  <a:pt x="1496083" y="937109"/>
                </a:cubicBezTo>
                <a:cubicBezTo>
                  <a:pt x="1455729" y="933473"/>
                  <a:pt x="1414577" y="931326"/>
                  <a:pt x="1373425" y="930772"/>
                </a:cubicBezTo>
                <a:close/>
                <a:moveTo>
                  <a:pt x="1212009" y="952659"/>
                </a:moveTo>
                <a:cubicBezTo>
                  <a:pt x="1153056" y="955879"/>
                  <a:pt x="1092647" y="962667"/>
                  <a:pt x="1028525" y="973230"/>
                </a:cubicBezTo>
                <a:cubicBezTo>
                  <a:pt x="1041432" y="969974"/>
                  <a:pt x="1053819" y="966927"/>
                  <a:pt x="1065895" y="964018"/>
                </a:cubicBezTo>
                <a:cubicBezTo>
                  <a:pt x="1082099" y="960104"/>
                  <a:pt x="1098337" y="956295"/>
                  <a:pt x="1113917" y="952693"/>
                </a:cubicBezTo>
                <a:cubicBezTo>
                  <a:pt x="1166172" y="945213"/>
                  <a:pt x="1217109" y="940157"/>
                  <a:pt x="1265340" y="937663"/>
                </a:cubicBezTo>
                <a:cubicBezTo>
                  <a:pt x="1277623" y="937040"/>
                  <a:pt x="1290114" y="936555"/>
                  <a:pt x="1303057" y="936209"/>
                </a:cubicBezTo>
                <a:cubicBezTo>
                  <a:pt x="1273841" y="940988"/>
                  <a:pt x="1243307" y="946494"/>
                  <a:pt x="1212043" y="952624"/>
                </a:cubicBezTo>
                <a:close/>
                <a:moveTo>
                  <a:pt x="961349" y="985420"/>
                </a:moveTo>
                <a:cubicBezTo>
                  <a:pt x="823874" y="1012640"/>
                  <a:pt x="689141" y="1052673"/>
                  <a:pt x="568461" y="1089313"/>
                </a:cubicBezTo>
                <a:cubicBezTo>
                  <a:pt x="715581" y="1043357"/>
                  <a:pt x="878940" y="993385"/>
                  <a:pt x="1046845" y="963464"/>
                </a:cubicBezTo>
                <a:cubicBezTo>
                  <a:pt x="1020301" y="970009"/>
                  <a:pt x="992126" y="977247"/>
                  <a:pt x="961349" y="985420"/>
                </a:cubicBezTo>
                <a:close/>
                <a:moveTo>
                  <a:pt x="717039" y="1138108"/>
                </a:moveTo>
                <a:cubicBezTo>
                  <a:pt x="714679" y="1138558"/>
                  <a:pt x="712216" y="1138974"/>
                  <a:pt x="709683" y="1139424"/>
                </a:cubicBezTo>
                <a:cubicBezTo>
                  <a:pt x="697191" y="1140463"/>
                  <a:pt x="684630" y="1141710"/>
                  <a:pt x="671931" y="1143130"/>
                </a:cubicBezTo>
                <a:cubicBezTo>
                  <a:pt x="687094" y="1141190"/>
                  <a:pt x="702118" y="1139493"/>
                  <a:pt x="717004" y="1138074"/>
                </a:cubicBezTo>
                <a:close/>
                <a:moveTo>
                  <a:pt x="881994" y="1132394"/>
                </a:moveTo>
                <a:cubicBezTo>
                  <a:pt x="887268" y="1131251"/>
                  <a:pt x="892542" y="1130108"/>
                  <a:pt x="897816" y="1128931"/>
                </a:cubicBezTo>
                <a:cubicBezTo>
                  <a:pt x="916553" y="1130593"/>
                  <a:pt x="935464" y="1133017"/>
                  <a:pt x="954132" y="1136134"/>
                </a:cubicBezTo>
                <a:cubicBezTo>
                  <a:pt x="948094" y="1137450"/>
                  <a:pt x="942057" y="1138732"/>
                  <a:pt x="936019" y="1140013"/>
                </a:cubicBezTo>
                <a:cubicBezTo>
                  <a:pt x="918115" y="1136758"/>
                  <a:pt x="900315" y="1134229"/>
                  <a:pt x="881959" y="1132359"/>
                </a:cubicBezTo>
                <a:close/>
                <a:moveTo>
                  <a:pt x="1229705" y="1206643"/>
                </a:moveTo>
                <a:cubicBezTo>
                  <a:pt x="1220093" y="1208652"/>
                  <a:pt x="1210447" y="1210660"/>
                  <a:pt x="1200801" y="1212634"/>
                </a:cubicBezTo>
                <a:cubicBezTo>
                  <a:pt x="1190426" y="1207647"/>
                  <a:pt x="1180121" y="1202834"/>
                  <a:pt x="1170024" y="1198297"/>
                </a:cubicBezTo>
                <a:lnTo>
                  <a:pt x="1197852" y="1192583"/>
                </a:lnTo>
                <a:cubicBezTo>
                  <a:pt x="1209094" y="1197396"/>
                  <a:pt x="1219573" y="1202037"/>
                  <a:pt x="1229705" y="1206643"/>
                </a:cubicBezTo>
                <a:close/>
                <a:moveTo>
                  <a:pt x="1267352" y="1224374"/>
                </a:moveTo>
                <a:cubicBezTo>
                  <a:pt x="1257325" y="1226521"/>
                  <a:pt x="1247297" y="1228634"/>
                  <a:pt x="1237234" y="1230746"/>
                </a:cubicBezTo>
                <a:cubicBezTo>
                  <a:pt x="1227588" y="1225794"/>
                  <a:pt x="1217838" y="1220911"/>
                  <a:pt x="1208192" y="1216201"/>
                </a:cubicBezTo>
                <a:cubicBezTo>
                  <a:pt x="1217942" y="1214193"/>
                  <a:pt x="1227658" y="1212149"/>
                  <a:pt x="1237338" y="1210141"/>
                </a:cubicBezTo>
                <a:cubicBezTo>
                  <a:pt x="1246776" y="1214504"/>
                  <a:pt x="1256631" y="1219179"/>
                  <a:pt x="1267352" y="1224340"/>
                </a:cubicBezTo>
                <a:close/>
                <a:moveTo>
                  <a:pt x="1303404" y="1242105"/>
                </a:moveTo>
                <a:cubicBezTo>
                  <a:pt x="1292960" y="1244391"/>
                  <a:pt x="1282515" y="1246677"/>
                  <a:pt x="1272037" y="1248962"/>
                </a:cubicBezTo>
                <a:cubicBezTo>
                  <a:pt x="1262807" y="1244010"/>
                  <a:pt x="1253508" y="1239127"/>
                  <a:pt x="1244347" y="1234417"/>
                </a:cubicBezTo>
                <a:cubicBezTo>
                  <a:pt x="1254514" y="1232270"/>
                  <a:pt x="1264611" y="1230123"/>
                  <a:pt x="1274708" y="1227976"/>
                </a:cubicBezTo>
                <a:cubicBezTo>
                  <a:pt x="1284320" y="1232651"/>
                  <a:pt x="1293896" y="1237361"/>
                  <a:pt x="1303404" y="1242140"/>
                </a:cubicBezTo>
                <a:close/>
                <a:moveTo>
                  <a:pt x="1338206" y="1259698"/>
                </a:moveTo>
                <a:cubicBezTo>
                  <a:pt x="1327346" y="1262191"/>
                  <a:pt x="1316450" y="1264650"/>
                  <a:pt x="1305555" y="1267109"/>
                </a:cubicBezTo>
                <a:cubicBezTo>
                  <a:pt x="1296707" y="1262261"/>
                  <a:pt x="1287790" y="1257412"/>
                  <a:pt x="1278837" y="1252633"/>
                </a:cubicBezTo>
                <a:cubicBezTo>
                  <a:pt x="1289420" y="1250313"/>
                  <a:pt x="1299969" y="1247993"/>
                  <a:pt x="1310517" y="1245672"/>
                </a:cubicBezTo>
                <a:cubicBezTo>
                  <a:pt x="1319781" y="1250347"/>
                  <a:pt x="1329011" y="1255023"/>
                  <a:pt x="1338206" y="1259698"/>
                </a:cubicBezTo>
                <a:close/>
                <a:moveTo>
                  <a:pt x="1371794" y="1276910"/>
                </a:moveTo>
                <a:cubicBezTo>
                  <a:pt x="1360552" y="1279611"/>
                  <a:pt x="1349275" y="1282312"/>
                  <a:pt x="1337998" y="1284944"/>
                </a:cubicBezTo>
                <a:cubicBezTo>
                  <a:pt x="1329427" y="1280234"/>
                  <a:pt x="1320822" y="1275490"/>
                  <a:pt x="1312182" y="1270745"/>
                </a:cubicBezTo>
                <a:cubicBezTo>
                  <a:pt x="1323182" y="1268252"/>
                  <a:pt x="1334181" y="1265758"/>
                  <a:pt x="1345146" y="1263265"/>
                </a:cubicBezTo>
                <a:lnTo>
                  <a:pt x="1371794" y="1276910"/>
                </a:lnTo>
                <a:close/>
                <a:moveTo>
                  <a:pt x="1512426" y="1270676"/>
                </a:moveTo>
                <a:cubicBezTo>
                  <a:pt x="1526687" y="1266901"/>
                  <a:pt x="1540878" y="1263126"/>
                  <a:pt x="1555070" y="1259317"/>
                </a:cubicBezTo>
                <a:cubicBezTo>
                  <a:pt x="1563571" y="1262642"/>
                  <a:pt x="1572107" y="1265966"/>
                  <a:pt x="1580677" y="1269221"/>
                </a:cubicBezTo>
                <a:cubicBezTo>
                  <a:pt x="1566520" y="1273273"/>
                  <a:pt x="1552329" y="1277325"/>
                  <a:pt x="1538103" y="1281377"/>
                </a:cubicBezTo>
                <a:cubicBezTo>
                  <a:pt x="1529532" y="1277845"/>
                  <a:pt x="1520962" y="1274278"/>
                  <a:pt x="1512461" y="1270676"/>
                </a:cubicBezTo>
                <a:close/>
                <a:moveTo>
                  <a:pt x="2429222" y="1420005"/>
                </a:moveTo>
                <a:cubicBezTo>
                  <a:pt x="2431269" y="1419209"/>
                  <a:pt x="2433351" y="1418412"/>
                  <a:pt x="2435398" y="1417581"/>
                </a:cubicBezTo>
                <a:cubicBezTo>
                  <a:pt x="2437550" y="1418170"/>
                  <a:pt x="2439666" y="1418724"/>
                  <a:pt x="2441783" y="1419278"/>
                </a:cubicBezTo>
                <a:cubicBezTo>
                  <a:pt x="2440811" y="1419590"/>
                  <a:pt x="2439805" y="1419936"/>
                  <a:pt x="2438799" y="1420248"/>
                </a:cubicBezTo>
                <a:lnTo>
                  <a:pt x="2435502" y="1421321"/>
                </a:lnTo>
                <a:cubicBezTo>
                  <a:pt x="2433421" y="1420871"/>
                  <a:pt x="2431304" y="1420455"/>
                  <a:pt x="2429222" y="1420005"/>
                </a:cubicBezTo>
                <a:close/>
                <a:moveTo>
                  <a:pt x="2492026" y="1427174"/>
                </a:moveTo>
                <a:cubicBezTo>
                  <a:pt x="2493240" y="1426897"/>
                  <a:pt x="2494455" y="1426620"/>
                  <a:pt x="2495704" y="1426343"/>
                </a:cubicBezTo>
                <a:cubicBezTo>
                  <a:pt x="2497092" y="1426758"/>
                  <a:pt x="2498445" y="1427208"/>
                  <a:pt x="2499833" y="1427624"/>
                </a:cubicBezTo>
                <a:cubicBezTo>
                  <a:pt x="2498618" y="1427832"/>
                  <a:pt x="2497404" y="1428005"/>
                  <a:pt x="2496190" y="1428213"/>
                </a:cubicBezTo>
                <a:cubicBezTo>
                  <a:pt x="2494802" y="1427866"/>
                  <a:pt x="2493414" y="1427520"/>
                  <a:pt x="2492026" y="1427174"/>
                </a:cubicBezTo>
                <a:close/>
                <a:moveTo>
                  <a:pt x="2505385" y="1424092"/>
                </a:moveTo>
                <a:cubicBezTo>
                  <a:pt x="2507016" y="1423711"/>
                  <a:pt x="2508646" y="1423295"/>
                  <a:pt x="2510312" y="1422914"/>
                </a:cubicBezTo>
                <a:lnTo>
                  <a:pt x="2515794" y="1424957"/>
                </a:lnTo>
                <a:cubicBezTo>
                  <a:pt x="2514163" y="1425234"/>
                  <a:pt x="2512532" y="1425512"/>
                  <a:pt x="2510902" y="1425789"/>
                </a:cubicBezTo>
                <a:cubicBezTo>
                  <a:pt x="2509063" y="1425234"/>
                  <a:pt x="2507224" y="1424646"/>
                  <a:pt x="2505385" y="1424092"/>
                </a:cubicBezTo>
                <a:close/>
                <a:moveTo>
                  <a:pt x="2519021" y="1420767"/>
                </a:moveTo>
                <a:cubicBezTo>
                  <a:pt x="2520964" y="1420282"/>
                  <a:pt x="2522907" y="1419797"/>
                  <a:pt x="2524850" y="1419278"/>
                </a:cubicBezTo>
                <a:lnTo>
                  <a:pt x="2525267" y="1419451"/>
                </a:lnTo>
                <a:cubicBezTo>
                  <a:pt x="2527279" y="1420317"/>
                  <a:pt x="2529292" y="1421217"/>
                  <a:pt x="2531339" y="1422083"/>
                </a:cubicBezTo>
                <a:cubicBezTo>
                  <a:pt x="2529396" y="1422464"/>
                  <a:pt x="2527487" y="1422810"/>
                  <a:pt x="2525544" y="1423157"/>
                </a:cubicBezTo>
                <a:cubicBezTo>
                  <a:pt x="2523358" y="1422360"/>
                  <a:pt x="2521207" y="1421529"/>
                  <a:pt x="2519021" y="1420732"/>
                </a:cubicBezTo>
                <a:close/>
                <a:moveTo>
                  <a:pt x="2554864" y="1426689"/>
                </a:moveTo>
                <a:cubicBezTo>
                  <a:pt x="2552678" y="1425754"/>
                  <a:pt x="2550458" y="1424819"/>
                  <a:pt x="2548272" y="1423884"/>
                </a:cubicBezTo>
                <a:cubicBezTo>
                  <a:pt x="2550145" y="1423503"/>
                  <a:pt x="2552054" y="1423087"/>
                  <a:pt x="2553927" y="1422706"/>
                </a:cubicBezTo>
                <a:cubicBezTo>
                  <a:pt x="2556079" y="1423780"/>
                  <a:pt x="2558265" y="1424819"/>
                  <a:pt x="2560416" y="1425892"/>
                </a:cubicBezTo>
                <a:cubicBezTo>
                  <a:pt x="2558577" y="1426170"/>
                  <a:pt x="2556703" y="1426412"/>
                  <a:pt x="2554864" y="1426689"/>
                </a:cubicBezTo>
                <a:close/>
                <a:moveTo>
                  <a:pt x="2561943" y="1420975"/>
                </a:moveTo>
                <a:cubicBezTo>
                  <a:pt x="2564059" y="1420490"/>
                  <a:pt x="2566211" y="1420040"/>
                  <a:pt x="2568327" y="1419555"/>
                </a:cubicBezTo>
                <a:cubicBezTo>
                  <a:pt x="2570756" y="1420906"/>
                  <a:pt x="2573185" y="1422222"/>
                  <a:pt x="2575614" y="1423572"/>
                </a:cubicBezTo>
                <a:cubicBezTo>
                  <a:pt x="2573497" y="1423918"/>
                  <a:pt x="2571415" y="1424265"/>
                  <a:pt x="2569299" y="1424576"/>
                </a:cubicBezTo>
                <a:cubicBezTo>
                  <a:pt x="2566835" y="1423399"/>
                  <a:pt x="2564372" y="1422187"/>
                  <a:pt x="2561908" y="1420975"/>
                </a:cubicBezTo>
                <a:close/>
                <a:moveTo>
                  <a:pt x="2575753" y="1417823"/>
                </a:moveTo>
                <a:cubicBezTo>
                  <a:pt x="2578077" y="1417269"/>
                  <a:pt x="2580367" y="1416715"/>
                  <a:pt x="2582692" y="1416161"/>
                </a:cubicBezTo>
                <a:cubicBezTo>
                  <a:pt x="2585329" y="1417789"/>
                  <a:pt x="2587966" y="1419382"/>
                  <a:pt x="2590603" y="1421009"/>
                </a:cubicBezTo>
                <a:cubicBezTo>
                  <a:pt x="2588313" y="1421425"/>
                  <a:pt x="2586058" y="1421806"/>
                  <a:pt x="2583768" y="1422222"/>
                </a:cubicBezTo>
                <a:cubicBezTo>
                  <a:pt x="2581096" y="1420767"/>
                  <a:pt x="2578424" y="1419313"/>
                  <a:pt x="2575753" y="1417823"/>
                </a:cubicBezTo>
                <a:close/>
                <a:moveTo>
                  <a:pt x="2631998" y="1417650"/>
                </a:moveTo>
                <a:cubicBezTo>
                  <a:pt x="2634532" y="1417062"/>
                  <a:pt x="2637030" y="1416473"/>
                  <a:pt x="2639563" y="1415849"/>
                </a:cubicBezTo>
                <a:cubicBezTo>
                  <a:pt x="2642443" y="1418135"/>
                  <a:pt x="2645357" y="1420455"/>
                  <a:pt x="2648307" y="1422741"/>
                </a:cubicBezTo>
                <a:cubicBezTo>
                  <a:pt x="2645843" y="1423191"/>
                  <a:pt x="2643345" y="1423641"/>
                  <a:pt x="2640881" y="1424057"/>
                </a:cubicBezTo>
                <a:cubicBezTo>
                  <a:pt x="2637932" y="1421910"/>
                  <a:pt x="2634983" y="1419797"/>
                  <a:pt x="2632033" y="1417650"/>
                </a:cubicBezTo>
                <a:close/>
                <a:moveTo>
                  <a:pt x="2669160" y="1432403"/>
                </a:moveTo>
                <a:cubicBezTo>
                  <a:pt x="2666176" y="1430152"/>
                  <a:pt x="2663227" y="1427866"/>
                  <a:pt x="2660278" y="1425581"/>
                </a:cubicBezTo>
                <a:cubicBezTo>
                  <a:pt x="2662672" y="1425096"/>
                  <a:pt x="2665066" y="1424611"/>
                  <a:pt x="2667425" y="1424126"/>
                </a:cubicBezTo>
                <a:cubicBezTo>
                  <a:pt x="2670305" y="1426550"/>
                  <a:pt x="2673185" y="1428975"/>
                  <a:pt x="2676135" y="1431399"/>
                </a:cubicBezTo>
                <a:cubicBezTo>
                  <a:pt x="2673810" y="1431745"/>
                  <a:pt x="2671485" y="1432091"/>
                  <a:pt x="2669160" y="1432403"/>
                </a:cubicBezTo>
                <a:close/>
                <a:moveTo>
                  <a:pt x="2673775" y="1422741"/>
                </a:moveTo>
                <a:cubicBezTo>
                  <a:pt x="2680298" y="1421287"/>
                  <a:pt x="2686648" y="1419797"/>
                  <a:pt x="2692790" y="1418239"/>
                </a:cubicBezTo>
                <a:cubicBezTo>
                  <a:pt x="2696502" y="1421044"/>
                  <a:pt x="2700250" y="1423815"/>
                  <a:pt x="2703997" y="1426550"/>
                </a:cubicBezTo>
                <a:cubicBezTo>
                  <a:pt x="2697058" y="1427936"/>
                  <a:pt x="2689979" y="1429217"/>
                  <a:pt x="2682935" y="1430325"/>
                </a:cubicBezTo>
                <a:cubicBezTo>
                  <a:pt x="2679882" y="1427797"/>
                  <a:pt x="2676829" y="1425269"/>
                  <a:pt x="2673810" y="1422706"/>
                </a:cubicBezTo>
                <a:close/>
                <a:moveTo>
                  <a:pt x="2849764" y="1445009"/>
                </a:moveTo>
                <a:cubicBezTo>
                  <a:pt x="2842582" y="1442031"/>
                  <a:pt x="2835607" y="1438983"/>
                  <a:pt x="2828945" y="1435970"/>
                </a:cubicBezTo>
                <a:cubicBezTo>
                  <a:pt x="2840674" y="1432195"/>
                  <a:pt x="2852263" y="1427901"/>
                  <a:pt x="2863505" y="1423157"/>
                </a:cubicBezTo>
                <a:cubicBezTo>
                  <a:pt x="2871416" y="1425996"/>
                  <a:pt x="2879536" y="1428767"/>
                  <a:pt x="2887724" y="1431364"/>
                </a:cubicBezTo>
                <a:cubicBezTo>
                  <a:pt x="2875233" y="1436559"/>
                  <a:pt x="2862499" y="1441130"/>
                  <a:pt x="2849764" y="1444974"/>
                </a:cubicBezTo>
                <a:close/>
                <a:moveTo>
                  <a:pt x="3019057" y="1451970"/>
                </a:moveTo>
                <a:cubicBezTo>
                  <a:pt x="3034741" y="1443450"/>
                  <a:pt x="3050181" y="1433892"/>
                  <a:pt x="3065032" y="1423538"/>
                </a:cubicBezTo>
                <a:cubicBezTo>
                  <a:pt x="3078981" y="1423087"/>
                  <a:pt x="3092964" y="1422083"/>
                  <a:pt x="3106739" y="1420455"/>
                </a:cubicBezTo>
                <a:cubicBezTo>
                  <a:pt x="3091229" y="1432230"/>
                  <a:pt x="3075060" y="1443104"/>
                  <a:pt x="3058578" y="1452766"/>
                </a:cubicBezTo>
                <a:cubicBezTo>
                  <a:pt x="3045393" y="1453043"/>
                  <a:pt x="3032138" y="1452766"/>
                  <a:pt x="3019092" y="1451970"/>
                </a:cubicBezTo>
                <a:close/>
                <a:moveTo>
                  <a:pt x="3219266" y="1363834"/>
                </a:moveTo>
                <a:cubicBezTo>
                  <a:pt x="3236094" y="1358985"/>
                  <a:pt x="3253374" y="1353340"/>
                  <a:pt x="3270758" y="1347107"/>
                </a:cubicBezTo>
                <a:cubicBezTo>
                  <a:pt x="3258995" y="1360509"/>
                  <a:pt x="3247232" y="1373149"/>
                  <a:pt x="3235713" y="1384820"/>
                </a:cubicBezTo>
                <a:cubicBezTo>
                  <a:pt x="3217808" y="1390984"/>
                  <a:pt x="3199939" y="1396387"/>
                  <a:pt x="3182451" y="1400889"/>
                </a:cubicBezTo>
                <a:cubicBezTo>
                  <a:pt x="3194838" y="1389391"/>
                  <a:pt x="3207191" y="1376959"/>
                  <a:pt x="3219266" y="1363834"/>
                </a:cubicBezTo>
                <a:close/>
                <a:moveTo>
                  <a:pt x="3346678" y="1260702"/>
                </a:moveTo>
                <a:cubicBezTo>
                  <a:pt x="3365657" y="1253811"/>
                  <a:pt x="3386095" y="1245949"/>
                  <a:pt x="3408961" y="1236807"/>
                </a:cubicBezTo>
                <a:lnTo>
                  <a:pt x="3405873" y="1240616"/>
                </a:lnTo>
                <a:cubicBezTo>
                  <a:pt x="3398621" y="1249586"/>
                  <a:pt x="3391369" y="1258590"/>
                  <a:pt x="3384048" y="1267559"/>
                </a:cubicBezTo>
                <a:cubicBezTo>
                  <a:pt x="3362327" y="1276979"/>
                  <a:pt x="3341993" y="1285325"/>
                  <a:pt x="3322007" y="1292978"/>
                </a:cubicBezTo>
                <a:cubicBezTo>
                  <a:pt x="3329814" y="1282935"/>
                  <a:pt x="3337934" y="1272338"/>
                  <a:pt x="3346643" y="1260702"/>
                </a:cubicBezTo>
                <a:close/>
                <a:moveTo>
                  <a:pt x="3448205" y="1196842"/>
                </a:moveTo>
                <a:cubicBezTo>
                  <a:pt x="3457157" y="1193587"/>
                  <a:pt x="3466109" y="1190297"/>
                  <a:pt x="3475026" y="1187042"/>
                </a:cubicBezTo>
                <a:cubicBezTo>
                  <a:pt x="3493659" y="1180220"/>
                  <a:pt x="3514478" y="1172566"/>
                  <a:pt x="3534811" y="1165328"/>
                </a:cubicBezTo>
                <a:cubicBezTo>
                  <a:pt x="3527282" y="1172705"/>
                  <a:pt x="3519405" y="1180635"/>
                  <a:pt x="3511008" y="1189328"/>
                </a:cubicBezTo>
                <a:cubicBezTo>
                  <a:pt x="3501189" y="1193379"/>
                  <a:pt x="3491265" y="1197535"/>
                  <a:pt x="3481203" y="1201725"/>
                </a:cubicBezTo>
                <a:lnTo>
                  <a:pt x="3480752" y="1201899"/>
                </a:lnTo>
                <a:cubicBezTo>
                  <a:pt x="3464617" y="1208617"/>
                  <a:pt x="3444978" y="1216790"/>
                  <a:pt x="3425408" y="1224755"/>
                </a:cubicBezTo>
                <a:cubicBezTo>
                  <a:pt x="3432937" y="1215439"/>
                  <a:pt x="3440536" y="1206124"/>
                  <a:pt x="3448205" y="1196842"/>
                </a:cubicBezTo>
                <a:close/>
                <a:moveTo>
                  <a:pt x="3587761" y="1124048"/>
                </a:moveTo>
                <a:cubicBezTo>
                  <a:pt x="3595256" y="1117710"/>
                  <a:pt x="3602820" y="1111511"/>
                  <a:pt x="3610384" y="1105520"/>
                </a:cubicBezTo>
                <a:cubicBezTo>
                  <a:pt x="3617081" y="1104066"/>
                  <a:pt x="3623743" y="1102681"/>
                  <a:pt x="3630440" y="1101365"/>
                </a:cubicBezTo>
                <a:cubicBezTo>
                  <a:pt x="3655006" y="1096482"/>
                  <a:pt x="3675131" y="1092984"/>
                  <a:pt x="3693799" y="1090386"/>
                </a:cubicBezTo>
                <a:cubicBezTo>
                  <a:pt x="3707400" y="1088482"/>
                  <a:pt x="3721245" y="1086785"/>
                  <a:pt x="3735922" y="1085226"/>
                </a:cubicBezTo>
                <a:cubicBezTo>
                  <a:pt x="3730821" y="1088101"/>
                  <a:pt x="3725582" y="1091148"/>
                  <a:pt x="3720100" y="1094404"/>
                </a:cubicBezTo>
                <a:cubicBezTo>
                  <a:pt x="3706463" y="1096655"/>
                  <a:pt x="3694527" y="1098767"/>
                  <a:pt x="3683597" y="1100914"/>
                </a:cubicBezTo>
                <a:lnTo>
                  <a:pt x="3683597" y="1100914"/>
                </a:lnTo>
                <a:cubicBezTo>
                  <a:pt x="3665207" y="1104481"/>
                  <a:pt x="3645186" y="1109053"/>
                  <a:pt x="3620516" y="1115321"/>
                </a:cubicBezTo>
                <a:cubicBezTo>
                  <a:pt x="3610072" y="1117953"/>
                  <a:pt x="3599281" y="1120827"/>
                  <a:pt x="3587761" y="1124048"/>
                </a:cubicBezTo>
                <a:close/>
                <a:moveTo>
                  <a:pt x="3773396" y="1070924"/>
                </a:moveTo>
                <a:cubicBezTo>
                  <a:pt x="3795048" y="1070335"/>
                  <a:pt x="3817185" y="1070370"/>
                  <a:pt x="3839184" y="1070993"/>
                </a:cubicBezTo>
                <a:lnTo>
                  <a:pt x="3839253" y="1073867"/>
                </a:lnTo>
                <a:cubicBezTo>
                  <a:pt x="3812813" y="1074352"/>
                  <a:pt x="3786165" y="1075703"/>
                  <a:pt x="3759899" y="1077919"/>
                </a:cubicBezTo>
                <a:cubicBezTo>
                  <a:pt x="3764687" y="1075391"/>
                  <a:pt x="3769128" y="1073071"/>
                  <a:pt x="3773361" y="1070924"/>
                </a:cubicBezTo>
                <a:close/>
                <a:moveTo>
                  <a:pt x="4081517" y="1079616"/>
                </a:moveTo>
                <a:lnTo>
                  <a:pt x="4079157" y="1078127"/>
                </a:lnTo>
                <a:cubicBezTo>
                  <a:pt x="4079157" y="1078127"/>
                  <a:pt x="4079122" y="1078127"/>
                  <a:pt x="4079087" y="1078092"/>
                </a:cubicBezTo>
                <a:cubicBezTo>
                  <a:pt x="4081898" y="1078092"/>
                  <a:pt x="4084743" y="1078162"/>
                  <a:pt x="4087554" y="1078196"/>
                </a:cubicBezTo>
                <a:lnTo>
                  <a:pt x="4088178" y="1079963"/>
                </a:lnTo>
                <a:cubicBezTo>
                  <a:pt x="4085958" y="1079824"/>
                  <a:pt x="4083737" y="1079720"/>
                  <a:pt x="4081517" y="1079616"/>
                </a:cubicBezTo>
                <a:close/>
                <a:moveTo>
                  <a:pt x="4504384" y="1384439"/>
                </a:moveTo>
                <a:cubicBezTo>
                  <a:pt x="4505321" y="1382500"/>
                  <a:pt x="4506257" y="1380595"/>
                  <a:pt x="4507194" y="1378656"/>
                </a:cubicBezTo>
                <a:cubicBezTo>
                  <a:pt x="4511046" y="1381253"/>
                  <a:pt x="4514897" y="1383850"/>
                  <a:pt x="4518749" y="1386448"/>
                </a:cubicBezTo>
                <a:cubicBezTo>
                  <a:pt x="4517950" y="1387902"/>
                  <a:pt x="4517152" y="1389357"/>
                  <a:pt x="4516320" y="1390811"/>
                </a:cubicBezTo>
                <a:cubicBezTo>
                  <a:pt x="4514932" y="1390673"/>
                  <a:pt x="4513544" y="1390534"/>
                  <a:pt x="4512156" y="1390361"/>
                </a:cubicBezTo>
                <a:lnTo>
                  <a:pt x="4504210" y="1384820"/>
                </a:lnTo>
                <a:lnTo>
                  <a:pt x="4504384" y="1384474"/>
                </a:lnTo>
                <a:close/>
                <a:moveTo>
                  <a:pt x="4526486" y="1391608"/>
                </a:moveTo>
                <a:cubicBezTo>
                  <a:pt x="4525064" y="1391504"/>
                  <a:pt x="4523676" y="1391400"/>
                  <a:pt x="4522322" y="1391296"/>
                </a:cubicBezTo>
                <a:cubicBezTo>
                  <a:pt x="4522670" y="1390707"/>
                  <a:pt x="4522982" y="1390119"/>
                  <a:pt x="4523329" y="1389495"/>
                </a:cubicBezTo>
                <a:cubicBezTo>
                  <a:pt x="4524370" y="1390188"/>
                  <a:pt x="4525445" y="1390880"/>
                  <a:pt x="4526486" y="1391573"/>
                </a:cubicBezTo>
                <a:close/>
                <a:moveTo>
                  <a:pt x="4529193" y="1402447"/>
                </a:moveTo>
                <a:cubicBezTo>
                  <a:pt x="4526209" y="1400369"/>
                  <a:pt x="4523225" y="1398257"/>
                  <a:pt x="4520241" y="1396179"/>
                </a:cubicBezTo>
                <a:cubicBezTo>
                  <a:pt x="4524335" y="1396525"/>
                  <a:pt x="4528534" y="1396802"/>
                  <a:pt x="4532801" y="1397010"/>
                </a:cubicBezTo>
                <a:cubicBezTo>
                  <a:pt x="4531622" y="1398846"/>
                  <a:pt x="4530407" y="1400646"/>
                  <a:pt x="4529158" y="1402482"/>
                </a:cubicBezTo>
                <a:close/>
                <a:moveTo>
                  <a:pt x="4559172" y="1397322"/>
                </a:moveTo>
                <a:lnTo>
                  <a:pt x="4560283" y="1397322"/>
                </a:lnTo>
                <a:cubicBezTo>
                  <a:pt x="4560283" y="1397322"/>
                  <a:pt x="4567326" y="1401685"/>
                  <a:pt x="4567326" y="1401685"/>
                </a:cubicBezTo>
                <a:cubicBezTo>
                  <a:pt x="4565348" y="1403971"/>
                  <a:pt x="4563371" y="1406222"/>
                  <a:pt x="4561323" y="1408438"/>
                </a:cubicBezTo>
                <a:cubicBezTo>
                  <a:pt x="4558999" y="1406915"/>
                  <a:pt x="4556639" y="1405391"/>
                  <a:pt x="4554315" y="1403867"/>
                </a:cubicBezTo>
                <a:cubicBezTo>
                  <a:pt x="4555945" y="1401720"/>
                  <a:pt x="4557576" y="1399538"/>
                  <a:pt x="4559172" y="1397322"/>
                </a:cubicBezTo>
                <a:close/>
                <a:moveTo>
                  <a:pt x="4720658" y="1452281"/>
                </a:moveTo>
                <a:cubicBezTo>
                  <a:pt x="4745710" y="1465510"/>
                  <a:pt x="4770449" y="1478047"/>
                  <a:pt x="4794252" y="1489510"/>
                </a:cubicBezTo>
                <a:cubicBezTo>
                  <a:pt x="5008965" y="1593057"/>
                  <a:pt x="5245642" y="1647843"/>
                  <a:pt x="5478848" y="1647912"/>
                </a:cubicBezTo>
                <a:cubicBezTo>
                  <a:pt x="5479473" y="1648259"/>
                  <a:pt x="5480097" y="1648605"/>
                  <a:pt x="5480757" y="1648951"/>
                </a:cubicBezTo>
                <a:cubicBezTo>
                  <a:pt x="5245780" y="1655808"/>
                  <a:pt x="5010908" y="1606632"/>
                  <a:pt x="4801123" y="1506548"/>
                </a:cubicBezTo>
                <a:cubicBezTo>
                  <a:pt x="4777285" y="1495189"/>
                  <a:pt x="4752545" y="1482722"/>
                  <a:pt x="4727667" y="1469528"/>
                </a:cubicBezTo>
                <a:cubicBezTo>
                  <a:pt x="4691650" y="1450481"/>
                  <a:pt x="4654315" y="1429667"/>
                  <a:pt x="4613614" y="1406014"/>
                </a:cubicBezTo>
                <a:cubicBezTo>
                  <a:pt x="4617569" y="1404109"/>
                  <a:pt x="4621421" y="1402170"/>
                  <a:pt x="4625168" y="1400196"/>
                </a:cubicBezTo>
                <a:cubicBezTo>
                  <a:pt x="4659554" y="1419451"/>
                  <a:pt x="4690817" y="1436490"/>
                  <a:pt x="4720692" y="1452281"/>
                </a:cubicBezTo>
                <a:close/>
                <a:moveTo>
                  <a:pt x="5660389" y="1682266"/>
                </a:moveTo>
                <a:cubicBezTo>
                  <a:pt x="5633984" y="1675929"/>
                  <a:pt x="5607822" y="1668726"/>
                  <a:pt x="5582353" y="1660760"/>
                </a:cubicBezTo>
                <a:cubicBezTo>
                  <a:pt x="5582908" y="1660657"/>
                  <a:pt x="5583498" y="1660553"/>
                  <a:pt x="5584053" y="1660483"/>
                </a:cubicBezTo>
                <a:cubicBezTo>
                  <a:pt x="5605323" y="1666440"/>
                  <a:pt x="5626836" y="1671877"/>
                  <a:pt x="5648072" y="1676621"/>
                </a:cubicBezTo>
                <a:cubicBezTo>
                  <a:pt x="5652305" y="1678595"/>
                  <a:pt x="5656399" y="1680466"/>
                  <a:pt x="5660424" y="1682266"/>
                </a:cubicBezTo>
                <a:close/>
                <a:moveTo>
                  <a:pt x="5671146" y="1681504"/>
                </a:moveTo>
                <a:cubicBezTo>
                  <a:pt x="5688287" y="1685002"/>
                  <a:pt x="5705463" y="1688119"/>
                  <a:pt x="5722361" y="1690855"/>
                </a:cubicBezTo>
                <a:cubicBezTo>
                  <a:pt x="5730757" y="1694041"/>
                  <a:pt x="5739224" y="1697054"/>
                  <a:pt x="5747655" y="1699928"/>
                </a:cubicBezTo>
                <a:cubicBezTo>
                  <a:pt x="5727496" y="1696569"/>
                  <a:pt x="5707301" y="1692725"/>
                  <a:pt x="5687419" y="1688431"/>
                </a:cubicBezTo>
                <a:cubicBezTo>
                  <a:pt x="5681902" y="1686145"/>
                  <a:pt x="5676454" y="1683825"/>
                  <a:pt x="5671111" y="1681504"/>
                </a:cubicBezTo>
                <a:close/>
                <a:moveTo>
                  <a:pt x="5944429" y="1721503"/>
                </a:moveTo>
                <a:cubicBezTo>
                  <a:pt x="5994221" y="1721503"/>
                  <a:pt x="6042278" y="1718110"/>
                  <a:pt x="6087212" y="1711460"/>
                </a:cubicBezTo>
                <a:cubicBezTo>
                  <a:pt x="6093215" y="1710595"/>
                  <a:pt x="6099079" y="1709694"/>
                  <a:pt x="6104804" y="1708759"/>
                </a:cubicBezTo>
                <a:cubicBezTo>
                  <a:pt x="6079127" y="1716863"/>
                  <a:pt x="6054249" y="1722715"/>
                  <a:pt x="6029336" y="1726560"/>
                </a:cubicBezTo>
                <a:cubicBezTo>
                  <a:pt x="6006920" y="1729953"/>
                  <a:pt x="5983499" y="1731720"/>
                  <a:pt x="5959765" y="1731789"/>
                </a:cubicBezTo>
                <a:cubicBezTo>
                  <a:pt x="5951854" y="1731720"/>
                  <a:pt x="5943457" y="1731546"/>
                  <a:pt x="5934158" y="1731235"/>
                </a:cubicBezTo>
                <a:cubicBezTo>
                  <a:pt x="5895852" y="1729399"/>
                  <a:pt x="5856400" y="1723754"/>
                  <a:pt x="5816531" y="1714369"/>
                </a:cubicBezTo>
                <a:cubicBezTo>
                  <a:pt x="5859870" y="1719079"/>
                  <a:pt x="5902757" y="1721469"/>
                  <a:pt x="5944429" y="1721469"/>
                </a:cubicBezTo>
                <a:close/>
                <a:moveTo>
                  <a:pt x="6526526" y="1547932"/>
                </a:moveTo>
                <a:cubicBezTo>
                  <a:pt x="6511883" y="1551742"/>
                  <a:pt x="6496894" y="1555655"/>
                  <a:pt x="6481627" y="1559776"/>
                </a:cubicBezTo>
                <a:cubicBezTo>
                  <a:pt x="6512716" y="1545162"/>
                  <a:pt x="6546027" y="1528816"/>
                  <a:pt x="6582842" y="1510115"/>
                </a:cubicBezTo>
                <a:cubicBezTo>
                  <a:pt x="6598108" y="1507518"/>
                  <a:pt x="6612543" y="1505371"/>
                  <a:pt x="6625382" y="1503570"/>
                </a:cubicBezTo>
                <a:cubicBezTo>
                  <a:pt x="6600294" y="1517076"/>
                  <a:pt x="6577359" y="1529162"/>
                  <a:pt x="6555499" y="1540348"/>
                </a:cubicBezTo>
                <a:cubicBezTo>
                  <a:pt x="6546096" y="1542842"/>
                  <a:pt x="6536554" y="1545335"/>
                  <a:pt x="6526630" y="1547898"/>
                </a:cubicBezTo>
                <a:lnTo>
                  <a:pt x="6526561" y="1547898"/>
                </a:lnTo>
                <a:close/>
                <a:moveTo>
                  <a:pt x="6581037" y="1505336"/>
                </a:moveTo>
                <a:cubicBezTo>
                  <a:pt x="6578018" y="1505856"/>
                  <a:pt x="6575000" y="1506375"/>
                  <a:pt x="6571946" y="1506929"/>
                </a:cubicBezTo>
                <a:cubicBezTo>
                  <a:pt x="6566568" y="1507899"/>
                  <a:pt x="6561086" y="1508868"/>
                  <a:pt x="6555569" y="1509838"/>
                </a:cubicBezTo>
                <a:cubicBezTo>
                  <a:pt x="6546686" y="1511431"/>
                  <a:pt x="6537664" y="1513024"/>
                  <a:pt x="6528504" y="1514687"/>
                </a:cubicBezTo>
                <a:cubicBezTo>
                  <a:pt x="6549809" y="1504366"/>
                  <a:pt x="6572675" y="1493146"/>
                  <a:pt x="6599392" y="1479813"/>
                </a:cubicBezTo>
                <a:cubicBezTo>
                  <a:pt x="6610010" y="1479120"/>
                  <a:pt x="6620975" y="1478636"/>
                  <a:pt x="6633466" y="1478289"/>
                </a:cubicBezTo>
                <a:cubicBezTo>
                  <a:pt x="6614278" y="1488263"/>
                  <a:pt x="6597068" y="1497129"/>
                  <a:pt x="6581037" y="1505267"/>
                </a:cubicBezTo>
                <a:close/>
                <a:moveTo>
                  <a:pt x="6556540" y="1478566"/>
                </a:moveTo>
                <a:cubicBezTo>
                  <a:pt x="6573091" y="1470566"/>
                  <a:pt x="6589573" y="1462567"/>
                  <a:pt x="6605950" y="1454602"/>
                </a:cubicBezTo>
                <a:lnTo>
                  <a:pt x="6609802" y="1452732"/>
                </a:lnTo>
                <a:cubicBezTo>
                  <a:pt x="6618754" y="1453286"/>
                  <a:pt x="6627880" y="1453944"/>
                  <a:pt x="6638081" y="1454809"/>
                </a:cubicBezTo>
                <a:cubicBezTo>
                  <a:pt x="6624722" y="1461528"/>
                  <a:pt x="6611294" y="1468212"/>
                  <a:pt x="6597831" y="1474930"/>
                </a:cubicBezTo>
                <a:cubicBezTo>
                  <a:pt x="6590336" y="1475415"/>
                  <a:pt x="6583431" y="1475969"/>
                  <a:pt x="6576769" y="1476592"/>
                </a:cubicBezTo>
                <a:cubicBezTo>
                  <a:pt x="6570211" y="1477216"/>
                  <a:pt x="6563445" y="1477874"/>
                  <a:pt x="6556505" y="1478532"/>
                </a:cubicBezTo>
                <a:close/>
                <a:moveTo>
                  <a:pt x="6656332" y="1451346"/>
                </a:moveTo>
                <a:cubicBezTo>
                  <a:pt x="6665944" y="1446533"/>
                  <a:pt x="6675520" y="1441719"/>
                  <a:pt x="6685028" y="1436940"/>
                </a:cubicBezTo>
                <a:cubicBezTo>
                  <a:pt x="6691412" y="1438360"/>
                  <a:pt x="6697866" y="1439780"/>
                  <a:pt x="6704389" y="1441199"/>
                </a:cubicBezTo>
                <a:lnTo>
                  <a:pt x="6680933" y="1453493"/>
                </a:lnTo>
                <a:cubicBezTo>
                  <a:pt x="6675381" y="1453009"/>
                  <a:pt x="6669795" y="1452524"/>
                  <a:pt x="6664174" y="1452039"/>
                </a:cubicBezTo>
                <a:lnTo>
                  <a:pt x="6656297" y="1451346"/>
                </a:lnTo>
                <a:close/>
                <a:moveTo>
                  <a:pt x="6735305" y="1430741"/>
                </a:moveTo>
                <a:cubicBezTo>
                  <a:pt x="6740545" y="1432230"/>
                  <a:pt x="6745507" y="1433581"/>
                  <a:pt x="6750364" y="1434793"/>
                </a:cubicBezTo>
                <a:lnTo>
                  <a:pt x="6736832" y="1442308"/>
                </a:lnTo>
                <a:cubicBezTo>
                  <a:pt x="6731280" y="1441407"/>
                  <a:pt x="6725486" y="1440334"/>
                  <a:pt x="6719309" y="1439122"/>
                </a:cubicBezTo>
                <a:lnTo>
                  <a:pt x="6735340" y="1430741"/>
                </a:lnTo>
                <a:close/>
                <a:moveTo>
                  <a:pt x="6799497" y="1428594"/>
                </a:moveTo>
                <a:lnTo>
                  <a:pt x="6807304" y="1423953"/>
                </a:lnTo>
                <a:cubicBezTo>
                  <a:pt x="6810115" y="1424888"/>
                  <a:pt x="6812890" y="1425789"/>
                  <a:pt x="6815666" y="1426689"/>
                </a:cubicBezTo>
                <a:lnTo>
                  <a:pt x="6808866" y="1431052"/>
                </a:lnTo>
                <a:cubicBezTo>
                  <a:pt x="6805708" y="1430256"/>
                  <a:pt x="6802585" y="1429459"/>
                  <a:pt x="6799497" y="1428628"/>
                </a:cubicBezTo>
                <a:close/>
                <a:moveTo>
                  <a:pt x="6844917" y="1425442"/>
                </a:moveTo>
                <a:cubicBezTo>
                  <a:pt x="6846201" y="1425892"/>
                  <a:pt x="6847484" y="1426308"/>
                  <a:pt x="6848803" y="1426758"/>
                </a:cubicBezTo>
                <a:lnTo>
                  <a:pt x="6844778" y="1429771"/>
                </a:lnTo>
                <a:cubicBezTo>
                  <a:pt x="6843321" y="1429390"/>
                  <a:pt x="6841829" y="1429009"/>
                  <a:pt x="6840337" y="1428628"/>
                </a:cubicBezTo>
                <a:lnTo>
                  <a:pt x="6844917" y="1425477"/>
                </a:lnTo>
                <a:close/>
                <a:moveTo>
                  <a:pt x="6854737" y="1428698"/>
                </a:moveTo>
                <a:cubicBezTo>
                  <a:pt x="6856298" y="1429182"/>
                  <a:pt x="6857894" y="1429702"/>
                  <a:pt x="6859456" y="1430152"/>
                </a:cubicBezTo>
                <a:cubicBezTo>
                  <a:pt x="6858276" y="1430914"/>
                  <a:pt x="6857096" y="1431710"/>
                  <a:pt x="6855882" y="1432472"/>
                </a:cubicBezTo>
                <a:cubicBezTo>
                  <a:pt x="6854320" y="1432126"/>
                  <a:pt x="6852724" y="1431745"/>
                  <a:pt x="6851163" y="1431364"/>
                </a:cubicBezTo>
                <a:lnTo>
                  <a:pt x="6854737" y="1428698"/>
                </a:lnTo>
                <a:close/>
                <a:moveTo>
                  <a:pt x="6896409" y="1433373"/>
                </a:moveTo>
                <a:cubicBezTo>
                  <a:pt x="6897380" y="1433650"/>
                  <a:pt x="6898352" y="1433927"/>
                  <a:pt x="6899289" y="1434204"/>
                </a:cubicBezTo>
                <a:cubicBezTo>
                  <a:pt x="6898699" y="1434481"/>
                  <a:pt x="6898075" y="1434723"/>
                  <a:pt x="6897485" y="1435000"/>
                </a:cubicBezTo>
                <a:cubicBezTo>
                  <a:pt x="6896479" y="1434793"/>
                  <a:pt x="6895507" y="1434550"/>
                  <a:pt x="6894501" y="1434342"/>
                </a:cubicBezTo>
                <a:lnTo>
                  <a:pt x="6896375" y="1433373"/>
                </a:lnTo>
                <a:close/>
                <a:moveTo>
                  <a:pt x="6923196" y="1419347"/>
                </a:moveTo>
                <a:cubicBezTo>
                  <a:pt x="6924654" y="1420005"/>
                  <a:pt x="6926111" y="1420663"/>
                  <a:pt x="6927568" y="1421321"/>
                </a:cubicBezTo>
                <a:lnTo>
                  <a:pt x="6924549" y="1422741"/>
                </a:lnTo>
                <a:cubicBezTo>
                  <a:pt x="6923057" y="1422187"/>
                  <a:pt x="6921565" y="1421598"/>
                  <a:pt x="6920073" y="1421009"/>
                </a:cubicBezTo>
                <a:lnTo>
                  <a:pt x="6923196" y="1419347"/>
                </a:lnTo>
                <a:close/>
                <a:moveTo>
                  <a:pt x="6921427" y="1408958"/>
                </a:moveTo>
                <a:cubicBezTo>
                  <a:pt x="6923196" y="1409893"/>
                  <a:pt x="6924931" y="1410828"/>
                  <a:pt x="6926701" y="1411728"/>
                </a:cubicBezTo>
                <a:lnTo>
                  <a:pt x="6923023" y="1413702"/>
                </a:lnTo>
                <a:cubicBezTo>
                  <a:pt x="6921218" y="1412871"/>
                  <a:pt x="6919449" y="1412040"/>
                  <a:pt x="6917645" y="1411174"/>
                </a:cubicBezTo>
                <a:lnTo>
                  <a:pt x="6921427" y="1408958"/>
                </a:lnTo>
                <a:close/>
                <a:moveTo>
                  <a:pt x="6926562" y="1405945"/>
                </a:moveTo>
                <a:lnTo>
                  <a:pt x="6930517" y="1403625"/>
                </a:lnTo>
                <a:cubicBezTo>
                  <a:pt x="6932357" y="1404698"/>
                  <a:pt x="6934196" y="1405737"/>
                  <a:pt x="6936034" y="1406776"/>
                </a:cubicBezTo>
                <a:lnTo>
                  <a:pt x="6932183" y="1408819"/>
                </a:lnTo>
                <a:cubicBezTo>
                  <a:pt x="6930309" y="1407884"/>
                  <a:pt x="6928436" y="1406915"/>
                  <a:pt x="6926597" y="1405945"/>
                </a:cubicBezTo>
                <a:close/>
                <a:moveTo>
                  <a:pt x="6935549" y="1400681"/>
                </a:moveTo>
                <a:lnTo>
                  <a:pt x="6939608" y="1398291"/>
                </a:lnTo>
                <a:cubicBezTo>
                  <a:pt x="6941517" y="1399469"/>
                  <a:pt x="6943390" y="1400646"/>
                  <a:pt x="6945299" y="1401789"/>
                </a:cubicBezTo>
                <a:lnTo>
                  <a:pt x="6941309" y="1403936"/>
                </a:lnTo>
                <a:cubicBezTo>
                  <a:pt x="6939366" y="1402863"/>
                  <a:pt x="6937457" y="1401789"/>
                  <a:pt x="6935514" y="1400681"/>
                </a:cubicBezTo>
                <a:close/>
                <a:moveTo>
                  <a:pt x="6944605" y="1395417"/>
                </a:moveTo>
                <a:lnTo>
                  <a:pt x="6948977" y="1392889"/>
                </a:lnTo>
                <a:cubicBezTo>
                  <a:pt x="6950920" y="1394205"/>
                  <a:pt x="6952898" y="1395452"/>
                  <a:pt x="6954841" y="1396733"/>
                </a:cubicBezTo>
                <a:lnTo>
                  <a:pt x="6950538" y="1399019"/>
                </a:lnTo>
                <a:cubicBezTo>
                  <a:pt x="6948560" y="1397841"/>
                  <a:pt x="6946583" y="1396629"/>
                  <a:pt x="6944605" y="1395417"/>
                </a:cubicBezTo>
                <a:close/>
                <a:moveTo>
                  <a:pt x="6953939" y="1390015"/>
                </a:moveTo>
                <a:lnTo>
                  <a:pt x="6958276" y="1387521"/>
                </a:lnTo>
                <a:cubicBezTo>
                  <a:pt x="6960288" y="1388941"/>
                  <a:pt x="6962266" y="1390326"/>
                  <a:pt x="6964279" y="1391677"/>
                </a:cubicBezTo>
                <a:lnTo>
                  <a:pt x="6960011" y="1393928"/>
                </a:lnTo>
                <a:cubicBezTo>
                  <a:pt x="6957964" y="1392612"/>
                  <a:pt x="6955951" y="1391331"/>
                  <a:pt x="6953939" y="1389980"/>
                </a:cubicBezTo>
                <a:close/>
                <a:moveTo>
                  <a:pt x="6765285" y="1191925"/>
                </a:moveTo>
                <a:cubicBezTo>
                  <a:pt x="6768997" y="1190990"/>
                  <a:pt x="6772710" y="1190055"/>
                  <a:pt x="6776388" y="1189189"/>
                </a:cubicBezTo>
                <a:cubicBezTo>
                  <a:pt x="6779545" y="1194107"/>
                  <a:pt x="6782703" y="1199059"/>
                  <a:pt x="6785895" y="1204011"/>
                </a:cubicBezTo>
                <a:cubicBezTo>
                  <a:pt x="6782356" y="1204877"/>
                  <a:pt x="6778817" y="1205743"/>
                  <a:pt x="6775243" y="1206678"/>
                </a:cubicBezTo>
                <a:lnTo>
                  <a:pt x="6765250" y="1191925"/>
                </a:lnTo>
                <a:close/>
                <a:moveTo>
                  <a:pt x="6756992" y="1189050"/>
                </a:moveTo>
                <a:cubicBezTo>
                  <a:pt x="6752898" y="1190159"/>
                  <a:pt x="6748768" y="1191267"/>
                  <a:pt x="6744639" y="1192444"/>
                </a:cubicBezTo>
                <a:cubicBezTo>
                  <a:pt x="6741100" y="1187631"/>
                  <a:pt x="6737491" y="1182817"/>
                  <a:pt x="6733813" y="1178038"/>
                </a:cubicBezTo>
                <a:cubicBezTo>
                  <a:pt x="6738185" y="1176756"/>
                  <a:pt x="6742557" y="1175544"/>
                  <a:pt x="6746929" y="1174332"/>
                </a:cubicBezTo>
                <a:cubicBezTo>
                  <a:pt x="6750295" y="1179215"/>
                  <a:pt x="6753661" y="1184133"/>
                  <a:pt x="6756992" y="1189016"/>
                </a:cubicBezTo>
                <a:close/>
                <a:moveTo>
                  <a:pt x="6710045" y="1180012"/>
                </a:moveTo>
                <a:cubicBezTo>
                  <a:pt x="6705534" y="1174956"/>
                  <a:pt x="6701232" y="1170315"/>
                  <a:pt x="6696964" y="1165848"/>
                </a:cubicBezTo>
                <a:cubicBezTo>
                  <a:pt x="6702342" y="1164012"/>
                  <a:pt x="6707824" y="1162211"/>
                  <a:pt x="6713341" y="1160480"/>
                </a:cubicBezTo>
                <a:cubicBezTo>
                  <a:pt x="6717228" y="1165190"/>
                  <a:pt x="6721149" y="1170073"/>
                  <a:pt x="6725208" y="1175302"/>
                </a:cubicBezTo>
                <a:cubicBezTo>
                  <a:pt x="6720177" y="1176826"/>
                  <a:pt x="6715111" y="1178384"/>
                  <a:pt x="6710080" y="1180012"/>
                </a:cubicBezTo>
                <a:close/>
                <a:moveTo>
                  <a:pt x="6704632" y="1181743"/>
                </a:moveTo>
                <a:cubicBezTo>
                  <a:pt x="6698803" y="1183648"/>
                  <a:pt x="6692939" y="1185657"/>
                  <a:pt x="6687144" y="1187665"/>
                </a:cubicBezTo>
                <a:cubicBezTo>
                  <a:pt x="6682390" y="1183232"/>
                  <a:pt x="6677498" y="1178869"/>
                  <a:pt x="6672432" y="1174609"/>
                </a:cubicBezTo>
                <a:cubicBezTo>
                  <a:pt x="6678851" y="1172185"/>
                  <a:pt x="6685270" y="1169865"/>
                  <a:pt x="6691551" y="1167683"/>
                </a:cubicBezTo>
                <a:cubicBezTo>
                  <a:pt x="6695819" y="1172081"/>
                  <a:pt x="6700121" y="1176687"/>
                  <a:pt x="6704632" y="1181709"/>
                </a:cubicBezTo>
                <a:close/>
                <a:moveTo>
                  <a:pt x="6655291" y="1199509"/>
                </a:moveTo>
                <a:cubicBezTo>
                  <a:pt x="6647068" y="1202730"/>
                  <a:pt x="6638671" y="1206124"/>
                  <a:pt x="6630239" y="1209691"/>
                </a:cubicBezTo>
                <a:cubicBezTo>
                  <a:pt x="6626422" y="1207613"/>
                  <a:pt x="6623196" y="1205916"/>
                  <a:pt x="6620038" y="1204392"/>
                </a:cubicBezTo>
                <a:cubicBezTo>
                  <a:pt x="6617297" y="1203041"/>
                  <a:pt x="6614313" y="1201621"/>
                  <a:pt x="6611120" y="1200132"/>
                </a:cubicBezTo>
                <a:cubicBezTo>
                  <a:pt x="6620315" y="1195942"/>
                  <a:pt x="6629510" y="1191925"/>
                  <a:pt x="6638532" y="1188150"/>
                </a:cubicBezTo>
                <a:cubicBezTo>
                  <a:pt x="6644222" y="1191752"/>
                  <a:pt x="6649844" y="1195561"/>
                  <a:pt x="6655326" y="1199509"/>
                </a:cubicBezTo>
                <a:close/>
                <a:moveTo>
                  <a:pt x="6559940" y="1219145"/>
                </a:moveTo>
                <a:cubicBezTo>
                  <a:pt x="6547241" y="1225586"/>
                  <a:pt x="6534680" y="1232166"/>
                  <a:pt x="6522501" y="1238781"/>
                </a:cubicBezTo>
                <a:cubicBezTo>
                  <a:pt x="6515492" y="1237292"/>
                  <a:pt x="6508206" y="1235906"/>
                  <a:pt x="6500850" y="1234660"/>
                </a:cubicBezTo>
                <a:cubicBezTo>
                  <a:pt x="6513931" y="1226971"/>
                  <a:pt x="6526804" y="1219699"/>
                  <a:pt x="6539191" y="1212911"/>
                </a:cubicBezTo>
                <a:cubicBezTo>
                  <a:pt x="6546061" y="1214816"/>
                  <a:pt x="6553001" y="1216928"/>
                  <a:pt x="6559906" y="1219145"/>
                </a:cubicBezTo>
                <a:close/>
                <a:moveTo>
                  <a:pt x="6486207" y="1237430"/>
                </a:moveTo>
                <a:cubicBezTo>
                  <a:pt x="6470975" y="1246538"/>
                  <a:pt x="6455360" y="1256200"/>
                  <a:pt x="6439642" y="1266243"/>
                </a:cubicBezTo>
                <a:cubicBezTo>
                  <a:pt x="6431973" y="1266209"/>
                  <a:pt x="6424444" y="1266347"/>
                  <a:pt x="6417227" y="1266728"/>
                </a:cubicBezTo>
                <a:cubicBezTo>
                  <a:pt x="6433292" y="1255611"/>
                  <a:pt x="6449253" y="1244910"/>
                  <a:pt x="6464694" y="1234937"/>
                </a:cubicBezTo>
                <a:cubicBezTo>
                  <a:pt x="6471842" y="1235595"/>
                  <a:pt x="6479059" y="1236460"/>
                  <a:pt x="6486207" y="1237465"/>
                </a:cubicBezTo>
                <a:close/>
                <a:moveTo>
                  <a:pt x="6330898" y="1323107"/>
                </a:moveTo>
                <a:cubicBezTo>
                  <a:pt x="6322501" y="1326086"/>
                  <a:pt x="6314312" y="1329445"/>
                  <a:pt x="6306366" y="1333185"/>
                </a:cubicBezTo>
                <a:cubicBezTo>
                  <a:pt x="6331349" y="1312891"/>
                  <a:pt x="6356054" y="1293567"/>
                  <a:pt x="6379857" y="1275628"/>
                </a:cubicBezTo>
                <a:cubicBezTo>
                  <a:pt x="6386241" y="1274589"/>
                  <a:pt x="6392869" y="1273758"/>
                  <a:pt x="6399670" y="1273065"/>
                </a:cubicBezTo>
                <a:cubicBezTo>
                  <a:pt x="6377497" y="1288615"/>
                  <a:pt x="6354388" y="1305446"/>
                  <a:pt x="6330898" y="1323107"/>
                </a:cubicBezTo>
                <a:close/>
                <a:moveTo>
                  <a:pt x="6148559" y="1435520"/>
                </a:moveTo>
                <a:cubicBezTo>
                  <a:pt x="6184367" y="1394863"/>
                  <a:pt x="6221355" y="1352821"/>
                  <a:pt x="6267192" y="1320302"/>
                </a:cubicBezTo>
                <a:cubicBezTo>
                  <a:pt x="6296303" y="1299524"/>
                  <a:pt x="6330447" y="1285186"/>
                  <a:pt x="6368719" y="1277637"/>
                </a:cubicBezTo>
                <a:cubicBezTo>
                  <a:pt x="6346026" y="1294883"/>
                  <a:pt x="6322397" y="1313515"/>
                  <a:pt x="6298420" y="1333012"/>
                </a:cubicBezTo>
                <a:lnTo>
                  <a:pt x="6298420" y="1333012"/>
                </a:lnTo>
                <a:cubicBezTo>
                  <a:pt x="6292868" y="1337514"/>
                  <a:pt x="6287282" y="1341981"/>
                  <a:pt x="6281904" y="1346276"/>
                </a:cubicBezTo>
                <a:cubicBezTo>
                  <a:pt x="6277081" y="1349185"/>
                  <a:pt x="6273160" y="1351713"/>
                  <a:pt x="6269551" y="1354171"/>
                </a:cubicBezTo>
                <a:cubicBezTo>
                  <a:pt x="6255151" y="1364007"/>
                  <a:pt x="6240682" y="1375331"/>
                  <a:pt x="6225450" y="1388699"/>
                </a:cubicBezTo>
                <a:cubicBezTo>
                  <a:pt x="6197413" y="1408785"/>
                  <a:pt x="6168441" y="1428074"/>
                  <a:pt x="6139190" y="1446152"/>
                </a:cubicBezTo>
                <a:cubicBezTo>
                  <a:pt x="6142313" y="1442619"/>
                  <a:pt x="6145401" y="1439087"/>
                  <a:pt x="6148559" y="1435555"/>
                </a:cubicBezTo>
                <a:close/>
                <a:moveTo>
                  <a:pt x="6293770" y="1358015"/>
                </a:moveTo>
                <a:cubicBezTo>
                  <a:pt x="6307233" y="1347557"/>
                  <a:pt x="6320557" y="1337306"/>
                  <a:pt x="6333431" y="1327575"/>
                </a:cubicBezTo>
                <a:cubicBezTo>
                  <a:pt x="6341897" y="1324597"/>
                  <a:pt x="6350745" y="1321930"/>
                  <a:pt x="6359836" y="1319644"/>
                </a:cubicBezTo>
                <a:cubicBezTo>
                  <a:pt x="6335166" y="1336821"/>
                  <a:pt x="6309107" y="1355522"/>
                  <a:pt x="6282286" y="1375296"/>
                </a:cubicBezTo>
                <a:cubicBezTo>
                  <a:pt x="6262473" y="1389911"/>
                  <a:pt x="6241654" y="1404248"/>
                  <a:pt x="6218614" y="1419105"/>
                </a:cubicBezTo>
                <a:cubicBezTo>
                  <a:pt x="6203382" y="1428975"/>
                  <a:pt x="6187629" y="1438706"/>
                  <a:pt x="6171633" y="1448160"/>
                </a:cubicBezTo>
                <a:cubicBezTo>
                  <a:pt x="6176907" y="1442689"/>
                  <a:pt x="6181626" y="1437840"/>
                  <a:pt x="6186102" y="1433269"/>
                </a:cubicBezTo>
                <a:cubicBezTo>
                  <a:pt x="6201126" y="1423780"/>
                  <a:pt x="6216081" y="1413910"/>
                  <a:pt x="6230585" y="1403971"/>
                </a:cubicBezTo>
                <a:cubicBezTo>
                  <a:pt x="6252098" y="1389218"/>
                  <a:pt x="6273368" y="1373738"/>
                  <a:pt x="6293770" y="1357981"/>
                </a:cubicBezTo>
                <a:close/>
                <a:moveTo>
                  <a:pt x="6131903" y="1482168"/>
                </a:moveTo>
                <a:cubicBezTo>
                  <a:pt x="6115630" y="1490653"/>
                  <a:pt x="6098940" y="1498929"/>
                  <a:pt x="6082146" y="1506825"/>
                </a:cubicBezTo>
                <a:cubicBezTo>
                  <a:pt x="6085234" y="1503882"/>
                  <a:pt x="6088288" y="1500869"/>
                  <a:pt x="6091306" y="1497890"/>
                </a:cubicBezTo>
                <a:cubicBezTo>
                  <a:pt x="6108864" y="1489025"/>
                  <a:pt x="6126317" y="1479778"/>
                  <a:pt x="6143389" y="1470255"/>
                </a:cubicBezTo>
                <a:cubicBezTo>
                  <a:pt x="6139572" y="1474272"/>
                  <a:pt x="6135720" y="1478220"/>
                  <a:pt x="6131903" y="1482168"/>
                </a:cubicBezTo>
                <a:close/>
                <a:moveTo>
                  <a:pt x="6067087" y="1513786"/>
                </a:moveTo>
                <a:cubicBezTo>
                  <a:pt x="6047587" y="1522686"/>
                  <a:pt x="6027566" y="1531275"/>
                  <a:pt x="6007371" y="1539413"/>
                </a:cubicBezTo>
                <a:cubicBezTo>
                  <a:pt x="6010980" y="1537127"/>
                  <a:pt x="6014485" y="1534807"/>
                  <a:pt x="6017920" y="1532418"/>
                </a:cubicBezTo>
                <a:cubicBezTo>
                  <a:pt x="6037385" y="1523898"/>
                  <a:pt x="6056920" y="1514825"/>
                  <a:pt x="6076143" y="1505405"/>
                </a:cubicBezTo>
                <a:cubicBezTo>
                  <a:pt x="6073090" y="1508314"/>
                  <a:pt x="6070071" y="1511085"/>
                  <a:pt x="6067087" y="1513786"/>
                </a:cubicBezTo>
                <a:close/>
                <a:moveTo>
                  <a:pt x="6011466" y="1555482"/>
                </a:moveTo>
                <a:cubicBezTo>
                  <a:pt x="5968197" y="1570650"/>
                  <a:pt x="5923228" y="1584018"/>
                  <a:pt x="5877843" y="1595169"/>
                </a:cubicBezTo>
                <a:cubicBezTo>
                  <a:pt x="5877322" y="1595169"/>
                  <a:pt x="5876768" y="1595238"/>
                  <a:pt x="5876212" y="1595238"/>
                </a:cubicBezTo>
                <a:cubicBezTo>
                  <a:pt x="5898488" y="1589213"/>
                  <a:pt x="5920557" y="1582702"/>
                  <a:pt x="5941965" y="1575845"/>
                </a:cubicBezTo>
                <a:cubicBezTo>
                  <a:pt x="5970210" y="1566806"/>
                  <a:pt x="5998558" y="1556763"/>
                  <a:pt x="6026421" y="1545889"/>
                </a:cubicBezTo>
                <a:cubicBezTo>
                  <a:pt x="6021424" y="1549283"/>
                  <a:pt x="6016462" y="1552469"/>
                  <a:pt x="6011466" y="1555447"/>
                </a:cubicBezTo>
                <a:close/>
                <a:moveTo>
                  <a:pt x="5832319" y="1610753"/>
                </a:moveTo>
                <a:cubicBezTo>
                  <a:pt x="5832319" y="1610753"/>
                  <a:pt x="5832215" y="1610753"/>
                  <a:pt x="5832180" y="1610753"/>
                </a:cubicBezTo>
                <a:cubicBezTo>
                  <a:pt x="5847760" y="1607463"/>
                  <a:pt x="5863339" y="1603896"/>
                  <a:pt x="5878606" y="1600156"/>
                </a:cubicBezTo>
                <a:cubicBezTo>
                  <a:pt x="5881313" y="1600018"/>
                  <a:pt x="5884019" y="1599844"/>
                  <a:pt x="5886726" y="1599637"/>
                </a:cubicBezTo>
                <a:cubicBezTo>
                  <a:pt x="5868683" y="1603688"/>
                  <a:pt x="5850501" y="1607429"/>
                  <a:pt x="5832354" y="1610788"/>
                </a:cubicBezTo>
                <a:close/>
                <a:moveTo>
                  <a:pt x="5761743" y="1613004"/>
                </a:moveTo>
                <a:cubicBezTo>
                  <a:pt x="5708898" y="1598875"/>
                  <a:pt x="5658030" y="1576226"/>
                  <a:pt x="5614622" y="1547482"/>
                </a:cubicBezTo>
                <a:cubicBezTo>
                  <a:pt x="5552721" y="1506514"/>
                  <a:pt x="5500049" y="1445043"/>
                  <a:pt x="5449146" y="1385616"/>
                </a:cubicBezTo>
                <a:cubicBezTo>
                  <a:pt x="5409695" y="1339557"/>
                  <a:pt x="5368890" y="1291939"/>
                  <a:pt x="5323955" y="1254053"/>
                </a:cubicBezTo>
                <a:cubicBezTo>
                  <a:pt x="5248660" y="1190540"/>
                  <a:pt x="5174406" y="1162765"/>
                  <a:pt x="5090298" y="1166748"/>
                </a:cubicBezTo>
                <a:cubicBezTo>
                  <a:pt x="5041720" y="1169068"/>
                  <a:pt x="4968680" y="1178280"/>
                  <a:pt x="4894565" y="1231162"/>
                </a:cubicBezTo>
                <a:cubicBezTo>
                  <a:pt x="4885786" y="1224997"/>
                  <a:pt x="4877008" y="1218868"/>
                  <a:pt x="4868160" y="1212773"/>
                </a:cubicBezTo>
                <a:cubicBezTo>
                  <a:pt x="4903725" y="1178280"/>
                  <a:pt x="4962608" y="1133052"/>
                  <a:pt x="5065072" y="1129727"/>
                </a:cubicBezTo>
                <a:cubicBezTo>
                  <a:pt x="5157578" y="1126715"/>
                  <a:pt x="5233185" y="1153658"/>
                  <a:pt x="5302963" y="1214504"/>
                </a:cubicBezTo>
                <a:cubicBezTo>
                  <a:pt x="5349632" y="1255196"/>
                  <a:pt x="5391201" y="1307489"/>
                  <a:pt x="5431381" y="1358085"/>
                </a:cubicBezTo>
                <a:cubicBezTo>
                  <a:pt x="5481034" y="1420629"/>
                  <a:pt x="5532422" y="1485285"/>
                  <a:pt x="5593942" y="1528643"/>
                </a:cubicBezTo>
                <a:cubicBezTo>
                  <a:pt x="5648176" y="1566876"/>
                  <a:pt x="5712194" y="1594200"/>
                  <a:pt x="5779543" y="1607983"/>
                </a:cubicBezTo>
                <a:cubicBezTo>
                  <a:pt x="5773609" y="1609680"/>
                  <a:pt x="5767641" y="1611342"/>
                  <a:pt x="5761708" y="1612969"/>
                </a:cubicBezTo>
                <a:close/>
                <a:moveTo>
                  <a:pt x="4860110" y="1213465"/>
                </a:moveTo>
                <a:cubicBezTo>
                  <a:pt x="4857993" y="1215578"/>
                  <a:pt x="4855911" y="1217690"/>
                  <a:pt x="4853829" y="1219837"/>
                </a:cubicBezTo>
                <a:cubicBezTo>
                  <a:pt x="4845918" y="1214643"/>
                  <a:pt x="4837972" y="1209483"/>
                  <a:pt x="4829992" y="1204392"/>
                </a:cubicBezTo>
                <a:cubicBezTo>
                  <a:pt x="4831900" y="1201933"/>
                  <a:pt x="4833843" y="1199509"/>
                  <a:pt x="4835821" y="1197050"/>
                </a:cubicBezTo>
                <a:cubicBezTo>
                  <a:pt x="4843940" y="1202487"/>
                  <a:pt x="4852025" y="1207959"/>
                  <a:pt x="4860075" y="1213465"/>
                </a:cubicBezTo>
                <a:close/>
                <a:moveTo>
                  <a:pt x="4822497" y="1205639"/>
                </a:moveTo>
                <a:cubicBezTo>
                  <a:pt x="4820484" y="1208305"/>
                  <a:pt x="4818472" y="1210972"/>
                  <a:pt x="4816529" y="1213604"/>
                </a:cubicBezTo>
                <a:cubicBezTo>
                  <a:pt x="4808895" y="1208894"/>
                  <a:pt x="4801261" y="1204219"/>
                  <a:pt x="4793559" y="1199578"/>
                </a:cubicBezTo>
                <a:cubicBezTo>
                  <a:pt x="4795328" y="1196635"/>
                  <a:pt x="4797167" y="1193691"/>
                  <a:pt x="4799006" y="1190782"/>
                </a:cubicBezTo>
                <a:cubicBezTo>
                  <a:pt x="4806883" y="1195700"/>
                  <a:pt x="4814690" y="1200652"/>
                  <a:pt x="4822497" y="1205639"/>
                </a:cubicBezTo>
                <a:close/>
                <a:moveTo>
                  <a:pt x="4589776" y="1117122"/>
                </a:moveTo>
                <a:cubicBezTo>
                  <a:pt x="4589221" y="1119996"/>
                  <a:pt x="4588665" y="1122836"/>
                  <a:pt x="4588111" y="1125676"/>
                </a:cubicBezTo>
                <a:cubicBezTo>
                  <a:pt x="4584120" y="1123182"/>
                  <a:pt x="4580130" y="1120689"/>
                  <a:pt x="4576139" y="1118126"/>
                </a:cubicBezTo>
                <a:lnTo>
                  <a:pt x="4566771" y="1112100"/>
                </a:lnTo>
                <a:lnTo>
                  <a:pt x="4567465" y="1107979"/>
                </a:lnTo>
                <a:cubicBezTo>
                  <a:pt x="4574578" y="1110784"/>
                  <a:pt x="4581899" y="1113797"/>
                  <a:pt x="4589741" y="1117122"/>
                </a:cubicBezTo>
                <a:close/>
                <a:moveTo>
                  <a:pt x="4492170" y="1109815"/>
                </a:moveTo>
                <a:cubicBezTo>
                  <a:pt x="4495709" y="1112135"/>
                  <a:pt x="4499248" y="1114524"/>
                  <a:pt x="4502579" y="1116845"/>
                </a:cubicBezTo>
                <a:cubicBezTo>
                  <a:pt x="4474960" y="1107460"/>
                  <a:pt x="4446993" y="1099114"/>
                  <a:pt x="4419234" y="1091945"/>
                </a:cubicBezTo>
                <a:lnTo>
                  <a:pt x="4412295" y="1086819"/>
                </a:lnTo>
                <a:cubicBezTo>
                  <a:pt x="4406257" y="1082352"/>
                  <a:pt x="4400220" y="1077885"/>
                  <a:pt x="4394252" y="1073452"/>
                </a:cubicBezTo>
                <a:cubicBezTo>
                  <a:pt x="4417222" y="1078473"/>
                  <a:pt x="4440365" y="1084326"/>
                  <a:pt x="4463128" y="1090941"/>
                </a:cubicBezTo>
                <a:cubicBezTo>
                  <a:pt x="4472774" y="1097174"/>
                  <a:pt x="4482454" y="1103442"/>
                  <a:pt x="4492170" y="1109815"/>
                </a:cubicBezTo>
                <a:close/>
                <a:moveTo>
                  <a:pt x="4406188" y="1088620"/>
                </a:moveTo>
                <a:cubicBezTo>
                  <a:pt x="4388110" y="1084188"/>
                  <a:pt x="4369893" y="1080205"/>
                  <a:pt x="4351850" y="1076707"/>
                </a:cubicBezTo>
                <a:cubicBezTo>
                  <a:pt x="4346368" y="1071928"/>
                  <a:pt x="4340886" y="1067184"/>
                  <a:pt x="4335473" y="1062405"/>
                </a:cubicBezTo>
                <a:cubicBezTo>
                  <a:pt x="4351087" y="1064863"/>
                  <a:pt x="4366771" y="1067703"/>
                  <a:pt x="4382176" y="1070855"/>
                </a:cubicBezTo>
                <a:cubicBezTo>
                  <a:pt x="4390157" y="1076742"/>
                  <a:pt x="4398138" y="1082664"/>
                  <a:pt x="4406188" y="1088620"/>
                </a:cubicBezTo>
                <a:close/>
                <a:moveTo>
                  <a:pt x="4292030" y="1066907"/>
                </a:moveTo>
                <a:cubicBezTo>
                  <a:pt x="4280268" y="1065314"/>
                  <a:pt x="4268540" y="1063894"/>
                  <a:pt x="4257090" y="1062716"/>
                </a:cubicBezTo>
                <a:cubicBezTo>
                  <a:pt x="4254418" y="1059392"/>
                  <a:pt x="4251711" y="1056032"/>
                  <a:pt x="4249074" y="1052708"/>
                </a:cubicBezTo>
                <a:cubicBezTo>
                  <a:pt x="4259727" y="1053435"/>
                  <a:pt x="4270483" y="1054370"/>
                  <a:pt x="4281031" y="1055444"/>
                </a:cubicBezTo>
                <a:cubicBezTo>
                  <a:pt x="4284674" y="1059288"/>
                  <a:pt x="4288353" y="1063097"/>
                  <a:pt x="4292030" y="1066941"/>
                </a:cubicBezTo>
                <a:close/>
                <a:moveTo>
                  <a:pt x="4242065" y="1052223"/>
                </a:moveTo>
                <a:cubicBezTo>
                  <a:pt x="4244633" y="1055478"/>
                  <a:pt x="4247235" y="1058734"/>
                  <a:pt x="4249838" y="1061954"/>
                </a:cubicBezTo>
                <a:cubicBezTo>
                  <a:pt x="4239810" y="1060985"/>
                  <a:pt x="4229366" y="1060154"/>
                  <a:pt x="4218748" y="1059426"/>
                </a:cubicBezTo>
                <a:cubicBezTo>
                  <a:pt x="4216805" y="1056552"/>
                  <a:pt x="4214896" y="1053712"/>
                  <a:pt x="4212988" y="1050838"/>
                </a:cubicBezTo>
                <a:cubicBezTo>
                  <a:pt x="4222634" y="1051150"/>
                  <a:pt x="4232419" y="1051634"/>
                  <a:pt x="4242065" y="1052223"/>
                </a:cubicBezTo>
                <a:close/>
                <a:moveTo>
                  <a:pt x="4142551" y="1041245"/>
                </a:moveTo>
                <a:cubicBezTo>
                  <a:pt x="4150878" y="1040691"/>
                  <a:pt x="4159240" y="1040241"/>
                  <a:pt x="4167464" y="1039929"/>
                </a:cubicBezTo>
                <a:cubicBezTo>
                  <a:pt x="4168574" y="1041938"/>
                  <a:pt x="4169684" y="1043946"/>
                  <a:pt x="4170795" y="1045920"/>
                </a:cubicBezTo>
                <a:lnTo>
                  <a:pt x="4170864" y="1046024"/>
                </a:lnTo>
                <a:cubicBezTo>
                  <a:pt x="4162051" y="1046093"/>
                  <a:pt x="4153376" y="1046266"/>
                  <a:pt x="4145049" y="1046543"/>
                </a:cubicBezTo>
                <a:lnTo>
                  <a:pt x="4142585" y="1041245"/>
                </a:lnTo>
                <a:close/>
                <a:moveTo>
                  <a:pt x="4104729" y="1023722"/>
                </a:moveTo>
                <a:cubicBezTo>
                  <a:pt x="4111808" y="1022579"/>
                  <a:pt x="4119164" y="1021471"/>
                  <a:pt x="4127144" y="1020362"/>
                </a:cubicBezTo>
                <a:lnTo>
                  <a:pt x="4129504" y="1025557"/>
                </a:lnTo>
                <a:cubicBezTo>
                  <a:pt x="4123709" y="1026180"/>
                  <a:pt x="4117950" y="1026873"/>
                  <a:pt x="4112155" y="1027600"/>
                </a:cubicBezTo>
                <a:cubicBezTo>
                  <a:pt x="4110628" y="1027808"/>
                  <a:pt x="4109136" y="1028016"/>
                  <a:pt x="4107644" y="1028224"/>
                </a:cubicBezTo>
                <a:lnTo>
                  <a:pt x="4106499" y="1028397"/>
                </a:lnTo>
                <a:lnTo>
                  <a:pt x="4104729" y="1023791"/>
                </a:lnTo>
                <a:close/>
                <a:moveTo>
                  <a:pt x="4100323" y="1012155"/>
                </a:moveTo>
                <a:cubicBezTo>
                  <a:pt x="4107367" y="1010770"/>
                  <a:pt x="4114515" y="1009454"/>
                  <a:pt x="4121627" y="1008207"/>
                </a:cubicBezTo>
                <a:lnTo>
                  <a:pt x="4124473" y="1014544"/>
                </a:lnTo>
                <a:cubicBezTo>
                  <a:pt x="4116562" y="1015687"/>
                  <a:pt x="4109865" y="1016691"/>
                  <a:pt x="4103550" y="1017765"/>
                </a:cubicBezTo>
                <a:lnTo>
                  <a:pt x="4102509" y="1017938"/>
                </a:lnTo>
                <a:lnTo>
                  <a:pt x="4100323" y="1012155"/>
                </a:lnTo>
                <a:close/>
                <a:moveTo>
                  <a:pt x="4047026" y="950442"/>
                </a:moveTo>
                <a:cubicBezTo>
                  <a:pt x="4049802" y="959550"/>
                  <a:pt x="4052578" y="968624"/>
                  <a:pt x="4055354" y="977628"/>
                </a:cubicBezTo>
                <a:cubicBezTo>
                  <a:pt x="4048623" y="978528"/>
                  <a:pt x="4041752" y="979532"/>
                  <a:pt x="4034882" y="980641"/>
                </a:cubicBezTo>
                <a:cubicBezTo>
                  <a:pt x="4032037" y="969385"/>
                  <a:pt x="4029191" y="958061"/>
                  <a:pt x="4026346" y="946667"/>
                </a:cubicBezTo>
                <a:cubicBezTo>
                  <a:pt x="4032835" y="946356"/>
                  <a:pt x="4039289" y="946113"/>
                  <a:pt x="4045638" y="945975"/>
                </a:cubicBezTo>
                <a:lnTo>
                  <a:pt x="4046992" y="950442"/>
                </a:lnTo>
                <a:close/>
                <a:moveTo>
                  <a:pt x="4029642" y="981506"/>
                </a:moveTo>
                <a:cubicBezTo>
                  <a:pt x="4022738" y="982649"/>
                  <a:pt x="4015728" y="983896"/>
                  <a:pt x="4008754" y="985247"/>
                </a:cubicBezTo>
                <a:cubicBezTo>
                  <a:pt x="4006256" y="973056"/>
                  <a:pt x="4003758" y="960762"/>
                  <a:pt x="4001225" y="948399"/>
                </a:cubicBezTo>
                <a:cubicBezTo>
                  <a:pt x="4007783" y="947810"/>
                  <a:pt x="4014410" y="947325"/>
                  <a:pt x="4020933" y="946945"/>
                </a:cubicBezTo>
                <a:cubicBezTo>
                  <a:pt x="4023848" y="958546"/>
                  <a:pt x="4026728" y="970043"/>
                  <a:pt x="4029608" y="981506"/>
                </a:cubicBezTo>
                <a:close/>
                <a:moveTo>
                  <a:pt x="3969094" y="908712"/>
                </a:moveTo>
                <a:cubicBezTo>
                  <a:pt x="3975271" y="908608"/>
                  <a:pt x="3981551" y="908608"/>
                  <a:pt x="3987762" y="908712"/>
                </a:cubicBezTo>
                <a:lnTo>
                  <a:pt x="3994979" y="944243"/>
                </a:lnTo>
                <a:cubicBezTo>
                  <a:pt x="3988421" y="944867"/>
                  <a:pt x="3981794" y="945594"/>
                  <a:pt x="3975166" y="946425"/>
                </a:cubicBezTo>
                <a:lnTo>
                  <a:pt x="3969094" y="908712"/>
                </a:lnTo>
                <a:close/>
                <a:moveTo>
                  <a:pt x="3968608" y="903413"/>
                </a:moveTo>
                <a:lnTo>
                  <a:pt x="3968261" y="903413"/>
                </a:lnTo>
                <a:cubicBezTo>
                  <a:pt x="3966283" y="891223"/>
                  <a:pt x="3964306" y="879033"/>
                  <a:pt x="3962293" y="866808"/>
                </a:cubicBezTo>
                <a:cubicBezTo>
                  <a:pt x="3968053" y="867362"/>
                  <a:pt x="3973848" y="867986"/>
                  <a:pt x="3979538" y="868748"/>
                </a:cubicBezTo>
                <a:cubicBezTo>
                  <a:pt x="3981967" y="880314"/>
                  <a:pt x="3984362" y="891881"/>
                  <a:pt x="3986686" y="903379"/>
                </a:cubicBezTo>
                <a:cubicBezTo>
                  <a:pt x="3980475" y="903309"/>
                  <a:pt x="3974403" y="903309"/>
                  <a:pt x="3968608" y="903413"/>
                </a:cubicBezTo>
                <a:close/>
                <a:moveTo>
                  <a:pt x="3938733" y="865215"/>
                </a:moveTo>
                <a:cubicBezTo>
                  <a:pt x="3944771" y="865492"/>
                  <a:pt x="3950843" y="865873"/>
                  <a:pt x="3956776" y="866358"/>
                </a:cubicBezTo>
                <a:cubicBezTo>
                  <a:pt x="3958824" y="878791"/>
                  <a:pt x="3960871" y="891188"/>
                  <a:pt x="3962848" y="903621"/>
                </a:cubicBezTo>
                <a:cubicBezTo>
                  <a:pt x="3956360" y="903794"/>
                  <a:pt x="3949941" y="904106"/>
                  <a:pt x="3943661" y="904487"/>
                </a:cubicBezTo>
                <a:cubicBezTo>
                  <a:pt x="3942029" y="891431"/>
                  <a:pt x="3940364" y="878340"/>
                  <a:pt x="3938699" y="865250"/>
                </a:cubicBezTo>
                <a:close/>
                <a:moveTo>
                  <a:pt x="3955597" y="827259"/>
                </a:moveTo>
                <a:cubicBezTo>
                  <a:pt x="3960836" y="828402"/>
                  <a:pt x="3966145" y="829649"/>
                  <a:pt x="3971453" y="831000"/>
                </a:cubicBezTo>
                <a:cubicBezTo>
                  <a:pt x="3973813" y="841839"/>
                  <a:pt x="3976138" y="852679"/>
                  <a:pt x="3978428" y="863553"/>
                </a:cubicBezTo>
                <a:cubicBezTo>
                  <a:pt x="3972807" y="862860"/>
                  <a:pt x="3967116" y="862237"/>
                  <a:pt x="3961426" y="861717"/>
                </a:cubicBezTo>
                <a:cubicBezTo>
                  <a:pt x="3959517" y="850220"/>
                  <a:pt x="3957574" y="838722"/>
                  <a:pt x="3955597" y="827259"/>
                </a:cubicBezTo>
                <a:close/>
                <a:moveTo>
                  <a:pt x="3927387" y="781685"/>
                </a:moveTo>
                <a:cubicBezTo>
                  <a:pt x="3932487" y="783140"/>
                  <a:pt x="3937692" y="784698"/>
                  <a:pt x="3942897" y="786395"/>
                </a:cubicBezTo>
                <a:cubicBezTo>
                  <a:pt x="3944979" y="797650"/>
                  <a:pt x="3946991" y="808940"/>
                  <a:pt x="3948969" y="820264"/>
                </a:cubicBezTo>
                <a:cubicBezTo>
                  <a:pt x="3943556" y="819190"/>
                  <a:pt x="3938005" y="818221"/>
                  <a:pt x="3932418" y="817355"/>
                </a:cubicBezTo>
                <a:cubicBezTo>
                  <a:pt x="3930787" y="805442"/>
                  <a:pt x="3929122" y="793529"/>
                  <a:pt x="3927387" y="781685"/>
                </a:cubicBezTo>
                <a:close/>
                <a:moveTo>
                  <a:pt x="3901051" y="734414"/>
                </a:moveTo>
                <a:cubicBezTo>
                  <a:pt x="3906013" y="736076"/>
                  <a:pt x="3910905" y="737877"/>
                  <a:pt x="3915659" y="739747"/>
                </a:cubicBezTo>
                <a:cubicBezTo>
                  <a:pt x="3917498" y="751383"/>
                  <a:pt x="3919302" y="763019"/>
                  <a:pt x="3921037" y="774759"/>
                </a:cubicBezTo>
                <a:cubicBezTo>
                  <a:pt x="3915936" y="773443"/>
                  <a:pt x="3910663" y="772231"/>
                  <a:pt x="3905388" y="771088"/>
                </a:cubicBezTo>
                <a:cubicBezTo>
                  <a:pt x="3904000" y="758863"/>
                  <a:pt x="3902578" y="746638"/>
                  <a:pt x="3901086" y="734448"/>
                </a:cubicBezTo>
                <a:close/>
                <a:moveTo>
                  <a:pt x="3876381" y="686934"/>
                </a:moveTo>
                <a:cubicBezTo>
                  <a:pt x="3881100" y="688804"/>
                  <a:pt x="3885749" y="690778"/>
                  <a:pt x="3890260" y="692822"/>
                </a:cubicBezTo>
                <a:cubicBezTo>
                  <a:pt x="3891856" y="704319"/>
                  <a:pt x="3893382" y="715886"/>
                  <a:pt x="3894840" y="727453"/>
                </a:cubicBezTo>
                <a:cubicBezTo>
                  <a:pt x="3889844" y="725894"/>
                  <a:pt x="3884847" y="724440"/>
                  <a:pt x="3879954" y="723124"/>
                </a:cubicBezTo>
                <a:cubicBezTo>
                  <a:pt x="3878844" y="711038"/>
                  <a:pt x="3877630" y="698951"/>
                  <a:pt x="3876381" y="686934"/>
                </a:cubicBezTo>
                <a:close/>
                <a:moveTo>
                  <a:pt x="3852925" y="637273"/>
                </a:moveTo>
                <a:cubicBezTo>
                  <a:pt x="3857400" y="639282"/>
                  <a:pt x="3861807" y="641394"/>
                  <a:pt x="3866144" y="643576"/>
                </a:cubicBezTo>
                <a:cubicBezTo>
                  <a:pt x="3867532" y="655039"/>
                  <a:pt x="3868886" y="666883"/>
                  <a:pt x="3870170" y="678796"/>
                </a:cubicBezTo>
                <a:cubicBezTo>
                  <a:pt x="3865485" y="677099"/>
                  <a:pt x="3860732" y="675471"/>
                  <a:pt x="3855943" y="673982"/>
                </a:cubicBezTo>
                <a:cubicBezTo>
                  <a:pt x="3854972" y="661377"/>
                  <a:pt x="3853965" y="649048"/>
                  <a:pt x="3852925" y="637308"/>
                </a:cubicBezTo>
                <a:close/>
                <a:moveTo>
                  <a:pt x="3830579" y="587231"/>
                </a:moveTo>
                <a:cubicBezTo>
                  <a:pt x="3834916" y="589379"/>
                  <a:pt x="3839219" y="591630"/>
                  <a:pt x="3843348" y="593915"/>
                </a:cubicBezTo>
                <a:cubicBezTo>
                  <a:pt x="3844597" y="605586"/>
                  <a:pt x="3845742" y="617395"/>
                  <a:pt x="3846818" y="629100"/>
                </a:cubicBezTo>
                <a:cubicBezTo>
                  <a:pt x="3842272" y="627230"/>
                  <a:pt x="3837692" y="625464"/>
                  <a:pt x="3833077" y="623802"/>
                </a:cubicBezTo>
                <a:cubicBezTo>
                  <a:pt x="3832314" y="611439"/>
                  <a:pt x="3831446" y="599145"/>
                  <a:pt x="3830544" y="587197"/>
                </a:cubicBezTo>
                <a:close/>
                <a:moveTo>
                  <a:pt x="3819753" y="576392"/>
                </a:moveTo>
                <a:cubicBezTo>
                  <a:pt x="3769198" y="554505"/>
                  <a:pt x="3714201" y="547059"/>
                  <a:pt x="3651571" y="553709"/>
                </a:cubicBezTo>
                <a:cubicBezTo>
                  <a:pt x="3511529" y="568496"/>
                  <a:pt x="3400807" y="677376"/>
                  <a:pt x="3343867" y="774343"/>
                </a:cubicBezTo>
                <a:cubicBezTo>
                  <a:pt x="3329155" y="799381"/>
                  <a:pt x="3314582" y="827121"/>
                  <a:pt x="3299280" y="859085"/>
                </a:cubicBezTo>
                <a:cubicBezTo>
                  <a:pt x="3287552" y="859363"/>
                  <a:pt x="3275234" y="859813"/>
                  <a:pt x="3261771" y="860401"/>
                </a:cubicBezTo>
                <a:cubicBezTo>
                  <a:pt x="3283562" y="807762"/>
                  <a:pt x="3303374" y="765789"/>
                  <a:pt x="3324054" y="728457"/>
                </a:cubicBezTo>
                <a:cubicBezTo>
                  <a:pt x="3377524" y="631906"/>
                  <a:pt x="3491092" y="515026"/>
                  <a:pt x="3635332" y="503355"/>
                </a:cubicBezTo>
                <a:cubicBezTo>
                  <a:pt x="3706186" y="497606"/>
                  <a:pt x="3767116" y="510697"/>
                  <a:pt x="3821557" y="543423"/>
                </a:cubicBezTo>
                <a:cubicBezTo>
                  <a:pt x="3822633" y="554851"/>
                  <a:pt x="3823674" y="566661"/>
                  <a:pt x="3824611" y="578539"/>
                </a:cubicBezTo>
                <a:cubicBezTo>
                  <a:pt x="3823015" y="577812"/>
                  <a:pt x="3821418" y="577085"/>
                  <a:pt x="3819788" y="576392"/>
                </a:cubicBezTo>
                <a:close/>
                <a:moveTo>
                  <a:pt x="3203756" y="897872"/>
                </a:moveTo>
                <a:cubicBezTo>
                  <a:pt x="3193832" y="898669"/>
                  <a:pt x="3183839" y="899500"/>
                  <a:pt x="3173811" y="900400"/>
                </a:cubicBezTo>
                <a:lnTo>
                  <a:pt x="3183596" y="870514"/>
                </a:lnTo>
                <a:cubicBezTo>
                  <a:pt x="3194040" y="869613"/>
                  <a:pt x="3204415" y="868817"/>
                  <a:pt x="3214443" y="868090"/>
                </a:cubicBezTo>
                <a:cubicBezTo>
                  <a:pt x="3210834" y="878029"/>
                  <a:pt x="3207295" y="887968"/>
                  <a:pt x="3203756" y="897838"/>
                </a:cubicBezTo>
                <a:close/>
                <a:moveTo>
                  <a:pt x="3156497" y="935897"/>
                </a:moveTo>
                <a:cubicBezTo>
                  <a:pt x="3147336" y="936728"/>
                  <a:pt x="3138176" y="937594"/>
                  <a:pt x="3129120" y="938425"/>
                </a:cubicBezTo>
                <a:cubicBezTo>
                  <a:pt x="3132277" y="928590"/>
                  <a:pt x="3135400" y="918720"/>
                  <a:pt x="3138454" y="908746"/>
                </a:cubicBezTo>
                <a:cubicBezTo>
                  <a:pt x="3147787" y="907811"/>
                  <a:pt x="3157087" y="906911"/>
                  <a:pt x="3166351" y="906080"/>
                </a:cubicBezTo>
                <a:cubicBezTo>
                  <a:pt x="3163089" y="916054"/>
                  <a:pt x="3159793" y="925993"/>
                  <a:pt x="3156497" y="935863"/>
                </a:cubicBezTo>
                <a:close/>
                <a:moveTo>
                  <a:pt x="3111840" y="973818"/>
                </a:moveTo>
                <a:lnTo>
                  <a:pt x="3085782" y="976139"/>
                </a:lnTo>
                <a:cubicBezTo>
                  <a:pt x="3088904" y="967031"/>
                  <a:pt x="3092097" y="957368"/>
                  <a:pt x="3095532" y="946737"/>
                </a:cubicBezTo>
                <a:cubicBezTo>
                  <a:pt x="3104206" y="945871"/>
                  <a:pt x="3112951" y="945005"/>
                  <a:pt x="3121729" y="944174"/>
                </a:cubicBezTo>
                <a:cubicBezTo>
                  <a:pt x="3118294" y="954737"/>
                  <a:pt x="3115067" y="964468"/>
                  <a:pt x="3111875" y="973818"/>
                </a:cubicBezTo>
                <a:close/>
                <a:moveTo>
                  <a:pt x="3067600" y="1011081"/>
                </a:moveTo>
                <a:cubicBezTo>
                  <a:pt x="3058960" y="1011739"/>
                  <a:pt x="3050355" y="1012363"/>
                  <a:pt x="3041784" y="1013021"/>
                </a:cubicBezTo>
                <a:cubicBezTo>
                  <a:pt x="3045636" y="1003255"/>
                  <a:pt x="3049279" y="993558"/>
                  <a:pt x="3052645" y="984138"/>
                </a:cubicBezTo>
                <a:lnTo>
                  <a:pt x="3078252" y="981853"/>
                </a:lnTo>
                <a:cubicBezTo>
                  <a:pt x="3074748" y="991930"/>
                  <a:pt x="3071174" y="1001731"/>
                  <a:pt x="3067635" y="1011081"/>
                </a:cubicBezTo>
                <a:close/>
                <a:moveTo>
                  <a:pt x="3068884" y="1083079"/>
                </a:moveTo>
                <a:cubicBezTo>
                  <a:pt x="3064269" y="1093157"/>
                  <a:pt x="3059515" y="1102992"/>
                  <a:pt x="3054762" y="1112377"/>
                </a:cubicBezTo>
                <a:cubicBezTo>
                  <a:pt x="3045636" y="1112724"/>
                  <a:pt x="3036476" y="1112966"/>
                  <a:pt x="3027489" y="1113174"/>
                </a:cubicBezTo>
                <a:cubicBezTo>
                  <a:pt x="3029224" y="1109918"/>
                  <a:pt x="3030959" y="1106698"/>
                  <a:pt x="3032659" y="1103373"/>
                </a:cubicBezTo>
                <a:cubicBezTo>
                  <a:pt x="3035608" y="1097624"/>
                  <a:pt x="3038662" y="1091425"/>
                  <a:pt x="3042027" y="1084395"/>
                </a:cubicBezTo>
                <a:cubicBezTo>
                  <a:pt x="3050945" y="1084014"/>
                  <a:pt x="3059897" y="1083599"/>
                  <a:pt x="3068849" y="1083114"/>
                </a:cubicBezTo>
                <a:close/>
                <a:moveTo>
                  <a:pt x="3070063" y="1145658"/>
                </a:moveTo>
                <a:cubicBezTo>
                  <a:pt x="3061007" y="1146004"/>
                  <a:pt x="3051847" y="1146246"/>
                  <a:pt x="3042201" y="1146420"/>
                </a:cubicBezTo>
                <a:cubicBezTo>
                  <a:pt x="3045185" y="1141190"/>
                  <a:pt x="3048169" y="1135822"/>
                  <a:pt x="3051049" y="1130455"/>
                </a:cubicBezTo>
                <a:cubicBezTo>
                  <a:pt x="3053408" y="1126091"/>
                  <a:pt x="3055698" y="1121658"/>
                  <a:pt x="3057954" y="1117260"/>
                </a:cubicBezTo>
                <a:cubicBezTo>
                  <a:pt x="3067322" y="1116914"/>
                  <a:pt x="3076552" y="1116464"/>
                  <a:pt x="3085469" y="1115979"/>
                </a:cubicBezTo>
                <a:cubicBezTo>
                  <a:pt x="3080508" y="1126057"/>
                  <a:pt x="3075338" y="1136030"/>
                  <a:pt x="3070063" y="1145623"/>
                </a:cubicBezTo>
                <a:close/>
                <a:moveTo>
                  <a:pt x="2919161" y="1117745"/>
                </a:moveTo>
                <a:cubicBezTo>
                  <a:pt x="2913644" y="1126230"/>
                  <a:pt x="2907884" y="1134645"/>
                  <a:pt x="2902020" y="1142818"/>
                </a:cubicBezTo>
                <a:cubicBezTo>
                  <a:pt x="2892860" y="1142229"/>
                  <a:pt x="2883699" y="1141606"/>
                  <a:pt x="2874574" y="1140913"/>
                </a:cubicBezTo>
                <a:cubicBezTo>
                  <a:pt x="2880438" y="1133052"/>
                  <a:pt x="2886198" y="1125018"/>
                  <a:pt x="2891680" y="1116879"/>
                </a:cubicBezTo>
                <a:cubicBezTo>
                  <a:pt x="2900806" y="1117191"/>
                  <a:pt x="2909966" y="1117468"/>
                  <a:pt x="2919161" y="1117710"/>
                </a:cubicBezTo>
                <a:close/>
                <a:moveTo>
                  <a:pt x="2885504" y="1116671"/>
                </a:moveTo>
                <a:cubicBezTo>
                  <a:pt x="2879987" y="1124741"/>
                  <a:pt x="2874227" y="1132706"/>
                  <a:pt x="2868397" y="1140428"/>
                </a:cubicBezTo>
                <a:cubicBezTo>
                  <a:pt x="2859237" y="1139736"/>
                  <a:pt x="2850077" y="1138974"/>
                  <a:pt x="2840951" y="1138177"/>
                </a:cubicBezTo>
                <a:cubicBezTo>
                  <a:pt x="2846642" y="1130870"/>
                  <a:pt x="2852298" y="1123286"/>
                  <a:pt x="2857849" y="1115529"/>
                </a:cubicBezTo>
                <a:cubicBezTo>
                  <a:pt x="2867044" y="1115944"/>
                  <a:pt x="2876274" y="1116291"/>
                  <a:pt x="2885504" y="1116637"/>
                </a:cubicBezTo>
                <a:close/>
                <a:moveTo>
                  <a:pt x="2722873" y="1131632"/>
                </a:moveTo>
                <a:cubicBezTo>
                  <a:pt x="2758057" y="1135303"/>
                  <a:pt x="2794386" y="1139112"/>
                  <a:pt x="2831028" y="1142368"/>
                </a:cubicBezTo>
                <a:cubicBezTo>
                  <a:pt x="2825302" y="1149502"/>
                  <a:pt x="2819403" y="1156567"/>
                  <a:pt x="2813470" y="1163389"/>
                </a:cubicBezTo>
                <a:cubicBezTo>
                  <a:pt x="2775823" y="1158367"/>
                  <a:pt x="2739389" y="1152757"/>
                  <a:pt x="2704136" y="1147355"/>
                </a:cubicBezTo>
                <a:cubicBezTo>
                  <a:pt x="2694212" y="1145831"/>
                  <a:pt x="2684358" y="1144307"/>
                  <a:pt x="2674538" y="1142818"/>
                </a:cubicBezTo>
                <a:cubicBezTo>
                  <a:pt x="2564892" y="1126264"/>
                  <a:pt x="2461075" y="1112897"/>
                  <a:pt x="2359340" y="1102230"/>
                </a:cubicBezTo>
                <a:cubicBezTo>
                  <a:pt x="2465794" y="1108152"/>
                  <a:pt x="2572248" y="1116429"/>
                  <a:pt x="2676759" y="1126888"/>
                </a:cubicBezTo>
                <a:cubicBezTo>
                  <a:pt x="2691992" y="1128446"/>
                  <a:pt x="2707363" y="1130039"/>
                  <a:pt x="2722838" y="1131667"/>
                </a:cubicBezTo>
                <a:close/>
                <a:moveTo>
                  <a:pt x="2265342" y="1099598"/>
                </a:moveTo>
                <a:lnTo>
                  <a:pt x="2269610" y="1101468"/>
                </a:lnTo>
                <a:lnTo>
                  <a:pt x="2275717" y="1105209"/>
                </a:lnTo>
                <a:cubicBezTo>
                  <a:pt x="2277209" y="1106178"/>
                  <a:pt x="2278701" y="1107148"/>
                  <a:pt x="2280089" y="1108048"/>
                </a:cubicBezTo>
                <a:cubicBezTo>
                  <a:pt x="2393275" y="1188773"/>
                  <a:pt x="2498202" y="1277325"/>
                  <a:pt x="2577349" y="1345825"/>
                </a:cubicBezTo>
                <a:cubicBezTo>
                  <a:pt x="2574122" y="1347592"/>
                  <a:pt x="2570860" y="1349323"/>
                  <a:pt x="2567564" y="1351055"/>
                </a:cubicBezTo>
                <a:cubicBezTo>
                  <a:pt x="2471415" y="1273654"/>
                  <a:pt x="2356425" y="1183717"/>
                  <a:pt x="2230609" y="1101434"/>
                </a:cubicBezTo>
                <a:lnTo>
                  <a:pt x="2235433" y="1099875"/>
                </a:lnTo>
                <a:lnTo>
                  <a:pt x="2242650" y="1097832"/>
                </a:lnTo>
                <a:lnTo>
                  <a:pt x="2250422" y="1096897"/>
                </a:lnTo>
                <a:lnTo>
                  <a:pt x="2255211" y="1097070"/>
                </a:lnTo>
                <a:lnTo>
                  <a:pt x="2257848" y="1097417"/>
                </a:lnTo>
                <a:lnTo>
                  <a:pt x="2265308" y="1099529"/>
                </a:lnTo>
                <a:close/>
                <a:moveTo>
                  <a:pt x="2562637" y="1353721"/>
                </a:moveTo>
                <a:cubicBezTo>
                  <a:pt x="2559375" y="1355418"/>
                  <a:pt x="2556113" y="1357115"/>
                  <a:pt x="2552852" y="1358812"/>
                </a:cubicBezTo>
                <a:cubicBezTo>
                  <a:pt x="2442095" y="1276598"/>
                  <a:pt x="2322248" y="1189986"/>
                  <a:pt x="2195599" y="1112689"/>
                </a:cubicBezTo>
                <a:lnTo>
                  <a:pt x="2224364" y="1103477"/>
                </a:lnTo>
                <a:cubicBezTo>
                  <a:pt x="2350596" y="1185761"/>
                  <a:pt x="2466106" y="1276009"/>
                  <a:pt x="2562637" y="1353687"/>
                </a:cubicBezTo>
                <a:close/>
                <a:moveTo>
                  <a:pt x="2003683" y="1077538"/>
                </a:moveTo>
                <a:lnTo>
                  <a:pt x="1999485" y="1075530"/>
                </a:lnTo>
                <a:cubicBezTo>
                  <a:pt x="1996188" y="1073937"/>
                  <a:pt x="1992857" y="1072378"/>
                  <a:pt x="1989561" y="1070785"/>
                </a:cubicBezTo>
                <a:cubicBezTo>
                  <a:pt x="2012635" y="1071963"/>
                  <a:pt x="2035536" y="1073417"/>
                  <a:pt x="2057639" y="1075080"/>
                </a:cubicBezTo>
                <a:cubicBezTo>
                  <a:pt x="2060276" y="1076430"/>
                  <a:pt x="2062913" y="1077815"/>
                  <a:pt x="2065515" y="1079166"/>
                </a:cubicBezTo>
                <a:cubicBezTo>
                  <a:pt x="2045390" y="1078404"/>
                  <a:pt x="2024641" y="1077850"/>
                  <a:pt x="2003683" y="1077538"/>
                </a:cubicBezTo>
                <a:close/>
                <a:moveTo>
                  <a:pt x="2022906" y="1051738"/>
                </a:moveTo>
                <a:cubicBezTo>
                  <a:pt x="2050838" y="1055755"/>
                  <a:pt x="2077347" y="1060050"/>
                  <a:pt x="2103649" y="1064829"/>
                </a:cubicBezTo>
                <a:cubicBezTo>
                  <a:pt x="2105314" y="1065764"/>
                  <a:pt x="2106980" y="1066699"/>
                  <a:pt x="2108645" y="1067634"/>
                </a:cubicBezTo>
                <a:cubicBezTo>
                  <a:pt x="2085363" y="1064344"/>
                  <a:pt x="2061768" y="1061435"/>
                  <a:pt x="2036855" y="1058734"/>
                </a:cubicBezTo>
                <a:cubicBezTo>
                  <a:pt x="2032205" y="1056379"/>
                  <a:pt x="2027556" y="1054058"/>
                  <a:pt x="2022906" y="1051738"/>
                </a:cubicBezTo>
                <a:close/>
                <a:moveTo>
                  <a:pt x="1988589" y="1034977"/>
                </a:moveTo>
                <a:cubicBezTo>
                  <a:pt x="1989977" y="1035184"/>
                  <a:pt x="1991331" y="1035427"/>
                  <a:pt x="1992718" y="1035669"/>
                </a:cubicBezTo>
                <a:cubicBezTo>
                  <a:pt x="2022559" y="1040760"/>
                  <a:pt x="2052434" y="1046474"/>
                  <a:pt x="2081511" y="1052673"/>
                </a:cubicBezTo>
                <a:lnTo>
                  <a:pt x="2087271" y="1055790"/>
                </a:lnTo>
                <a:cubicBezTo>
                  <a:pt x="2088208" y="1056309"/>
                  <a:pt x="2089145" y="1056794"/>
                  <a:pt x="2090047" y="1057314"/>
                </a:cubicBezTo>
                <a:cubicBezTo>
                  <a:pt x="2063607" y="1052708"/>
                  <a:pt x="2036889" y="1048552"/>
                  <a:pt x="2008680" y="1044708"/>
                </a:cubicBezTo>
                <a:cubicBezTo>
                  <a:pt x="2001983" y="1041418"/>
                  <a:pt x="1995182" y="1038163"/>
                  <a:pt x="1988555" y="1035011"/>
                </a:cubicBezTo>
                <a:close/>
                <a:moveTo>
                  <a:pt x="1993690" y="1030752"/>
                </a:moveTo>
                <a:cubicBezTo>
                  <a:pt x="1986681" y="1029574"/>
                  <a:pt x="1979672" y="1028466"/>
                  <a:pt x="1972628" y="1027427"/>
                </a:cubicBezTo>
                <a:cubicBezTo>
                  <a:pt x="1970997" y="1026665"/>
                  <a:pt x="1969367" y="1025869"/>
                  <a:pt x="1967736" y="1025107"/>
                </a:cubicBezTo>
                <a:cubicBezTo>
                  <a:pt x="1965480" y="1024033"/>
                  <a:pt x="1963260" y="1022960"/>
                  <a:pt x="1960970" y="1021921"/>
                </a:cubicBezTo>
                <a:cubicBezTo>
                  <a:pt x="1955938" y="1019600"/>
                  <a:pt x="1950768" y="1017280"/>
                  <a:pt x="1945425" y="1014925"/>
                </a:cubicBezTo>
                <a:cubicBezTo>
                  <a:pt x="1962670" y="1017696"/>
                  <a:pt x="1978874" y="1020709"/>
                  <a:pt x="1994696" y="1024033"/>
                </a:cubicBezTo>
                <a:cubicBezTo>
                  <a:pt x="2013919" y="1028085"/>
                  <a:pt x="2033315" y="1032483"/>
                  <a:pt x="2052399" y="1037055"/>
                </a:cubicBezTo>
                <a:cubicBezTo>
                  <a:pt x="2056980" y="1039479"/>
                  <a:pt x="2061560" y="1041903"/>
                  <a:pt x="2066105" y="1044362"/>
                </a:cubicBezTo>
                <a:cubicBezTo>
                  <a:pt x="2042163" y="1039444"/>
                  <a:pt x="2017840" y="1034907"/>
                  <a:pt x="1993690" y="1030786"/>
                </a:cubicBezTo>
                <a:close/>
                <a:moveTo>
                  <a:pt x="1465514" y="915396"/>
                </a:moveTo>
                <a:cubicBezTo>
                  <a:pt x="1425090" y="918997"/>
                  <a:pt x="1383591" y="923984"/>
                  <a:pt x="1339420" y="930564"/>
                </a:cubicBezTo>
                <a:cubicBezTo>
                  <a:pt x="1314542" y="930737"/>
                  <a:pt x="1289490" y="931464"/>
                  <a:pt x="1265028" y="932677"/>
                </a:cubicBezTo>
                <a:cubicBezTo>
                  <a:pt x="1233730" y="934270"/>
                  <a:pt x="1201287" y="936971"/>
                  <a:pt x="1168150" y="940711"/>
                </a:cubicBezTo>
                <a:cubicBezTo>
                  <a:pt x="1207429" y="932365"/>
                  <a:pt x="1244590" y="925196"/>
                  <a:pt x="1280815" y="918997"/>
                </a:cubicBezTo>
                <a:cubicBezTo>
                  <a:pt x="1343445" y="914357"/>
                  <a:pt x="1405451" y="913179"/>
                  <a:pt x="1465514" y="915396"/>
                </a:cubicBezTo>
                <a:close/>
                <a:moveTo>
                  <a:pt x="522555" y="1169726"/>
                </a:moveTo>
                <a:lnTo>
                  <a:pt x="532861" y="1168099"/>
                </a:lnTo>
                <a:cubicBezTo>
                  <a:pt x="599759" y="1161657"/>
                  <a:pt x="656629" y="1154073"/>
                  <a:pt x="711626" y="1144169"/>
                </a:cubicBezTo>
                <a:cubicBezTo>
                  <a:pt x="748857" y="1141086"/>
                  <a:pt x="782826" y="1140151"/>
                  <a:pt x="814957" y="1141363"/>
                </a:cubicBezTo>
                <a:cubicBezTo>
                  <a:pt x="787962" y="1146835"/>
                  <a:pt x="763395" y="1151476"/>
                  <a:pt x="740217" y="1155528"/>
                </a:cubicBezTo>
                <a:cubicBezTo>
                  <a:pt x="632965" y="1174471"/>
                  <a:pt x="537232" y="1178627"/>
                  <a:pt x="444901" y="1181813"/>
                </a:cubicBezTo>
                <a:cubicBezTo>
                  <a:pt x="472520" y="1177657"/>
                  <a:pt x="498683" y="1173501"/>
                  <a:pt x="522520" y="1169726"/>
                </a:cubicBezTo>
                <a:close/>
                <a:moveTo>
                  <a:pt x="967213" y="1138454"/>
                </a:moveTo>
                <a:cubicBezTo>
                  <a:pt x="982723" y="1141329"/>
                  <a:pt x="998302" y="1144688"/>
                  <a:pt x="1013604" y="1148497"/>
                </a:cubicBezTo>
                <a:lnTo>
                  <a:pt x="993063" y="1152826"/>
                </a:lnTo>
                <a:cubicBezTo>
                  <a:pt x="978490" y="1148948"/>
                  <a:pt x="963569" y="1145450"/>
                  <a:pt x="948615" y="1142437"/>
                </a:cubicBezTo>
                <a:cubicBezTo>
                  <a:pt x="954825" y="1141086"/>
                  <a:pt x="961036" y="1139770"/>
                  <a:pt x="967213" y="1138420"/>
                </a:cubicBezTo>
                <a:close/>
                <a:moveTo>
                  <a:pt x="1111384" y="1179388"/>
                </a:moveTo>
                <a:cubicBezTo>
                  <a:pt x="1103299" y="1181051"/>
                  <a:pt x="1095180" y="1182678"/>
                  <a:pt x="1087060" y="1184341"/>
                </a:cubicBezTo>
                <a:cubicBezTo>
                  <a:pt x="1075263" y="1179631"/>
                  <a:pt x="1063431" y="1175198"/>
                  <a:pt x="1051738" y="1171077"/>
                </a:cubicBezTo>
                <a:lnTo>
                  <a:pt x="1074743" y="1166333"/>
                </a:lnTo>
                <a:cubicBezTo>
                  <a:pt x="1086852" y="1170350"/>
                  <a:pt x="1099135" y="1174748"/>
                  <a:pt x="1111349" y="1179388"/>
                </a:cubicBezTo>
                <a:close/>
                <a:moveTo>
                  <a:pt x="1418810" y="1295091"/>
                </a:moveTo>
                <a:cubicBezTo>
                  <a:pt x="1431405" y="1291870"/>
                  <a:pt x="1444001" y="1288615"/>
                  <a:pt x="1456562" y="1285360"/>
                </a:cubicBezTo>
                <a:cubicBezTo>
                  <a:pt x="1465028" y="1289273"/>
                  <a:pt x="1473564" y="1293186"/>
                  <a:pt x="1482134" y="1297065"/>
                </a:cubicBezTo>
                <a:cubicBezTo>
                  <a:pt x="1469400" y="1300597"/>
                  <a:pt x="1456631" y="1304095"/>
                  <a:pt x="1443827" y="1307558"/>
                </a:cubicBezTo>
                <a:cubicBezTo>
                  <a:pt x="1435465" y="1303437"/>
                  <a:pt x="1427138" y="1299281"/>
                  <a:pt x="1418845" y="1295125"/>
                </a:cubicBezTo>
                <a:close/>
                <a:moveTo>
                  <a:pt x="1464265" y="1283351"/>
                </a:moveTo>
                <a:cubicBezTo>
                  <a:pt x="1477693" y="1279853"/>
                  <a:pt x="1491086" y="1276321"/>
                  <a:pt x="1504445" y="1272788"/>
                </a:cubicBezTo>
                <a:cubicBezTo>
                  <a:pt x="1512981" y="1276425"/>
                  <a:pt x="1521586" y="1280026"/>
                  <a:pt x="1530226" y="1283593"/>
                </a:cubicBezTo>
                <a:cubicBezTo>
                  <a:pt x="1516763" y="1287403"/>
                  <a:pt x="1503265" y="1291178"/>
                  <a:pt x="1489768" y="1294918"/>
                </a:cubicBezTo>
                <a:cubicBezTo>
                  <a:pt x="1481232" y="1291074"/>
                  <a:pt x="1472731" y="1287195"/>
                  <a:pt x="1464299" y="1283316"/>
                </a:cubicBezTo>
                <a:close/>
                <a:moveTo>
                  <a:pt x="1596604" y="1269879"/>
                </a:moveTo>
                <a:cubicBezTo>
                  <a:pt x="1611559" y="1265585"/>
                  <a:pt x="1626479" y="1261256"/>
                  <a:pt x="1641399" y="1256927"/>
                </a:cubicBezTo>
                <a:cubicBezTo>
                  <a:pt x="1649172" y="1259663"/>
                  <a:pt x="1656944" y="1262399"/>
                  <a:pt x="1664716" y="1265066"/>
                </a:cubicBezTo>
                <a:cubicBezTo>
                  <a:pt x="1650074" y="1269637"/>
                  <a:pt x="1635431" y="1274208"/>
                  <a:pt x="1620719" y="1278780"/>
                </a:cubicBezTo>
                <a:cubicBezTo>
                  <a:pt x="1612634" y="1275836"/>
                  <a:pt x="1604584" y="1272892"/>
                  <a:pt x="1596604" y="1269879"/>
                </a:cubicBezTo>
                <a:close/>
                <a:moveTo>
                  <a:pt x="1680886" y="1265273"/>
                </a:moveTo>
                <a:cubicBezTo>
                  <a:pt x="1695875" y="1260564"/>
                  <a:pt x="1710795" y="1255854"/>
                  <a:pt x="1725716" y="1251144"/>
                </a:cubicBezTo>
                <a:lnTo>
                  <a:pt x="1745459" y="1257655"/>
                </a:lnTo>
                <a:cubicBezTo>
                  <a:pt x="1731094" y="1262572"/>
                  <a:pt x="1716729" y="1267490"/>
                  <a:pt x="1702329" y="1272407"/>
                </a:cubicBezTo>
                <a:cubicBezTo>
                  <a:pt x="1695181" y="1270053"/>
                  <a:pt x="1688068" y="1267698"/>
                  <a:pt x="1680920" y="1265273"/>
                </a:cubicBezTo>
                <a:close/>
                <a:moveTo>
                  <a:pt x="2450735" y="1421667"/>
                </a:moveTo>
                <a:cubicBezTo>
                  <a:pt x="2452539" y="1422152"/>
                  <a:pt x="2454378" y="1422637"/>
                  <a:pt x="2456183" y="1423087"/>
                </a:cubicBezTo>
                <a:cubicBezTo>
                  <a:pt x="2454448" y="1423538"/>
                  <a:pt x="2452713" y="1424022"/>
                  <a:pt x="2450978" y="1424473"/>
                </a:cubicBezTo>
                <a:cubicBezTo>
                  <a:pt x="2449173" y="1424092"/>
                  <a:pt x="2447335" y="1423745"/>
                  <a:pt x="2445495" y="1423364"/>
                </a:cubicBezTo>
                <a:cubicBezTo>
                  <a:pt x="2447265" y="1422810"/>
                  <a:pt x="2449000" y="1422222"/>
                  <a:pt x="2450735" y="1421633"/>
                </a:cubicBezTo>
                <a:close/>
                <a:moveTo>
                  <a:pt x="2465968" y="1425650"/>
                </a:moveTo>
                <a:lnTo>
                  <a:pt x="2470201" y="1426758"/>
                </a:lnTo>
                <a:cubicBezTo>
                  <a:pt x="2468917" y="1427035"/>
                  <a:pt x="2467668" y="1427278"/>
                  <a:pt x="2466419" y="1427555"/>
                </a:cubicBezTo>
                <a:lnTo>
                  <a:pt x="2462116" y="1426724"/>
                </a:lnTo>
                <a:cubicBezTo>
                  <a:pt x="2463400" y="1426377"/>
                  <a:pt x="2464684" y="1426031"/>
                  <a:pt x="2465968" y="1425650"/>
                </a:cubicBezTo>
                <a:close/>
                <a:moveTo>
                  <a:pt x="2481096" y="1429563"/>
                </a:moveTo>
                <a:lnTo>
                  <a:pt x="2483386" y="1430152"/>
                </a:lnTo>
                <a:cubicBezTo>
                  <a:pt x="2482727" y="1430256"/>
                  <a:pt x="2482068" y="1430360"/>
                  <a:pt x="2481443" y="1430429"/>
                </a:cubicBezTo>
                <a:cubicBezTo>
                  <a:pt x="2480680" y="1430291"/>
                  <a:pt x="2479882" y="1430117"/>
                  <a:pt x="2479118" y="1429979"/>
                </a:cubicBezTo>
                <a:cubicBezTo>
                  <a:pt x="2479777" y="1429840"/>
                  <a:pt x="2480437" y="1429702"/>
                  <a:pt x="2481096" y="1429563"/>
                </a:cubicBezTo>
                <a:close/>
                <a:moveTo>
                  <a:pt x="2604517" y="1423538"/>
                </a:moveTo>
                <a:cubicBezTo>
                  <a:pt x="2606773" y="1423087"/>
                  <a:pt x="2608993" y="1422672"/>
                  <a:pt x="2611249" y="1422187"/>
                </a:cubicBezTo>
                <a:cubicBezTo>
                  <a:pt x="2613886" y="1423953"/>
                  <a:pt x="2616523" y="1425719"/>
                  <a:pt x="2619195" y="1427485"/>
                </a:cubicBezTo>
                <a:cubicBezTo>
                  <a:pt x="2617009" y="1427797"/>
                  <a:pt x="2614823" y="1428074"/>
                  <a:pt x="2612602" y="1428386"/>
                </a:cubicBezTo>
                <a:cubicBezTo>
                  <a:pt x="2609896" y="1426758"/>
                  <a:pt x="2607224" y="1425165"/>
                  <a:pt x="2604517" y="1423538"/>
                </a:cubicBezTo>
                <a:close/>
                <a:moveTo>
                  <a:pt x="2618258" y="1420732"/>
                </a:moveTo>
                <a:cubicBezTo>
                  <a:pt x="2620652" y="1420213"/>
                  <a:pt x="2623046" y="1419693"/>
                  <a:pt x="2625441" y="1419174"/>
                </a:cubicBezTo>
                <a:cubicBezTo>
                  <a:pt x="2628216" y="1421217"/>
                  <a:pt x="2630992" y="1423226"/>
                  <a:pt x="2633803" y="1425269"/>
                </a:cubicBezTo>
                <a:cubicBezTo>
                  <a:pt x="2631443" y="1425650"/>
                  <a:pt x="2629119" y="1425996"/>
                  <a:pt x="2626759" y="1426377"/>
                </a:cubicBezTo>
                <a:cubicBezTo>
                  <a:pt x="2623914" y="1424507"/>
                  <a:pt x="2621069" y="1422637"/>
                  <a:pt x="2618258" y="1420732"/>
                </a:cubicBezTo>
                <a:close/>
                <a:moveTo>
                  <a:pt x="2716176" y="1429113"/>
                </a:moveTo>
                <a:cubicBezTo>
                  <a:pt x="2724018" y="1427382"/>
                  <a:pt x="2731999" y="1425442"/>
                  <a:pt x="2739910" y="1423295"/>
                </a:cubicBezTo>
                <a:cubicBezTo>
                  <a:pt x="2744525" y="1426239"/>
                  <a:pt x="2749209" y="1429148"/>
                  <a:pt x="2753893" y="1432022"/>
                </a:cubicBezTo>
                <a:cubicBezTo>
                  <a:pt x="2745080" y="1433962"/>
                  <a:pt x="2736197" y="1435693"/>
                  <a:pt x="2727418" y="1437148"/>
                </a:cubicBezTo>
                <a:cubicBezTo>
                  <a:pt x="2723671" y="1434481"/>
                  <a:pt x="2719889" y="1431814"/>
                  <a:pt x="2716176" y="1429113"/>
                </a:cubicBezTo>
                <a:close/>
                <a:moveTo>
                  <a:pt x="2767460" y="1433996"/>
                </a:moveTo>
                <a:cubicBezTo>
                  <a:pt x="2777453" y="1431503"/>
                  <a:pt x="2787204" y="1428767"/>
                  <a:pt x="2796503" y="1425823"/>
                </a:cubicBezTo>
                <a:cubicBezTo>
                  <a:pt x="2802783" y="1428975"/>
                  <a:pt x="2809098" y="1432057"/>
                  <a:pt x="2815379" y="1435035"/>
                </a:cubicBezTo>
                <a:cubicBezTo>
                  <a:pt x="2804796" y="1438117"/>
                  <a:pt x="2793935" y="1440853"/>
                  <a:pt x="2783109" y="1443104"/>
                </a:cubicBezTo>
                <a:cubicBezTo>
                  <a:pt x="2778286" y="1440368"/>
                  <a:pt x="2773220" y="1437425"/>
                  <a:pt x="2767460" y="1433996"/>
                </a:cubicBezTo>
                <a:close/>
                <a:moveTo>
                  <a:pt x="2879778" y="1456680"/>
                </a:moveTo>
                <a:cubicBezTo>
                  <a:pt x="2872110" y="1453909"/>
                  <a:pt x="2864476" y="1451000"/>
                  <a:pt x="2856982" y="1447987"/>
                </a:cubicBezTo>
                <a:cubicBezTo>
                  <a:pt x="2869820" y="1443935"/>
                  <a:pt x="2882658" y="1439156"/>
                  <a:pt x="2895184" y="1433719"/>
                </a:cubicBezTo>
                <a:cubicBezTo>
                  <a:pt x="2904345" y="1436524"/>
                  <a:pt x="2913054" y="1438983"/>
                  <a:pt x="2921624" y="1441199"/>
                </a:cubicBezTo>
                <a:cubicBezTo>
                  <a:pt x="2907815" y="1447225"/>
                  <a:pt x="2893762" y="1452420"/>
                  <a:pt x="2879778" y="1456680"/>
                </a:cubicBezTo>
                <a:close/>
                <a:moveTo>
                  <a:pt x="2959064" y="1449476"/>
                </a:moveTo>
                <a:cubicBezTo>
                  <a:pt x="2956427" y="1450723"/>
                  <a:pt x="2953790" y="1451935"/>
                  <a:pt x="2951118" y="1453113"/>
                </a:cubicBezTo>
                <a:cubicBezTo>
                  <a:pt x="2938835" y="1458515"/>
                  <a:pt x="2926031" y="1463363"/>
                  <a:pt x="2912985" y="1467519"/>
                </a:cubicBezTo>
                <a:cubicBezTo>
                  <a:pt x="2904692" y="1465095"/>
                  <a:pt x="2896191" y="1462359"/>
                  <a:pt x="2887620" y="1459415"/>
                </a:cubicBezTo>
                <a:cubicBezTo>
                  <a:pt x="2901742" y="1454879"/>
                  <a:pt x="2915830" y="1449442"/>
                  <a:pt x="2929640" y="1443139"/>
                </a:cubicBezTo>
                <a:cubicBezTo>
                  <a:pt x="2939529" y="1445528"/>
                  <a:pt x="2949383" y="1447641"/>
                  <a:pt x="2959064" y="1449442"/>
                </a:cubicBezTo>
                <a:close/>
                <a:moveTo>
                  <a:pt x="3001153" y="1455537"/>
                </a:moveTo>
                <a:cubicBezTo>
                  <a:pt x="2991021" y="1460593"/>
                  <a:pt x="2981132" y="1465129"/>
                  <a:pt x="2971139" y="1469285"/>
                </a:cubicBezTo>
                <a:cubicBezTo>
                  <a:pt x="2964928" y="1471848"/>
                  <a:pt x="2958370" y="1474341"/>
                  <a:pt x="2950563" y="1477042"/>
                </a:cubicBezTo>
                <a:cubicBezTo>
                  <a:pt x="2940778" y="1474930"/>
                  <a:pt x="2931062" y="1472575"/>
                  <a:pt x="2921624" y="1470012"/>
                </a:cubicBezTo>
                <a:cubicBezTo>
                  <a:pt x="2932450" y="1466376"/>
                  <a:pt x="2943137" y="1462220"/>
                  <a:pt x="2953408" y="1457684"/>
                </a:cubicBezTo>
                <a:cubicBezTo>
                  <a:pt x="2958231" y="1455537"/>
                  <a:pt x="2963089" y="1453320"/>
                  <a:pt x="2967773" y="1451069"/>
                </a:cubicBezTo>
                <a:cubicBezTo>
                  <a:pt x="2978946" y="1452939"/>
                  <a:pt x="2990153" y="1454463"/>
                  <a:pt x="3001153" y="1455571"/>
                </a:cubicBezTo>
                <a:close/>
                <a:moveTo>
                  <a:pt x="2973290" y="1473856"/>
                </a:moveTo>
                <a:cubicBezTo>
                  <a:pt x="2985573" y="1468766"/>
                  <a:pt x="2998169" y="1462878"/>
                  <a:pt x="3010695" y="1456368"/>
                </a:cubicBezTo>
                <a:cubicBezTo>
                  <a:pt x="3023603" y="1457407"/>
                  <a:pt x="3036337" y="1457926"/>
                  <a:pt x="3048585" y="1457926"/>
                </a:cubicBezTo>
                <a:cubicBezTo>
                  <a:pt x="3048898" y="1457926"/>
                  <a:pt x="3049210" y="1457926"/>
                  <a:pt x="3049522" y="1457926"/>
                </a:cubicBezTo>
                <a:cubicBezTo>
                  <a:pt x="3031618" y="1467900"/>
                  <a:pt x="3012985" y="1476731"/>
                  <a:pt x="2993970" y="1484246"/>
                </a:cubicBezTo>
                <a:cubicBezTo>
                  <a:pt x="2983006" y="1482964"/>
                  <a:pt x="2971659" y="1481164"/>
                  <a:pt x="2960139" y="1478947"/>
                </a:cubicBezTo>
                <a:cubicBezTo>
                  <a:pt x="2964928" y="1477181"/>
                  <a:pt x="2969196" y="1475519"/>
                  <a:pt x="2973290" y="1473822"/>
                </a:cubicBezTo>
                <a:close/>
                <a:moveTo>
                  <a:pt x="3116906" y="1419174"/>
                </a:moveTo>
                <a:cubicBezTo>
                  <a:pt x="3123811" y="1418204"/>
                  <a:pt x="3130612" y="1417131"/>
                  <a:pt x="3137100" y="1415953"/>
                </a:cubicBezTo>
                <a:cubicBezTo>
                  <a:pt x="3145879" y="1414395"/>
                  <a:pt x="3154970" y="1412559"/>
                  <a:pt x="3164130" y="1410482"/>
                </a:cubicBezTo>
                <a:cubicBezTo>
                  <a:pt x="3148551" y="1423988"/>
                  <a:pt x="3132277" y="1436559"/>
                  <a:pt x="3115726" y="1447849"/>
                </a:cubicBezTo>
                <a:cubicBezTo>
                  <a:pt x="3100355" y="1450169"/>
                  <a:pt x="3084706" y="1451727"/>
                  <a:pt x="3069127" y="1452420"/>
                </a:cubicBezTo>
                <a:cubicBezTo>
                  <a:pt x="3085365" y="1442481"/>
                  <a:pt x="3101396" y="1431330"/>
                  <a:pt x="3116906" y="1419139"/>
                </a:cubicBezTo>
                <a:close/>
                <a:moveTo>
                  <a:pt x="3238766" y="1389114"/>
                </a:moveTo>
                <a:cubicBezTo>
                  <a:pt x="3259065" y="1382084"/>
                  <a:pt x="3279363" y="1374119"/>
                  <a:pt x="3300564" y="1364872"/>
                </a:cubicBezTo>
                <a:cubicBezTo>
                  <a:pt x="3286476" y="1379972"/>
                  <a:pt x="3273013" y="1393582"/>
                  <a:pt x="3259585" y="1406291"/>
                </a:cubicBezTo>
                <a:cubicBezTo>
                  <a:pt x="3237899" y="1415330"/>
                  <a:pt x="3216212" y="1423157"/>
                  <a:pt x="3195046" y="1429598"/>
                </a:cubicBezTo>
                <a:cubicBezTo>
                  <a:pt x="3209654" y="1417269"/>
                  <a:pt x="3224332" y="1403694"/>
                  <a:pt x="3238766" y="1389114"/>
                </a:cubicBezTo>
                <a:close/>
                <a:moveTo>
                  <a:pt x="3280855" y="1343436"/>
                </a:moveTo>
                <a:cubicBezTo>
                  <a:pt x="3300494" y="1336094"/>
                  <a:pt x="3320515" y="1327921"/>
                  <a:pt x="3341820" y="1318501"/>
                </a:cubicBezTo>
                <a:cubicBezTo>
                  <a:pt x="3330369" y="1331904"/>
                  <a:pt x="3319648" y="1344059"/>
                  <a:pt x="3309204" y="1355522"/>
                </a:cubicBezTo>
                <a:cubicBezTo>
                  <a:pt x="3287691" y="1365219"/>
                  <a:pt x="3267149" y="1373565"/>
                  <a:pt x="3246781" y="1380941"/>
                </a:cubicBezTo>
                <a:cubicBezTo>
                  <a:pt x="3258058" y="1369236"/>
                  <a:pt x="3269301" y="1356907"/>
                  <a:pt x="3280890" y="1343436"/>
                </a:cubicBezTo>
                <a:close/>
                <a:moveTo>
                  <a:pt x="3316039" y="1300666"/>
                </a:moveTo>
                <a:cubicBezTo>
                  <a:pt x="3335748" y="1293255"/>
                  <a:pt x="3355838" y="1285152"/>
                  <a:pt x="3377177" y="1276009"/>
                </a:cubicBezTo>
                <a:cubicBezTo>
                  <a:pt x="3366803" y="1288719"/>
                  <a:pt x="3357885" y="1299489"/>
                  <a:pt x="3349419" y="1309532"/>
                </a:cubicBezTo>
                <a:cubicBezTo>
                  <a:pt x="3327732" y="1319333"/>
                  <a:pt x="3307469" y="1327852"/>
                  <a:pt x="3287691" y="1335436"/>
                </a:cubicBezTo>
                <a:cubicBezTo>
                  <a:pt x="3296920" y="1324527"/>
                  <a:pt x="3306254" y="1313099"/>
                  <a:pt x="3316039" y="1300666"/>
                </a:cubicBezTo>
                <a:close/>
                <a:moveTo>
                  <a:pt x="3410106" y="1243664"/>
                </a:moveTo>
                <a:lnTo>
                  <a:pt x="3418850" y="1232859"/>
                </a:lnTo>
                <a:cubicBezTo>
                  <a:pt x="3439877" y="1224374"/>
                  <a:pt x="3460314" y="1215855"/>
                  <a:pt x="3482903" y="1206470"/>
                </a:cubicBezTo>
                <a:cubicBezTo>
                  <a:pt x="3489426" y="1203769"/>
                  <a:pt x="3495845" y="1201067"/>
                  <a:pt x="3502264" y="1198401"/>
                </a:cubicBezTo>
                <a:cubicBezTo>
                  <a:pt x="3494353" y="1206678"/>
                  <a:pt x="3486164" y="1215474"/>
                  <a:pt x="3477351" y="1225032"/>
                </a:cubicBezTo>
                <a:cubicBezTo>
                  <a:pt x="3450807" y="1237465"/>
                  <a:pt x="3422667" y="1250590"/>
                  <a:pt x="3394422" y="1263022"/>
                </a:cubicBezTo>
                <a:cubicBezTo>
                  <a:pt x="3399662" y="1256581"/>
                  <a:pt x="3404867" y="1250105"/>
                  <a:pt x="3410071" y="1243664"/>
                </a:cubicBezTo>
                <a:close/>
                <a:moveTo>
                  <a:pt x="3555561" y="1152653"/>
                </a:moveTo>
                <a:cubicBezTo>
                  <a:pt x="3563160" y="1145554"/>
                  <a:pt x="3570932" y="1138593"/>
                  <a:pt x="3578705" y="1131805"/>
                </a:cubicBezTo>
                <a:cubicBezTo>
                  <a:pt x="3594458" y="1127303"/>
                  <a:pt x="3608580" y="1123494"/>
                  <a:pt x="3621938" y="1120100"/>
                </a:cubicBezTo>
                <a:cubicBezTo>
                  <a:pt x="3646505" y="1113866"/>
                  <a:pt x="3666456" y="1109330"/>
                  <a:pt x="3684708" y="1105763"/>
                </a:cubicBezTo>
                <a:cubicBezTo>
                  <a:pt x="3692133" y="1104308"/>
                  <a:pt x="3699940" y="1102854"/>
                  <a:pt x="3708407" y="1101399"/>
                </a:cubicBezTo>
                <a:cubicBezTo>
                  <a:pt x="3702577" y="1104966"/>
                  <a:pt x="3696713" y="1108637"/>
                  <a:pt x="3690918" y="1112377"/>
                </a:cubicBezTo>
                <a:lnTo>
                  <a:pt x="3686338" y="1113451"/>
                </a:lnTo>
                <a:cubicBezTo>
                  <a:pt x="3682279" y="1114386"/>
                  <a:pt x="3678254" y="1115356"/>
                  <a:pt x="3674194" y="1116360"/>
                </a:cubicBezTo>
                <a:cubicBezTo>
                  <a:pt x="3656151" y="1120862"/>
                  <a:pt x="3636304" y="1126507"/>
                  <a:pt x="3611737" y="1134091"/>
                </a:cubicBezTo>
                <a:cubicBezTo>
                  <a:pt x="3594458" y="1139424"/>
                  <a:pt x="3576414" y="1145381"/>
                  <a:pt x="3555561" y="1152619"/>
                </a:cubicBezTo>
                <a:close/>
                <a:moveTo>
                  <a:pt x="3748761" y="1083910"/>
                </a:moveTo>
                <a:cubicBezTo>
                  <a:pt x="3778531" y="1081071"/>
                  <a:pt x="3809031" y="1079374"/>
                  <a:pt x="3839392" y="1078820"/>
                </a:cubicBezTo>
                <a:lnTo>
                  <a:pt x="3839462" y="1080794"/>
                </a:lnTo>
                <a:cubicBezTo>
                  <a:pt x="3804555" y="1083010"/>
                  <a:pt x="3769128" y="1086854"/>
                  <a:pt x="3733910" y="1092257"/>
                </a:cubicBezTo>
                <a:cubicBezTo>
                  <a:pt x="3738837" y="1089451"/>
                  <a:pt x="3743799" y="1086646"/>
                  <a:pt x="3748761" y="1083945"/>
                </a:cubicBezTo>
                <a:close/>
                <a:moveTo>
                  <a:pt x="3874923" y="1078681"/>
                </a:moveTo>
                <a:cubicBezTo>
                  <a:pt x="3875930" y="1078681"/>
                  <a:pt x="3876936" y="1078681"/>
                  <a:pt x="3877942" y="1078716"/>
                </a:cubicBezTo>
                <a:lnTo>
                  <a:pt x="3877317" y="1078993"/>
                </a:lnTo>
                <a:lnTo>
                  <a:pt x="3874958" y="1079062"/>
                </a:lnTo>
                <a:lnTo>
                  <a:pt x="3874958" y="1078681"/>
                </a:lnTo>
                <a:close/>
                <a:moveTo>
                  <a:pt x="4247894" y="1287888"/>
                </a:moveTo>
                <a:cubicBezTo>
                  <a:pt x="4237520" y="1275351"/>
                  <a:pt x="4228186" y="1262087"/>
                  <a:pt x="4218297" y="1248027"/>
                </a:cubicBezTo>
                <a:cubicBezTo>
                  <a:pt x="4214307" y="1242348"/>
                  <a:pt x="4210143" y="1236460"/>
                  <a:pt x="4205944" y="1230608"/>
                </a:cubicBezTo>
                <a:cubicBezTo>
                  <a:pt x="4187450" y="1205015"/>
                  <a:pt x="4169615" y="1173917"/>
                  <a:pt x="4151537" y="1135684"/>
                </a:cubicBezTo>
                <a:lnTo>
                  <a:pt x="4156430" y="1138316"/>
                </a:lnTo>
                <a:cubicBezTo>
                  <a:pt x="4162779" y="1142091"/>
                  <a:pt x="4169164" y="1145900"/>
                  <a:pt x="4175444" y="1149675"/>
                </a:cubicBezTo>
                <a:cubicBezTo>
                  <a:pt x="4180753" y="1153138"/>
                  <a:pt x="4186062" y="1156636"/>
                  <a:pt x="4191302" y="1160099"/>
                </a:cubicBezTo>
                <a:cubicBezTo>
                  <a:pt x="4195500" y="1163077"/>
                  <a:pt x="4199699" y="1166090"/>
                  <a:pt x="4203897" y="1169103"/>
                </a:cubicBezTo>
                <a:cubicBezTo>
                  <a:pt x="4215382" y="1187492"/>
                  <a:pt x="4226485" y="1203492"/>
                  <a:pt x="4237867" y="1218002"/>
                </a:cubicBezTo>
                <a:cubicBezTo>
                  <a:pt x="4242829" y="1224340"/>
                  <a:pt x="4247721" y="1230781"/>
                  <a:pt x="4252440" y="1237049"/>
                </a:cubicBezTo>
                <a:cubicBezTo>
                  <a:pt x="4261774" y="1249412"/>
                  <a:pt x="4270622" y="1261083"/>
                  <a:pt x="4280302" y="1272234"/>
                </a:cubicBezTo>
                <a:cubicBezTo>
                  <a:pt x="4316874" y="1314207"/>
                  <a:pt x="4359727" y="1346276"/>
                  <a:pt x="4407715" y="1367539"/>
                </a:cubicBezTo>
                <a:cubicBezTo>
                  <a:pt x="4435195" y="1379729"/>
                  <a:pt x="4464272" y="1388283"/>
                  <a:pt x="4494148" y="1393028"/>
                </a:cubicBezTo>
                <a:cubicBezTo>
                  <a:pt x="4490712" y="1399711"/>
                  <a:pt x="4487104" y="1406257"/>
                  <a:pt x="4483461" y="1412594"/>
                </a:cubicBezTo>
                <a:cubicBezTo>
                  <a:pt x="4392759" y="1406153"/>
                  <a:pt x="4309137" y="1361929"/>
                  <a:pt x="4247929" y="1287922"/>
                </a:cubicBezTo>
                <a:close/>
                <a:moveTo>
                  <a:pt x="4510005" y="1395175"/>
                </a:moveTo>
                <a:lnTo>
                  <a:pt x="4512746" y="1397114"/>
                </a:lnTo>
                <a:cubicBezTo>
                  <a:pt x="4509762" y="1402170"/>
                  <a:pt x="4506466" y="1407503"/>
                  <a:pt x="4502649" y="1413391"/>
                </a:cubicBezTo>
                <a:cubicBezTo>
                  <a:pt x="4498138" y="1413321"/>
                  <a:pt x="4493696" y="1413183"/>
                  <a:pt x="4489324" y="1412940"/>
                </a:cubicBezTo>
                <a:cubicBezTo>
                  <a:pt x="4493176" y="1406257"/>
                  <a:pt x="4496611" y="1399988"/>
                  <a:pt x="4499769" y="1393859"/>
                </a:cubicBezTo>
                <a:cubicBezTo>
                  <a:pt x="4503169" y="1394344"/>
                  <a:pt x="4506604" y="1394794"/>
                  <a:pt x="4510005" y="1395175"/>
                </a:cubicBezTo>
                <a:close/>
                <a:moveTo>
                  <a:pt x="4538110" y="1399296"/>
                </a:moveTo>
                <a:cubicBezTo>
                  <a:pt x="4541060" y="1401235"/>
                  <a:pt x="4544009" y="1403174"/>
                  <a:pt x="4546959" y="1405148"/>
                </a:cubicBezTo>
                <a:cubicBezTo>
                  <a:pt x="4545327" y="1407261"/>
                  <a:pt x="4543697" y="1409304"/>
                  <a:pt x="4541996" y="1411382"/>
                </a:cubicBezTo>
                <a:cubicBezTo>
                  <a:pt x="4539290" y="1409512"/>
                  <a:pt x="4536583" y="1407607"/>
                  <a:pt x="4533843" y="1405737"/>
                </a:cubicBezTo>
                <a:cubicBezTo>
                  <a:pt x="4535265" y="1403625"/>
                  <a:pt x="4536688" y="1401478"/>
                  <a:pt x="4538076" y="1399330"/>
                </a:cubicBezTo>
                <a:close/>
                <a:moveTo>
                  <a:pt x="4601296" y="1405529"/>
                </a:moveTo>
                <a:lnTo>
                  <a:pt x="4602198" y="1405252"/>
                </a:lnTo>
                <a:lnTo>
                  <a:pt x="4602371" y="1405356"/>
                </a:lnTo>
                <a:cubicBezTo>
                  <a:pt x="4601955" y="1405633"/>
                  <a:pt x="4601539" y="1405876"/>
                  <a:pt x="4601157" y="1406118"/>
                </a:cubicBezTo>
                <a:lnTo>
                  <a:pt x="4599769" y="1406707"/>
                </a:lnTo>
                <a:cubicBezTo>
                  <a:pt x="4600255" y="1406291"/>
                  <a:pt x="4600775" y="1405876"/>
                  <a:pt x="4601261" y="1405495"/>
                </a:cubicBezTo>
                <a:close/>
                <a:moveTo>
                  <a:pt x="5713651" y="1698820"/>
                </a:moveTo>
                <a:cubicBezTo>
                  <a:pt x="5735511" y="1703045"/>
                  <a:pt x="5757371" y="1706681"/>
                  <a:pt x="5778814" y="1709660"/>
                </a:cubicBezTo>
                <a:cubicBezTo>
                  <a:pt x="5798176" y="1715270"/>
                  <a:pt x="5817607" y="1720049"/>
                  <a:pt x="5836934" y="1723928"/>
                </a:cubicBezTo>
                <a:cubicBezTo>
                  <a:pt x="5806400" y="1720395"/>
                  <a:pt x="5775692" y="1715685"/>
                  <a:pt x="5745261" y="1709867"/>
                </a:cubicBezTo>
                <a:lnTo>
                  <a:pt x="5743631" y="1709348"/>
                </a:lnTo>
                <a:cubicBezTo>
                  <a:pt x="5741236" y="1708551"/>
                  <a:pt x="5738842" y="1707789"/>
                  <a:pt x="5736483" y="1706993"/>
                </a:cubicBezTo>
                <a:cubicBezTo>
                  <a:pt x="5728953" y="1704430"/>
                  <a:pt x="5721389" y="1701729"/>
                  <a:pt x="5713651" y="1698820"/>
                </a:cubicBezTo>
                <a:close/>
                <a:moveTo>
                  <a:pt x="6672987" y="1477631"/>
                </a:moveTo>
                <a:cubicBezTo>
                  <a:pt x="6661364" y="1484038"/>
                  <a:pt x="6649670" y="1490410"/>
                  <a:pt x="6637942" y="1496748"/>
                </a:cubicBezTo>
                <a:cubicBezTo>
                  <a:pt x="6625936" y="1498375"/>
                  <a:pt x="6612092" y="1500315"/>
                  <a:pt x="6597449" y="1502600"/>
                </a:cubicBezTo>
                <a:cubicBezTo>
                  <a:pt x="6611919" y="1495189"/>
                  <a:pt x="6627290" y="1487224"/>
                  <a:pt x="6644951" y="1478012"/>
                </a:cubicBezTo>
                <a:cubicBezTo>
                  <a:pt x="6651891" y="1477874"/>
                  <a:pt x="6658761" y="1477770"/>
                  <a:pt x="6665562" y="1477700"/>
                </a:cubicBezTo>
                <a:cubicBezTo>
                  <a:pt x="6668025" y="1477700"/>
                  <a:pt x="6670524" y="1477631"/>
                  <a:pt x="6672953" y="1477597"/>
                </a:cubicBezTo>
                <a:close/>
                <a:moveTo>
                  <a:pt x="6776596" y="1435347"/>
                </a:moveTo>
                <a:cubicBezTo>
                  <a:pt x="6772780" y="1434619"/>
                  <a:pt x="6768963" y="1433892"/>
                  <a:pt x="6765042" y="1433061"/>
                </a:cubicBezTo>
                <a:cubicBezTo>
                  <a:pt x="6764764" y="1432992"/>
                  <a:pt x="6764521" y="1432957"/>
                  <a:pt x="6764243" y="1432888"/>
                </a:cubicBezTo>
                <a:lnTo>
                  <a:pt x="6775069" y="1426897"/>
                </a:lnTo>
                <a:cubicBezTo>
                  <a:pt x="6778886" y="1428040"/>
                  <a:pt x="6782738" y="1429182"/>
                  <a:pt x="6786659" y="1430291"/>
                </a:cubicBezTo>
                <a:lnTo>
                  <a:pt x="6777741" y="1435589"/>
                </a:lnTo>
                <a:lnTo>
                  <a:pt x="6776561" y="1435381"/>
                </a:lnTo>
                <a:close/>
                <a:moveTo>
                  <a:pt x="6822051" y="1428663"/>
                </a:moveTo>
                <a:cubicBezTo>
                  <a:pt x="6824202" y="1429321"/>
                  <a:pt x="6826353" y="1429944"/>
                  <a:pt x="6828505" y="1430568"/>
                </a:cubicBezTo>
                <a:lnTo>
                  <a:pt x="6822918" y="1434412"/>
                </a:lnTo>
                <a:cubicBezTo>
                  <a:pt x="6820490" y="1433858"/>
                  <a:pt x="6818095" y="1433304"/>
                  <a:pt x="6815701" y="1432749"/>
                </a:cubicBezTo>
                <a:lnTo>
                  <a:pt x="6822051" y="1428698"/>
                </a:lnTo>
                <a:close/>
                <a:moveTo>
                  <a:pt x="6865840" y="1432091"/>
                </a:moveTo>
                <a:cubicBezTo>
                  <a:pt x="6867158" y="1432472"/>
                  <a:pt x="6868477" y="1432853"/>
                  <a:pt x="6869796" y="1433234"/>
                </a:cubicBezTo>
                <a:cubicBezTo>
                  <a:pt x="6868824" y="1433788"/>
                  <a:pt x="6867818" y="1434342"/>
                  <a:pt x="6866846" y="1434897"/>
                </a:cubicBezTo>
                <a:cubicBezTo>
                  <a:pt x="6865528" y="1434619"/>
                  <a:pt x="6864174" y="1434342"/>
                  <a:pt x="6862856" y="1434065"/>
                </a:cubicBezTo>
                <a:cubicBezTo>
                  <a:pt x="6863862" y="1433407"/>
                  <a:pt x="6864868" y="1432749"/>
                  <a:pt x="6865875" y="1432091"/>
                </a:cubicBezTo>
                <a:close/>
                <a:moveTo>
                  <a:pt x="6874445" y="1436420"/>
                </a:moveTo>
                <a:cubicBezTo>
                  <a:pt x="6875209" y="1436005"/>
                  <a:pt x="6875937" y="1435555"/>
                  <a:pt x="6876700" y="1435139"/>
                </a:cubicBezTo>
                <a:cubicBezTo>
                  <a:pt x="6877776" y="1435416"/>
                  <a:pt x="6878817" y="1435693"/>
                  <a:pt x="6879893" y="1435970"/>
                </a:cubicBezTo>
                <a:cubicBezTo>
                  <a:pt x="6879164" y="1436316"/>
                  <a:pt x="6878435" y="1436663"/>
                  <a:pt x="6877707" y="1437044"/>
                </a:cubicBezTo>
                <a:cubicBezTo>
                  <a:pt x="6876631" y="1436836"/>
                  <a:pt x="6875556" y="1436663"/>
                  <a:pt x="6874480" y="1436455"/>
                </a:cubicBezTo>
                <a:close/>
                <a:moveTo>
                  <a:pt x="6906055" y="1436767"/>
                </a:moveTo>
                <a:lnTo>
                  <a:pt x="6906957" y="1436351"/>
                </a:lnTo>
                <a:cubicBezTo>
                  <a:pt x="6907547" y="1436524"/>
                  <a:pt x="6908137" y="1436663"/>
                  <a:pt x="6908727" y="1436836"/>
                </a:cubicBezTo>
                <a:cubicBezTo>
                  <a:pt x="6908449" y="1436940"/>
                  <a:pt x="6908172" y="1437044"/>
                  <a:pt x="6907929" y="1437113"/>
                </a:cubicBezTo>
                <a:cubicBezTo>
                  <a:pt x="6907305" y="1437009"/>
                  <a:pt x="6906680" y="1436871"/>
                  <a:pt x="6906055" y="1436767"/>
                </a:cubicBezTo>
                <a:close/>
                <a:moveTo>
                  <a:pt x="6963967" y="1435589"/>
                </a:moveTo>
                <a:cubicBezTo>
                  <a:pt x="6964279" y="1435693"/>
                  <a:pt x="6964557" y="1435797"/>
                  <a:pt x="6964869" y="1435901"/>
                </a:cubicBezTo>
                <a:lnTo>
                  <a:pt x="6964799" y="1435901"/>
                </a:lnTo>
                <a:cubicBezTo>
                  <a:pt x="6964452" y="1435832"/>
                  <a:pt x="6964140" y="1435728"/>
                  <a:pt x="6963793" y="1435658"/>
                </a:cubicBezTo>
                <a:lnTo>
                  <a:pt x="6963967" y="1435589"/>
                </a:lnTo>
                <a:close/>
                <a:moveTo>
                  <a:pt x="6954181" y="1432091"/>
                </a:moveTo>
                <a:cubicBezTo>
                  <a:pt x="6954841" y="1432334"/>
                  <a:pt x="6955500" y="1432576"/>
                  <a:pt x="6956125" y="1432819"/>
                </a:cubicBezTo>
                <a:cubicBezTo>
                  <a:pt x="6955778" y="1432923"/>
                  <a:pt x="6955466" y="1433026"/>
                  <a:pt x="6955118" y="1433130"/>
                </a:cubicBezTo>
                <a:cubicBezTo>
                  <a:pt x="6954425" y="1432923"/>
                  <a:pt x="6953731" y="1432715"/>
                  <a:pt x="6953037" y="1432507"/>
                </a:cubicBezTo>
                <a:cubicBezTo>
                  <a:pt x="6953418" y="1432368"/>
                  <a:pt x="6953800" y="1432230"/>
                  <a:pt x="6954181" y="1432091"/>
                </a:cubicBezTo>
                <a:close/>
                <a:moveTo>
                  <a:pt x="6944085" y="1428213"/>
                </a:moveTo>
                <a:cubicBezTo>
                  <a:pt x="6945056" y="1428594"/>
                  <a:pt x="6945993" y="1428975"/>
                  <a:pt x="6946964" y="1429356"/>
                </a:cubicBezTo>
                <a:cubicBezTo>
                  <a:pt x="6946374" y="1429563"/>
                  <a:pt x="6945750" y="1429806"/>
                  <a:pt x="6945160" y="1430014"/>
                </a:cubicBezTo>
                <a:cubicBezTo>
                  <a:pt x="6944154" y="1429702"/>
                  <a:pt x="6943148" y="1429356"/>
                  <a:pt x="6942176" y="1429044"/>
                </a:cubicBezTo>
                <a:lnTo>
                  <a:pt x="6944119" y="1428247"/>
                </a:lnTo>
                <a:close/>
                <a:moveTo>
                  <a:pt x="6934959" y="1426550"/>
                </a:moveTo>
                <a:cubicBezTo>
                  <a:pt x="6933675" y="1426100"/>
                  <a:pt x="6932426" y="1425650"/>
                  <a:pt x="6931142" y="1425200"/>
                </a:cubicBezTo>
                <a:lnTo>
                  <a:pt x="6933745" y="1423988"/>
                </a:lnTo>
                <a:cubicBezTo>
                  <a:pt x="6934959" y="1424507"/>
                  <a:pt x="6936208" y="1425027"/>
                  <a:pt x="6937422" y="1425546"/>
                </a:cubicBezTo>
                <a:cubicBezTo>
                  <a:pt x="6936590" y="1425892"/>
                  <a:pt x="6935757" y="1426239"/>
                  <a:pt x="6934959" y="1426585"/>
                </a:cubicBezTo>
                <a:close/>
                <a:moveTo>
                  <a:pt x="6932218" y="1414533"/>
                </a:moveTo>
                <a:cubicBezTo>
                  <a:pt x="6933779" y="1415330"/>
                  <a:pt x="6935341" y="1416092"/>
                  <a:pt x="6936902" y="1416854"/>
                </a:cubicBezTo>
                <a:lnTo>
                  <a:pt x="6933606" y="1418412"/>
                </a:lnTo>
                <a:cubicBezTo>
                  <a:pt x="6932010" y="1417720"/>
                  <a:pt x="6930413" y="1417027"/>
                  <a:pt x="6928817" y="1416334"/>
                </a:cubicBezTo>
                <a:lnTo>
                  <a:pt x="6932183" y="1414533"/>
                </a:lnTo>
                <a:close/>
                <a:moveTo>
                  <a:pt x="6974168" y="1392231"/>
                </a:moveTo>
                <a:cubicBezTo>
                  <a:pt x="7053384" y="1350293"/>
                  <a:pt x="7137492" y="1308320"/>
                  <a:pt x="7220144" y="1292944"/>
                </a:cubicBezTo>
                <a:lnTo>
                  <a:pt x="7224377" y="1294433"/>
                </a:lnTo>
                <a:lnTo>
                  <a:pt x="7224932" y="1292805"/>
                </a:lnTo>
                <a:cubicBezTo>
                  <a:pt x="7225730" y="1293117"/>
                  <a:pt x="7226528" y="1293429"/>
                  <a:pt x="7227360" y="1293740"/>
                </a:cubicBezTo>
                <a:cubicBezTo>
                  <a:pt x="7147312" y="1313861"/>
                  <a:pt x="7062371" y="1355557"/>
                  <a:pt x="6987179" y="1392473"/>
                </a:cubicBezTo>
                <a:lnTo>
                  <a:pt x="6979962" y="1396006"/>
                </a:lnTo>
                <a:cubicBezTo>
                  <a:pt x="6978054" y="1394759"/>
                  <a:pt x="6976111" y="1393512"/>
                  <a:pt x="6974202" y="1392231"/>
                </a:cubicBezTo>
                <a:close/>
                <a:moveTo>
                  <a:pt x="7090580" y="1244737"/>
                </a:moveTo>
                <a:cubicBezTo>
                  <a:pt x="7047208" y="1240062"/>
                  <a:pt x="7001892" y="1241482"/>
                  <a:pt x="6947971" y="1249170"/>
                </a:cubicBezTo>
                <a:cubicBezTo>
                  <a:pt x="6913446" y="1254088"/>
                  <a:pt x="6878331" y="1261464"/>
                  <a:pt x="6840753" y="1271680"/>
                </a:cubicBezTo>
                <a:cubicBezTo>
                  <a:pt x="6837734" y="1268009"/>
                  <a:pt x="6834716" y="1264200"/>
                  <a:pt x="6831558" y="1260113"/>
                </a:cubicBezTo>
                <a:cubicBezTo>
                  <a:pt x="6875312" y="1249066"/>
                  <a:pt x="6916430" y="1241932"/>
                  <a:pt x="6957166" y="1238296"/>
                </a:cubicBezTo>
                <a:cubicBezTo>
                  <a:pt x="7016257" y="1233032"/>
                  <a:pt x="7091760" y="1232028"/>
                  <a:pt x="7176458" y="1262884"/>
                </a:cubicBezTo>
                <a:cubicBezTo>
                  <a:pt x="7148596" y="1253914"/>
                  <a:pt x="7120178" y="1247889"/>
                  <a:pt x="7090615" y="1244737"/>
                </a:cubicBezTo>
                <a:close/>
                <a:moveTo>
                  <a:pt x="6956611" y="1233344"/>
                </a:moveTo>
                <a:cubicBezTo>
                  <a:pt x="6914973" y="1237049"/>
                  <a:pt x="6872953" y="1244391"/>
                  <a:pt x="6828192" y="1255785"/>
                </a:cubicBezTo>
                <a:cubicBezTo>
                  <a:pt x="6825174" y="1251802"/>
                  <a:pt x="6822086" y="1247646"/>
                  <a:pt x="6818997" y="1243352"/>
                </a:cubicBezTo>
                <a:cubicBezTo>
                  <a:pt x="6870212" y="1230989"/>
                  <a:pt x="6918130" y="1224166"/>
                  <a:pt x="6965493" y="1222504"/>
                </a:cubicBezTo>
                <a:cubicBezTo>
                  <a:pt x="7053557" y="1219387"/>
                  <a:pt x="7127083" y="1232893"/>
                  <a:pt x="7198006" y="1265862"/>
                </a:cubicBezTo>
                <a:cubicBezTo>
                  <a:pt x="7104390" y="1226868"/>
                  <a:pt x="7020941" y="1227595"/>
                  <a:pt x="6956611" y="1233309"/>
                </a:cubicBezTo>
                <a:close/>
                <a:moveTo>
                  <a:pt x="6965285" y="1217552"/>
                </a:moveTo>
                <a:cubicBezTo>
                  <a:pt x="6916985" y="1219249"/>
                  <a:pt x="6868061" y="1226279"/>
                  <a:pt x="6815840" y="1238988"/>
                </a:cubicBezTo>
                <a:cubicBezTo>
                  <a:pt x="6812717" y="1234590"/>
                  <a:pt x="6809629" y="1230158"/>
                  <a:pt x="6806576" y="1225725"/>
                </a:cubicBezTo>
                <a:cubicBezTo>
                  <a:pt x="6861329" y="1212877"/>
                  <a:pt x="6912509" y="1206643"/>
                  <a:pt x="6962960" y="1206643"/>
                </a:cubicBezTo>
                <a:cubicBezTo>
                  <a:pt x="6966569" y="1206643"/>
                  <a:pt x="6970212" y="1206678"/>
                  <a:pt x="6973821" y="1206747"/>
                </a:cubicBezTo>
                <a:cubicBezTo>
                  <a:pt x="7059942" y="1208305"/>
                  <a:pt x="7134994" y="1226798"/>
                  <a:pt x="7206646" y="1264442"/>
                </a:cubicBezTo>
                <a:cubicBezTo>
                  <a:pt x="7132947" y="1228911"/>
                  <a:pt x="7056819" y="1214296"/>
                  <a:pt x="6965250" y="1217552"/>
                </a:cubicBezTo>
                <a:close/>
                <a:moveTo>
                  <a:pt x="6973960" y="1201725"/>
                </a:moveTo>
                <a:cubicBezTo>
                  <a:pt x="6970316" y="1201656"/>
                  <a:pt x="6966638" y="1201621"/>
                  <a:pt x="6962960" y="1201621"/>
                </a:cubicBezTo>
                <a:cubicBezTo>
                  <a:pt x="6911503" y="1201621"/>
                  <a:pt x="6859351" y="1208028"/>
                  <a:pt x="6803557" y="1221257"/>
                </a:cubicBezTo>
                <a:cubicBezTo>
                  <a:pt x="6800434" y="1216651"/>
                  <a:pt x="6797380" y="1212045"/>
                  <a:pt x="6794362" y="1207405"/>
                </a:cubicBezTo>
                <a:cubicBezTo>
                  <a:pt x="6860670" y="1192029"/>
                  <a:pt x="6922155" y="1186626"/>
                  <a:pt x="6982218" y="1190921"/>
                </a:cubicBezTo>
                <a:cubicBezTo>
                  <a:pt x="7070559" y="1197223"/>
                  <a:pt x="7147728" y="1221638"/>
                  <a:pt x="7222364" y="1267213"/>
                </a:cubicBezTo>
                <a:cubicBezTo>
                  <a:pt x="7145959" y="1224305"/>
                  <a:pt x="7066187" y="1203388"/>
                  <a:pt x="6973960" y="1201725"/>
                </a:cubicBezTo>
                <a:close/>
                <a:moveTo>
                  <a:pt x="6718650" y="1158818"/>
                </a:moveTo>
                <a:cubicBezTo>
                  <a:pt x="6723335" y="1157398"/>
                  <a:pt x="6728123" y="1155943"/>
                  <a:pt x="6732980" y="1154558"/>
                </a:cubicBezTo>
                <a:cubicBezTo>
                  <a:pt x="6736659" y="1159649"/>
                  <a:pt x="6740302" y="1164809"/>
                  <a:pt x="6743876" y="1169934"/>
                </a:cubicBezTo>
                <a:cubicBezTo>
                  <a:pt x="6739435" y="1171146"/>
                  <a:pt x="6734958" y="1172428"/>
                  <a:pt x="6730517" y="1173709"/>
                </a:cubicBezTo>
                <a:cubicBezTo>
                  <a:pt x="6726527" y="1168549"/>
                  <a:pt x="6722537" y="1163527"/>
                  <a:pt x="6718650" y="1158783"/>
                </a:cubicBezTo>
                <a:close/>
                <a:moveTo>
                  <a:pt x="6693251" y="1162073"/>
                </a:moveTo>
                <a:cubicBezTo>
                  <a:pt x="6688706" y="1157467"/>
                  <a:pt x="6683986" y="1152896"/>
                  <a:pt x="6679164" y="1148497"/>
                </a:cubicBezTo>
                <a:cubicBezTo>
                  <a:pt x="6685305" y="1146246"/>
                  <a:pt x="6691447" y="1144099"/>
                  <a:pt x="6697449" y="1142091"/>
                </a:cubicBezTo>
                <a:cubicBezTo>
                  <a:pt x="6701613" y="1146697"/>
                  <a:pt x="6705742" y="1151441"/>
                  <a:pt x="6710045" y="1156567"/>
                </a:cubicBezTo>
                <a:cubicBezTo>
                  <a:pt x="6704528" y="1158298"/>
                  <a:pt x="6698907" y="1160168"/>
                  <a:pt x="6693251" y="1162073"/>
                </a:cubicBezTo>
                <a:close/>
                <a:moveTo>
                  <a:pt x="6687804" y="1163943"/>
                </a:moveTo>
                <a:cubicBezTo>
                  <a:pt x="6681315" y="1166194"/>
                  <a:pt x="6674722" y="1168584"/>
                  <a:pt x="6668130" y="1171077"/>
                </a:cubicBezTo>
                <a:cubicBezTo>
                  <a:pt x="6662855" y="1166783"/>
                  <a:pt x="6657546" y="1162696"/>
                  <a:pt x="6652273" y="1158887"/>
                </a:cubicBezTo>
                <a:cubicBezTo>
                  <a:pt x="6659629" y="1155909"/>
                  <a:pt x="6666811" y="1153103"/>
                  <a:pt x="6673716" y="1150541"/>
                </a:cubicBezTo>
                <a:cubicBezTo>
                  <a:pt x="6678504" y="1154870"/>
                  <a:pt x="6683223" y="1159372"/>
                  <a:pt x="6687804" y="1163978"/>
                </a:cubicBezTo>
                <a:close/>
                <a:moveTo>
                  <a:pt x="6599011" y="1200132"/>
                </a:moveTo>
                <a:cubicBezTo>
                  <a:pt x="6588740" y="1204911"/>
                  <a:pt x="6578053" y="1210071"/>
                  <a:pt x="6566498" y="1215820"/>
                </a:cubicBezTo>
                <a:cubicBezTo>
                  <a:pt x="6559663" y="1213535"/>
                  <a:pt x="6552689" y="1211353"/>
                  <a:pt x="6545749" y="1209344"/>
                </a:cubicBezTo>
                <a:cubicBezTo>
                  <a:pt x="6557026" y="1203249"/>
                  <a:pt x="6568337" y="1197396"/>
                  <a:pt x="6579406" y="1191856"/>
                </a:cubicBezTo>
                <a:cubicBezTo>
                  <a:pt x="6586033" y="1194522"/>
                  <a:pt x="6592626" y="1197258"/>
                  <a:pt x="6599011" y="1200098"/>
                </a:cubicBezTo>
                <a:close/>
                <a:moveTo>
                  <a:pt x="6457026" y="1234313"/>
                </a:moveTo>
                <a:cubicBezTo>
                  <a:pt x="6440926" y="1244772"/>
                  <a:pt x="6424409" y="1255854"/>
                  <a:pt x="6407858" y="1267351"/>
                </a:cubicBezTo>
                <a:cubicBezTo>
                  <a:pt x="6401300" y="1267836"/>
                  <a:pt x="6394707" y="1268529"/>
                  <a:pt x="6388184" y="1269395"/>
                </a:cubicBezTo>
                <a:cubicBezTo>
                  <a:pt x="6405082" y="1256789"/>
                  <a:pt x="6421842" y="1244668"/>
                  <a:pt x="6438115" y="1233309"/>
                </a:cubicBezTo>
                <a:cubicBezTo>
                  <a:pt x="6444361" y="1233482"/>
                  <a:pt x="6450710" y="1233828"/>
                  <a:pt x="6456991" y="1234313"/>
                </a:cubicBezTo>
                <a:close/>
                <a:moveTo>
                  <a:pt x="6182597" y="1429494"/>
                </a:moveTo>
                <a:cubicBezTo>
                  <a:pt x="6162958" y="1441892"/>
                  <a:pt x="6142452" y="1454117"/>
                  <a:pt x="6121494" y="1465961"/>
                </a:cubicBezTo>
                <a:cubicBezTo>
                  <a:pt x="6123992" y="1463190"/>
                  <a:pt x="6126525" y="1460420"/>
                  <a:pt x="6129023" y="1457615"/>
                </a:cubicBezTo>
                <a:cubicBezTo>
                  <a:pt x="6152896" y="1443347"/>
                  <a:pt x="6176456" y="1428351"/>
                  <a:pt x="6199322" y="1412906"/>
                </a:cubicBezTo>
                <a:cubicBezTo>
                  <a:pt x="6193909" y="1418135"/>
                  <a:pt x="6188357" y="1423676"/>
                  <a:pt x="6182597" y="1429529"/>
                </a:cubicBezTo>
                <a:close/>
                <a:moveTo>
                  <a:pt x="6155463" y="1457580"/>
                </a:moveTo>
                <a:cubicBezTo>
                  <a:pt x="6138184" y="1467484"/>
                  <a:pt x="6120349" y="1477181"/>
                  <a:pt x="6102375" y="1486497"/>
                </a:cubicBezTo>
                <a:cubicBezTo>
                  <a:pt x="6105151" y="1483622"/>
                  <a:pt x="6107892" y="1480713"/>
                  <a:pt x="6110564" y="1477839"/>
                </a:cubicBezTo>
                <a:cubicBezTo>
                  <a:pt x="6129891" y="1467207"/>
                  <a:pt x="6149114" y="1456022"/>
                  <a:pt x="6167920" y="1444524"/>
                </a:cubicBezTo>
                <a:cubicBezTo>
                  <a:pt x="6163756" y="1448853"/>
                  <a:pt x="6159592" y="1453216"/>
                  <a:pt x="6155463" y="1457545"/>
                </a:cubicBezTo>
                <a:close/>
                <a:moveTo>
                  <a:pt x="5986171" y="1545889"/>
                </a:moveTo>
                <a:cubicBezTo>
                  <a:pt x="5980758" y="1548798"/>
                  <a:pt x="5975275" y="1551499"/>
                  <a:pt x="5969759" y="1553993"/>
                </a:cubicBezTo>
                <a:cubicBezTo>
                  <a:pt x="5955845" y="1559153"/>
                  <a:pt x="5941202" y="1564348"/>
                  <a:pt x="5926386" y="1569334"/>
                </a:cubicBezTo>
                <a:cubicBezTo>
                  <a:pt x="5925414" y="1569577"/>
                  <a:pt x="5924408" y="1569854"/>
                  <a:pt x="5923402" y="1570096"/>
                </a:cubicBezTo>
                <a:cubicBezTo>
                  <a:pt x="5944498" y="1562477"/>
                  <a:pt x="5965456" y="1554408"/>
                  <a:pt x="5986136" y="1545889"/>
                </a:cubicBezTo>
                <a:close/>
                <a:moveTo>
                  <a:pt x="5966358" y="1561092"/>
                </a:moveTo>
                <a:cubicBezTo>
                  <a:pt x="5967538" y="1560573"/>
                  <a:pt x="5968683" y="1560053"/>
                  <a:pt x="5969828" y="1559499"/>
                </a:cubicBezTo>
                <a:lnTo>
                  <a:pt x="5971806" y="1558564"/>
                </a:lnTo>
                <a:cubicBezTo>
                  <a:pt x="5999356" y="1548313"/>
                  <a:pt x="6026906" y="1537127"/>
                  <a:pt x="6053798" y="1525249"/>
                </a:cubicBezTo>
                <a:cubicBezTo>
                  <a:pt x="6050328" y="1528123"/>
                  <a:pt x="6046893" y="1530894"/>
                  <a:pt x="6043458" y="1533560"/>
                </a:cubicBezTo>
                <a:cubicBezTo>
                  <a:pt x="5997170" y="1552331"/>
                  <a:pt x="5949079" y="1568953"/>
                  <a:pt x="5899980" y="1583187"/>
                </a:cubicBezTo>
                <a:cubicBezTo>
                  <a:pt x="5909627" y="1580139"/>
                  <a:pt x="5919238" y="1577023"/>
                  <a:pt x="5928745" y="1573802"/>
                </a:cubicBezTo>
                <a:cubicBezTo>
                  <a:pt x="5941931" y="1570339"/>
                  <a:pt x="5954595" y="1566079"/>
                  <a:pt x="5966393" y="1561092"/>
                </a:cubicBezTo>
                <a:lnTo>
                  <a:pt x="5966393" y="1561092"/>
                </a:lnTo>
                <a:close/>
                <a:moveTo>
                  <a:pt x="4789082" y="1196877"/>
                </a:moveTo>
                <a:cubicBezTo>
                  <a:pt x="4781414" y="1192271"/>
                  <a:pt x="4773711" y="1187735"/>
                  <a:pt x="4766008" y="1183198"/>
                </a:cubicBezTo>
                <a:cubicBezTo>
                  <a:pt x="4767639" y="1179977"/>
                  <a:pt x="4769305" y="1176756"/>
                  <a:pt x="4771039" y="1173536"/>
                </a:cubicBezTo>
                <a:cubicBezTo>
                  <a:pt x="4778916" y="1178315"/>
                  <a:pt x="4786758" y="1183129"/>
                  <a:pt x="4794600" y="1188012"/>
                </a:cubicBezTo>
                <a:cubicBezTo>
                  <a:pt x="4792726" y="1190955"/>
                  <a:pt x="4790921" y="1193933"/>
                  <a:pt x="4789117" y="1196912"/>
                </a:cubicBezTo>
                <a:close/>
                <a:moveTo>
                  <a:pt x="4645640" y="1137000"/>
                </a:moveTo>
                <a:cubicBezTo>
                  <a:pt x="4638492" y="1133502"/>
                  <a:pt x="4631102" y="1129970"/>
                  <a:pt x="4623156" y="1126299"/>
                </a:cubicBezTo>
                <a:cubicBezTo>
                  <a:pt x="4624093" y="1122109"/>
                  <a:pt x="4625099" y="1117918"/>
                  <a:pt x="4626070" y="1113728"/>
                </a:cubicBezTo>
                <a:cubicBezTo>
                  <a:pt x="4629158" y="1115182"/>
                  <a:pt x="4632247" y="1116671"/>
                  <a:pt x="4635231" y="1118091"/>
                </a:cubicBezTo>
                <a:lnTo>
                  <a:pt x="4648659" y="1125779"/>
                </a:lnTo>
                <a:cubicBezTo>
                  <a:pt x="4647652" y="1129520"/>
                  <a:pt x="4646646" y="1133260"/>
                  <a:pt x="4645640" y="1136965"/>
                </a:cubicBezTo>
                <a:close/>
                <a:moveTo>
                  <a:pt x="4618228" y="1124048"/>
                </a:moveTo>
                <a:cubicBezTo>
                  <a:pt x="4610421" y="1120481"/>
                  <a:pt x="4603065" y="1117226"/>
                  <a:pt x="4595779" y="1114109"/>
                </a:cubicBezTo>
                <a:cubicBezTo>
                  <a:pt x="4596611" y="1109849"/>
                  <a:pt x="4597479" y="1105555"/>
                  <a:pt x="4598346" y="1101261"/>
                </a:cubicBezTo>
                <a:cubicBezTo>
                  <a:pt x="4606015" y="1104585"/>
                  <a:pt x="4613683" y="1108014"/>
                  <a:pt x="4621143" y="1111477"/>
                </a:cubicBezTo>
                <a:cubicBezTo>
                  <a:pt x="4620137" y="1115667"/>
                  <a:pt x="4619165" y="1119858"/>
                  <a:pt x="4618228" y="1124048"/>
                </a:cubicBezTo>
                <a:close/>
                <a:moveTo>
                  <a:pt x="4561913" y="1108983"/>
                </a:moveTo>
                <a:cubicBezTo>
                  <a:pt x="4557888" y="1106386"/>
                  <a:pt x="4553725" y="1103754"/>
                  <a:pt x="4549457" y="1101087"/>
                </a:cubicBezTo>
                <a:cubicBezTo>
                  <a:pt x="4553794" y="1102715"/>
                  <a:pt x="4558131" y="1104343"/>
                  <a:pt x="4562399" y="1106005"/>
                </a:cubicBezTo>
                <a:lnTo>
                  <a:pt x="4561913" y="1108949"/>
                </a:lnTo>
                <a:close/>
                <a:moveTo>
                  <a:pt x="4238699" y="1039617"/>
                </a:moveTo>
                <a:cubicBezTo>
                  <a:pt x="4248172" y="1039929"/>
                  <a:pt x="4257783" y="1040379"/>
                  <a:pt x="4267325" y="1040968"/>
                </a:cubicBezTo>
                <a:cubicBezTo>
                  <a:pt x="4270379" y="1044189"/>
                  <a:pt x="4273432" y="1047409"/>
                  <a:pt x="4276486" y="1050630"/>
                </a:cubicBezTo>
                <a:cubicBezTo>
                  <a:pt x="4266319" y="1049660"/>
                  <a:pt x="4255910" y="1048829"/>
                  <a:pt x="4245466" y="1048171"/>
                </a:cubicBezTo>
                <a:cubicBezTo>
                  <a:pt x="4243210" y="1045331"/>
                  <a:pt x="4240955" y="1042492"/>
                  <a:pt x="4238699" y="1039652"/>
                </a:cubicBezTo>
                <a:close/>
                <a:moveTo>
                  <a:pt x="4203689" y="1046301"/>
                </a:moveTo>
                <a:cubicBezTo>
                  <a:pt x="4194702" y="1046093"/>
                  <a:pt x="4185681" y="1045989"/>
                  <a:pt x="4176832" y="1046024"/>
                </a:cubicBezTo>
                <a:cubicBezTo>
                  <a:pt x="4175653" y="1043912"/>
                  <a:pt x="4174507" y="1041834"/>
                  <a:pt x="4173328" y="1039721"/>
                </a:cubicBezTo>
                <a:cubicBezTo>
                  <a:pt x="4181968" y="1039409"/>
                  <a:pt x="4190573" y="1039236"/>
                  <a:pt x="4198935" y="1039167"/>
                </a:cubicBezTo>
                <a:cubicBezTo>
                  <a:pt x="4200497" y="1041557"/>
                  <a:pt x="4202093" y="1043946"/>
                  <a:pt x="4203689" y="1046336"/>
                </a:cubicBezTo>
                <a:close/>
                <a:moveTo>
                  <a:pt x="4108234" y="1032864"/>
                </a:moveTo>
                <a:cubicBezTo>
                  <a:pt x="4115694" y="1031895"/>
                  <a:pt x="4123362" y="1030994"/>
                  <a:pt x="4131586" y="1030094"/>
                </a:cubicBezTo>
                <a:cubicBezTo>
                  <a:pt x="4132523" y="1032172"/>
                  <a:pt x="4133460" y="1034215"/>
                  <a:pt x="4134431" y="1036258"/>
                </a:cubicBezTo>
                <a:cubicBezTo>
                  <a:pt x="4129851" y="1036604"/>
                  <a:pt x="4125306" y="1036951"/>
                  <a:pt x="4120725" y="1037366"/>
                </a:cubicBezTo>
                <a:cubicBezTo>
                  <a:pt x="4117290" y="1037678"/>
                  <a:pt x="4113820" y="1038024"/>
                  <a:pt x="4110351" y="1038371"/>
                </a:cubicBezTo>
                <a:lnTo>
                  <a:pt x="4108199" y="1032864"/>
                </a:lnTo>
                <a:close/>
                <a:moveTo>
                  <a:pt x="4087727" y="978493"/>
                </a:moveTo>
                <a:cubicBezTo>
                  <a:pt x="4094320" y="977870"/>
                  <a:pt x="4100982" y="977351"/>
                  <a:pt x="4107575" y="976900"/>
                </a:cubicBezTo>
                <a:cubicBezTo>
                  <a:pt x="4111530" y="985766"/>
                  <a:pt x="4115486" y="994597"/>
                  <a:pt x="4119441" y="1003359"/>
                </a:cubicBezTo>
                <a:cubicBezTo>
                  <a:pt x="4111912" y="1004675"/>
                  <a:pt x="4105042" y="1005991"/>
                  <a:pt x="4098484" y="1007307"/>
                </a:cubicBezTo>
                <a:cubicBezTo>
                  <a:pt x="4094910" y="997783"/>
                  <a:pt x="4091336" y="988190"/>
                  <a:pt x="4087727" y="978528"/>
                </a:cubicBezTo>
                <a:close/>
                <a:moveTo>
                  <a:pt x="4060663" y="976935"/>
                </a:moveTo>
                <a:cubicBezTo>
                  <a:pt x="4057817" y="967689"/>
                  <a:pt x="4054972" y="958407"/>
                  <a:pt x="4052127" y="949057"/>
                </a:cubicBezTo>
                <a:lnTo>
                  <a:pt x="4051156" y="945871"/>
                </a:lnTo>
                <a:cubicBezTo>
                  <a:pt x="4057470" y="945802"/>
                  <a:pt x="4063820" y="945802"/>
                  <a:pt x="4070031" y="945871"/>
                </a:cubicBezTo>
                <a:lnTo>
                  <a:pt x="4080684" y="974615"/>
                </a:lnTo>
                <a:cubicBezTo>
                  <a:pt x="4074056" y="975273"/>
                  <a:pt x="4067359" y="976069"/>
                  <a:pt x="4060663" y="976900"/>
                </a:cubicBezTo>
                <a:close/>
                <a:moveTo>
                  <a:pt x="3993209" y="908781"/>
                </a:moveTo>
                <a:cubicBezTo>
                  <a:pt x="3999316" y="908920"/>
                  <a:pt x="4005493" y="909197"/>
                  <a:pt x="4011565" y="909543"/>
                </a:cubicBezTo>
                <a:cubicBezTo>
                  <a:pt x="4014306" y="920486"/>
                  <a:pt x="4017082" y="931395"/>
                  <a:pt x="4019788" y="942304"/>
                </a:cubicBezTo>
                <a:cubicBezTo>
                  <a:pt x="4013300" y="942685"/>
                  <a:pt x="4006742" y="943170"/>
                  <a:pt x="4000288" y="943724"/>
                </a:cubicBezTo>
                <a:lnTo>
                  <a:pt x="3993209" y="908781"/>
                </a:lnTo>
                <a:close/>
                <a:moveTo>
                  <a:pt x="3977213" y="832523"/>
                </a:moveTo>
                <a:cubicBezTo>
                  <a:pt x="3982418" y="833943"/>
                  <a:pt x="3987623" y="835467"/>
                  <a:pt x="3992758" y="837060"/>
                </a:cubicBezTo>
                <a:cubicBezTo>
                  <a:pt x="3995430" y="846965"/>
                  <a:pt x="3998067" y="856904"/>
                  <a:pt x="4000635" y="866877"/>
                </a:cubicBezTo>
                <a:cubicBezTo>
                  <a:pt x="3995083" y="865908"/>
                  <a:pt x="3989497" y="865042"/>
                  <a:pt x="3983980" y="864280"/>
                </a:cubicBezTo>
                <a:cubicBezTo>
                  <a:pt x="3981759" y="853718"/>
                  <a:pt x="3979504" y="843121"/>
                  <a:pt x="3977213" y="832523"/>
                </a:cubicBezTo>
                <a:close/>
                <a:moveTo>
                  <a:pt x="3948657" y="788334"/>
                </a:moveTo>
                <a:cubicBezTo>
                  <a:pt x="3953480" y="789996"/>
                  <a:pt x="3958303" y="791763"/>
                  <a:pt x="3963057" y="793633"/>
                </a:cubicBezTo>
                <a:cubicBezTo>
                  <a:pt x="3965485" y="804057"/>
                  <a:pt x="3967810" y="814515"/>
                  <a:pt x="3970135" y="825008"/>
                </a:cubicBezTo>
                <a:cubicBezTo>
                  <a:pt x="3964930" y="823692"/>
                  <a:pt x="3959725" y="822515"/>
                  <a:pt x="3954590" y="821407"/>
                </a:cubicBezTo>
                <a:cubicBezTo>
                  <a:pt x="3952647" y="810360"/>
                  <a:pt x="3950704" y="799347"/>
                  <a:pt x="3948692" y="788334"/>
                </a:cubicBezTo>
                <a:close/>
                <a:moveTo>
                  <a:pt x="3921384" y="742032"/>
                </a:moveTo>
                <a:cubicBezTo>
                  <a:pt x="3926103" y="743972"/>
                  <a:pt x="3930857" y="746050"/>
                  <a:pt x="3935576" y="748231"/>
                </a:cubicBezTo>
                <a:cubicBezTo>
                  <a:pt x="3937727" y="759002"/>
                  <a:pt x="3939809" y="769841"/>
                  <a:pt x="3941821" y="780750"/>
                </a:cubicBezTo>
                <a:cubicBezTo>
                  <a:pt x="3936651" y="779088"/>
                  <a:pt x="3931551" y="777599"/>
                  <a:pt x="3926589" y="776213"/>
                </a:cubicBezTo>
                <a:cubicBezTo>
                  <a:pt x="3924889" y="764785"/>
                  <a:pt x="3923154" y="753391"/>
                  <a:pt x="3921384" y="742032"/>
                </a:cubicBezTo>
                <a:close/>
                <a:moveTo>
                  <a:pt x="3895985" y="695488"/>
                </a:moveTo>
                <a:cubicBezTo>
                  <a:pt x="3900392" y="697601"/>
                  <a:pt x="3904903" y="699886"/>
                  <a:pt x="3909413" y="702276"/>
                </a:cubicBezTo>
                <a:cubicBezTo>
                  <a:pt x="3911183" y="712388"/>
                  <a:pt x="3912952" y="722916"/>
                  <a:pt x="3914791" y="734379"/>
                </a:cubicBezTo>
                <a:cubicBezTo>
                  <a:pt x="3910107" y="732613"/>
                  <a:pt x="3905319" y="730881"/>
                  <a:pt x="3900392" y="729254"/>
                </a:cubicBezTo>
                <a:cubicBezTo>
                  <a:pt x="3898969" y="717964"/>
                  <a:pt x="3897512" y="706709"/>
                  <a:pt x="3895951" y="695488"/>
                </a:cubicBezTo>
                <a:close/>
                <a:moveTo>
                  <a:pt x="3871870" y="646555"/>
                </a:moveTo>
                <a:cubicBezTo>
                  <a:pt x="3876068" y="648806"/>
                  <a:pt x="3880302" y="651195"/>
                  <a:pt x="3884500" y="653654"/>
                </a:cubicBezTo>
                <a:cubicBezTo>
                  <a:pt x="3886131" y="664043"/>
                  <a:pt x="3887727" y="674813"/>
                  <a:pt x="3889358" y="686415"/>
                </a:cubicBezTo>
                <a:cubicBezTo>
                  <a:pt x="3884951" y="684476"/>
                  <a:pt x="3880371" y="682605"/>
                  <a:pt x="3875721" y="680805"/>
                </a:cubicBezTo>
                <a:cubicBezTo>
                  <a:pt x="3874472" y="669099"/>
                  <a:pt x="3873188" y="657602"/>
                  <a:pt x="3871870" y="646520"/>
                </a:cubicBezTo>
                <a:close/>
                <a:moveTo>
                  <a:pt x="3849038" y="597205"/>
                </a:moveTo>
                <a:cubicBezTo>
                  <a:pt x="3853098" y="599560"/>
                  <a:pt x="3857123" y="602054"/>
                  <a:pt x="3861079" y="604616"/>
                </a:cubicBezTo>
                <a:cubicBezTo>
                  <a:pt x="3862536" y="615179"/>
                  <a:pt x="3863993" y="626261"/>
                  <a:pt x="3865381" y="637516"/>
                </a:cubicBezTo>
                <a:cubicBezTo>
                  <a:pt x="3861113" y="635403"/>
                  <a:pt x="3856776" y="633395"/>
                  <a:pt x="3852369" y="631490"/>
                </a:cubicBezTo>
                <a:cubicBezTo>
                  <a:pt x="3851328" y="619992"/>
                  <a:pt x="3850183" y="608460"/>
                  <a:pt x="3849038" y="597205"/>
                </a:cubicBezTo>
                <a:close/>
                <a:moveTo>
                  <a:pt x="3827213" y="546955"/>
                </a:moveTo>
                <a:cubicBezTo>
                  <a:pt x="3831169" y="549449"/>
                  <a:pt x="3835055" y="552046"/>
                  <a:pt x="3838837" y="554678"/>
                </a:cubicBezTo>
                <a:cubicBezTo>
                  <a:pt x="3840156" y="565379"/>
                  <a:pt x="3841474" y="576427"/>
                  <a:pt x="3842688" y="587543"/>
                </a:cubicBezTo>
                <a:cubicBezTo>
                  <a:pt x="3838525" y="585292"/>
                  <a:pt x="3834292" y="583145"/>
                  <a:pt x="3830128" y="581136"/>
                </a:cubicBezTo>
                <a:cubicBezTo>
                  <a:pt x="3829226" y="569604"/>
                  <a:pt x="3828254" y="558107"/>
                  <a:pt x="3827213" y="546955"/>
                </a:cubicBezTo>
                <a:close/>
                <a:moveTo>
                  <a:pt x="3805318" y="528463"/>
                </a:moveTo>
                <a:cubicBezTo>
                  <a:pt x="3754763" y="503043"/>
                  <a:pt x="3699003" y="493208"/>
                  <a:pt x="3634846" y="498368"/>
                </a:cubicBezTo>
                <a:cubicBezTo>
                  <a:pt x="3570551" y="503563"/>
                  <a:pt x="3505734" y="530298"/>
                  <a:pt x="3447372" y="575699"/>
                </a:cubicBezTo>
                <a:cubicBezTo>
                  <a:pt x="3396678" y="615109"/>
                  <a:pt x="3351223" y="668545"/>
                  <a:pt x="3319301" y="726137"/>
                </a:cubicBezTo>
                <a:cubicBezTo>
                  <a:pt x="3298274" y="764127"/>
                  <a:pt x="3278114" y="806896"/>
                  <a:pt x="3255907" y="860679"/>
                </a:cubicBezTo>
                <a:cubicBezTo>
                  <a:pt x="3244769" y="861198"/>
                  <a:pt x="3233388" y="861856"/>
                  <a:pt x="3222007" y="862618"/>
                </a:cubicBezTo>
                <a:cubicBezTo>
                  <a:pt x="3242479" y="806412"/>
                  <a:pt x="3267635" y="741097"/>
                  <a:pt x="3299523" y="680181"/>
                </a:cubicBezTo>
                <a:cubicBezTo>
                  <a:pt x="3352680" y="578574"/>
                  <a:pt x="3468087" y="456811"/>
                  <a:pt x="3618399" y="448084"/>
                </a:cubicBezTo>
                <a:cubicBezTo>
                  <a:pt x="3695707" y="443582"/>
                  <a:pt x="3760801" y="461936"/>
                  <a:pt x="3817394" y="504117"/>
                </a:cubicBezTo>
                <a:cubicBezTo>
                  <a:pt x="3818608" y="514645"/>
                  <a:pt x="3819753" y="525657"/>
                  <a:pt x="3820864" y="536912"/>
                </a:cubicBezTo>
                <a:cubicBezTo>
                  <a:pt x="3815589" y="533830"/>
                  <a:pt x="3810385" y="530991"/>
                  <a:pt x="3805284" y="528463"/>
                </a:cubicBezTo>
                <a:close/>
                <a:moveTo>
                  <a:pt x="3175095" y="879449"/>
                </a:moveTo>
                <a:lnTo>
                  <a:pt x="3168086" y="900920"/>
                </a:lnTo>
                <a:cubicBezTo>
                  <a:pt x="3158787" y="901751"/>
                  <a:pt x="3149453" y="902651"/>
                  <a:pt x="3140084" y="903586"/>
                </a:cubicBezTo>
                <a:cubicBezTo>
                  <a:pt x="3143138" y="893717"/>
                  <a:pt x="3146157" y="883777"/>
                  <a:pt x="3149175" y="873769"/>
                </a:cubicBezTo>
                <a:cubicBezTo>
                  <a:pt x="3158509" y="872799"/>
                  <a:pt x="3168121" y="871899"/>
                  <a:pt x="3177836" y="871033"/>
                </a:cubicBezTo>
                <a:lnTo>
                  <a:pt x="3175095" y="879449"/>
                </a:lnTo>
                <a:close/>
                <a:moveTo>
                  <a:pt x="3123394" y="938979"/>
                </a:moveTo>
                <a:cubicBezTo>
                  <a:pt x="3114616" y="939811"/>
                  <a:pt x="3105872" y="940676"/>
                  <a:pt x="3097197" y="941542"/>
                </a:cubicBezTo>
                <a:cubicBezTo>
                  <a:pt x="3100112" y="932330"/>
                  <a:pt x="3103096" y="922668"/>
                  <a:pt x="3106254" y="912175"/>
                </a:cubicBezTo>
                <a:cubicBezTo>
                  <a:pt x="3115137" y="911205"/>
                  <a:pt x="3123950" y="910270"/>
                  <a:pt x="3132763" y="909370"/>
                </a:cubicBezTo>
                <a:cubicBezTo>
                  <a:pt x="3129675" y="919309"/>
                  <a:pt x="3126552" y="929179"/>
                  <a:pt x="3123394" y="939014"/>
                </a:cubicBezTo>
                <a:close/>
                <a:moveTo>
                  <a:pt x="3080022" y="976658"/>
                </a:moveTo>
                <a:lnTo>
                  <a:pt x="3054449" y="978944"/>
                </a:lnTo>
                <a:cubicBezTo>
                  <a:pt x="3057815" y="969420"/>
                  <a:pt x="3061111" y="959689"/>
                  <a:pt x="3064304" y="949957"/>
                </a:cubicBezTo>
                <a:cubicBezTo>
                  <a:pt x="3072770" y="949057"/>
                  <a:pt x="3081271" y="948191"/>
                  <a:pt x="3089807" y="947325"/>
                </a:cubicBezTo>
                <a:cubicBezTo>
                  <a:pt x="3086476" y="957611"/>
                  <a:pt x="3083283" y="967273"/>
                  <a:pt x="3080056" y="976658"/>
                </a:cubicBezTo>
                <a:close/>
                <a:moveTo>
                  <a:pt x="3036059" y="1013402"/>
                </a:moveTo>
                <a:cubicBezTo>
                  <a:pt x="3027454" y="1014025"/>
                  <a:pt x="3018849" y="1014648"/>
                  <a:pt x="3010244" y="1015237"/>
                </a:cubicBezTo>
                <a:cubicBezTo>
                  <a:pt x="3014061" y="1005991"/>
                  <a:pt x="3017808" y="996467"/>
                  <a:pt x="3021382" y="986943"/>
                </a:cubicBezTo>
                <a:lnTo>
                  <a:pt x="3046885" y="984623"/>
                </a:lnTo>
                <a:cubicBezTo>
                  <a:pt x="3043380" y="994389"/>
                  <a:pt x="3039737" y="1004051"/>
                  <a:pt x="3036059" y="1013402"/>
                </a:cubicBezTo>
                <a:close/>
                <a:moveTo>
                  <a:pt x="3004519" y="1015653"/>
                </a:moveTo>
                <a:cubicBezTo>
                  <a:pt x="2995913" y="1016241"/>
                  <a:pt x="2987308" y="1016830"/>
                  <a:pt x="2978738" y="1017419"/>
                </a:cubicBezTo>
                <a:cubicBezTo>
                  <a:pt x="2982624" y="1008484"/>
                  <a:pt x="2986475" y="999238"/>
                  <a:pt x="2990188" y="989818"/>
                </a:cubicBezTo>
                <a:cubicBezTo>
                  <a:pt x="2998620" y="989021"/>
                  <a:pt x="3007121" y="988259"/>
                  <a:pt x="3015622" y="987498"/>
                </a:cubicBezTo>
                <a:cubicBezTo>
                  <a:pt x="3012013" y="997056"/>
                  <a:pt x="3008266" y="1006545"/>
                  <a:pt x="3004484" y="1015653"/>
                </a:cubicBezTo>
                <a:close/>
                <a:moveTo>
                  <a:pt x="2922353" y="1112827"/>
                </a:moveTo>
                <a:cubicBezTo>
                  <a:pt x="2913193" y="1112585"/>
                  <a:pt x="2904102" y="1112308"/>
                  <a:pt x="2894976" y="1111996"/>
                </a:cubicBezTo>
                <a:cubicBezTo>
                  <a:pt x="2900389" y="1103858"/>
                  <a:pt x="2905733" y="1095443"/>
                  <a:pt x="2910833" y="1086993"/>
                </a:cubicBezTo>
                <a:cubicBezTo>
                  <a:pt x="2919890" y="1086993"/>
                  <a:pt x="2928946" y="1086923"/>
                  <a:pt x="2938037" y="1086854"/>
                </a:cubicBezTo>
                <a:cubicBezTo>
                  <a:pt x="2933005" y="1095581"/>
                  <a:pt x="2927766" y="1104308"/>
                  <a:pt x="2922353" y="1112827"/>
                </a:cubicBezTo>
                <a:close/>
                <a:moveTo>
                  <a:pt x="2888835" y="1111789"/>
                </a:moveTo>
                <a:cubicBezTo>
                  <a:pt x="2879640" y="1111442"/>
                  <a:pt x="2870479" y="1111096"/>
                  <a:pt x="2861319" y="1110715"/>
                </a:cubicBezTo>
                <a:cubicBezTo>
                  <a:pt x="2866697" y="1103027"/>
                  <a:pt x="2872041" y="1095062"/>
                  <a:pt x="2877211" y="1086958"/>
                </a:cubicBezTo>
                <a:cubicBezTo>
                  <a:pt x="2886336" y="1086993"/>
                  <a:pt x="2895497" y="1087027"/>
                  <a:pt x="2904692" y="1087027"/>
                </a:cubicBezTo>
                <a:cubicBezTo>
                  <a:pt x="2899591" y="1095443"/>
                  <a:pt x="2894248" y="1103754"/>
                  <a:pt x="2888835" y="1111789"/>
                </a:cubicBezTo>
                <a:close/>
                <a:moveTo>
                  <a:pt x="2746364" y="1109641"/>
                </a:moveTo>
                <a:lnTo>
                  <a:pt x="2747544" y="1109711"/>
                </a:lnTo>
                <a:cubicBezTo>
                  <a:pt x="2779674" y="1111546"/>
                  <a:pt x="2815934" y="1113624"/>
                  <a:pt x="2851638" y="1115252"/>
                </a:cubicBezTo>
                <a:cubicBezTo>
                  <a:pt x="2846121" y="1122905"/>
                  <a:pt x="2840465" y="1130420"/>
                  <a:pt x="2834775" y="1137623"/>
                </a:cubicBezTo>
                <a:cubicBezTo>
                  <a:pt x="2796919" y="1134299"/>
                  <a:pt x="2759584" y="1130385"/>
                  <a:pt x="2723463" y="1126611"/>
                </a:cubicBezTo>
                <a:lnTo>
                  <a:pt x="2720653" y="1126334"/>
                </a:lnTo>
                <a:cubicBezTo>
                  <a:pt x="2706114" y="1124810"/>
                  <a:pt x="2691679" y="1123321"/>
                  <a:pt x="2677349" y="1121866"/>
                </a:cubicBezTo>
                <a:cubicBezTo>
                  <a:pt x="2571034" y="1111200"/>
                  <a:pt x="2462879" y="1102854"/>
                  <a:pt x="2354864" y="1096897"/>
                </a:cubicBezTo>
                <a:cubicBezTo>
                  <a:pt x="2466870" y="1097555"/>
                  <a:pt x="2573844" y="1100533"/>
                  <a:pt x="2679882" y="1105936"/>
                </a:cubicBezTo>
                <a:cubicBezTo>
                  <a:pt x="2701811" y="1107079"/>
                  <a:pt x="2724434" y="1108360"/>
                  <a:pt x="2746364" y="1109641"/>
                </a:cubicBezTo>
                <a:close/>
                <a:moveTo>
                  <a:pt x="2090914" y="1092534"/>
                </a:moveTo>
                <a:cubicBezTo>
                  <a:pt x="2092164" y="1093192"/>
                  <a:pt x="2093378" y="1093884"/>
                  <a:pt x="2094627" y="1094542"/>
                </a:cubicBezTo>
                <a:cubicBezTo>
                  <a:pt x="2077833" y="1095131"/>
                  <a:pt x="2060588" y="1095858"/>
                  <a:pt x="2043239" y="1096759"/>
                </a:cubicBezTo>
                <a:lnTo>
                  <a:pt x="2039422" y="1094854"/>
                </a:lnTo>
                <a:cubicBezTo>
                  <a:pt x="2038000" y="1094161"/>
                  <a:pt x="2036612" y="1093434"/>
                  <a:pt x="2035189" y="1092741"/>
                </a:cubicBezTo>
                <a:cubicBezTo>
                  <a:pt x="2054239" y="1092464"/>
                  <a:pt x="2072941" y="1092395"/>
                  <a:pt x="2090914" y="1092499"/>
                </a:cubicBezTo>
                <a:close/>
                <a:moveTo>
                  <a:pt x="1938069" y="1082491"/>
                </a:moveTo>
                <a:cubicBezTo>
                  <a:pt x="1954481" y="1082179"/>
                  <a:pt x="1969852" y="1082110"/>
                  <a:pt x="1984842" y="1082248"/>
                </a:cubicBezTo>
                <a:cubicBezTo>
                  <a:pt x="1990741" y="1082317"/>
                  <a:pt x="1996570" y="1082387"/>
                  <a:pt x="2002365" y="1082491"/>
                </a:cubicBezTo>
                <a:lnTo>
                  <a:pt x="2008506" y="1085400"/>
                </a:lnTo>
                <a:cubicBezTo>
                  <a:pt x="2010415" y="1086300"/>
                  <a:pt x="2012288" y="1087200"/>
                  <a:pt x="2014197" y="1088101"/>
                </a:cubicBezTo>
                <a:cubicBezTo>
                  <a:pt x="2003891" y="1088309"/>
                  <a:pt x="1993412" y="1088586"/>
                  <a:pt x="1982725" y="1088897"/>
                </a:cubicBezTo>
                <a:cubicBezTo>
                  <a:pt x="1973461" y="1089174"/>
                  <a:pt x="1964162" y="1089555"/>
                  <a:pt x="1954863" y="1089971"/>
                </a:cubicBezTo>
                <a:cubicBezTo>
                  <a:pt x="1949276" y="1087477"/>
                  <a:pt x="1943690" y="1084984"/>
                  <a:pt x="1938069" y="1082491"/>
                </a:cubicBezTo>
                <a:close/>
                <a:moveTo>
                  <a:pt x="2070581" y="1076084"/>
                </a:moveTo>
                <a:cubicBezTo>
                  <a:pt x="2092268" y="1077850"/>
                  <a:pt x="2113642" y="1079893"/>
                  <a:pt x="2134322" y="1082179"/>
                </a:cubicBezTo>
                <a:lnTo>
                  <a:pt x="2135398" y="1082802"/>
                </a:lnTo>
                <a:cubicBezTo>
                  <a:pt x="2116869" y="1081556"/>
                  <a:pt x="2097368" y="1080482"/>
                  <a:pt x="2077382" y="1079651"/>
                </a:cubicBezTo>
                <a:cubicBezTo>
                  <a:pt x="2075127" y="1078473"/>
                  <a:pt x="2072837" y="1077261"/>
                  <a:pt x="2070581" y="1076084"/>
                </a:cubicBezTo>
                <a:close/>
                <a:moveTo>
                  <a:pt x="1995876" y="1019150"/>
                </a:moveTo>
                <a:cubicBezTo>
                  <a:pt x="1974120" y="1014544"/>
                  <a:pt x="1951636" y="1010597"/>
                  <a:pt x="1927104" y="1007030"/>
                </a:cubicBezTo>
                <a:cubicBezTo>
                  <a:pt x="1913711" y="1001419"/>
                  <a:pt x="1899970" y="995982"/>
                  <a:pt x="1886160" y="990822"/>
                </a:cubicBezTo>
                <a:cubicBezTo>
                  <a:pt x="1924294" y="996225"/>
                  <a:pt x="1961421" y="1003462"/>
                  <a:pt x="1996674" y="1012328"/>
                </a:cubicBezTo>
                <a:cubicBezTo>
                  <a:pt x="1999936" y="1013159"/>
                  <a:pt x="2003197" y="1014025"/>
                  <a:pt x="2006459" y="1014891"/>
                </a:cubicBezTo>
                <a:lnTo>
                  <a:pt x="2012219" y="1016414"/>
                </a:lnTo>
                <a:cubicBezTo>
                  <a:pt x="2019124" y="1019878"/>
                  <a:pt x="2026306" y="1023514"/>
                  <a:pt x="2034218" y="1027600"/>
                </a:cubicBezTo>
                <a:cubicBezTo>
                  <a:pt x="2021310" y="1024622"/>
                  <a:pt x="2008472" y="1021782"/>
                  <a:pt x="1995876" y="1019116"/>
                </a:cubicBezTo>
                <a:close/>
                <a:moveTo>
                  <a:pt x="2000213" y="995913"/>
                </a:moveTo>
                <a:cubicBezTo>
                  <a:pt x="1986854" y="992034"/>
                  <a:pt x="1972732" y="988294"/>
                  <a:pt x="1957396" y="984589"/>
                </a:cubicBezTo>
                <a:cubicBezTo>
                  <a:pt x="1939804" y="976727"/>
                  <a:pt x="1921726" y="969282"/>
                  <a:pt x="1903405" y="962355"/>
                </a:cubicBezTo>
                <a:cubicBezTo>
                  <a:pt x="1936924" y="969732"/>
                  <a:pt x="1969540" y="978667"/>
                  <a:pt x="2000630" y="988987"/>
                </a:cubicBezTo>
                <a:cubicBezTo>
                  <a:pt x="2028909" y="998476"/>
                  <a:pt x="2058333" y="1009177"/>
                  <a:pt x="2087861" y="1020674"/>
                </a:cubicBezTo>
                <a:cubicBezTo>
                  <a:pt x="2093066" y="1023583"/>
                  <a:pt x="2097993" y="1026388"/>
                  <a:pt x="2102781" y="1029089"/>
                </a:cubicBezTo>
                <a:cubicBezTo>
                  <a:pt x="2069506" y="1017315"/>
                  <a:pt x="2035120" y="1006164"/>
                  <a:pt x="2000283" y="995913"/>
                </a:cubicBezTo>
                <a:close/>
                <a:moveTo>
                  <a:pt x="1662808" y="930910"/>
                </a:moveTo>
                <a:cubicBezTo>
                  <a:pt x="1623842" y="924088"/>
                  <a:pt x="1583731" y="918859"/>
                  <a:pt x="1543238" y="915257"/>
                </a:cubicBezTo>
                <a:cubicBezTo>
                  <a:pt x="1609789" y="912279"/>
                  <a:pt x="1673599" y="913422"/>
                  <a:pt x="1733107" y="918616"/>
                </a:cubicBezTo>
                <a:cubicBezTo>
                  <a:pt x="1768360" y="925854"/>
                  <a:pt x="1803023" y="934650"/>
                  <a:pt x="1836334" y="944797"/>
                </a:cubicBezTo>
                <a:cubicBezTo>
                  <a:pt x="1781406" y="936417"/>
                  <a:pt x="1723079" y="931741"/>
                  <a:pt x="1662773" y="930910"/>
                </a:cubicBezTo>
                <a:close/>
                <a:moveTo>
                  <a:pt x="1548130" y="909889"/>
                </a:moveTo>
                <a:cubicBezTo>
                  <a:pt x="1534876" y="910443"/>
                  <a:pt x="1520615" y="911274"/>
                  <a:pt x="1504792" y="912348"/>
                </a:cubicBezTo>
                <a:cubicBezTo>
                  <a:pt x="1448269" y="908816"/>
                  <a:pt x="1389906" y="908365"/>
                  <a:pt x="1330815" y="910997"/>
                </a:cubicBezTo>
                <a:cubicBezTo>
                  <a:pt x="1392474" y="901820"/>
                  <a:pt x="1450281" y="895794"/>
                  <a:pt x="1506492" y="892678"/>
                </a:cubicBezTo>
                <a:cubicBezTo>
                  <a:pt x="1569019" y="894617"/>
                  <a:pt x="1630053" y="900539"/>
                  <a:pt x="1688276" y="910236"/>
                </a:cubicBezTo>
                <a:cubicBezTo>
                  <a:pt x="1643169" y="907915"/>
                  <a:pt x="1596187" y="907811"/>
                  <a:pt x="1548096" y="909855"/>
                </a:cubicBezTo>
                <a:close/>
                <a:moveTo>
                  <a:pt x="605796" y="1072067"/>
                </a:moveTo>
                <a:cubicBezTo>
                  <a:pt x="629183" y="1064898"/>
                  <a:pt x="652778" y="1057660"/>
                  <a:pt x="676719" y="1050284"/>
                </a:cubicBezTo>
                <a:lnTo>
                  <a:pt x="688378" y="1046717"/>
                </a:lnTo>
                <a:cubicBezTo>
                  <a:pt x="708676" y="1040483"/>
                  <a:pt x="729183" y="1034180"/>
                  <a:pt x="749898" y="1027843"/>
                </a:cubicBezTo>
                <a:cubicBezTo>
                  <a:pt x="763257" y="1023756"/>
                  <a:pt x="776754" y="1019635"/>
                  <a:pt x="790321" y="1015514"/>
                </a:cubicBezTo>
                <a:cubicBezTo>
                  <a:pt x="959163" y="966754"/>
                  <a:pt x="1099933" y="937213"/>
                  <a:pt x="1229115" y="923638"/>
                </a:cubicBezTo>
                <a:cubicBezTo>
                  <a:pt x="1192057" y="930633"/>
                  <a:pt x="1153508" y="938668"/>
                  <a:pt x="1114125" y="947603"/>
                </a:cubicBezTo>
                <a:cubicBezTo>
                  <a:pt x="919815" y="975342"/>
                  <a:pt x="730259" y="1033522"/>
                  <a:pt x="561695" y="1086196"/>
                </a:cubicBezTo>
                <a:cubicBezTo>
                  <a:pt x="576268" y="1081521"/>
                  <a:pt x="590980" y="1076811"/>
                  <a:pt x="605831" y="1072067"/>
                </a:cubicBezTo>
                <a:close/>
                <a:moveTo>
                  <a:pt x="851321" y="1138974"/>
                </a:moveTo>
                <a:cubicBezTo>
                  <a:pt x="856074" y="1137970"/>
                  <a:pt x="860828" y="1136965"/>
                  <a:pt x="865582" y="1135961"/>
                </a:cubicBezTo>
                <a:cubicBezTo>
                  <a:pt x="885151" y="1137519"/>
                  <a:pt x="903993" y="1139805"/>
                  <a:pt x="922868" y="1142887"/>
                </a:cubicBezTo>
                <a:cubicBezTo>
                  <a:pt x="917213" y="1144099"/>
                  <a:pt x="911592" y="1145277"/>
                  <a:pt x="905936" y="1146454"/>
                </a:cubicBezTo>
                <a:cubicBezTo>
                  <a:pt x="887650" y="1143199"/>
                  <a:pt x="869329" y="1140671"/>
                  <a:pt x="851321" y="1138974"/>
                </a:cubicBezTo>
                <a:close/>
                <a:moveTo>
                  <a:pt x="1024500" y="1151337"/>
                </a:moveTo>
                <a:cubicBezTo>
                  <a:pt x="1037858" y="1154870"/>
                  <a:pt x="1051495" y="1158852"/>
                  <a:pt x="1065096" y="1163216"/>
                </a:cubicBezTo>
                <a:lnTo>
                  <a:pt x="1042404" y="1167891"/>
                </a:lnTo>
                <a:cubicBezTo>
                  <a:pt x="1029253" y="1163423"/>
                  <a:pt x="1016207" y="1159372"/>
                  <a:pt x="1003507" y="1155770"/>
                </a:cubicBezTo>
                <a:lnTo>
                  <a:pt x="1024500" y="1151337"/>
                </a:lnTo>
                <a:close/>
                <a:moveTo>
                  <a:pt x="1142994" y="1191994"/>
                </a:moveTo>
                <a:cubicBezTo>
                  <a:pt x="1146533" y="1193483"/>
                  <a:pt x="1150038" y="1195007"/>
                  <a:pt x="1153542" y="1196565"/>
                </a:cubicBezTo>
                <a:cubicBezTo>
                  <a:pt x="1145041" y="1198297"/>
                  <a:pt x="1136505" y="1200028"/>
                  <a:pt x="1127935" y="1201760"/>
                </a:cubicBezTo>
                <a:cubicBezTo>
                  <a:pt x="1116797" y="1196739"/>
                  <a:pt x="1105902" y="1192029"/>
                  <a:pt x="1095492" y="1187735"/>
                </a:cubicBezTo>
                <a:cubicBezTo>
                  <a:pt x="1103716" y="1186072"/>
                  <a:pt x="1111904" y="1184410"/>
                  <a:pt x="1120093" y="1182713"/>
                </a:cubicBezTo>
                <a:cubicBezTo>
                  <a:pt x="1128143" y="1185864"/>
                  <a:pt x="1135638" y="1188912"/>
                  <a:pt x="1142994" y="1191959"/>
                </a:cubicBezTo>
                <a:close/>
                <a:moveTo>
                  <a:pt x="1192612" y="1214331"/>
                </a:moveTo>
                <a:cubicBezTo>
                  <a:pt x="1183730" y="1216167"/>
                  <a:pt x="1174812" y="1218002"/>
                  <a:pt x="1165895" y="1219803"/>
                </a:cubicBezTo>
                <a:cubicBezTo>
                  <a:pt x="1154653" y="1214193"/>
                  <a:pt x="1145319" y="1209656"/>
                  <a:pt x="1136609" y="1205639"/>
                </a:cubicBezTo>
                <a:cubicBezTo>
                  <a:pt x="1136332" y="1205500"/>
                  <a:pt x="1136054" y="1205396"/>
                  <a:pt x="1135811" y="1205258"/>
                </a:cubicBezTo>
                <a:cubicBezTo>
                  <a:pt x="1144382" y="1203526"/>
                  <a:pt x="1152952" y="1201760"/>
                  <a:pt x="1161488" y="1200028"/>
                </a:cubicBezTo>
                <a:cubicBezTo>
                  <a:pt x="1171967" y="1204669"/>
                  <a:pt x="1182411" y="1209483"/>
                  <a:pt x="1192612" y="1214296"/>
                </a:cubicBezTo>
                <a:close/>
                <a:moveTo>
                  <a:pt x="1229358" y="1232443"/>
                </a:moveTo>
                <a:cubicBezTo>
                  <a:pt x="1220093" y="1234383"/>
                  <a:pt x="1210829" y="1236322"/>
                  <a:pt x="1201530" y="1238261"/>
                </a:cubicBezTo>
                <a:cubicBezTo>
                  <a:pt x="1192265" y="1233309"/>
                  <a:pt x="1182758" y="1228322"/>
                  <a:pt x="1173147" y="1223439"/>
                </a:cubicBezTo>
                <a:cubicBezTo>
                  <a:pt x="1182134" y="1221604"/>
                  <a:pt x="1191120" y="1219768"/>
                  <a:pt x="1200072" y="1217898"/>
                </a:cubicBezTo>
                <a:cubicBezTo>
                  <a:pt x="1209545" y="1222469"/>
                  <a:pt x="1219365" y="1227352"/>
                  <a:pt x="1229358" y="1232409"/>
                </a:cubicBezTo>
                <a:close/>
                <a:moveTo>
                  <a:pt x="1264368" y="1250625"/>
                </a:moveTo>
                <a:cubicBezTo>
                  <a:pt x="1254722" y="1252737"/>
                  <a:pt x="1245041" y="1254815"/>
                  <a:pt x="1235326" y="1256893"/>
                </a:cubicBezTo>
                <a:cubicBezTo>
                  <a:pt x="1225645" y="1251421"/>
                  <a:pt x="1216762" y="1246503"/>
                  <a:pt x="1208400" y="1241967"/>
                </a:cubicBezTo>
                <a:cubicBezTo>
                  <a:pt x="1217769" y="1240027"/>
                  <a:pt x="1227102" y="1238053"/>
                  <a:pt x="1236471" y="1236079"/>
                </a:cubicBezTo>
                <a:cubicBezTo>
                  <a:pt x="1246013" y="1240997"/>
                  <a:pt x="1255381" y="1245880"/>
                  <a:pt x="1264368" y="1250659"/>
                </a:cubicBezTo>
                <a:close/>
                <a:moveTo>
                  <a:pt x="1271204" y="1254295"/>
                </a:moveTo>
                <a:cubicBezTo>
                  <a:pt x="1280191" y="1259109"/>
                  <a:pt x="1289143" y="1263957"/>
                  <a:pt x="1298060" y="1268806"/>
                </a:cubicBezTo>
                <a:cubicBezTo>
                  <a:pt x="1287998" y="1271057"/>
                  <a:pt x="1277970" y="1273343"/>
                  <a:pt x="1267873" y="1275559"/>
                </a:cubicBezTo>
                <a:cubicBezTo>
                  <a:pt x="1259268" y="1270537"/>
                  <a:pt x="1250628" y="1265585"/>
                  <a:pt x="1241953" y="1260633"/>
                </a:cubicBezTo>
                <a:cubicBezTo>
                  <a:pt x="1251634" y="1258555"/>
                  <a:pt x="1261315" y="1256443"/>
                  <a:pt x="1270996" y="1254365"/>
                </a:cubicBezTo>
                <a:lnTo>
                  <a:pt x="1271273" y="1254295"/>
                </a:lnTo>
                <a:close/>
                <a:moveTo>
                  <a:pt x="1304688" y="1272442"/>
                </a:moveTo>
                <a:cubicBezTo>
                  <a:pt x="1313362" y="1277187"/>
                  <a:pt x="1322002" y="1281931"/>
                  <a:pt x="1330607" y="1286676"/>
                </a:cubicBezTo>
                <a:cubicBezTo>
                  <a:pt x="1320163" y="1289134"/>
                  <a:pt x="1309684" y="1291558"/>
                  <a:pt x="1299171" y="1293983"/>
                </a:cubicBezTo>
                <a:cubicBezTo>
                  <a:pt x="1290878" y="1289065"/>
                  <a:pt x="1282550" y="1284182"/>
                  <a:pt x="1274188" y="1279264"/>
                </a:cubicBezTo>
                <a:cubicBezTo>
                  <a:pt x="1283105" y="1277290"/>
                  <a:pt x="1291988" y="1275282"/>
                  <a:pt x="1300836" y="1273308"/>
                </a:cubicBezTo>
                <a:lnTo>
                  <a:pt x="1304653" y="1272442"/>
                </a:lnTo>
                <a:close/>
                <a:moveTo>
                  <a:pt x="1393272" y="1320995"/>
                </a:moveTo>
                <a:cubicBezTo>
                  <a:pt x="1382065" y="1323939"/>
                  <a:pt x="1370857" y="1326813"/>
                  <a:pt x="1359615" y="1329687"/>
                </a:cubicBezTo>
                <a:cubicBezTo>
                  <a:pt x="1351704" y="1325047"/>
                  <a:pt x="1343793" y="1320372"/>
                  <a:pt x="1335916" y="1315731"/>
                </a:cubicBezTo>
                <a:cubicBezTo>
                  <a:pt x="1346881" y="1313064"/>
                  <a:pt x="1357845" y="1310398"/>
                  <a:pt x="1368775" y="1307662"/>
                </a:cubicBezTo>
                <a:cubicBezTo>
                  <a:pt x="1376895" y="1312129"/>
                  <a:pt x="1385049" y="1316562"/>
                  <a:pt x="1393237" y="1320995"/>
                </a:cubicBezTo>
                <a:close/>
                <a:moveTo>
                  <a:pt x="1376062" y="1305896"/>
                </a:moveTo>
                <a:cubicBezTo>
                  <a:pt x="1387825" y="1302952"/>
                  <a:pt x="1399587" y="1300008"/>
                  <a:pt x="1411315" y="1297030"/>
                </a:cubicBezTo>
                <a:cubicBezTo>
                  <a:pt x="1419643" y="1301221"/>
                  <a:pt x="1428005" y="1305411"/>
                  <a:pt x="1436402" y="1309567"/>
                </a:cubicBezTo>
                <a:cubicBezTo>
                  <a:pt x="1424431" y="1312787"/>
                  <a:pt x="1412460" y="1315973"/>
                  <a:pt x="1400455" y="1319159"/>
                </a:cubicBezTo>
                <a:cubicBezTo>
                  <a:pt x="1392301" y="1314761"/>
                  <a:pt x="1384181" y="1310363"/>
                  <a:pt x="1376062" y="1305930"/>
                </a:cubicBezTo>
                <a:close/>
                <a:moveTo>
                  <a:pt x="1545597" y="1284494"/>
                </a:moveTo>
                <a:cubicBezTo>
                  <a:pt x="1559928" y="1280442"/>
                  <a:pt x="1574223" y="1276321"/>
                  <a:pt x="1588484" y="1272234"/>
                </a:cubicBezTo>
                <a:cubicBezTo>
                  <a:pt x="1596534" y="1275282"/>
                  <a:pt x="1604654" y="1278295"/>
                  <a:pt x="1612773" y="1281273"/>
                </a:cubicBezTo>
                <a:cubicBezTo>
                  <a:pt x="1598616" y="1285671"/>
                  <a:pt x="1584390" y="1290000"/>
                  <a:pt x="1570164" y="1294364"/>
                </a:cubicBezTo>
                <a:cubicBezTo>
                  <a:pt x="1561940" y="1291108"/>
                  <a:pt x="1553751" y="1287818"/>
                  <a:pt x="1545597" y="1284494"/>
                </a:cubicBezTo>
                <a:close/>
                <a:moveTo>
                  <a:pt x="2416661" y="1425442"/>
                </a:moveTo>
                <a:cubicBezTo>
                  <a:pt x="2416280" y="1425373"/>
                  <a:pt x="2415933" y="1425338"/>
                  <a:pt x="2415551" y="1425269"/>
                </a:cubicBezTo>
                <a:cubicBezTo>
                  <a:pt x="2416800" y="1424784"/>
                  <a:pt x="2418049" y="1424299"/>
                  <a:pt x="2419298" y="1423815"/>
                </a:cubicBezTo>
                <a:lnTo>
                  <a:pt x="2420617" y="1423295"/>
                </a:lnTo>
                <a:cubicBezTo>
                  <a:pt x="2422387" y="1423676"/>
                  <a:pt x="2424156" y="1424057"/>
                  <a:pt x="2425891" y="1424403"/>
                </a:cubicBezTo>
                <a:cubicBezTo>
                  <a:pt x="2424225" y="1424957"/>
                  <a:pt x="2422560" y="1425477"/>
                  <a:pt x="2420860" y="1426031"/>
                </a:cubicBezTo>
                <a:lnTo>
                  <a:pt x="2416627" y="1425408"/>
                </a:lnTo>
                <a:close/>
                <a:moveTo>
                  <a:pt x="2508577" y="1431260"/>
                </a:moveTo>
                <a:lnTo>
                  <a:pt x="2510485" y="1430949"/>
                </a:lnTo>
                <a:cubicBezTo>
                  <a:pt x="2511283" y="1431191"/>
                  <a:pt x="2512047" y="1431433"/>
                  <a:pt x="2512845" y="1431676"/>
                </a:cubicBezTo>
                <a:cubicBezTo>
                  <a:pt x="2512220" y="1431745"/>
                  <a:pt x="2511596" y="1431814"/>
                  <a:pt x="2511006" y="1431849"/>
                </a:cubicBezTo>
                <a:cubicBezTo>
                  <a:pt x="2510208" y="1431641"/>
                  <a:pt x="2509375" y="1431468"/>
                  <a:pt x="2508577" y="1431260"/>
                </a:cubicBezTo>
                <a:close/>
                <a:moveTo>
                  <a:pt x="2534739" y="1426585"/>
                </a:moveTo>
                <a:cubicBezTo>
                  <a:pt x="2536335" y="1426273"/>
                  <a:pt x="2537932" y="1425962"/>
                  <a:pt x="2539528" y="1425650"/>
                </a:cubicBezTo>
                <a:cubicBezTo>
                  <a:pt x="2541367" y="1426447"/>
                  <a:pt x="2543171" y="1427208"/>
                  <a:pt x="2545010" y="1428005"/>
                </a:cubicBezTo>
                <a:cubicBezTo>
                  <a:pt x="2543449" y="1428213"/>
                  <a:pt x="2541887" y="1428421"/>
                  <a:pt x="2540291" y="1428594"/>
                </a:cubicBezTo>
                <a:cubicBezTo>
                  <a:pt x="2538417" y="1427936"/>
                  <a:pt x="2536578" y="1427243"/>
                  <a:pt x="2534705" y="1426550"/>
                </a:cubicBezTo>
                <a:close/>
                <a:moveTo>
                  <a:pt x="2577279" y="1428386"/>
                </a:moveTo>
                <a:cubicBezTo>
                  <a:pt x="2579118" y="1428074"/>
                  <a:pt x="2580957" y="1427797"/>
                  <a:pt x="2582796" y="1427485"/>
                </a:cubicBezTo>
                <a:cubicBezTo>
                  <a:pt x="2585017" y="1428698"/>
                  <a:pt x="2587238" y="1429910"/>
                  <a:pt x="2589493" y="1431122"/>
                </a:cubicBezTo>
                <a:cubicBezTo>
                  <a:pt x="2587689" y="1431295"/>
                  <a:pt x="2585919" y="1431503"/>
                  <a:pt x="2584115" y="1431676"/>
                </a:cubicBezTo>
                <a:cubicBezTo>
                  <a:pt x="2581825" y="1430602"/>
                  <a:pt x="2579569" y="1429494"/>
                  <a:pt x="2577279" y="1428421"/>
                </a:cubicBezTo>
                <a:close/>
                <a:moveTo>
                  <a:pt x="2590846" y="1426066"/>
                </a:moveTo>
                <a:cubicBezTo>
                  <a:pt x="2592928" y="1425685"/>
                  <a:pt x="2594975" y="1425338"/>
                  <a:pt x="2597057" y="1424957"/>
                </a:cubicBezTo>
                <a:cubicBezTo>
                  <a:pt x="2599521" y="1426447"/>
                  <a:pt x="2601985" y="1427936"/>
                  <a:pt x="2604448" y="1429425"/>
                </a:cubicBezTo>
                <a:cubicBezTo>
                  <a:pt x="2602436" y="1429667"/>
                  <a:pt x="2600388" y="1429910"/>
                  <a:pt x="2598376" y="1430117"/>
                </a:cubicBezTo>
                <a:cubicBezTo>
                  <a:pt x="2595878" y="1428767"/>
                  <a:pt x="2593345" y="1427416"/>
                  <a:pt x="2590846" y="1426066"/>
                </a:cubicBezTo>
                <a:close/>
                <a:moveTo>
                  <a:pt x="2646502" y="1428178"/>
                </a:moveTo>
                <a:cubicBezTo>
                  <a:pt x="2648827" y="1427763"/>
                  <a:pt x="2651187" y="1427347"/>
                  <a:pt x="2653511" y="1426897"/>
                </a:cubicBezTo>
                <a:cubicBezTo>
                  <a:pt x="2656287" y="1429044"/>
                  <a:pt x="2659063" y="1431226"/>
                  <a:pt x="2661874" y="1433373"/>
                </a:cubicBezTo>
                <a:cubicBezTo>
                  <a:pt x="2659584" y="1433650"/>
                  <a:pt x="2657294" y="1433962"/>
                  <a:pt x="2654969" y="1434204"/>
                </a:cubicBezTo>
                <a:cubicBezTo>
                  <a:pt x="2652124" y="1432195"/>
                  <a:pt x="2649313" y="1430187"/>
                  <a:pt x="2646502" y="1428178"/>
                </a:cubicBezTo>
                <a:close/>
                <a:moveTo>
                  <a:pt x="2688036" y="1434585"/>
                </a:moveTo>
                <a:cubicBezTo>
                  <a:pt x="2695219" y="1433373"/>
                  <a:pt x="2702401" y="1432022"/>
                  <a:pt x="2709445" y="1430568"/>
                </a:cubicBezTo>
                <a:cubicBezTo>
                  <a:pt x="2713019" y="1433165"/>
                  <a:pt x="2716593" y="1435728"/>
                  <a:pt x="2720167" y="1438290"/>
                </a:cubicBezTo>
                <a:cubicBezTo>
                  <a:pt x="2712394" y="1439468"/>
                  <a:pt x="2704379" y="1440507"/>
                  <a:pt x="2696329" y="1441338"/>
                </a:cubicBezTo>
                <a:cubicBezTo>
                  <a:pt x="2693553" y="1439087"/>
                  <a:pt x="2690777" y="1436836"/>
                  <a:pt x="2688036" y="1434585"/>
                </a:cubicBezTo>
                <a:close/>
                <a:moveTo>
                  <a:pt x="2842408" y="1447191"/>
                </a:moveTo>
                <a:cubicBezTo>
                  <a:pt x="2830403" y="1450550"/>
                  <a:pt x="2818189" y="1453390"/>
                  <a:pt x="2806045" y="1455641"/>
                </a:cubicBezTo>
                <a:cubicBezTo>
                  <a:pt x="2800215" y="1452558"/>
                  <a:pt x="2794733" y="1449615"/>
                  <a:pt x="2789424" y="1446671"/>
                </a:cubicBezTo>
                <a:cubicBezTo>
                  <a:pt x="2800528" y="1444247"/>
                  <a:pt x="2811458" y="1441373"/>
                  <a:pt x="2822041" y="1438187"/>
                </a:cubicBezTo>
                <a:cubicBezTo>
                  <a:pt x="2828564" y="1441199"/>
                  <a:pt x="2835399" y="1444212"/>
                  <a:pt x="2842408" y="1447225"/>
                </a:cubicBezTo>
                <a:close/>
                <a:moveTo>
                  <a:pt x="2867981" y="1457511"/>
                </a:moveTo>
                <a:cubicBezTo>
                  <a:pt x="2869300" y="1457995"/>
                  <a:pt x="2870618" y="1458480"/>
                  <a:pt x="2871937" y="1458965"/>
                </a:cubicBezTo>
                <a:cubicBezTo>
                  <a:pt x="2858682" y="1462671"/>
                  <a:pt x="2844837" y="1465718"/>
                  <a:pt x="2830680" y="1468038"/>
                </a:cubicBezTo>
                <a:cubicBezTo>
                  <a:pt x="2824782" y="1465199"/>
                  <a:pt x="2818814" y="1462220"/>
                  <a:pt x="2812915" y="1459208"/>
                </a:cubicBezTo>
                <a:cubicBezTo>
                  <a:pt x="2825476" y="1456749"/>
                  <a:pt x="2837828" y="1453736"/>
                  <a:pt x="2849660" y="1450238"/>
                </a:cubicBezTo>
                <a:cubicBezTo>
                  <a:pt x="2856635" y="1453113"/>
                  <a:pt x="2862464" y="1455433"/>
                  <a:pt x="2867946" y="1457511"/>
                </a:cubicBezTo>
                <a:close/>
                <a:moveTo>
                  <a:pt x="3004623" y="1485354"/>
                </a:moveTo>
                <a:cubicBezTo>
                  <a:pt x="3023776" y="1477320"/>
                  <a:pt x="3042444" y="1468073"/>
                  <a:pt x="3060140" y="1457788"/>
                </a:cubicBezTo>
                <a:cubicBezTo>
                  <a:pt x="3075407" y="1457407"/>
                  <a:pt x="3090848" y="1456229"/>
                  <a:pt x="3106115" y="1454255"/>
                </a:cubicBezTo>
                <a:cubicBezTo>
                  <a:pt x="3086788" y="1466757"/>
                  <a:pt x="3066628" y="1477839"/>
                  <a:pt x="3046018" y="1487259"/>
                </a:cubicBezTo>
                <a:cubicBezTo>
                  <a:pt x="3032346" y="1487259"/>
                  <a:pt x="3018432" y="1486635"/>
                  <a:pt x="3004623" y="1485354"/>
                </a:cubicBezTo>
                <a:close/>
                <a:moveTo>
                  <a:pt x="3117843" y="1452593"/>
                </a:moveTo>
                <a:cubicBezTo>
                  <a:pt x="3123325" y="1451762"/>
                  <a:pt x="3127905" y="1450965"/>
                  <a:pt x="3132173" y="1450169"/>
                </a:cubicBezTo>
                <a:cubicBezTo>
                  <a:pt x="3145463" y="1447710"/>
                  <a:pt x="3158995" y="1444697"/>
                  <a:pt x="3172527" y="1441165"/>
                </a:cubicBezTo>
                <a:cubicBezTo>
                  <a:pt x="3152576" y="1456610"/>
                  <a:pt x="3131930" y="1470359"/>
                  <a:pt x="3111077" y="1482133"/>
                </a:cubicBezTo>
                <a:cubicBezTo>
                  <a:pt x="3093797" y="1484834"/>
                  <a:pt x="3076101" y="1486497"/>
                  <a:pt x="3058370" y="1487016"/>
                </a:cubicBezTo>
                <a:cubicBezTo>
                  <a:pt x="3078807" y="1477077"/>
                  <a:pt x="3098794" y="1465510"/>
                  <a:pt x="3117878" y="1452593"/>
                </a:cubicBezTo>
                <a:close/>
                <a:moveTo>
                  <a:pt x="3387483" y="1271576"/>
                </a:moveTo>
                <a:cubicBezTo>
                  <a:pt x="3415207" y="1259525"/>
                  <a:pt x="3442514" y="1246884"/>
                  <a:pt x="3468399" y="1234798"/>
                </a:cubicBezTo>
                <a:cubicBezTo>
                  <a:pt x="3460488" y="1243456"/>
                  <a:pt x="3451917" y="1252979"/>
                  <a:pt x="3441438" y="1264650"/>
                </a:cubicBezTo>
                <a:cubicBezTo>
                  <a:pt x="3409794" y="1280927"/>
                  <a:pt x="3384395" y="1293429"/>
                  <a:pt x="3360383" y="1304511"/>
                </a:cubicBezTo>
                <a:cubicBezTo>
                  <a:pt x="3368503" y="1294814"/>
                  <a:pt x="3377247" y="1284147"/>
                  <a:pt x="3387483" y="1271576"/>
                </a:cubicBezTo>
                <a:close/>
                <a:moveTo>
                  <a:pt x="3544284" y="1163285"/>
                </a:moveTo>
                <a:lnTo>
                  <a:pt x="3546574" y="1161138"/>
                </a:lnTo>
                <a:cubicBezTo>
                  <a:pt x="3571904" y="1152238"/>
                  <a:pt x="3593139" y="1145173"/>
                  <a:pt x="3613403" y="1138905"/>
                </a:cubicBezTo>
                <a:cubicBezTo>
                  <a:pt x="3637969" y="1131320"/>
                  <a:pt x="3657712" y="1125710"/>
                  <a:pt x="3675547" y="1121243"/>
                </a:cubicBezTo>
                <a:cubicBezTo>
                  <a:pt x="3676553" y="1121000"/>
                  <a:pt x="3677560" y="1120758"/>
                  <a:pt x="3678566" y="1120516"/>
                </a:cubicBezTo>
                <a:cubicBezTo>
                  <a:pt x="3672181" y="1124775"/>
                  <a:pt x="3665797" y="1129139"/>
                  <a:pt x="3659413" y="1133606"/>
                </a:cubicBezTo>
                <a:cubicBezTo>
                  <a:pt x="3642792" y="1138801"/>
                  <a:pt x="3625373" y="1144792"/>
                  <a:pt x="3602924" y="1153034"/>
                </a:cubicBezTo>
                <a:cubicBezTo>
                  <a:pt x="3575026" y="1163250"/>
                  <a:pt x="3547303" y="1174402"/>
                  <a:pt x="3523014" y="1184375"/>
                </a:cubicBezTo>
                <a:cubicBezTo>
                  <a:pt x="3530405" y="1176860"/>
                  <a:pt x="3537379" y="1169934"/>
                  <a:pt x="3544249" y="1163320"/>
                </a:cubicBezTo>
                <a:close/>
                <a:moveTo>
                  <a:pt x="3722043" y="1099148"/>
                </a:moveTo>
                <a:cubicBezTo>
                  <a:pt x="3760870" y="1092776"/>
                  <a:pt x="3800392" y="1088274"/>
                  <a:pt x="3839600" y="1085746"/>
                </a:cubicBezTo>
                <a:lnTo>
                  <a:pt x="3839600" y="1086993"/>
                </a:lnTo>
                <a:cubicBezTo>
                  <a:pt x="3794770" y="1091806"/>
                  <a:pt x="3749801" y="1099217"/>
                  <a:pt x="3705874" y="1108983"/>
                </a:cubicBezTo>
                <a:cubicBezTo>
                  <a:pt x="3711148" y="1105693"/>
                  <a:pt x="3716561" y="1102403"/>
                  <a:pt x="3722043" y="1099148"/>
                </a:cubicBezTo>
                <a:close/>
                <a:moveTo>
                  <a:pt x="3844736" y="1078750"/>
                </a:moveTo>
                <a:cubicBezTo>
                  <a:pt x="3852959" y="1078647"/>
                  <a:pt x="3861287" y="1078612"/>
                  <a:pt x="3869545" y="1078647"/>
                </a:cubicBezTo>
                <a:lnTo>
                  <a:pt x="3869545" y="1079235"/>
                </a:lnTo>
                <a:cubicBezTo>
                  <a:pt x="3861599" y="1079547"/>
                  <a:pt x="3853272" y="1079963"/>
                  <a:pt x="3844771" y="1080447"/>
                </a:cubicBezTo>
                <a:lnTo>
                  <a:pt x="3844771" y="1078716"/>
                </a:lnTo>
                <a:close/>
                <a:moveTo>
                  <a:pt x="4174854" y="1325566"/>
                </a:moveTo>
                <a:cubicBezTo>
                  <a:pt x="4162676" y="1309428"/>
                  <a:pt x="4151850" y="1291732"/>
                  <a:pt x="4140191" y="1272754"/>
                </a:cubicBezTo>
                <a:cubicBezTo>
                  <a:pt x="4137971" y="1269118"/>
                  <a:pt x="4135750" y="1265481"/>
                  <a:pt x="4133494" y="1261845"/>
                </a:cubicBezTo>
                <a:cubicBezTo>
                  <a:pt x="4109691" y="1223266"/>
                  <a:pt x="4088526" y="1171666"/>
                  <a:pt x="4066978" y="1099598"/>
                </a:cubicBezTo>
                <a:cubicBezTo>
                  <a:pt x="4069754" y="1100429"/>
                  <a:pt x="4072495" y="1101226"/>
                  <a:pt x="4075201" y="1102057"/>
                </a:cubicBezTo>
                <a:lnTo>
                  <a:pt x="4079434" y="1103512"/>
                </a:lnTo>
                <a:cubicBezTo>
                  <a:pt x="4082002" y="1104412"/>
                  <a:pt x="4084570" y="1105278"/>
                  <a:pt x="4087068" y="1106178"/>
                </a:cubicBezTo>
                <a:cubicBezTo>
                  <a:pt x="4090538" y="1107598"/>
                  <a:pt x="4094043" y="1109018"/>
                  <a:pt x="4097512" y="1110473"/>
                </a:cubicBezTo>
                <a:lnTo>
                  <a:pt x="4099247" y="1111200"/>
                </a:lnTo>
                <a:cubicBezTo>
                  <a:pt x="4121107" y="1170523"/>
                  <a:pt x="4142065" y="1214296"/>
                  <a:pt x="4165174" y="1248928"/>
                </a:cubicBezTo>
                <a:cubicBezTo>
                  <a:pt x="4168470" y="1253880"/>
                  <a:pt x="4171732" y="1258797"/>
                  <a:pt x="4174993" y="1263784"/>
                </a:cubicBezTo>
                <a:cubicBezTo>
                  <a:pt x="4185681" y="1280061"/>
                  <a:pt x="4195778" y="1295437"/>
                  <a:pt x="4207055" y="1309740"/>
                </a:cubicBezTo>
                <a:cubicBezTo>
                  <a:pt x="4273398" y="1393893"/>
                  <a:pt x="4365313" y="1439987"/>
                  <a:pt x="4466181" y="1439883"/>
                </a:cubicBezTo>
                <a:cubicBezTo>
                  <a:pt x="4462364" y="1445494"/>
                  <a:pt x="4458756" y="1450584"/>
                  <a:pt x="4455251" y="1455294"/>
                </a:cubicBezTo>
                <a:cubicBezTo>
                  <a:pt x="4344980" y="1465337"/>
                  <a:pt x="4245431" y="1419313"/>
                  <a:pt x="4174820" y="1325601"/>
                </a:cubicBezTo>
                <a:close/>
                <a:moveTo>
                  <a:pt x="4211357" y="1306727"/>
                </a:moveTo>
                <a:cubicBezTo>
                  <a:pt x="4200150" y="1292494"/>
                  <a:pt x="4190087" y="1277221"/>
                  <a:pt x="4179469" y="1261014"/>
                </a:cubicBezTo>
                <a:lnTo>
                  <a:pt x="4177977" y="1258728"/>
                </a:lnTo>
                <a:cubicBezTo>
                  <a:pt x="4175236" y="1254572"/>
                  <a:pt x="4172495" y="1250417"/>
                  <a:pt x="4169719" y="1246226"/>
                </a:cubicBezTo>
                <a:cubicBezTo>
                  <a:pt x="4147374" y="1212773"/>
                  <a:pt x="4127075" y="1170661"/>
                  <a:pt x="4105944" y="1113936"/>
                </a:cubicBezTo>
                <a:cubicBezTo>
                  <a:pt x="4110455" y="1115806"/>
                  <a:pt x="4114966" y="1117676"/>
                  <a:pt x="4119407" y="1119581"/>
                </a:cubicBezTo>
                <a:cubicBezTo>
                  <a:pt x="4125653" y="1122524"/>
                  <a:pt x="4131933" y="1125502"/>
                  <a:pt x="4138109" y="1128481"/>
                </a:cubicBezTo>
                <a:lnTo>
                  <a:pt x="4143730" y="1131494"/>
                </a:lnTo>
                <a:cubicBezTo>
                  <a:pt x="4162953" y="1172878"/>
                  <a:pt x="4181863" y="1206227"/>
                  <a:pt x="4201538" y="1233413"/>
                </a:cubicBezTo>
                <a:cubicBezTo>
                  <a:pt x="4205632" y="1239092"/>
                  <a:pt x="4209692" y="1244841"/>
                  <a:pt x="4213613" y="1250417"/>
                </a:cubicBezTo>
                <a:lnTo>
                  <a:pt x="4213925" y="1250867"/>
                </a:lnTo>
                <a:cubicBezTo>
                  <a:pt x="4223883" y="1264996"/>
                  <a:pt x="4233287" y="1278364"/>
                  <a:pt x="4243696" y="1290970"/>
                </a:cubicBezTo>
                <a:cubicBezTo>
                  <a:pt x="4305320" y="1365461"/>
                  <a:pt x="4389359" y="1410274"/>
                  <a:pt x="4480650" y="1417373"/>
                </a:cubicBezTo>
                <a:cubicBezTo>
                  <a:pt x="4477354" y="1422914"/>
                  <a:pt x="4473710" y="1428628"/>
                  <a:pt x="4469616" y="1434827"/>
                </a:cubicBezTo>
                <a:cubicBezTo>
                  <a:pt x="4369164" y="1436005"/>
                  <a:pt x="4277492" y="1390569"/>
                  <a:pt x="4211392" y="1306727"/>
                </a:cubicBezTo>
                <a:close/>
                <a:moveTo>
                  <a:pt x="4517222" y="1400300"/>
                </a:moveTo>
                <a:cubicBezTo>
                  <a:pt x="4520241" y="1402413"/>
                  <a:pt x="4523259" y="1404560"/>
                  <a:pt x="4526278" y="1406672"/>
                </a:cubicBezTo>
                <a:cubicBezTo>
                  <a:pt x="4524786" y="1408819"/>
                  <a:pt x="4523259" y="1410966"/>
                  <a:pt x="4521733" y="1413114"/>
                </a:cubicBezTo>
                <a:lnTo>
                  <a:pt x="4521212" y="1413114"/>
                </a:lnTo>
                <a:cubicBezTo>
                  <a:pt x="4520033" y="1413183"/>
                  <a:pt x="4518887" y="1413252"/>
                  <a:pt x="4517708" y="1413287"/>
                </a:cubicBezTo>
                <a:cubicBezTo>
                  <a:pt x="4514828" y="1413391"/>
                  <a:pt x="4511982" y="1413425"/>
                  <a:pt x="4509137" y="1413425"/>
                </a:cubicBezTo>
                <a:cubicBezTo>
                  <a:pt x="4512087" y="1408819"/>
                  <a:pt x="4514758" y="1404490"/>
                  <a:pt x="4517222" y="1400300"/>
                </a:cubicBezTo>
                <a:close/>
                <a:moveTo>
                  <a:pt x="4581934" y="1410689"/>
                </a:moveTo>
                <a:lnTo>
                  <a:pt x="4584641" y="1412352"/>
                </a:lnTo>
                <a:cubicBezTo>
                  <a:pt x="4584120" y="1412733"/>
                  <a:pt x="4583600" y="1413148"/>
                  <a:pt x="4583079" y="1413529"/>
                </a:cubicBezTo>
                <a:cubicBezTo>
                  <a:pt x="4580789" y="1414395"/>
                  <a:pt x="4578464" y="1415226"/>
                  <a:pt x="4576139" y="1416057"/>
                </a:cubicBezTo>
                <a:cubicBezTo>
                  <a:pt x="4578083" y="1414291"/>
                  <a:pt x="4580026" y="1412525"/>
                  <a:pt x="4581934" y="1410724"/>
                </a:cubicBezTo>
                <a:close/>
                <a:moveTo>
                  <a:pt x="5597863" y="1670700"/>
                </a:moveTo>
                <a:cubicBezTo>
                  <a:pt x="5626316" y="1679080"/>
                  <a:pt x="5655670" y="1686561"/>
                  <a:pt x="5685198" y="1692933"/>
                </a:cubicBezTo>
                <a:cubicBezTo>
                  <a:pt x="5693318" y="1696292"/>
                  <a:pt x="5701160" y="1699409"/>
                  <a:pt x="5708828" y="1702352"/>
                </a:cubicBezTo>
                <a:cubicBezTo>
                  <a:pt x="5675205" y="1694907"/>
                  <a:pt x="5642104" y="1686180"/>
                  <a:pt x="5610181" y="1676310"/>
                </a:cubicBezTo>
                <a:cubicBezTo>
                  <a:pt x="5606087" y="1674474"/>
                  <a:pt x="5601957" y="1672570"/>
                  <a:pt x="5597863" y="1670700"/>
                </a:cubicBezTo>
                <a:close/>
                <a:moveTo>
                  <a:pt x="5967711" y="1736949"/>
                </a:moveTo>
                <a:cubicBezTo>
                  <a:pt x="6006053" y="1736949"/>
                  <a:pt x="6043215" y="1734836"/>
                  <a:pt x="6078225" y="1730681"/>
                </a:cubicBezTo>
                <a:cubicBezTo>
                  <a:pt x="6105602" y="1727460"/>
                  <a:pt x="6130550" y="1723512"/>
                  <a:pt x="6154422" y="1718629"/>
                </a:cubicBezTo>
                <a:cubicBezTo>
                  <a:pt x="6157059" y="1718075"/>
                  <a:pt x="6159697" y="1717555"/>
                  <a:pt x="6162334" y="1716967"/>
                </a:cubicBezTo>
                <a:cubicBezTo>
                  <a:pt x="6117677" y="1731546"/>
                  <a:pt x="6077080" y="1740724"/>
                  <a:pt x="6036553" y="1745433"/>
                </a:cubicBezTo>
                <a:cubicBezTo>
                  <a:pt x="6024998" y="1746749"/>
                  <a:pt x="6012889" y="1747719"/>
                  <a:pt x="6000640" y="1748308"/>
                </a:cubicBezTo>
                <a:cubicBezTo>
                  <a:pt x="5970279" y="1748689"/>
                  <a:pt x="5938322" y="1747581"/>
                  <a:pt x="5905810" y="1745018"/>
                </a:cubicBezTo>
                <a:cubicBezTo>
                  <a:pt x="5867052" y="1740758"/>
                  <a:pt x="5827565" y="1733243"/>
                  <a:pt x="5788079" y="1722646"/>
                </a:cubicBezTo>
                <a:cubicBezTo>
                  <a:pt x="5848974" y="1732135"/>
                  <a:pt x="5909418" y="1736949"/>
                  <a:pt x="5967711" y="1736949"/>
                </a:cubicBezTo>
                <a:close/>
                <a:moveTo>
                  <a:pt x="6294430" y="1670838"/>
                </a:moveTo>
                <a:cubicBezTo>
                  <a:pt x="6301821" y="1667721"/>
                  <a:pt x="6309246" y="1664570"/>
                  <a:pt x="6316706" y="1661453"/>
                </a:cubicBezTo>
                <a:cubicBezTo>
                  <a:pt x="6367713" y="1639947"/>
                  <a:pt x="6419586" y="1622043"/>
                  <a:pt x="6470038" y="1604900"/>
                </a:cubicBezTo>
                <a:cubicBezTo>
                  <a:pt x="6392834" y="1641298"/>
                  <a:pt x="6319794" y="1669349"/>
                  <a:pt x="6248385" y="1690128"/>
                </a:cubicBezTo>
                <a:cubicBezTo>
                  <a:pt x="6263895" y="1683755"/>
                  <a:pt x="6279336" y="1677245"/>
                  <a:pt x="6294465" y="1670838"/>
                </a:cubicBezTo>
                <a:close/>
                <a:moveTo>
                  <a:pt x="6479059" y="1596520"/>
                </a:moveTo>
                <a:cubicBezTo>
                  <a:pt x="6425138" y="1614840"/>
                  <a:pt x="6369343" y="1633783"/>
                  <a:pt x="6314520" y="1656882"/>
                </a:cubicBezTo>
                <a:lnTo>
                  <a:pt x="6292244" y="1666267"/>
                </a:lnTo>
                <a:cubicBezTo>
                  <a:pt x="6263895" y="1678249"/>
                  <a:pt x="6234610" y="1690647"/>
                  <a:pt x="6205047" y="1701833"/>
                </a:cubicBezTo>
                <a:cubicBezTo>
                  <a:pt x="6186935" y="1706404"/>
                  <a:pt x="6170002" y="1710283"/>
                  <a:pt x="6153277" y="1713711"/>
                </a:cubicBezTo>
                <a:cubicBezTo>
                  <a:pt x="6129544" y="1718560"/>
                  <a:pt x="6104769" y="1722473"/>
                  <a:pt x="6077531" y="1725694"/>
                </a:cubicBezTo>
                <a:cubicBezTo>
                  <a:pt x="6067122" y="1726940"/>
                  <a:pt x="6056435" y="1727979"/>
                  <a:pt x="6045505" y="1728845"/>
                </a:cubicBezTo>
                <a:cubicBezTo>
                  <a:pt x="6075415" y="1723235"/>
                  <a:pt x="6105567" y="1714681"/>
                  <a:pt x="6137039" y="1702941"/>
                </a:cubicBezTo>
                <a:cubicBezTo>
                  <a:pt x="6145852" y="1701175"/>
                  <a:pt x="6154457" y="1699339"/>
                  <a:pt x="6162646" y="1697400"/>
                </a:cubicBezTo>
                <a:cubicBezTo>
                  <a:pt x="6286761" y="1668310"/>
                  <a:pt x="6408518" y="1621281"/>
                  <a:pt x="6557512" y="1544989"/>
                </a:cubicBezTo>
                <a:cubicBezTo>
                  <a:pt x="6561224" y="1544019"/>
                  <a:pt x="6564902" y="1543015"/>
                  <a:pt x="6568546" y="1542045"/>
                </a:cubicBezTo>
                <a:cubicBezTo>
                  <a:pt x="6584715" y="1537682"/>
                  <a:pt x="6600191" y="1533699"/>
                  <a:pt x="6615215" y="1529890"/>
                </a:cubicBezTo>
                <a:cubicBezTo>
                  <a:pt x="6576491" y="1551395"/>
                  <a:pt x="6541030" y="1570131"/>
                  <a:pt x="6507338" y="1586892"/>
                </a:cubicBezTo>
                <a:cubicBezTo>
                  <a:pt x="6498108" y="1590044"/>
                  <a:pt x="6488775" y="1593230"/>
                  <a:pt x="6479233" y="1596485"/>
                </a:cubicBezTo>
                <a:lnTo>
                  <a:pt x="6479094" y="1596485"/>
                </a:lnTo>
                <a:close/>
                <a:moveTo>
                  <a:pt x="6647796" y="1455606"/>
                </a:moveTo>
                <a:cubicBezTo>
                  <a:pt x="6653140" y="1456056"/>
                  <a:pt x="6658449" y="1456541"/>
                  <a:pt x="6663688" y="1456991"/>
                </a:cubicBezTo>
                <a:cubicBezTo>
                  <a:pt x="6666707" y="1457268"/>
                  <a:pt x="6669726" y="1457511"/>
                  <a:pt x="6672744" y="1457788"/>
                </a:cubicBezTo>
                <a:cubicBezTo>
                  <a:pt x="6663029" y="1462878"/>
                  <a:pt x="6653279" y="1467969"/>
                  <a:pt x="6643529" y="1473060"/>
                </a:cubicBezTo>
                <a:cubicBezTo>
                  <a:pt x="6631350" y="1473302"/>
                  <a:pt x="6620697" y="1473649"/>
                  <a:pt x="6610739" y="1474168"/>
                </a:cubicBezTo>
                <a:cubicBezTo>
                  <a:pt x="6623126" y="1467969"/>
                  <a:pt x="6635513" y="1461770"/>
                  <a:pt x="6647831" y="1455606"/>
                </a:cubicBezTo>
                <a:close/>
                <a:moveTo>
                  <a:pt x="6712231" y="1442827"/>
                </a:moveTo>
                <a:cubicBezTo>
                  <a:pt x="6718373" y="1444074"/>
                  <a:pt x="6724167" y="1445182"/>
                  <a:pt x="6729858" y="1446186"/>
                </a:cubicBezTo>
                <a:lnTo>
                  <a:pt x="6712370" y="1455883"/>
                </a:lnTo>
                <a:cubicBezTo>
                  <a:pt x="6705534" y="1455433"/>
                  <a:pt x="6698282" y="1454913"/>
                  <a:pt x="6690406" y="1454290"/>
                </a:cubicBezTo>
                <a:lnTo>
                  <a:pt x="6712266" y="1442827"/>
                </a:lnTo>
                <a:close/>
                <a:moveTo>
                  <a:pt x="6757686" y="1436524"/>
                </a:moveTo>
                <a:cubicBezTo>
                  <a:pt x="6759733" y="1437009"/>
                  <a:pt x="6761780" y="1437459"/>
                  <a:pt x="6763897" y="1437909"/>
                </a:cubicBezTo>
                <a:cubicBezTo>
                  <a:pt x="6766395" y="1438429"/>
                  <a:pt x="6768859" y="1438914"/>
                  <a:pt x="6771287" y="1439399"/>
                </a:cubicBezTo>
                <a:lnTo>
                  <a:pt x="6760878" y="1445563"/>
                </a:lnTo>
                <a:lnTo>
                  <a:pt x="6759733" y="1445459"/>
                </a:lnTo>
                <a:cubicBezTo>
                  <a:pt x="6759004" y="1445390"/>
                  <a:pt x="6758275" y="1445321"/>
                  <a:pt x="6757512" y="1445217"/>
                </a:cubicBezTo>
                <a:cubicBezTo>
                  <a:pt x="6753452" y="1444732"/>
                  <a:pt x="6749323" y="1444212"/>
                  <a:pt x="6744986" y="1443554"/>
                </a:cubicBezTo>
                <a:lnTo>
                  <a:pt x="6757686" y="1436524"/>
                </a:lnTo>
                <a:close/>
                <a:moveTo>
                  <a:pt x="6793460" y="1432161"/>
                </a:moveTo>
                <a:cubicBezTo>
                  <a:pt x="6796617" y="1433026"/>
                  <a:pt x="6799809" y="1433892"/>
                  <a:pt x="6803071" y="1434723"/>
                </a:cubicBezTo>
                <a:lnTo>
                  <a:pt x="6796513" y="1438879"/>
                </a:lnTo>
                <a:cubicBezTo>
                  <a:pt x="6792800" y="1438290"/>
                  <a:pt x="6789088" y="1437632"/>
                  <a:pt x="6785340" y="1436974"/>
                </a:cubicBezTo>
                <a:lnTo>
                  <a:pt x="6793460" y="1432161"/>
                </a:lnTo>
                <a:close/>
                <a:moveTo>
                  <a:pt x="6834889" y="1432334"/>
                </a:moveTo>
                <a:cubicBezTo>
                  <a:pt x="6836451" y="1432749"/>
                  <a:pt x="6838012" y="1433200"/>
                  <a:pt x="6839574" y="1433615"/>
                </a:cubicBezTo>
                <a:lnTo>
                  <a:pt x="6835132" y="1436940"/>
                </a:lnTo>
                <a:cubicBezTo>
                  <a:pt x="6833362" y="1436593"/>
                  <a:pt x="6831558" y="1436247"/>
                  <a:pt x="6829788" y="1435866"/>
                </a:cubicBezTo>
                <a:lnTo>
                  <a:pt x="6834889" y="1432368"/>
                </a:lnTo>
                <a:close/>
                <a:moveTo>
                  <a:pt x="6842002" y="1438221"/>
                </a:moveTo>
                <a:lnTo>
                  <a:pt x="6845993" y="1435243"/>
                </a:lnTo>
                <a:cubicBezTo>
                  <a:pt x="6847381" y="1435589"/>
                  <a:pt x="6848734" y="1435935"/>
                  <a:pt x="6850122" y="1436247"/>
                </a:cubicBezTo>
                <a:cubicBezTo>
                  <a:pt x="6848769" y="1437148"/>
                  <a:pt x="6847381" y="1438013"/>
                  <a:pt x="6846027" y="1438914"/>
                </a:cubicBezTo>
                <a:cubicBezTo>
                  <a:pt x="6844709" y="1438671"/>
                  <a:pt x="6843356" y="1438464"/>
                  <a:pt x="6842037" y="1438221"/>
                </a:cubicBezTo>
                <a:close/>
                <a:moveTo>
                  <a:pt x="6886277" y="1438464"/>
                </a:moveTo>
                <a:cubicBezTo>
                  <a:pt x="6886694" y="1438256"/>
                  <a:pt x="6887110" y="1438048"/>
                  <a:pt x="6887526" y="1437840"/>
                </a:cubicBezTo>
                <a:cubicBezTo>
                  <a:pt x="6888186" y="1438013"/>
                  <a:pt x="6888880" y="1438152"/>
                  <a:pt x="6889539" y="1438325"/>
                </a:cubicBezTo>
                <a:cubicBezTo>
                  <a:pt x="6889157" y="1438498"/>
                  <a:pt x="6888775" y="1438637"/>
                  <a:pt x="6888359" y="1438810"/>
                </a:cubicBezTo>
                <a:cubicBezTo>
                  <a:pt x="6887665" y="1438706"/>
                  <a:pt x="6886971" y="1438602"/>
                  <a:pt x="6886277" y="1438464"/>
                </a:cubicBezTo>
                <a:close/>
                <a:moveTo>
                  <a:pt x="6972051" y="1432992"/>
                </a:moveTo>
                <a:cubicBezTo>
                  <a:pt x="6972364" y="1432888"/>
                  <a:pt x="6972676" y="1432784"/>
                  <a:pt x="6972988" y="1432680"/>
                </a:cubicBezTo>
                <a:cubicBezTo>
                  <a:pt x="6973509" y="1432888"/>
                  <a:pt x="6974064" y="1433096"/>
                  <a:pt x="6974584" y="1433304"/>
                </a:cubicBezTo>
                <a:cubicBezTo>
                  <a:pt x="6974307" y="1433373"/>
                  <a:pt x="6973994" y="1433477"/>
                  <a:pt x="6973717" y="1433546"/>
                </a:cubicBezTo>
                <a:cubicBezTo>
                  <a:pt x="6973162" y="1433373"/>
                  <a:pt x="6972606" y="1433200"/>
                  <a:pt x="6972051" y="1432992"/>
                </a:cubicBezTo>
                <a:close/>
                <a:moveTo>
                  <a:pt x="6963134" y="1428732"/>
                </a:moveTo>
                <a:lnTo>
                  <a:pt x="6963342" y="1428836"/>
                </a:lnTo>
                <a:cubicBezTo>
                  <a:pt x="6964106" y="1429148"/>
                  <a:pt x="6964869" y="1429459"/>
                  <a:pt x="6965632" y="1429771"/>
                </a:cubicBezTo>
                <a:lnTo>
                  <a:pt x="6964001" y="1430291"/>
                </a:lnTo>
                <a:cubicBezTo>
                  <a:pt x="6963134" y="1429979"/>
                  <a:pt x="6962266" y="1429702"/>
                  <a:pt x="6961399" y="1429390"/>
                </a:cubicBezTo>
                <a:lnTo>
                  <a:pt x="6963099" y="1428732"/>
                </a:lnTo>
                <a:close/>
                <a:moveTo>
                  <a:pt x="6953106" y="1424403"/>
                </a:moveTo>
                <a:cubicBezTo>
                  <a:pt x="6954216" y="1424888"/>
                  <a:pt x="6955327" y="1425408"/>
                  <a:pt x="6956437" y="1425892"/>
                </a:cubicBezTo>
                <a:cubicBezTo>
                  <a:pt x="6955674" y="1426170"/>
                  <a:pt x="6954945" y="1426447"/>
                  <a:pt x="6954181" y="1426724"/>
                </a:cubicBezTo>
                <a:cubicBezTo>
                  <a:pt x="6953037" y="1426308"/>
                  <a:pt x="6951857" y="1425858"/>
                  <a:pt x="6950712" y="1425408"/>
                </a:cubicBezTo>
                <a:cubicBezTo>
                  <a:pt x="6951510" y="1425061"/>
                  <a:pt x="6952273" y="1424750"/>
                  <a:pt x="6953071" y="1424403"/>
                </a:cubicBezTo>
                <a:close/>
                <a:moveTo>
                  <a:pt x="6942766" y="1419693"/>
                </a:moveTo>
                <a:cubicBezTo>
                  <a:pt x="6944119" y="1420317"/>
                  <a:pt x="6945473" y="1420975"/>
                  <a:pt x="6946825" y="1421598"/>
                </a:cubicBezTo>
                <a:cubicBezTo>
                  <a:pt x="6945993" y="1421945"/>
                  <a:pt x="6945160" y="1422291"/>
                  <a:pt x="6944327" y="1422637"/>
                </a:cubicBezTo>
                <a:lnTo>
                  <a:pt x="6943980" y="1422776"/>
                </a:lnTo>
                <a:cubicBezTo>
                  <a:pt x="6942592" y="1422222"/>
                  <a:pt x="6941204" y="1421633"/>
                  <a:pt x="6939817" y="1421079"/>
                </a:cubicBezTo>
                <a:lnTo>
                  <a:pt x="6942731" y="1419693"/>
                </a:lnTo>
                <a:close/>
                <a:moveTo>
                  <a:pt x="6937700" y="1411624"/>
                </a:moveTo>
                <a:lnTo>
                  <a:pt x="6941274" y="1409720"/>
                </a:lnTo>
                <a:cubicBezTo>
                  <a:pt x="6942939" y="1410620"/>
                  <a:pt x="6944570" y="1411521"/>
                  <a:pt x="6946236" y="1412386"/>
                </a:cubicBezTo>
                <a:lnTo>
                  <a:pt x="6942731" y="1414083"/>
                </a:lnTo>
                <a:cubicBezTo>
                  <a:pt x="6941031" y="1413287"/>
                  <a:pt x="6939366" y="1412456"/>
                  <a:pt x="6937700" y="1411624"/>
                </a:cubicBezTo>
                <a:close/>
                <a:moveTo>
                  <a:pt x="6946652" y="1406845"/>
                </a:moveTo>
                <a:lnTo>
                  <a:pt x="6950399" y="1404837"/>
                </a:lnTo>
                <a:cubicBezTo>
                  <a:pt x="6952134" y="1405841"/>
                  <a:pt x="6953835" y="1406845"/>
                  <a:pt x="6955569" y="1407850"/>
                </a:cubicBezTo>
                <a:lnTo>
                  <a:pt x="6951892" y="1409616"/>
                </a:lnTo>
                <a:cubicBezTo>
                  <a:pt x="6950122" y="1408681"/>
                  <a:pt x="6948387" y="1407780"/>
                  <a:pt x="6946617" y="1406811"/>
                </a:cubicBezTo>
                <a:close/>
                <a:moveTo>
                  <a:pt x="6955674" y="1402032"/>
                </a:moveTo>
                <a:lnTo>
                  <a:pt x="6959768" y="1399850"/>
                </a:lnTo>
                <a:cubicBezTo>
                  <a:pt x="6961572" y="1400993"/>
                  <a:pt x="6963342" y="1402101"/>
                  <a:pt x="6965146" y="1403209"/>
                </a:cubicBezTo>
                <a:lnTo>
                  <a:pt x="6961156" y="1405148"/>
                </a:lnTo>
                <a:cubicBezTo>
                  <a:pt x="6959317" y="1404109"/>
                  <a:pt x="6957513" y="1403071"/>
                  <a:pt x="6955708" y="1402032"/>
                </a:cubicBezTo>
                <a:close/>
                <a:moveTo>
                  <a:pt x="6964938" y="1397114"/>
                </a:moveTo>
                <a:lnTo>
                  <a:pt x="6969032" y="1394932"/>
                </a:lnTo>
                <a:cubicBezTo>
                  <a:pt x="6970871" y="1396179"/>
                  <a:pt x="6972711" y="1397391"/>
                  <a:pt x="6974550" y="1398603"/>
                </a:cubicBezTo>
                <a:lnTo>
                  <a:pt x="6970559" y="1400577"/>
                </a:lnTo>
                <a:cubicBezTo>
                  <a:pt x="6968685" y="1399434"/>
                  <a:pt x="6966812" y="1398291"/>
                  <a:pt x="6964938" y="1397114"/>
                </a:cubicBezTo>
                <a:close/>
                <a:moveTo>
                  <a:pt x="7253245" y="1295783"/>
                </a:moveTo>
                <a:cubicBezTo>
                  <a:pt x="7252656" y="1295957"/>
                  <a:pt x="7252066" y="1296095"/>
                  <a:pt x="7251476" y="1296268"/>
                </a:cubicBezTo>
                <a:lnTo>
                  <a:pt x="7252101" y="1295125"/>
                </a:lnTo>
                <a:lnTo>
                  <a:pt x="7253245" y="1295783"/>
                </a:lnTo>
                <a:close/>
                <a:moveTo>
                  <a:pt x="6773578" y="1184791"/>
                </a:moveTo>
                <a:cubicBezTo>
                  <a:pt x="6769865" y="1185691"/>
                  <a:pt x="6766117" y="1186661"/>
                  <a:pt x="6762370" y="1187631"/>
                </a:cubicBezTo>
                <a:cubicBezTo>
                  <a:pt x="6759039" y="1182748"/>
                  <a:pt x="6755708" y="1177830"/>
                  <a:pt x="6752307" y="1172912"/>
                </a:cubicBezTo>
                <a:cubicBezTo>
                  <a:pt x="6756228" y="1171873"/>
                  <a:pt x="6760184" y="1170904"/>
                  <a:pt x="6764105" y="1169934"/>
                </a:cubicBezTo>
                <a:lnTo>
                  <a:pt x="6773578" y="1184791"/>
                </a:lnTo>
                <a:close/>
                <a:moveTo>
                  <a:pt x="6702828" y="1140325"/>
                </a:moveTo>
                <a:cubicBezTo>
                  <a:pt x="6708345" y="1138524"/>
                  <a:pt x="6713515" y="1136861"/>
                  <a:pt x="6718616" y="1135338"/>
                </a:cubicBezTo>
                <a:cubicBezTo>
                  <a:pt x="6722398" y="1140221"/>
                  <a:pt x="6726249" y="1145346"/>
                  <a:pt x="6730066" y="1150541"/>
                </a:cubicBezTo>
                <a:cubicBezTo>
                  <a:pt x="6725486" y="1151857"/>
                  <a:pt x="6720697" y="1153277"/>
                  <a:pt x="6715423" y="1154904"/>
                </a:cubicBezTo>
                <a:cubicBezTo>
                  <a:pt x="6711190" y="1149813"/>
                  <a:pt x="6706957" y="1144930"/>
                  <a:pt x="6702828" y="1140325"/>
                </a:cubicBezTo>
                <a:close/>
                <a:moveTo>
                  <a:pt x="6693911" y="1138247"/>
                </a:moveTo>
                <a:cubicBezTo>
                  <a:pt x="6687734" y="1140325"/>
                  <a:pt x="6681419" y="1142541"/>
                  <a:pt x="6675139" y="1144861"/>
                </a:cubicBezTo>
                <a:cubicBezTo>
                  <a:pt x="6670107" y="1140394"/>
                  <a:pt x="6664937" y="1136030"/>
                  <a:pt x="6659698" y="1131909"/>
                </a:cubicBezTo>
                <a:cubicBezTo>
                  <a:pt x="6666568" y="1129208"/>
                  <a:pt x="6673473" y="1126611"/>
                  <a:pt x="6680204" y="1124186"/>
                </a:cubicBezTo>
                <a:cubicBezTo>
                  <a:pt x="6684854" y="1128758"/>
                  <a:pt x="6689469" y="1133468"/>
                  <a:pt x="6693911" y="1138281"/>
                </a:cubicBezTo>
                <a:close/>
                <a:moveTo>
                  <a:pt x="6669656" y="1146870"/>
                </a:moveTo>
                <a:cubicBezTo>
                  <a:pt x="6665319" y="1148497"/>
                  <a:pt x="6660947" y="1150160"/>
                  <a:pt x="6656575" y="1151891"/>
                </a:cubicBezTo>
                <a:cubicBezTo>
                  <a:pt x="6653591" y="1153069"/>
                  <a:pt x="6650572" y="1154281"/>
                  <a:pt x="6647553" y="1155493"/>
                </a:cubicBezTo>
                <a:cubicBezTo>
                  <a:pt x="6641794" y="1151510"/>
                  <a:pt x="6635895" y="1147701"/>
                  <a:pt x="6630031" y="1144203"/>
                </a:cubicBezTo>
                <a:cubicBezTo>
                  <a:pt x="6637838" y="1140775"/>
                  <a:pt x="6645957" y="1137381"/>
                  <a:pt x="6654216" y="1134056"/>
                </a:cubicBezTo>
                <a:cubicBezTo>
                  <a:pt x="6659420" y="1138108"/>
                  <a:pt x="6664625" y="1142402"/>
                  <a:pt x="6669691" y="1146835"/>
                </a:cubicBezTo>
                <a:close/>
                <a:moveTo>
                  <a:pt x="6662578" y="1173155"/>
                </a:moveTo>
                <a:cubicBezTo>
                  <a:pt x="6658102" y="1174852"/>
                  <a:pt x="6653591" y="1176618"/>
                  <a:pt x="6649046" y="1178419"/>
                </a:cubicBezTo>
                <a:cubicBezTo>
                  <a:pt x="6646721" y="1179354"/>
                  <a:pt x="6644396" y="1180323"/>
                  <a:pt x="6642106" y="1181293"/>
                </a:cubicBezTo>
                <a:lnTo>
                  <a:pt x="6639191" y="1182540"/>
                </a:lnTo>
                <a:cubicBezTo>
                  <a:pt x="6634090" y="1179388"/>
                  <a:pt x="6629372" y="1176618"/>
                  <a:pt x="6624757" y="1174125"/>
                </a:cubicBezTo>
                <a:cubicBezTo>
                  <a:pt x="6623577" y="1173467"/>
                  <a:pt x="6622328" y="1172809"/>
                  <a:pt x="6621044" y="1172116"/>
                </a:cubicBezTo>
                <a:cubicBezTo>
                  <a:pt x="6629476" y="1168341"/>
                  <a:pt x="6638081" y="1164670"/>
                  <a:pt x="6646686" y="1161103"/>
                </a:cubicBezTo>
                <a:cubicBezTo>
                  <a:pt x="6651995" y="1164843"/>
                  <a:pt x="6657200" y="1168791"/>
                  <a:pt x="6662578" y="1173120"/>
                </a:cubicBezTo>
                <a:close/>
                <a:moveTo>
                  <a:pt x="6622085" y="1178488"/>
                </a:moveTo>
                <a:cubicBezTo>
                  <a:pt x="6625659" y="1180427"/>
                  <a:pt x="6629372" y="1182574"/>
                  <a:pt x="6633397" y="1184999"/>
                </a:cubicBezTo>
                <a:cubicBezTo>
                  <a:pt x="6623508" y="1189154"/>
                  <a:pt x="6614208" y="1193241"/>
                  <a:pt x="6605152" y="1197362"/>
                </a:cubicBezTo>
                <a:cubicBezTo>
                  <a:pt x="6598872" y="1194522"/>
                  <a:pt x="6592279" y="1191682"/>
                  <a:pt x="6585479" y="1188912"/>
                </a:cubicBezTo>
                <a:cubicBezTo>
                  <a:pt x="6595472" y="1183994"/>
                  <a:pt x="6605430" y="1179285"/>
                  <a:pt x="6615180" y="1174852"/>
                </a:cubicBezTo>
                <a:cubicBezTo>
                  <a:pt x="6617505" y="1176064"/>
                  <a:pt x="6619830" y="1177276"/>
                  <a:pt x="6622120" y="1178523"/>
                </a:cubicBezTo>
                <a:close/>
                <a:moveTo>
                  <a:pt x="6532217" y="1211007"/>
                </a:moveTo>
                <a:cubicBezTo>
                  <a:pt x="6519413" y="1218071"/>
                  <a:pt x="6506228" y="1225586"/>
                  <a:pt x="6493043" y="1233378"/>
                </a:cubicBezTo>
                <a:cubicBezTo>
                  <a:pt x="6485582" y="1232235"/>
                  <a:pt x="6478469" y="1231300"/>
                  <a:pt x="6471495" y="1230538"/>
                </a:cubicBezTo>
                <a:cubicBezTo>
                  <a:pt x="6484992" y="1221915"/>
                  <a:pt x="6498386" y="1213638"/>
                  <a:pt x="6511398" y="1205881"/>
                </a:cubicBezTo>
                <a:cubicBezTo>
                  <a:pt x="6518268" y="1207405"/>
                  <a:pt x="6525242" y="1209136"/>
                  <a:pt x="6532251" y="1210972"/>
                </a:cubicBezTo>
                <a:close/>
                <a:moveTo>
                  <a:pt x="6377601" y="1270918"/>
                </a:moveTo>
                <a:cubicBezTo>
                  <a:pt x="6334471" y="1278018"/>
                  <a:pt x="6296269" y="1293290"/>
                  <a:pt x="6264000" y="1316285"/>
                </a:cubicBezTo>
                <a:cubicBezTo>
                  <a:pt x="6217678" y="1349150"/>
                  <a:pt x="6180446" y="1391435"/>
                  <a:pt x="6144464" y="1432334"/>
                </a:cubicBezTo>
                <a:cubicBezTo>
                  <a:pt x="6137663" y="1440057"/>
                  <a:pt x="6130932" y="1447710"/>
                  <a:pt x="6124166" y="1455260"/>
                </a:cubicBezTo>
                <a:cubicBezTo>
                  <a:pt x="6107476" y="1465303"/>
                  <a:pt x="6090613" y="1475034"/>
                  <a:pt x="6073888" y="1484246"/>
                </a:cubicBezTo>
                <a:cubicBezTo>
                  <a:pt x="6097413" y="1460212"/>
                  <a:pt x="6119308" y="1433442"/>
                  <a:pt x="6140543" y="1407469"/>
                </a:cubicBezTo>
                <a:cubicBezTo>
                  <a:pt x="6176768" y="1363141"/>
                  <a:pt x="6214242" y="1317324"/>
                  <a:pt x="6261744" y="1282381"/>
                </a:cubicBezTo>
                <a:cubicBezTo>
                  <a:pt x="6306748" y="1249135"/>
                  <a:pt x="6363167" y="1232582"/>
                  <a:pt x="6429545" y="1233136"/>
                </a:cubicBezTo>
                <a:cubicBezTo>
                  <a:pt x="6412577" y="1245084"/>
                  <a:pt x="6395124" y="1257793"/>
                  <a:pt x="6377636" y="1270918"/>
                </a:cubicBezTo>
                <a:close/>
                <a:moveTo>
                  <a:pt x="6015178" y="1528089"/>
                </a:moveTo>
                <a:cubicBezTo>
                  <a:pt x="5989779" y="1539205"/>
                  <a:pt x="5963721" y="1549733"/>
                  <a:pt x="5937351" y="1559568"/>
                </a:cubicBezTo>
                <a:cubicBezTo>
                  <a:pt x="5966393" y="1547967"/>
                  <a:pt x="5995054" y="1535569"/>
                  <a:pt x="6023020" y="1522409"/>
                </a:cubicBezTo>
                <a:cubicBezTo>
                  <a:pt x="6020418" y="1524349"/>
                  <a:pt x="6017815" y="1526253"/>
                  <a:pt x="6015178" y="1528054"/>
                </a:cubicBezTo>
                <a:close/>
                <a:moveTo>
                  <a:pt x="5790056" y="1605004"/>
                </a:moveTo>
                <a:cubicBezTo>
                  <a:pt x="5721111" y="1592295"/>
                  <a:pt x="5652617" y="1563793"/>
                  <a:pt x="5597169" y="1524695"/>
                </a:cubicBezTo>
                <a:cubicBezTo>
                  <a:pt x="5536239" y="1481752"/>
                  <a:pt x="5485094" y="1417373"/>
                  <a:pt x="5435649" y="1355141"/>
                </a:cubicBezTo>
                <a:cubicBezTo>
                  <a:pt x="5395330" y="1304372"/>
                  <a:pt x="5353623" y="1251871"/>
                  <a:pt x="5306606" y="1210903"/>
                </a:cubicBezTo>
                <a:cubicBezTo>
                  <a:pt x="5235752" y="1149155"/>
                  <a:pt x="5158966" y="1121797"/>
                  <a:pt x="5064898" y="1124775"/>
                </a:cubicBezTo>
                <a:cubicBezTo>
                  <a:pt x="5014378" y="1126403"/>
                  <a:pt x="4938701" y="1137035"/>
                  <a:pt x="4863822" y="1209829"/>
                </a:cubicBezTo>
                <a:cubicBezTo>
                  <a:pt x="4855599" y="1204219"/>
                  <a:pt x="4847376" y="1198643"/>
                  <a:pt x="4839083" y="1193102"/>
                </a:cubicBezTo>
                <a:cubicBezTo>
                  <a:pt x="4873850" y="1151060"/>
                  <a:pt x="4932386" y="1095304"/>
                  <a:pt x="5039777" y="1087789"/>
                </a:cubicBezTo>
                <a:cubicBezTo>
                  <a:pt x="5136516" y="1081001"/>
                  <a:pt x="5214621" y="1107529"/>
                  <a:pt x="5285614" y="1171319"/>
                </a:cubicBezTo>
                <a:cubicBezTo>
                  <a:pt x="5334122" y="1214920"/>
                  <a:pt x="5376315" y="1271992"/>
                  <a:pt x="5417189" y="1327263"/>
                </a:cubicBezTo>
                <a:cubicBezTo>
                  <a:pt x="5465594" y="1392716"/>
                  <a:pt x="5515628" y="1460420"/>
                  <a:pt x="5576454" y="1505821"/>
                </a:cubicBezTo>
                <a:cubicBezTo>
                  <a:pt x="5644081" y="1556313"/>
                  <a:pt x="5727843" y="1588901"/>
                  <a:pt x="5813270" y="1598044"/>
                </a:cubicBezTo>
                <a:cubicBezTo>
                  <a:pt x="5805705" y="1600364"/>
                  <a:pt x="5797933" y="1602684"/>
                  <a:pt x="5790091" y="1605004"/>
                </a:cubicBezTo>
                <a:close/>
                <a:moveTo>
                  <a:pt x="4831484" y="1194141"/>
                </a:moveTo>
                <a:cubicBezTo>
                  <a:pt x="4829506" y="1196600"/>
                  <a:pt x="4827528" y="1199059"/>
                  <a:pt x="4825620" y="1201552"/>
                </a:cubicBezTo>
                <a:cubicBezTo>
                  <a:pt x="4817674" y="1196496"/>
                  <a:pt x="4809728" y="1191440"/>
                  <a:pt x="4801747" y="1186453"/>
                </a:cubicBezTo>
                <a:cubicBezTo>
                  <a:pt x="4803517" y="1183683"/>
                  <a:pt x="4805321" y="1180912"/>
                  <a:pt x="4807160" y="1178176"/>
                </a:cubicBezTo>
                <a:cubicBezTo>
                  <a:pt x="4815314" y="1183440"/>
                  <a:pt x="4823434" y="1188773"/>
                  <a:pt x="4831484" y="1194141"/>
                </a:cubicBezTo>
                <a:close/>
                <a:moveTo>
                  <a:pt x="4761463" y="1180531"/>
                </a:moveTo>
                <a:cubicBezTo>
                  <a:pt x="4753795" y="1176064"/>
                  <a:pt x="4746091" y="1171596"/>
                  <a:pt x="4738354" y="1167198"/>
                </a:cubicBezTo>
                <a:cubicBezTo>
                  <a:pt x="4739846" y="1163735"/>
                  <a:pt x="4741372" y="1160307"/>
                  <a:pt x="4742934" y="1156844"/>
                </a:cubicBezTo>
                <a:cubicBezTo>
                  <a:pt x="4750811" y="1161450"/>
                  <a:pt x="4758687" y="1166090"/>
                  <a:pt x="4766529" y="1170800"/>
                </a:cubicBezTo>
                <a:cubicBezTo>
                  <a:pt x="4764828" y="1174021"/>
                  <a:pt x="4763128" y="1177276"/>
                  <a:pt x="4761463" y="1180531"/>
                </a:cubicBezTo>
                <a:close/>
                <a:moveTo>
                  <a:pt x="4705946" y="1149155"/>
                </a:moveTo>
                <a:cubicBezTo>
                  <a:pt x="4698208" y="1144930"/>
                  <a:pt x="4690505" y="1140809"/>
                  <a:pt x="4682871" y="1136758"/>
                </a:cubicBezTo>
                <a:cubicBezTo>
                  <a:pt x="4684086" y="1132913"/>
                  <a:pt x="4685369" y="1129069"/>
                  <a:pt x="4686619" y="1125225"/>
                </a:cubicBezTo>
                <a:cubicBezTo>
                  <a:pt x="4694113" y="1129243"/>
                  <a:pt x="4701817" y="1133502"/>
                  <a:pt x="4710109" y="1138143"/>
                </a:cubicBezTo>
                <a:cubicBezTo>
                  <a:pt x="4708687" y="1141814"/>
                  <a:pt x="4707299" y="1145485"/>
                  <a:pt x="4705911" y="1149155"/>
                </a:cubicBezTo>
                <a:close/>
                <a:moveTo>
                  <a:pt x="4678118" y="1134229"/>
                </a:moveTo>
                <a:cubicBezTo>
                  <a:pt x="4671282" y="1130628"/>
                  <a:pt x="4664447" y="1127061"/>
                  <a:pt x="4657750" y="1123632"/>
                </a:cubicBezTo>
                <a:lnTo>
                  <a:pt x="4655113" y="1122316"/>
                </a:lnTo>
                <a:cubicBezTo>
                  <a:pt x="4656223" y="1118334"/>
                  <a:pt x="4657333" y="1114351"/>
                  <a:pt x="4658478" y="1110369"/>
                </a:cubicBezTo>
                <a:cubicBezTo>
                  <a:pt x="4666320" y="1114420"/>
                  <a:pt x="4674197" y="1118542"/>
                  <a:pt x="4681900" y="1122697"/>
                </a:cubicBezTo>
                <a:cubicBezTo>
                  <a:pt x="4680616" y="1126541"/>
                  <a:pt x="4679367" y="1130385"/>
                  <a:pt x="4678118" y="1134229"/>
                </a:cubicBezTo>
                <a:close/>
                <a:moveTo>
                  <a:pt x="4593385" y="1099114"/>
                </a:moveTo>
                <a:cubicBezTo>
                  <a:pt x="4592517" y="1103408"/>
                  <a:pt x="4591650" y="1107702"/>
                  <a:pt x="4590782" y="1111996"/>
                </a:cubicBezTo>
                <a:cubicBezTo>
                  <a:pt x="4583253" y="1108810"/>
                  <a:pt x="4575723" y="1105728"/>
                  <a:pt x="4568367" y="1102819"/>
                </a:cubicBezTo>
                <a:cubicBezTo>
                  <a:pt x="4569096" y="1098490"/>
                  <a:pt x="4569859" y="1094127"/>
                  <a:pt x="4570623" y="1089798"/>
                </a:cubicBezTo>
                <a:cubicBezTo>
                  <a:pt x="4578638" y="1092984"/>
                  <a:pt x="4586133" y="1096031"/>
                  <a:pt x="4593385" y="1099114"/>
                </a:cubicBezTo>
                <a:close/>
                <a:moveTo>
                  <a:pt x="4528568" y="1094369"/>
                </a:moveTo>
                <a:cubicBezTo>
                  <a:pt x="4539672" y="1100810"/>
                  <a:pt x="4551087" y="1108083"/>
                  <a:pt x="4561011" y="1114455"/>
                </a:cubicBezTo>
                <a:lnTo>
                  <a:pt x="4560283" y="1118957"/>
                </a:lnTo>
                <a:cubicBezTo>
                  <a:pt x="4529262" y="1106802"/>
                  <a:pt x="4497652" y="1096031"/>
                  <a:pt x="4466319" y="1086958"/>
                </a:cubicBezTo>
                <a:cubicBezTo>
                  <a:pt x="4454384" y="1079270"/>
                  <a:pt x="4443246" y="1072205"/>
                  <a:pt x="4432454" y="1065452"/>
                </a:cubicBezTo>
                <a:cubicBezTo>
                  <a:pt x="4463440" y="1072829"/>
                  <a:pt x="4494495" y="1081867"/>
                  <a:pt x="4524925" y="1092326"/>
                </a:cubicBezTo>
                <a:lnTo>
                  <a:pt x="4528568" y="1094404"/>
                </a:lnTo>
                <a:close/>
                <a:moveTo>
                  <a:pt x="4449665" y="1082283"/>
                </a:moveTo>
                <a:cubicBezTo>
                  <a:pt x="4428186" y="1076430"/>
                  <a:pt x="4406639" y="1071270"/>
                  <a:pt x="4385438" y="1066941"/>
                </a:cubicBezTo>
                <a:cubicBezTo>
                  <a:pt x="4378603" y="1061885"/>
                  <a:pt x="4371802" y="1056898"/>
                  <a:pt x="4365001" y="1051911"/>
                </a:cubicBezTo>
                <a:cubicBezTo>
                  <a:pt x="4382385" y="1054786"/>
                  <a:pt x="4399977" y="1058180"/>
                  <a:pt x="4417430" y="1062024"/>
                </a:cubicBezTo>
                <a:cubicBezTo>
                  <a:pt x="4427735" y="1068430"/>
                  <a:pt x="4438353" y="1075080"/>
                  <a:pt x="4449665" y="1082283"/>
                </a:cubicBezTo>
                <a:close/>
                <a:moveTo>
                  <a:pt x="4373641" y="1064621"/>
                </a:moveTo>
                <a:cubicBezTo>
                  <a:pt x="4358998" y="1061781"/>
                  <a:pt x="4344112" y="1059253"/>
                  <a:pt x="4329296" y="1057071"/>
                </a:cubicBezTo>
                <a:lnTo>
                  <a:pt x="4315660" y="1045124"/>
                </a:lnTo>
                <a:cubicBezTo>
                  <a:pt x="4328186" y="1046543"/>
                  <a:pt x="4341024" y="1048240"/>
                  <a:pt x="4353932" y="1050214"/>
                </a:cubicBezTo>
                <a:cubicBezTo>
                  <a:pt x="4360490" y="1054994"/>
                  <a:pt x="4367048" y="1059807"/>
                  <a:pt x="4373641" y="1064656"/>
                </a:cubicBezTo>
                <a:close/>
                <a:moveTo>
                  <a:pt x="4319963" y="1055721"/>
                </a:moveTo>
                <a:cubicBezTo>
                  <a:pt x="4307749" y="1054024"/>
                  <a:pt x="4295813" y="1052569"/>
                  <a:pt x="4284328" y="1051392"/>
                </a:cubicBezTo>
                <a:cubicBezTo>
                  <a:pt x="4281170" y="1048067"/>
                  <a:pt x="4278047" y="1044777"/>
                  <a:pt x="4274890" y="1041453"/>
                </a:cubicBezTo>
                <a:cubicBezTo>
                  <a:pt x="4285681" y="1042215"/>
                  <a:pt x="4296402" y="1043115"/>
                  <a:pt x="4306777" y="1044189"/>
                </a:cubicBezTo>
                <a:lnTo>
                  <a:pt x="4319928" y="1055721"/>
                </a:lnTo>
                <a:close/>
                <a:moveTo>
                  <a:pt x="4238491" y="1047721"/>
                </a:moveTo>
                <a:cubicBezTo>
                  <a:pt x="4229019" y="1047167"/>
                  <a:pt x="4219511" y="1046751"/>
                  <a:pt x="4210073" y="1046474"/>
                </a:cubicBezTo>
                <a:cubicBezTo>
                  <a:pt x="4208443" y="1044015"/>
                  <a:pt x="4206812" y="1041591"/>
                  <a:pt x="4205181" y="1039132"/>
                </a:cubicBezTo>
                <a:cubicBezTo>
                  <a:pt x="4214168" y="1039132"/>
                  <a:pt x="4223120" y="1039202"/>
                  <a:pt x="4231899" y="1039409"/>
                </a:cubicBezTo>
                <a:cubicBezTo>
                  <a:pt x="4234085" y="1042180"/>
                  <a:pt x="4236271" y="1044950"/>
                  <a:pt x="4238457" y="1047721"/>
                </a:cubicBezTo>
                <a:close/>
                <a:moveTo>
                  <a:pt x="4137137" y="1029505"/>
                </a:moveTo>
                <a:cubicBezTo>
                  <a:pt x="4145083" y="1028708"/>
                  <a:pt x="4152960" y="1028016"/>
                  <a:pt x="4160593" y="1027427"/>
                </a:cubicBezTo>
                <a:cubicBezTo>
                  <a:pt x="4161877" y="1029782"/>
                  <a:pt x="4163161" y="1032137"/>
                  <a:pt x="4164480" y="1034492"/>
                </a:cubicBezTo>
                <a:cubicBezTo>
                  <a:pt x="4155770" y="1034873"/>
                  <a:pt x="4147755" y="1035323"/>
                  <a:pt x="4140052" y="1035842"/>
                </a:cubicBezTo>
                <a:cubicBezTo>
                  <a:pt x="4139081" y="1033730"/>
                  <a:pt x="4138109" y="1031617"/>
                  <a:pt x="4137137" y="1029505"/>
                </a:cubicBezTo>
                <a:close/>
                <a:moveTo>
                  <a:pt x="4132592" y="1019600"/>
                </a:moveTo>
                <a:cubicBezTo>
                  <a:pt x="4140018" y="1018596"/>
                  <a:pt x="4147478" y="1017696"/>
                  <a:pt x="4154869" y="1016899"/>
                </a:cubicBezTo>
                <a:lnTo>
                  <a:pt x="4158095" y="1022856"/>
                </a:lnTo>
                <a:cubicBezTo>
                  <a:pt x="4150358" y="1023479"/>
                  <a:pt x="4142655" y="1024172"/>
                  <a:pt x="4135056" y="1024968"/>
                </a:cubicBezTo>
                <a:lnTo>
                  <a:pt x="4132592" y="1019635"/>
                </a:lnTo>
                <a:close/>
                <a:moveTo>
                  <a:pt x="4127006" y="1007307"/>
                </a:moveTo>
                <a:cubicBezTo>
                  <a:pt x="4133876" y="1006164"/>
                  <a:pt x="4140885" y="1005056"/>
                  <a:pt x="4147894" y="1004051"/>
                </a:cubicBezTo>
                <a:lnTo>
                  <a:pt x="4151641" y="1011012"/>
                </a:lnTo>
                <a:cubicBezTo>
                  <a:pt x="4144667" y="1011809"/>
                  <a:pt x="4137381" y="1012744"/>
                  <a:pt x="4129920" y="1013783"/>
                </a:cubicBezTo>
                <a:lnTo>
                  <a:pt x="4127006" y="1007307"/>
                </a:lnTo>
                <a:close/>
                <a:moveTo>
                  <a:pt x="4075722" y="946009"/>
                </a:moveTo>
                <a:cubicBezTo>
                  <a:pt x="4081863" y="946148"/>
                  <a:pt x="4088040" y="946390"/>
                  <a:pt x="4094147" y="946702"/>
                </a:cubicBezTo>
                <a:lnTo>
                  <a:pt x="4105632" y="972468"/>
                </a:lnTo>
                <a:cubicBezTo>
                  <a:pt x="4099108" y="972918"/>
                  <a:pt x="4092550" y="973472"/>
                  <a:pt x="4086096" y="974095"/>
                </a:cubicBezTo>
                <a:lnTo>
                  <a:pt x="4075687" y="946009"/>
                </a:lnTo>
                <a:close/>
                <a:moveTo>
                  <a:pt x="4030198" y="878063"/>
                </a:moveTo>
                <a:cubicBezTo>
                  <a:pt x="4035472" y="879310"/>
                  <a:pt x="4040816" y="880695"/>
                  <a:pt x="4046089" y="882115"/>
                </a:cubicBezTo>
                <a:cubicBezTo>
                  <a:pt x="4049455" y="890877"/>
                  <a:pt x="4052786" y="899638"/>
                  <a:pt x="4056082" y="908435"/>
                </a:cubicBezTo>
                <a:cubicBezTo>
                  <a:pt x="4050496" y="907673"/>
                  <a:pt x="4044771" y="907015"/>
                  <a:pt x="4039046" y="906426"/>
                </a:cubicBezTo>
                <a:cubicBezTo>
                  <a:pt x="4036131" y="896972"/>
                  <a:pt x="4033182" y="887518"/>
                  <a:pt x="4030198" y="878063"/>
                </a:cubicBezTo>
                <a:close/>
                <a:moveTo>
                  <a:pt x="3998761" y="838965"/>
                </a:moveTo>
                <a:cubicBezTo>
                  <a:pt x="4003827" y="840627"/>
                  <a:pt x="4008858" y="842359"/>
                  <a:pt x="4013716" y="844125"/>
                </a:cubicBezTo>
                <a:cubicBezTo>
                  <a:pt x="4016665" y="853094"/>
                  <a:pt x="4019580" y="862098"/>
                  <a:pt x="4022425" y="871137"/>
                </a:cubicBezTo>
                <a:cubicBezTo>
                  <a:pt x="4017082" y="869960"/>
                  <a:pt x="4011704" y="868886"/>
                  <a:pt x="4006360" y="867882"/>
                </a:cubicBezTo>
                <a:cubicBezTo>
                  <a:pt x="4003862" y="858220"/>
                  <a:pt x="4001294" y="848592"/>
                  <a:pt x="3998727" y="838965"/>
                </a:cubicBezTo>
                <a:close/>
                <a:moveTo>
                  <a:pt x="3969059" y="796022"/>
                </a:moveTo>
                <a:cubicBezTo>
                  <a:pt x="3973848" y="797962"/>
                  <a:pt x="3978567" y="800005"/>
                  <a:pt x="3983112" y="802048"/>
                </a:cubicBezTo>
                <a:cubicBezTo>
                  <a:pt x="3985819" y="811606"/>
                  <a:pt x="3988456" y="821164"/>
                  <a:pt x="3991058" y="830792"/>
                </a:cubicBezTo>
                <a:cubicBezTo>
                  <a:pt x="3985992" y="829268"/>
                  <a:pt x="3980892" y="827814"/>
                  <a:pt x="3975895" y="826498"/>
                </a:cubicBezTo>
                <a:cubicBezTo>
                  <a:pt x="3973674" y="816316"/>
                  <a:pt x="3971384" y="806169"/>
                  <a:pt x="3969059" y="796022"/>
                </a:cubicBezTo>
                <a:close/>
                <a:moveTo>
                  <a:pt x="3941544" y="751071"/>
                </a:moveTo>
                <a:cubicBezTo>
                  <a:pt x="3945846" y="753149"/>
                  <a:pt x="3950149" y="755365"/>
                  <a:pt x="3954417" y="757651"/>
                </a:cubicBezTo>
                <a:cubicBezTo>
                  <a:pt x="3956880" y="767590"/>
                  <a:pt x="3959309" y="777668"/>
                  <a:pt x="3961634" y="787676"/>
                </a:cubicBezTo>
                <a:cubicBezTo>
                  <a:pt x="3956985" y="785910"/>
                  <a:pt x="3952266" y="784213"/>
                  <a:pt x="3947581" y="782655"/>
                </a:cubicBezTo>
                <a:cubicBezTo>
                  <a:pt x="3945638" y="772092"/>
                  <a:pt x="3943626" y="761564"/>
                  <a:pt x="3941544" y="751106"/>
                </a:cubicBezTo>
                <a:close/>
                <a:moveTo>
                  <a:pt x="3915347" y="705566"/>
                </a:moveTo>
                <a:cubicBezTo>
                  <a:pt x="3919684" y="707990"/>
                  <a:pt x="3924021" y="710553"/>
                  <a:pt x="3928289" y="713150"/>
                </a:cubicBezTo>
                <a:cubicBezTo>
                  <a:pt x="3930406" y="722985"/>
                  <a:pt x="3932487" y="732855"/>
                  <a:pt x="3934431" y="742552"/>
                </a:cubicBezTo>
                <a:cubicBezTo>
                  <a:pt x="3929712" y="740405"/>
                  <a:pt x="3925027" y="738431"/>
                  <a:pt x="3920517" y="736595"/>
                </a:cubicBezTo>
                <a:cubicBezTo>
                  <a:pt x="3918782" y="725652"/>
                  <a:pt x="3917082" y="715470"/>
                  <a:pt x="3915347" y="705531"/>
                </a:cubicBezTo>
                <a:close/>
                <a:moveTo>
                  <a:pt x="3890433" y="657290"/>
                </a:moveTo>
                <a:cubicBezTo>
                  <a:pt x="3894493" y="659818"/>
                  <a:pt x="3898553" y="662485"/>
                  <a:pt x="3902543" y="665186"/>
                </a:cubicBezTo>
                <a:cubicBezTo>
                  <a:pt x="3904486" y="675229"/>
                  <a:pt x="3906394" y="685411"/>
                  <a:pt x="3908199" y="695454"/>
                </a:cubicBezTo>
                <a:cubicBezTo>
                  <a:pt x="3903792" y="693168"/>
                  <a:pt x="3899420" y="691021"/>
                  <a:pt x="3895083" y="689047"/>
                </a:cubicBezTo>
                <a:cubicBezTo>
                  <a:pt x="3893521" y="677792"/>
                  <a:pt x="3891995" y="667333"/>
                  <a:pt x="3890433" y="657290"/>
                </a:cubicBezTo>
                <a:close/>
                <a:moveTo>
                  <a:pt x="3867012" y="608530"/>
                </a:moveTo>
                <a:cubicBezTo>
                  <a:pt x="3870863" y="611127"/>
                  <a:pt x="3874646" y="613828"/>
                  <a:pt x="3878358" y="616599"/>
                </a:cubicBezTo>
                <a:cubicBezTo>
                  <a:pt x="3880128" y="626746"/>
                  <a:pt x="3881863" y="636996"/>
                  <a:pt x="3883459" y="647143"/>
                </a:cubicBezTo>
                <a:cubicBezTo>
                  <a:pt x="3879365" y="644788"/>
                  <a:pt x="3875235" y="642537"/>
                  <a:pt x="3871106" y="640390"/>
                </a:cubicBezTo>
                <a:cubicBezTo>
                  <a:pt x="3869788" y="629620"/>
                  <a:pt x="3868400" y="618919"/>
                  <a:pt x="3867012" y="608530"/>
                </a:cubicBezTo>
                <a:close/>
                <a:moveTo>
                  <a:pt x="3844701" y="558903"/>
                </a:moveTo>
                <a:cubicBezTo>
                  <a:pt x="3848379" y="561604"/>
                  <a:pt x="3852022" y="564375"/>
                  <a:pt x="3855527" y="567215"/>
                </a:cubicBezTo>
                <a:cubicBezTo>
                  <a:pt x="3857123" y="577154"/>
                  <a:pt x="3858650" y="587370"/>
                  <a:pt x="3860142" y="597725"/>
                </a:cubicBezTo>
                <a:cubicBezTo>
                  <a:pt x="3856256" y="595301"/>
                  <a:pt x="3852300" y="592946"/>
                  <a:pt x="3848379" y="590695"/>
                </a:cubicBezTo>
                <a:cubicBezTo>
                  <a:pt x="3847234" y="580028"/>
                  <a:pt x="3846020" y="569327"/>
                  <a:pt x="3844736" y="558903"/>
                </a:cubicBezTo>
                <a:close/>
                <a:moveTo>
                  <a:pt x="3837935" y="547648"/>
                </a:moveTo>
                <a:cubicBezTo>
                  <a:pt x="3834188" y="545120"/>
                  <a:pt x="3830371" y="542661"/>
                  <a:pt x="3826588" y="540341"/>
                </a:cubicBezTo>
                <a:cubicBezTo>
                  <a:pt x="3825548" y="529571"/>
                  <a:pt x="3824472" y="518939"/>
                  <a:pt x="3823327" y="508619"/>
                </a:cubicBezTo>
                <a:cubicBezTo>
                  <a:pt x="3826832" y="511355"/>
                  <a:pt x="3830336" y="514229"/>
                  <a:pt x="3833771" y="517173"/>
                </a:cubicBezTo>
                <a:cubicBezTo>
                  <a:pt x="3835229" y="527181"/>
                  <a:pt x="3836651" y="537397"/>
                  <a:pt x="3837935" y="547613"/>
                </a:cubicBezTo>
                <a:close/>
                <a:moveTo>
                  <a:pt x="3618122" y="443097"/>
                </a:moveTo>
                <a:cubicBezTo>
                  <a:pt x="3551432" y="446976"/>
                  <a:pt x="3484430" y="473953"/>
                  <a:pt x="3424367" y="521190"/>
                </a:cubicBezTo>
                <a:cubicBezTo>
                  <a:pt x="3372250" y="562159"/>
                  <a:pt x="3326240" y="617845"/>
                  <a:pt x="3294769" y="678000"/>
                </a:cubicBezTo>
                <a:cubicBezTo>
                  <a:pt x="3262430" y="739816"/>
                  <a:pt x="3236962" y="806169"/>
                  <a:pt x="3216282" y="863033"/>
                </a:cubicBezTo>
                <a:cubicBezTo>
                  <a:pt x="3205942" y="863761"/>
                  <a:pt x="3195532" y="864557"/>
                  <a:pt x="3185261" y="865423"/>
                </a:cubicBezTo>
                <a:cubicBezTo>
                  <a:pt x="3212881" y="781062"/>
                  <a:pt x="3238801" y="705150"/>
                  <a:pt x="3275060" y="631906"/>
                </a:cubicBezTo>
                <a:cubicBezTo>
                  <a:pt x="3327906" y="525173"/>
                  <a:pt x="3445151" y="398527"/>
                  <a:pt x="3601605" y="392813"/>
                </a:cubicBezTo>
                <a:cubicBezTo>
                  <a:pt x="3685436" y="389765"/>
                  <a:pt x="3754521" y="413903"/>
                  <a:pt x="3812779" y="466611"/>
                </a:cubicBezTo>
                <a:cubicBezTo>
                  <a:pt x="3814097" y="476412"/>
                  <a:pt x="3815416" y="486697"/>
                  <a:pt x="3816630" y="497225"/>
                </a:cubicBezTo>
                <a:cubicBezTo>
                  <a:pt x="3759968" y="456395"/>
                  <a:pt x="3694978" y="438699"/>
                  <a:pt x="3618122" y="443132"/>
                </a:cubicBezTo>
                <a:close/>
                <a:moveTo>
                  <a:pt x="3134359" y="904140"/>
                </a:moveTo>
                <a:cubicBezTo>
                  <a:pt x="3125546" y="905041"/>
                  <a:pt x="3116698" y="905976"/>
                  <a:pt x="3107815" y="906946"/>
                </a:cubicBezTo>
                <a:cubicBezTo>
                  <a:pt x="3110730" y="897145"/>
                  <a:pt x="3113610" y="887275"/>
                  <a:pt x="3116455" y="877371"/>
                </a:cubicBezTo>
                <a:cubicBezTo>
                  <a:pt x="3125477" y="876297"/>
                  <a:pt x="3134463" y="875293"/>
                  <a:pt x="3143485" y="874358"/>
                </a:cubicBezTo>
                <a:cubicBezTo>
                  <a:pt x="3140466" y="884332"/>
                  <a:pt x="3137447" y="894271"/>
                  <a:pt x="3134394" y="904175"/>
                </a:cubicBezTo>
                <a:close/>
                <a:moveTo>
                  <a:pt x="3091438" y="942131"/>
                </a:moveTo>
                <a:cubicBezTo>
                  <a:pt x="3082902" y="942997"/>
                  <a:pt x="3074435" y="943862"/>
                  <a:pt x="3065969" y="944728"/>
                </a:cubicBezTo>
                <a:cubicBezTo>
                  <a:pt x="3068814" y="935863"/>
                  <a:pt x="3071764" y="926339"/>
                  <a:pt x="3074921" y="915742"/>
                </a:cubicBezTo>
                <a:cubicBezTo>
                  <a:pt x="3083457" y="914703"/>
                  <a:pt x="3091993" y="913733"/>
                  <a:pt x="3100494" y="912764"/>
                </a:cubicBezTo>
                <a:cubicBezTo>
                  <a:pt x="3097440" y="922876"/>
                  <a:pt x="3094387" y="932746"/>
                  <a:pt x="3091403" y="942096"/>
                </a:cubicBezTo>
                <a:close/>
                <a:moveTo>
                  <a:pt x="3048724" y="979463"/>
                </a:moveTo>
                <a:lnTo>
                  <a:pt x="3023325" y="981783"/>
                </a:lnTo>
                <a:cubicBezTo>
                  <a:pt x="3026968" y="971914"/>
                  <a:pt x="3030265" y="962563"/>
                  <a:pt x="3033387" y="953282"/>
                </a:cubicBezTo>
                <a:cubicBezTo>
                  <a:pt x="3041715" y="952347"/>
                  <a:pt x="3050112" y="951447"/>
                  <a:pt x="3058544" y="950581"/>
                </a:cubicBezTo>
                <a:cubicBezTo>
                  <a:pt x="3055317" y="960416"/>
                  <a:pt x="3052020" y="970147"/>
                  <a:pt x="3048724" y="979498"/>
                </a:cubicBezTo>
                <a:close/>
                <a:moveTo>
                  <a:pt x="2972804" y="1017834"/>
                </a:moveTo>
                <a:cubicBezTo>
                  <a:pt x="2964060" y="1018423"/>
                  <a:pt x="2955351" y="1019012"/>
                  <a:pt x="2946677" y="1019600"/>
                </a:cubicBezTo>
                <a:cubicBezTo>
                  <a:pt x="2950702" y="1010977"/>
                  <a:pt x="2954692" y="1001973"/>
                  <a:pt x="2958578" y="992796"/>
                </a:cubicBezTo>
                <a:cubicBezTo>
                  <a:pt x="2967149" y="992000"/>
                  <a:pt x="2975719" y="991168"/>
                  <a:pt x="2984324" y="990372"/>
                </a:cubicBezTo>
                <a:cubicBezTo>
                  <a:pt x="2980542" y="999826"/>
                  <a:pt x="2976691" y="1009038"/>
                  <a:pt x="2972839" y="1017834"/>
                </a:cubicBezTo>
                <a:close/>
                <a:moveTo>
                  <a:pt x="2907710" y="1082006"/>
                </a:moveTo>
                <a:cubicBezTo>
                  <a:pt x="2898585" y="1082006"/>
                  <a:pt x="2889459" y="1082006"/>
                  <a:pt x="2880403" y="1081971"/>
                </a:cubicBezTo>
                <a:cubicBezTo>
                  <a:pt x="2885400" y="1073971"/>
                  <a:pt x="2890361" y="1065694"/>
                  <a:pt x="2895150" y="1057314"/>
                </a:cubicBezTo>
                <a:cubicBezTo>
                  <a:pt x="2904171" y="1057037"/>
                  <a:pt x="2913228" y="1056725"/>
                  <a:pt x="2922284" y="1056413"/>
                </a:cubicBezTo>
                <a:cubicBezTo>
                  <a:pt x="2917599" y="1065037"/>
                  <a:pt x="2912742" y="1073625"/>
                  <a:pt x="2907745" y="1082006"/>
                </a:cubicBezTo>
                <a:close/>
                <a:moveTo>
                  <a:pt x="2144315" y="1088447"/>
                </a:moveTo>
                <a:cubicBezTo>
                  <a:pt x="2140949" y="1088343"/>
                  <a:pt x="2137584" y="1088239"/>
                  <a:pt x="2134218" y="1088170"/>
                </a:cubicBezTo>
                <a:cubicBezTo>
                  <a:pt x="2120894" y="1087858"/>
                  <a:pt x="2107188" y="1087651"/>
                  <a:pt x="2092337" y="1087547"/>
                </a:cubicBezTo>
                <a:cubicBezTo>
                  <a:pt x="2090810" y="1086716"/>
                  <a:pt x="2089249" y="1085919"/>
                  <a:pt x="2087722" y="1085088"/>
                </a:cubicBezTo>
                <a:cubicBezTo>
                  <a:pt x="2104030" y="1085850"/>
                  <a:pt x="2120061" y="1086750"/>
                  <a:pt x="2135502" y="1087789"/>
                </a:cubicBezTo>
                <a:lnTo>
                  <a:pt x="2144870" y="1088447"/>
                </a:lnTo>
                <a:lnTo>
                  <a:pt x="2144280" y="1088447"/>
                </a:lnTo>
                <a:close/>
                <a:moveTo>
                  <a:pt x="2014197" y="1011739"/>
                </a:moveTo>
                <a:cubicBezTo>
                  <a:pt x="2002122" y="1005714"/>
                  <a:pt x="1991851" y="1000657"/>
                  <a:pt x="1982309" y="996086"/>
                </a:cubicBezTo>
                <a:cubicBezTo>
                  <a:pt x="1987895" y="997610"/>
                  <a:pt x="1993343" y="999134"/>
                  <a:pt x="1998652" y="1000692"/>
                </a:cubicBezTo>
                <a:cubicBezTo>
                  <a:pt x="2042996" y="1013783"/>
                  <a:pt x="2086369" y="1028154"/>
                  <a:pt x="2127174" y="1043254"/>
                </a:cubicBezTo>
                <a:cubicBezTo>
                  <a:pt x="2128978" y="1044327"/>
                  <a:pt x="2130817" y="1045401"/>
                  <a:pt x="2132622" y="1046474"/>
                </a:cubicBezTo>
                <a:cubicBezTo>
                  <a:pt x="2094939" y="1034111"/>
                  <a:pt x="2055141" y="1022440"/>
                  <a:pt x="2014197" y="1011774"/>
                </a:cubicBezTo>
                <a:close/>
                <a:moveTo>
                  <a:pt x="2002399" y="984277"/>
                </a:moveTo>
                <a:cubicBezTo>
                  <a:pt x="1960380" y="970286"/>
                  <a:pt x="1915897" y="958927"/>
                  <a:pt x="1870511" y="950512"/>
                </a:cubicBezTo>
                <a:cubicBezTo>
                  <a:pt x="1864127" y="948330"/>
                  <a:pt x="1857708" y="946183"/>
                  <a:pt x="1851219" y="944139"/>
                </a:cubicBezTo>
                <a:cubicBezTo>
                  <a:pt x="1827069" y="936451"/>
                  <a:pt x="1802086" y="929421"/>
                  <a:pt x="1776618" y="923188"/>
                </a:cubicBezTo>
                <a:cubicBezTo>
                  <a:pt x="1857638" y="933265"/>
                  <a:pt x="1933523" y="951447"/>
                  <a:pt x="2002608" y="977281"/>
                </a:cubicBezTo>
                <a:cubicBezTo>
                  <a:pt x="2007430" y="979117"/>
                  <a:pt x="2012254" y="980952"/>
                  <a:pt x="2017077" y="982822"/>
                </a:cubicBezTo>
                <a:cubicBezTo>
                  <a:pt x="2029984" y="989368"/>
                  <a:pt x="2042962" y="996155"/>
                  <a:pt x="2055904" y="1003082"/>
                </a:cubicBezTo>
                <a:cubicBezTo>
                  <a:pt x="2037965" y="996467"/>
                  <a:pt x="2020095" y="990164"/>
                  <a:pt x="2002434" y="984242"/>
                </a:cubicBezTo>
                <a:close/>
                <a:moveTo>
                  <a:pt x="1285222" y="913664"/>
                </a:moveTo>
                <a:lnTo>
                  <a:pt x="1282307" y="913872"/>
                </a:lnTo>
                <a:cubicBezTo>
                  <a:pt x="1279393" y="914080"/>
                  <a:pt x="1276513" y="914287"/>
                  <a:pt x="1273598" y="914495"/>
                </a:cubicBezTo>
                <a:cubicBezTo>
                  <a:pt x="1181544" y="921664"/>
                  <a:pt x="1082862" y="937421"/>
                  <a:pt x="974256" y="962286"/>
                </a:cubicBezTo>
                <a:cubicBezTo>
                  <a:pt x="1006734" y="953490"/>
                  <a:pt x="1037442" y="945525"/>
                  <a:pt x="1066866" y="938287"/>
                </a:cubicBezTo>
                <a:cubicBezTo>
                  <a:pt x="1086401" y="933473"/>
                  <a:pt x="1106734" y="928729"/>
                  <a:pt x="1128906" y="923742"/>
                </a:cubicBezTo>
                <a:cubicBezTo>
                  <a:pt x="1182134" y="913941"/>
                  <a:pt x="1233903" y="906391"/>
                  <a:pt x="1282793" y="901301"/>
                </a:cubicBezTo>
                <a:cubicBezTo>
                  <a:pt x="1340843" y="895275"/>
                  <a:pt x="1398095" y="892158"/>
                  <a:pt x="1453612" y="891950"/>
                </a:cubicBezTo>
                <a:cubicBezTo>
                  <a:pt x="1400316" y="896591"/>
                  <a:pt x="1343827" y="903863"/>
                  <a:pt x="1285257" y="913664"/>
                </a:cubicBezTo>
                <a:close/>
                <a:moveTo>
                  <a:pt x="788933" y="1010700"/>
                </a:moveTo>
                <a:cubicBezTo>
                  <a:pt x="721896" y="1030059"/>
                  <a:pt x="657878" y="1050214"/>
                  <a:pt x="604096" y="1067357"/>
                </a:cubicBezTo>
                <a:cubicBezTo>
                  <a:pt x="597885" y="1069261"/>
                  <a:pt x="591466" y="1071235"/>
                  <a:pt x="584804" y="1073244"/>
                </a:cubicBezTo>
                <a:cubicBezTo>
                  <a:pt x="703610" y="1034249"/>
                  <a:pt x="832688" y="992761"/>
                  <a:pt x="965166" y="959550"/>
                </a:cubicBezTo>
                <a:cubicBezTo>
                  <a:pt x="900037" y="977351"/>
                  <a:pt x="839107" y="995463"/>
                  <a:pt x="788899" y="1010700"/>
                </a:cubicBezTo>
                <a:close/>
                <a:moveTo>
                  <a:pt x="936088" y="1145173"/>
                </a:moveTo>
                <a:cubicBezTo>
                  <a:pt x="951321" y="1147978"/>
                  <a:pt x="966727" y="1151337"/>
                  <a:pt x="981994" y="1155181"/>
                </a:cubicBezTo>
                <a:cubicBezTo>
                  <a:pt x="975644" y="1156532"/>
                  <a:pt x="969260" y="1157848"/>
                  <a:pt x="962875" y="1159164"/>
                </a:cubicBezTo>
                <a:cubicBezTo>
                  <a:pt x="948129" y="1155216"/>
                  <a:pt x="933347" y="1151753"/>
                  <a:pt x="918774" y="1148844"/>
                </a:cubicBezTo>
                <a:cubicBezTo>
                  <a:pt x="924569" y="1147632"/>
                  <a:pt x="930329" y="1146385"/>
                  <a:pt x="936088" y="1145173"/>
                </a:cubicBezTo>
                <a:close/>
                <a:moveTo>
                  <a:pt x="1032584" y="1169900"/>
                </a:moveTo>
                <a:lnTo>
                  <a:pt x="1011869" y="1174159"/>
                </a:lnTo>
                <a:cubicBezTo>
                  <a:pt x="999274" y="1169830"/>
                  <a:pt x="986401" y="1165778"/>
                  <a:pt x="973458" y="1162108"/>
                </a:cubicBezTo>
                <a:cubicBezTo>
                  <a:pt x="979947" y="1160757"/>
                  <a:pt x="986401" y="1159406"/>
                  <a:pt x="992889" y="1158021"/>
                </a:cubicBezTo>
                <a:cubicBezTo>
                  <a:pt x="1005624" y="1161450"/>
                  <a:pt x="1018948" y="1165432"/>
                  <a:pt x="1032584" y="1169900"/>
                </a:cubicBezTo>
                <a:close/>
                <a:moveTo>
                  <a:pt x="1077970" y="1186176"/>
                </a:moveTo>
                <a:cubicBezTo>
                  <a:pt x="1070683" y="1187665"/>
                  <a:pt x="1063396" y="1189120"/>
                  <a:pt x="1056110" y="1190574"/>
                </a:cubicBezTo>
                <a:lnTo>
                  <a:pt x="1055589" y="1190678"/>
                </a:lnTo>
                <a:cubicBezTo>
                  <a:pt x="1043930" y="1185899"/>
                  <a:pt x="1032341" y="1181466"/>
                  <a:pt x="1020995" y="1177380"/>
                </a:cubicBezTo>
                <a:lnTo>
                  <a:pt x="1042057" y="1173051"/>
                </a:lnTo>
                <a:cubicBezTo>
                  <a:pt x="1053854" y="1177068"/>
                  <a:pt x="1065895" y="1181466"/>
                  <a:pt x="1077935" y="1186176"/>
                </a:cubicBezTo>
                <a:close/>
                <a:moveTo>
                  <a:pt x="1119399" y="1203492"/>
                </a:moveTo>
                <a:cubicBezTo>
                  <a:pt x="1111523" y="1205085"/>
                  <a:pt x="1103646" y="1206678"/>
                  <a:pt x="1095735" y="1208271"/>
                </a:cubicBezTo>
                <a:cubicBezTo>
                  <a:pt x="1085083" y="1203318"/>
                  <a:pt x="1074396" y="1198609"/>
                  <a:pt x="1063882" y="1194176"/>
                </a:cubicBezTo>
                <a:cubicBezTo>
                  <a:pt x="1071412" y="1192652"/>
                  <a:pt x="1078976" y="1191128"/>
                  <a:pt x="1086540" y="1189605"/>
                </a:cubicBezTo>
                <a:cubicBezTo>
                  <a:pt x="1097158" y="1193864"/>
                  <a:pt x="1108192" y="1198539"/>
                  <a:pt x="1119399" y="1203526"/>
                </a:cubicBezTo>
                <a:close/>
                <a:moveTo>
                  <a:pt x="1129809" y="1208132"/>
                </a:moveTo>
                <a:cubicBezTo>
                  <a:pt x="1131301" y="1208790"/>
                  <a:pt x="1132793" y="1209448"/>
                  <a:pt x="1134285" y="1210141"/>
                </a:cubicBezTo>
                <a:cubicBezTo>
                  <a:pt x="1141502" y="1213465"/>
                  <a:pt x="1149101" y="1217102"/>
                  <a:pt x="1157880" y="1221465"/>
                </a:cubicBezTo>
                <a:cubicBezTo>
                  <a:pt x="1149621" y="1223162"/>
                  <a:pt x="1141363" y="1224824"/>
                  <a:pt x="1133070" y="1226487"/>
                </a:cubicBezTo>
                <a:lnTo>
                  <a:pt x="1131266" y="1225552"/>
                </a:lnTo>
                <a:cubicBezTo>
                  <a:pt x="1130190" y="1224997"/>
                  <a:pt x="1129115" y="1224409"/>
                  <a:pt x="1128039" y="1223889"/>
                </a:cubicBezTo>
                <a:cubicBezTo>
                  <a:pt x="1120475" y="1220080"/>
                  <a:pt x="1112390" y="1216097"/>
                  <a:pt x="1103369" y="1211838"/>
                </a:cubicBezTo>
                <a:cubicBezTo>
                  <a:pt x="1111349" y="1210245"/>
                  <a:pt x="1119295" y="1208617"/>
                  <a:pt x="1127276" y="1207024"/>
                </a:cubicBezTo>
                <a:lnTo>
                  <a:pt x="1129774" y="1208132"/>
                </a:lnTo>
                <a:close/>
                <a:moveTo>
                  <a:pt x="1193757" y="1239889"/>
                </a:moveTo>
                <a:cubicBezTo>
                  <a:pt x="1185187" y="1241655"/>
                  <a:pt x="1176582" y="1243456"/>
                  <a:pt x="1167977" y="1245222"/>
                </a:cubicBezTo>
                <a:cubicBezTo>
                  <a:pt x="1158990" y="1240201"/>
                  <a:pt x="1149656" y="1235179"/>
                  <a:pt x="1140149" y="1230192"/>
                </a:cubicBezTo>
                <a:cubicBezTo>
                  <a:pt x="1148476" y="1228495"/>
                  <a:pt x="1156804" y="1226833"/>
                  <a:pt x="1165131" y="1225101"/>
                </a:cubicBezTo>
                <a:cubicBezTo>
                  <a:pt x="1174604" y="1229846"/>
                  <a:pt x="1184215" y="1234798"/>
                  <a:pt x="1193757" y="1239889"/>
                </a:cubicBezTo>
                <a:close/>
                <a:moveTo>
                  <a:pt x="1227796" y="1258486"/>
                </a:moveTo>
                <a:cubicBezTo>
                  <a:pt x="1218844" y="1260390"/>
                  <a:pt x="1209857" y="1262261"/>
                  <a:pt x="1200871" y="1264165"/>
                </a:cubicBezTo>
                <a:cubicBezTo>
                  <a:pt x="1191120" y="1258382"/>
                  <a:pt x="1182654" y="1253464"/>
                  <a:pt x="1174673" y="1248928"/>
                </a:cubicBezTo>
                <a:cubicBezTo>
                  <a:pt x="1183348" y="1247161"/>
                  <a:pt x="1192023" y="1245361"/>
                  <a:pt x="1200697" y="1243560"/>
                </a:cubicBezTo>
                <a:cubicBezTo>
                  <a:pt x="1209441" y="1248270"/>
                  <a:pt x="1218358" y="1253187"/>
                  <a:pt x="1227831" y="1258486"/>
                </a:cubicBezTo>
                <a:close/>
                <a:moveTo>
                  <a:pt x="1260482" y="1277152"/>
                </a:moveTo>
                <a:cubicBezTo>
                  <a:pt x="1251148" y="1279195"/>
                  <a:pt x="1241780" y="1281204"/>
                  <a:pt x="1232411" y="1283247"/>
                </a:cubicBezTo>
                <a:cubicBezTo>
                  <a:pt x="1224361" y="1278295"/>
                  <a:pt x="1216068" y="1273239"/>
                  <a:pt x="1207220" y="1267975"/>
                </a:cubicBezTo>
                <a:cubicBezTo>
                  <a:pt x="1216277" y="1266070"/>
                  <a:pt x="1225367" y="1264165"/>
                  <a:pt x="1234389" y="1262226"/>
                </a:cubicBezTo>
                <a:cubicBezTo>
                  <a:pt x="1243133" y="1267178"/>
                  <a:pt x="1251808" y="1272130"/>
                  <a:pt x="1260447" y="1277152"/>
                </a:cubicBezTo>
                <a:close/>
                <a:moveTo>
                  <a:pt x="1291988" y="1295610"/>
                </a:moveTo>
                <a:cubicBezTo>
                  <a:pt x="1282273" y="1297827"/>
                  <a:pt x="1272522" y="1300043"/>
                  <a:pt x="1262772" y="1302225"/>
                </a:cubicBezTo>
                <a:cubicBezTo>
                  <a:pt x="1254722" y="1297134"/>
                  <a:pt x="1246672" y="1292078"/>
                  <a:pt x="1238553" y="1287022"/>
                </a:cubicBezTo>
                <a:cubicBezTo>
                  <a:pt x="1247991" y="1284979"/>
                  <a:pt x="1257463" y="1282935"/>
                  <a:pt x="1266867" y="1280857"/>
                </a:cubicBezTo>
                <a:cubicBezTo>
                  <a:pt x="1275264" y="1285775"/>
                  <a:pt x="1283661" y="1290693"/>
                  <a:pt x="1291988" y="1295610"/>
                </a:cubicBezTo>
                <a:close/>
                <a:moveTo>
                  <a:pt x="1322627" y="1313792"/>
                </a:moveTo>
                <a:cubicBezTo>
                  <a:pt x="1312529" y="1316216"/>
                  <a:pt x="1302432" y="1318605"/>
                  <a:pt x="1292300" y="1320995"/>
                </a:cubicBezTo>
                <a:cubicBezTo>
                  <a:pt x="1284493" y="1316008"/>
                  <a:pt x="1276651" y="1311021"/>
                  <a:pt x="1268775" y="1306034"/>
                </a:cubicBezTo>
                <a:cubicBezTo>
                  <a:pt x="1278629" y="1303818"/>
                  <a:pt x="1288449" y="1301602"/>
                  <a:pt x="1298234" y="1299350"/>
                </a:cubicBezTo>
                <a:lnTo>
                  <a:pt x="1322592" y="1313792"/>
                </a:lnTo>
                <a:close/>
                <a:moveTo>
                  <a:pt x="1450628" y="1310883"/>
                </a:moveTo>
                <a:cubicBezTo>
                  <a:pt x="1463536" y="1307385"/>
                  <a:pt x="1476409" y="1303853"/>
                  <a:pt x="1489282" y="1300286"/>
                </a:cubicBezTo>
                <a:cubicBezTo>
                  <a:pt x="1497471" y="1303956"/>
                  <a:pt x="1505729" y="1307593"/>
                  <a:pt x="1513987" y="1311229"/>
                </a:cubicBezTo>
                <a:cubicBezTo>
                  <a:pt x="1501010" y="1315073"/>
                  <a:pt x="1487998" y="1318882"/>
                  <a:pt x="1474986" y="1322657"/>
                </a:cubicBezTo>
                <a:cubicBezTo>
                  <a:pt x="1466832" y="1318779"/>
                  <a:pt x="1458713" y="1314865"/>
                  <a:pt x="1450628" y="1310917"/>
                </a:cubicBezTo>
                <a:close/>
                <a:moveTo>
                  <a:pt x="1496916" y="1298173"/>
                </a:moveTo>
                <a:cubicBezTo>
                  <a:pt x="1510552" y="1294364"/>
                  <a:pt x="1524154" y="1290554"/>
                  <a:pt x="1537721" y="1286710"/>
                </a:cubicBezTo>
                <a:cubicBezTo>
                  <a:pt x="1545910" y="1290069"/>
                  <a:pt x="1554133" y="1293394"/>
                  <a:pt x="1562426" y="1296684"/>
                </a:cubicBezTo>
                <a:cubicBezTo>
                  <a:pt x="1548824" y="1300805"/>
                  <a:pt x="1535223" y="1304891"/>
                  <a:pt x="1521551" y="1308978"/>
                </a:cubicBezTo>
                <a:cubicBezTo>
                  <a:pt x="1513293" y="1305411"/>
                  <a:pt x="1505104" y="1301809"/>
                  <a:pt x="1496950" y="1298173"/>
                </a:cubicBezTo>
                <a:close/>
                <a:moveTo>
                  <a:pt x="1628595" y="1281619"/>
                </a:moveTo>
                <a:cubicBezTo>
                  <a:pt x="1643342" y="1277048"/>
                  <a:pt x="1658054" y="1272442"/>
                  <a:pt x="1672766" y="1267836"/>
                </a:cubicBezTo>
                <a:lnTo>
                  <a:pt x="1674120" y="1268286"/>
                </a:lnTo>
                <a:cubicBezTo>
                  <a:pt x="1680851" y="1270572"/>
                  <a:pt x="1687652" y="1272823"/>
                  <a:pt x="1694453" y="1275074"/>
                </a:cubicBezTo>
                <a:cubicBezTo>
                  <a:pt x="1680122" y="1279957"/>
                  <a:pt x="1665723" y="1284771"/>
                  <a:pt x="1651323" y="1289619"/>
                </a:cubicBezTo>
                <a:cubicBezTo>
                  <a:pt x="1643724" y="1286987"/>
                  <a:pt x="1636160" y="1284321"/>
                  <a:pt x="1628630" y="1281619"/>
                </a:cubicBezTo>
                <a:close/>
                <a:moveTo>
                  <a:pt x="2432137" y="1427728"/>
                </a:moveTo>
                <a:cubicBezTo>
                  <a:pt x="2432137" y="1427728"/>
                  <a:pt x="2432241" y="1427728"/>
                  <a:pt x="2432275" y="1427693"/>
                </a:cubicBezTo>
                <a:lnTo>
                  <a:pt x="2435815" y="1426516"/>
                </a:lnTo>
                <a:cubicBezTo>
                  <a:pt x="2437168" y="1426793"/>
                  <a:pt x="2438556" y="1427070"/>
                  <a:pt x="2439909" y="1427347"/>
                </a:cubicBezTo>
                <a:cubicBezTo>
                  <a:pt x="2438660" y="1427659"/>
                  <a:pt x="2437411" y="1427970"/>
                  <a:pt x="2436162" y="1428282"/>
                </a:cubicBezTo>
                <a:cubicBezTo>
                  <a:pt x="2434809" y="1428074"/>
                  <a:pt x="2433455" y="1427901"/>
                  <a:pt x="2432102" y="1427693"/>
                </a:cubicBezTo>
                <a:close/>
                <a:moveTo>
                  <a:pt x="2449104" y="1430187"/>
                </a:moveTo>
                <a:lnTo>
                  <a:pt x="2451151" y="1429633"/>
                </a:lnTo>
                <a:lnTo>
                  <a:pt x="2452921" y="1429979"/>
                </a:lnTo>
                <a:cubicBezTo>
                  <a:pt x="2453129" y="1430014"/>
                  <a:pt x="2453337" y="1430048"/>
                  <a:pt x="2453546" y="1430117"/>
                </a:cubicBezTo>
                <a:cubicBezTo>
                  <a:pt x="2452886" y="1430256"/>
                  <a:pt x="2452227" y="1430395"/>
                  <a:pt x="2451568" y="1430498"/>
                </a:cubicBezTo>
                <a:lnTo>
                  <a:pt x="2449104" y="1430152"/>
                </a:lnTo>
                <a:close/>
                <a:moveTo>
                  <a:pt x="2537793" y="1433962"/>
                </a:moveTo>
                <a:cubicBezTo>
                  <a:pt x="2538383" y="1433892"/>
                  <a:pt x="2538972" y="1433823"/>
                  <a:pt x="2539563" y="1433754"/>
                </a:cubicBezTo>
                <a:cubicBezTo>
                  <a:pt x="2540499" y="1434100"/>
                  <a:pt x="2541436" y="1434446"/>
                  <a:pt x="2542373" y="1434793"/>
                </a:cubicBezTo>
                <a:cubicBezTo>
                  <a:pt x="2541853" y="1434793"/>
                  <a:pt x="2541297" y="1434862"/>
                  <a:pt x="2540777" y="1434862"/>
                </a:cubicBezTo>
                <a:cubicBezTo>
                  <a:pt x="2539771" y="1434550"/>
                  <a:pt x="2538764" y="1434273"/>
                  <a:pt x="2537758" y="1433962"/>
                </a:cubicBezTo>
                <a:close/>
                <a:moveTo>
                  <a:pt x="2625441" y="1431607"/>
                </a:moveTo>
                <a:cubicBezTo>
                  <a:pt x="2627869" y="1433200"/>
                  <a:pt x="2630298" y="1434793"/>
                  <a:pt x="2632762" y="1436386"/>
                </a:cubicBezTo>
                <a:cubicBezTo>
                  <a:pt x="2630854" y="1436559"/>
                  <a:pt x="2628910" y="1436697"/>
                  <a:pt x="2627002" y="1436836"/>
                </a:cubicBezTo>
                <a:cubicBezTo>
                  <a:pt x="2624504" y="1435381"/>
                  <a:pt x="2622005" y="1433927"/>
                  <a:pt x="2619507" y="1432438"/>
                </a:cubicBezTo>
                <a:cubicBezTo>
                  <a:pt x="2621485" y="1432161"/>
                  <a:pt x="2623463" y="1431884"/>
                  <a:pt x="2625441" y="1431572"/>
                </a:cubicBezTo>
                <a:close/>
                <a:moveTo>
                  <a:pt x="2633005" y="1430464"/>
                </a:moveTo>
                <a:cubicBezTo>
                  <a:pt x="2635191" y="1430117"/>
                  <a:pt x="2637342" y="1429771"/>
                  <a:pt x="2639528" y="1429390"/>
                </a:cubicBezTo>
                <a:cubicBezTo>
                  <a:pt x="2642130" y="1431260"/>
                  <a:pt x="2644767" y="1433130"/>
                  <a:pt x="2647404" y="1435035"/>
                </a:cubicBezTo>
                <a:cubicBezTo>
                  <a:pt x="2645288" y="1435243"/>
                  <a:pt x="2643171" y="1435485"/>
                  <a:pt x="2641020" y="1435658"/>
                </a:cubicBezTo>
                <a:cubicBezTo>
                  <a:pt x="2638348" y="1433927"/>
                  <a:pt x="2635642" y="1432195"/>
                  <a:pt x="2632970" y="1430429"/>
                </a:cubicBezTo>
                <a:close/>
                <a:moveTo>
                  <a:pt x="2733282" y="1441269"/>
                </a:moveTo>
                <a:cubicBezTo>
                  <a:pt x="2742027" y="1439745"/>
                  <a:pt x="2751013" y="1437909"/>
                  <a:pt x="2760035" y="1435797"/>
                </a:cubicBezTo>
                <a:cubicBezTo>
                  <a:pt x="2764719" y="1438602"/>
                  <a:pt x="2769716" y="1441546"/>
                  <a:pt x="2775198" y="1444697"/>
                </a:cubicBezTo>
                <a:cubicBezTo>
                  <a:pt x="2765274" y="1446602"/>
                  <a:pt x="2755212" y="1448160"/>
                  <a:pt x="2745184" y="1449407"/>
                </a:cubicBezTo>
                <a:cubicBezTo>
                  <a:pt x="2741194" y="1446706"/>
                  <a:pt x="2737238" y="1444005"/>
                  <a:pt x="2733282" y="1441234"/>
                </a:cubicBezTo>
                <a:close/>
                <a:moveTo>
                  <a:pt x="2857988" y="1480506"/>
                </a:moveTo>
                <a:cubicBezTo>
                  <a:pt x="2851569" y="1477770"/>
                  <a:pt x="2845080" y="1474861"/>
                  <a:pt x="2838314" y="1471675"/>
                </a:cubicBezTo>
                <a:cubicBezTo>
                  <a:pt x="2852575" y="1469112"/>
                  <a:pt x="2866524" y="1465787"/>
                  <a:pt x="2879882" y="1461840"/>
                </a:cubicBezTo>
                <a:cubicBezTo>
                  <a:pt x="2888141" y="1464783"/>
                  <a:pt x="2896503" y="1467554"/>
                  <a:pt x="2904796" y="1470082"/>
                </a:cubicBezTo>
                <a:cubicBezTo>
                  <a:pt x="2889598" y="1474514"/>
                  <a:pt x="2873880" y="1478012"/>
                  <a:pt x="2858023" y="1480506"/>
                </a:cubicBezTo>
                <a:close/>
                <a:moveTo>
                  <a:pt x="2888210" y="1492488"/>
                </a:moveTo>
                <a:cubicBezTo>
                  <a:pt x="2881062" y="1489891"/>
                  <a:pt x="2873741" y="1487051"/>
                  <a:pt x="2866385" y="1484003"/>
                </a:cubicBezTo>
                <a:cubicBezTo>
                  <a:pt x="2882381" y="1481198"/>
                  <a:pt x="2898168" y="1477389"/>
                  <a:pt x="2913401" y="1472644"/>
                </a:cubicBezTo>
                <a:cubicBezTo>
                  <a:pt x="2922874" y="1475380"/>
                  <a:pt x="2932277" y="1477839"/>
                  <a:pt x="2941507" y="1479986"/>
                </a:cubicBezTo>
                <a:cubicBezTo>
                  <a:pt x="2923984" y="1485527"/>
                  <a:pt x="2906114" y="1489717"/>
                  <a:pt x="2888210" y="1492453"/>
                </a:cubicBezTo>
                <a:close/>
                <a:moveTo>
                  <a:pt x="2923984" y="1504124"/>
                </a:moveTo>
                <a:cubicBezTo>
                  <a:pt x="2915448" y="1501665"/>
                  <a:pt x="2906808" y="1498964"/>
                  <a:pt x="2898203" y="1496020"/>
                </a:cubicBezTo>
                <a:cubicBezTo>
                  <a:pt x="2915969" y="1492800"/>
                  <a:pt x="2933734" y="1488159"/>
                  <a:pt x="2951153" y="1482203"/>
                </a:cubicBezTo>
                <a:cubicBezTo>
                  <a:pt x="2961979" y="1484488"/>
                  <a:pt x="2973151" y="1486428"/>
                  <a:pt x="2984428" y="1487986"/>
                </a:cubicBezTo>
                <a:cubicBezTo>
                  <a:pt x="2964858" y="1495120"/>
                  <a:pt x="2944560" y="1500557"/>
                  <a:pt x="2923984" y="1504159"/>
                </a:cubicBezTo>
                <a:close/>
                <a:moveTo>
                  <a:pt x="3262638" y="1410447"/>
                </a:moveTo>
                <a:cubicBezTo>
                  <a:pt x="3288350" y="1399711"/>
                  <a:pt x="3314582" y="1387140"/>
                  <a:pt x="3342514" y="1372180"/>
                </a:cubicBezTo>
                <a:cubicBezTo>
                  <a:pt x="3325338" y="1389703"/>
                  <a:pt x="3309273" y="1405252"/>
                  <a:pt x="3293555" y="1419451"/>
                </a:cubicBezTo>
                <a:cubicBezTo>
                  <a:pt x="3264304" y="1434516"/>
                  <a:pt x="3236372" y="1446740"/>
                  <a:pt x="3208579" y="1456714"/>
                </a:cubicBezTo>
                <a:cubicBezTo>
                  <a:pt x="3226587" y="1442896"/>
                  <a:pt x="3244387" y="1427693"/>
                  <a:pt x="3262638" y="1410412"/>
                </a:cubicBezTo>
                <a:close/>
                <a:moveTo>
                  <a:pt x="3312500" y="1359574"/>
                </a:moveTo>
                <a:cubicBezTo>
                  <a:pt x="3337031" y="1348492"/>
                  <a:pt x="3362847" y="1335644"/>
                  <a:pt x="3391195" y="1320475"/>
                </a:cubicBezTo>
                <a:cubicBezTo>
                  <a:pt x="3377490" y="1335505"/>
                  <a:pt x="3365623" y="1348215"/>
                  <a:pt x="3354346" y="1359989"/>
                </a:cubicBezTo>
                <a:cubicBezTo>
                  <a:pt x="3325616" y="1375885"/>
                  <a:pt x="3298898" y="1389183"/>
                  <a:pt x="3272944" y="1400577"/>
                </a:cubicBezTo>
                <a:cubicBezTo>
                  <a:pt x="3285782" y="1388041"/>
                  <a:pt x="3298794" y="1374535"/>
                  <a:pt x="3312465" y="1359574"/>
                </a:cubicBezTo>
                <a:close/>
                <a:moveTo>
                  <a:pt x="3352819" y="1313549"/>
                </a:moveTo>
                <a:cubicBezTo>
                  <a:pt x="3376587" y="1302779"/>
                  <a:pt x="3401987" y="1290485"/>
                  <a:pt x="3432000" y="1275178"/>
                </a:cubicBezTo>
                <a:lnTo>
                  <a:pt x="3430856" y="1276459"/>
                </a:lnTo>
                <a:cubicBezTo>
                  <a:pt x="3421140" y="1287333"/>
                  <a:pt x="3411355" y="1298242"/>
                  <a:pt x="3401535" y="1309082"/>
                </a:cubicBezTo>
                <a:cubicBezTo>
                  <a:pt x="3372354" y="1325012"/>
                  <a:pt x="3345984" y="1338449"/>
                  <a:pt x="3321174" y="1350016"/>
                </a:cubicBezTo>
                <a:cubicBezTo>
                  <a:pt x="3331202" y="1338830"/>
                  <a:pt x="3341612" y="1326813"/>
                  <a:pt x="3352819" y="1313549"/>
                </a:cubicBezTo>
                <a:close/>
                <a:moveTo>
                  <a:pt x="3514166" y="1193449"/>
                </a:moveTo>
                <a:cubicBezTo>
                  <a:pt x="3541231" y="1182263"/>
                  <a:pt x="3573153" y="1169276"/>
                  <a:pt x="3604867" y="1157675"/>
                </a:cubicBezTo>
                <a:cubicBezTo>
                  <a:pt x="3620342" y="1151995"/>
                  <a:pt x="3633632" y="1147355"/>
                  <a:pt x="3645776" y="1143303"/>
                </a:cubicBezTo>
                <a:cubicBezTo>
                  <a:pt x="3638385" y="1148636"/>
                  <a:pt x="3631099" y="1154073"/>
                  <a:pt x="3624020" y="1159510"/>
                </a:cubicBezTo>
                <a:cubicBezTo>
                  <a:pt x="3614826" y="1163216"/>
                  <a:pt x="3605040" y="1167268"/>
                  <a:pt x="3594110" y="1171873"/>
                </a:cubicBezTo>
                <a:cubicBezTo>
                  <a:pt x="3559621" y="1186488"/>
                  <a:pt x="3525616" y="1202383"/>
                  <a:pt x="3489773" y="1219214"/>
                </a:cubicBezTo>
                <a:cubicBezTo>
                  <a:pt x="3498413" y="1209898"/>
                  <a:pt x="3506463" y="1201414"/>
                  <a:pt x="3514131" y="1193483"/>
                </a:cubicBezTo>
                <a:close/>
                <a:moveTo>
                  <a:pt x="3693139" y="1117052"/>
                </a:moveTo>
                <a:cubicBezTo>
                  <a:pt x="3741543" y="1105624"/>
                  <a:pt x="3790884" y="1097140"/>
                  <a:pt x="3839774" y="1091806"/>
                </a:cubicBezTo>
                <a:cubicBezTo>
                  <a:pt x="3784638" y="1100222"/>
                  <a:pt x="3729468" y="1112585"/>
                  <a:pt x="3675617" y="1128619"/>
                </a:cubicBezTo>
                <a:cubicBezTo>
                  <a:pt x="3681411" y="1124706"/>
                  <a:pt x="3687275" y="1120827"/>
                  <a:pt x="3693139" y="1117018"/>
                </a:cubicBezTo>
                <a:close/>
                <a:moveTo>
                  <a:pt x="5633047" y="1691859"/>
                </a:moveTo>
                <a:cubicBezTo>
                  <a:pt x="5606885" y="1683652"/>
                  <a:pt x="5581347" y="1674682"/>
                  <a:pt x="5556711" y="1665055"/>
                </a:cubicBezTo>
                <a:cubicBezTo>
                  <a:pt x="5557544" y="1664916"/>
                  <a:pt x="5558411" y="1664778"/>
                  <a:pt x="5559244" y="1664674"/>
                </a:cubicBezTo>
                <a:cubicBezTo>
                  <a:pt x="5575344" y="1670457"/>
                  <a:pt x="5591964" y="1676033"/>
                  <a:pt x="5608411" y="1681124"/>
                </a:cubicBezTo>
                <a:cubicBezTo>
                  <a:pt x="5616635" y="1684829"/>
                  <a:pt x="5624858" y="1688431"/>
                  <a:pt x="5633047" y="1691894"/>
                </a:cubicBezTo>
                <a:close/>
                <a:moveTo>
                  <a:pt x="5812090" y="1733867"/>
                </a:moveTo>
                <a:cubicBezTo>
                  <a:pt x="5768960" y="1727010"/>
                  <a:pt x="5725830" y="1717833"/>
                  <a:pt x="5683290" y="1706439"/>
                </a:cubicBezTo>
                <a:cubicBezTo>
                  <a:pt x="5671805" y="1702179"/>
                  <a:pt x="5660008" y="1697539"/>
                  <a:pt x="5648072" y="1692621"/>
                </a:cubicBezTo>
                <a:cubicBezTo>
                  <a:pt x="5679959" y="1701348"/>
                  <a:pt x="5712471" y="1708898"/>
                  <a:pt x="5744983" y="1715097"/>
                </a:cubicBezTo>
                <a:cubicBezTo>
                  <a:pt x="5767190" y="1722300"/>
                  <a:pt x="5789606" y="1728568"/>
                  <a:pt x="5812090" y="1733832"/>
                </a:cubicBezTo>
                <a:close/>
                <a:moveTo>
                  <a:pt x="6578296" y="1534253"/>
                </a:moveTo>
                <a:cubicBezTo>
                  <a:pt x="6597692" y="1524141"/>
                  <a:pt x="6617921" y="1513405"/>
                  <a:pt x="6639712" y="1501596"/>
                </a:cubicBezTo>
                <a:lnTo>
                  <a:pt x="6651578" y="1500003"/>
                </a:lnTo>
                <a:cubicBezTo>
                  <a:pt x="6658865" y="1499033"/>
                  <a:pt x="6666013" y="1498064"/>
                  <a:pt x="6673126" y="1497059"/>
                </a:cubicBezTo>
                <a:cubicBezTo>
                  <a:pt x="6658830" y="1505301"/>
                  <a:pt x="6645367" y="1512990"/>
                  <a:pt x="6632217" y="1520401"/>
                </a:cubicBezTo>
                <a:lnTo>
                  <a:pt x="6625069" y="1522236"/>
                </a:lnTo>
                <a:lnTo>
                  <a:pt x="6625069" y="1522236"/>
                </a:lnTo>
                <a:cubicBezTo>
                  <a:pt x="6609975" y="1526080"/>
                  <a:pt x="6594500" y="1529993"/>
                  <a:pt x="6578296" y="1534288"/>
                </a:cubicBezTo>
                <a:close/>
                <a:moveTo>
                  <a:pt x="6809872" y="1436455"/>
                </a:moveTo>
                <a:cubicBezTo>
                  <a:pt x="6812336" y="1437078"/>
                  <a:pt x="6814834" y="1437667"/>
                  <a:pt x="6817332" y="1438256"/>
                </a:cubicBezTo>
                <a:lnTo>
                  <a:pt x="6812821" y="1441338"/>
                </a:lnTo>
                <a:cubicBezTo>
                  <a:pt x="6809941" y="1440957"/>
                  <a:pt x="6807027" y="1440541"/>
                  <a:pt x="6804112" y="1440126"/>
                </a:cubicBezTo>
                <a:lnTo>
                  <a:pt x="6809837" y="1436455"/>
                </a:lnTo>
                <a:close/>
                <a:moveTo>
                  <a:pt x="6853488" y="1440160"/>
                </a:moveTo>
                <a:cubicBezTo>
                  <a:pt x="6853973" y="1439849"/>
                  <a:pt x="6854494" y="1439502"/>
                  <a:pt x="6855014" y="1439191"/>
                </a:cubicBezTo>
                <a:lnTo>
                  <a:pt x="6856992" y="1437909"/>
                </a:lnTo>
                <a:cubicBezTo>
                  <a:pt x="6858068" y="1438152"/>
                  <a:pt x="6859178" y="1438394"/>
                  <a:pt x="6860254" y="1438637"/>
                </a:cubicBezTo>
                <a:cubicBezTo>
                  <a:pt x="6859039" y="1439295"/>
                  <a:pt x="6857825" y="1439953"/>
                  <a:pt x="6856610" y="1440645"/>
                </a:cubicBezTo>
                <a:cubicBezTo>
                  <a:pt x="6855569" y="1440507"/>
                  <a:pt x="6854563" y="1440334"/>
                  <a:pt x="6853522" y="1440195"/>
                </a:cubicBezTo>
                <a:close/>
                <a:moveTo>
                  <a:pt x="6865007" y="1441754"/>
                </a:moveTo>
                <a:cubicBezTo>
                  <a:pt x="6865909" y="1441234"/>
                  <a:pt x="6866846" y="1440715"/>
                  <a:pt x="6867749" y="1440195"/>
                </a:cubicBezTo>
                <a:cubicBezTo>
                  <a:pt x="6868512" y="1440334"/>
                  <a:pt x="6869240" y="1440507"/>
                  <a:pt x="6870004" y="1440645"/>
                </a:cubicBezTo>
                <a:cubicBezTo>
                  <a:pt x="6869032" y="1441096"/>
                  <a:pt x="6868061" y="1441546"/>
                  <a:pt x="6867089" y="1441996"/>
                </a:cubicBezTo>
                <a:cubicBezTo>
                  <a:pt x="6866395" y="1441927"/>
                  <a:pt x="6865701" y="1441823"/>
                  <a:pt x="6865007" y="1441754"/>
                </a:cubicBezTo>
                <a:close/>
                <a:moveTo>
                  <a:pt x="6951857" y="1415330"/>
                </a:moveTo>
                <a:cubicBezTo>
                  <a:pt x="6953314" y="1416092"/>
                  <a:pt x="6954771" y="1416819"/>
                  <a:pt x="6956229" y="1417581"/>
                </a:cubicBezTo>
                <a:lnTo>
                  <a:pt x="6953141" y="1418897"/>
                </a:lnTo>
                <a:cubicBezTo>
                  <a:pt x="6951649" y="1418239"/>
                  <a:pt x="6950157" y="1417546"/>
                  <a:pt x="6948665" y="1416854"/>
                </a:cubicBezTo>
                <a:lnTo>
                  <a:pt x="6951857" y="1415330"/>
                </a:lnTo>
                <a:close/>
                <a:moveTo>
                  <a:pt x="6984890" y="1399192"/>
                </a:moveTo>
                <a:lnTo>
                  <a:pt x="6989574" y="1396906"/>
                </a:lnTo>
                <a:cubicBezTo>
                  <a:pt x="7068720" y="1358050"/>
                  <a:pt x="7158381" y="1314034"/>
                  <a:pt x="7241587" y="1295506"/>
                </a:cubicBezTo>
                <a:lnTo>
                  <a:pt x="7244155" y="1296822"/>
                </a:lnTo>
                <a:lnTo>
                  <a:pt x="7245196" y="1294710"/>
                </a:lnTo>
                <a:lnTo>
                  <a:pt x="7245473" y="1294641"/>
                </a:lnTo>
                <a:lnTo>
                  <a:pt x="7246306" y="1295091"/>
                </a:lnTo>
                <a:cubicBezTo>
                  <a:pt x="7247173" y="1295576"/>
                  <a:pt x="7248040" y="1296026"/>
                  <a:pt x="7248908" y="1296511"/>
                </a:cubicBezTo>
                <a:lnTo>
                  <a:pt x="7249464" y="1296822"/>
                </a:lnTo>
                <a:cubicBezTo>
                  <a:pt x="7177222" y="1316839"/>
                  <a:pt x="7099255" y="1352578"/>
                  <a:pt x="7030032" y="1384300"/>
                </a:cubicBezTo>
                <a:cubicBezTo>
                  <a:pt x="7016465" y="1390534"/>
                  <a:pt x="7003141" y="1396629"/>
                  <a:pt x="6990129" y="1402482"/>
                </a:cubicBezTo>
                <a:cubicBezTo>
                  <a:pt x="6988360" y="1401408"/>
                  <a:pt x="6986590" y="1400300"/>
                  <a:pt x="6984855" y="1399157"/>
                </a:cubicBezTo>
                <a:close/>
                <a:moveTo>
                  <a:pt x="6982634" y="1185934"/>
                </a:moveTo>
                <a:cubicBezTo>
                  <a:pt x="6920906" y="1181536"/>
                  <a:pt x="6858276" y="1187007"/>
                  <a:pt x="6791308" y="1202730"/>
                </a:cubicBezTo>
                <a:cubicBezTo>
                  <a:pt x="6788116" y="1197777"/>
                  <a:pt x="6784924" y="1192860"/>
                  <a:pt x="6781801" y="1187942"/>
                </a:cubicBezTo>
                <a:cubicBezTo>
                  <a:pt x="6854979" y="1170938"/>
                  <a:pt x="6923300" y="1166748"/>
                  <a:pt x="6990615" y="1175094"/>
                </a:cubicBezTo>
                <a:cubicBezTo>
                  <a:pt x="7079095" y="1186107"/>
                  <a:pt x="7157062" y="1215855"/>
                  <a:pt x="7233363" y="1268079"/>
                </a:cubicBezTo>
                <a:cubicBezTo>
                  <a:pt x="7155431" y="1218764"/>
                  <a:pt x="7075070" y="1192514"/>
                  <a:pt x="6982634" y="1185934"/>
                </a:cubicBezTo>
                <a:close/>
                <a:moveTo>
                  <a:pt x="6738324" y="1153069"/>
                </a:moveTo>
                <a:cubicBezTo>
                  <a:pt x="6742557" y="1151891"/>
                  <a:pt x="6746791" y="1150749"/>
                  <a:pt x="6751024" y="1149675"/>
                </a:cubicBezTo>
                <a:cubicBezTo>
                  <a:pt x="6754459" y="1154939"/>
                  <a:pt x="6757859" y="1160203"/>
                  <a:pt x="6761225" y="1165467"/>
                </a:cubicBezTo>
                <a:cubicBezTo>
                  <a:pt x="6757235" y="1166436"/>
                  <a:pt x="6753244" y="1167475"/>
                  <a:pt x="6749254" y="1168514"/>
                </a:cubicBezTo>
                <a:cubicBezTo>
                  <a:pt x="6745680" y="1163354"/>
                  <a:pt x="6742037" y="1158194"/>
                  <a:pt x="6738324" y="1153069"/>
                </a:cubicBezTo>
                <a:close/>
                <a:moveTo>
                  <a:pt x="6723959" y="1133745"/>
                </a:moveTo>
                <a:cubicBezTo>
                  <a:pt x="6728435" y="1132429"/>
                  <a:pt x="6733050" y="1131113"/>
                  <a:pt x="6737769" y="1129831"/>
                </a:cubicBezTo>
                <a:cubicBezTo>
                  <a:pt x="6741343" y="1135061"/>
                  <a:pt x="6744847" y="1140325"/>
                  <a:pt x="6748352" y="1145588"/>
                </a:cubicBezTo>
                <a:cubicBezTo>
                  <a:pt x="6744049" y="1146697"/>
                  <a:pt x="6739747" y="1147839"/>
                  <a:pt x="6735409" y="1149017"/>
                </a:cubicBezTo>
                <a:cubicBezTo>
                  <a:pt x="6731558" y="1143753"/>
                  <a:pt x="6727741" y="1138628"/>
                  <a:pt x="6723959" y="1133745"/>
                </a:cubicBezTo>
                <a:close/>
                <a:moveTo>
                  <a:pt x="6626631" y="1148151"/>
                </a:moveTo>
                <a:cubicBezTo>
                  <a:pt x="6631731" y="1151164"/>
                  <a:pt x="6636832" y="1154419"/>
                  <a:pt x="6641898" y="1157813"/>
                </a:cubicBezTo>
                <a:cubicBezTo>
                  <a:pt x="6633189" y="1161415"/>
                  <a:pt x="6624306" y="1165259"/>
                  <a:pt x="6615458" y="1169242"/>
                </a:cubicBezTo>
                <a:cubicBezTo>
                  <a:pt x="6609177" y="1165986"/>
                  <a:pt x="6602758" y="1162835"/>
                  <a:pt x="6596304" y="1159822"/>
                </a:cubicBezTo>
                <a:cubicBezTo>
                  <a:pt x="6605499" y="1155354"/>
                  <a:pt x="6614903" y="1150956"/>
                  <a:pt x="6624271" y="1146801"/>
                </a:cubicBezTo>
                <a:lnTo>
                  <a:pt x="6626665" y="1148186"/>
                </a:lnTo>
                <a:close/>
                <a:moveTo>
                  <a:pt x="6573126" y="1189431"/>
                </a:moveTo>
                <a:cubicBezTo>
                  <a:pt x="6561988" y="1195042"/>
                  <a:pt x="6550468" y="1201067"/>
                  <a:pt x="6538809" y="1207405"/>
                </a:cubicBezTo>
                <a:cubicBezTo>
                  <a:pt x="6531765" y="1205466"/>
                  <a:pt x="6524757" y="1203665"/>
                  <a:pt x="6517921" y="1202037"/>
                </a:cubicBezTo>
                <a:cubicBezTo>
                  <a:pt x="6529614" y="1195180"/>
                  <a:pt x="6541412" y="1188496"/>
                  <a:pt x="6553140" y="1182124"/>
                </a:cubicBezTo>
                <a:cubicBezTo>
                  <a:pt x="6559802" y="1184410"/>
                  <a:pt x="6566498" y="1186869"/>
                  <a:pt x="6573161" y="1189431"/>
                </a:cubicBezTo>
                <a:close/>
                <a:moveTo>
                  <a:pt x="6107094" y="1473995"/>
                </a:moveTo>
                <a:cubicBezTo>
                  <a:pt x="6091098" y="1482791"/>
                  <a:pt x="6074616" y="1491449"/>
                  <a:pt x="6057892" y="1499864"/>
                </a:cubicBezTo>
                <a:cubicBezTo>
                  <a:pt x="6059696" y="1498167"/>
                  <a:pt x="6061466" y="1496505"/>
                  <a:pt x="6063201" y="1494843"/>
                </a:cubicBezTo>
                <a:cubicBezTo>
                  <a:pt x="6080411" y="1485666"/>
                  <a:pt x="6097448" y="1476142"/>
                  <a:pt x="6113965" y="1466515"/>
                </a:cubicBezTo>
                <a:cubicBezTo>
                  <a:pt x="6111674" y="1469008"/>
                  <a:pt x="6109384" y="1471502"/>
                  <a:pt x="6107094" y="1473995"/>
                </a:cubicBezTo>
                <a:close/>
                <a:moveTo>
                  <a:pt x="6040369" y="1508557"/>
                </a:moveTo>
                <a:cubicBezTo>
                  <a:pt x="6018926" y="1519015"/>
                  <a:pt x="5997031" y="1529024"/>
                  <a:pt x="5974824" y="1538582"/>
                </a:cubicBezTo>
                <a:cubicBezTo>
                  <a:pt x="5998697" y="1527673"/>
                  <a:pt x="6022222" y="1516210"/>
                  <a:pt x="6045331" y="1504263"/>
                </a:cubicBezTo>
                <a:cubicBezTo>
                  <a:pt x="6043666" y="1505717"/>
                  <a:pt x="6042035" y="1507137"/>
                  <a:pt x="6040369" y="1508557"/>
                </a:cubicBezTo>
                <a:close/>
                <a:moveTo>
                  <a:pt x="4797271" y="1183683"/>
                </a:moveTo>
                <a:cubicBezTo>
                  <a:pt x="4789325" y="1178765"/>
                  <a:pt x="4781379" y="1173847"/>
                  <a:pt x="4773399" y="1169034"/>
                </a:cubicBezTo>
                <a:cubicBezTo>
                  <a:pt x="4775030" y="1165986"/>
                  <a:pt x="4776695" y="1162939"/>
                  <a:pt x="4778395" y="1159891"/>
                </a:cubicBezTo>
                <a:cubicBezTo>
                  <a:pt x="4786584" y="1165017"/>
                  <a:pt x="4794773" y="1170211"/>
                  <a:pt x="4802719" y="1175337"/>
                </a:cubicBezTo>
                <a:cubicBezTo>
                  <a:pt x="4800845" y="1178107"/>
                  <a:pt x="4799041" y="1180912"/>
                  <a:pt x="4797237" y="1183683"/>
                </a:cubicBezTo>
                <a:close/>
                <a:moveTo>
                  <a:pt x="4738319" y="1154212"/>
                </a:moveTo>
                <a:cubicBezTo>
                  <a:pt x="4736758" y="1157675"/>
                  <a:pt x="4735231" y="1161138"/>
                  <a:pt x="4733739" y="1164601"/>
                </a:cubicBezTo>
                <a:lnTo>
                  <a:pt x="4730824" y="1162939"/>
                </a:lnTo>
                <a:cubicBezTo>
                  <a:pt x="4724093" y="1159129"/>
                  <a:pt x="4717361" y="1155424"/>
                  <a:pt x="4710664" y="1151718"/>
                </a:cubicBezTo>
                <a:cubicBezTo>
                  <a:pt x="4712018" y="1148047"/>
                  <a:pt x="4713406" y="1144411"/>
                  <a:pt x="4714829" y="1140740"/>
                </a:cubicBezTo>
                <a:lnTo>
                  <a:pt x="4715522" y="1141121"/>
                </a:lnTo>
                <a:cubicBezTo>
                  <a:pt x="4718229" y="1142645"/>
                  <a:pt x="4720935" y="1144169"/>
                  <a:pt x="4723676" y="1145692"/>
                </a:cubicBezTo>
                <a:cubicBezTo>
                  <a:pt x="4728569" y="1148463"/>
                  <a:pt x="4733427" y="1151303"/>
                  <a:pt x="4738284" y="1154142"/>
                </a:cubicBezTo>
                <a:lnTo>
                  <a:pt x="4738354" y="1154142"/>
                </a:lnTo>
                <a:close/>
                <a:moveTo>
                  <a:pt x="4692170" y="1109087"/>
                </a:moveTo>
                <a:cubicBezTo>
                  <a:pt x="4700324" y="1113589"/>
                  <a:pt x="4708409" y="1118126"/>
                  <a:pt x="4716286" y="1122628"/>
                </a:cubicBezTo>
                <a:cubicBezTo>
                  <a:pt x="4714829" y="1126195"/>
                  <a:pt x="4713406" y="1129762"/>
                  <a:pt x="4711983" y="1133329"/>
                </a:cubicBezTo>
                <a:cubicBezTo>
                  <a:pt x="4703794" y="1128758"/>
                  <a:pt x="4695814" y="1124394"/>
                  <a:pt x="4688284" y="1120308"/>
                </a:cubicBezTo>
                <a:cubicBezTo>
                  <a:pt x="4689533" y="1116568"/>
                  <a:pt x="4690852" y="1112827"/>
                  <a:pt x="4692170" y="1109087"/>
                </a:cubicBezTo>
                <a:close/>
                <a:moveTo>
                  <a:pt x="4650255" y="1119892"/>
                </a:moveTo>
                <a:cubicBezTo>
                  <a:pt x="4646091" y="1117814"/>
                  <a:pt x="4641962" y="1115771"/>
                  <a:pt x="4637902" y="1113797"/>
                </a:cubicBezTo>
                <a:lnTo>
                  <a:pt x="4627493" y="1107806"/>
                </a:lnTo>
                <a:cubicBezTo>
                  <a:pt x="4628430" y="1103962"/>
                  <a:pt x="4629367" y="1100152"/>
                  <a:pt x="4630303" y="1096308"/>
                </a:cubicBezTo>
                <a:cubicBezTo>
                  <a:pt x="4637937" y="1099945"/>
                  <a:pt x="4644668" y="1103269"/>
                  <a:pt x="4650845" y="1106386"/>
                </a:cubicBezTo>
                <a:lnTo>
                  <a:pt x="4653690" y="1107841"/>
                </a:lnTo>
                <a:cubicBezTo>
                  <a:pt x="4652545" y="1111858"/>
                  <a:pt x="4651400" y="1115840"/>
                  <a:pt x="4650289" y="1119858"/>
                </a:cubicBezTo>
                <a:close/>
                <a:moveTo>
                  <a:pt x="4622705" y="1105070"/>
                </a:moveTo>
                <a:lnTo>
                  <a:pt x="4612607" y="1099252"/>
                </a:lnTo>
                <a:cubicBezTo>
                  <a:pt x="4608686" y="1097001"/>
                  <a:pt x="4604523" y="1094611"/>
                  <a:pt x="4600255" y="1092187"/>
                </a:cubicBezTo>
                <a:cubicBezTo>
                  <a:pt x="4600879" y="1089278"/>
                  <a:pt x="4601504" y="1086335"/>
                  <a:pt x="4602128" y="1083426"/>
                </a:cubicBezTo>
                <a:cubicBezTo>
                  <a:pt x="4609901" y="1086819"/>
                  <a:pt x="4617708" y="1090352"/>
                  <a:pt x="4625446" y="1093988"/>
                </a:cubicBezTo>
                <a:cubicBezTo>
                  <a:pt x="4624509" y="1097659"/>
                  <a:pt x="4623607" y="1101365"/>
                  <a:pt x="4622705" y="1105035"/>
                </a:cubicBezTo>
                <a:close/>
                <a:moveTo>
                  <a:pt x="4589186" y="1091876"/>
                </a:moveTo>
                <a:cubicBezTo>
                  <a:pt x="4583357" y="1089451"/>
                  <a:pt x="4577423" y="1087027"/>
                  <a:pt x="4571490" y="1084672"/>
                </a:cubicBezTo>
                <a:lnTo>
                  <a:pt x="4571872" y="1082525"/>
                </a:lnTo>
                <a:cubicBezTo>
                  <a:pt x="4577319" y="1085400"/>
                  <a:pt x="4583044" y="1088482"/>
                  <a:pt x="4589151" y="1091876"/>
                </a:cubicBezTo>
                <a:close/>
                <a:moveTo>
                  <a:pt x="4563301" y="1100810"/>
                </a:moveTo>
                <a:cubicBezTo>
                  <a:pt x="4551330" y="1096135"/>
                  <a:pt x="4538908" y="1091599"/>
                  <a:pt x="4526278" y="1087235"/>
                </a:cubicBezTo>
                <a:cubicBezTo>
                  <a:pt x="4507264" y="1076292"/>
                  <a:pt x="4488631" y="1065972"/>
                  <a:pt x="4470692" y="1056517"/>
                </a:cubicBezTo>
                <a:cubicBezTo>
                  <a:pt x="4502579" y="1065175"/>
                  <a:pt x="4534432" y="1075668"/>
                  <a:pt x="4565557" y="1087789"/>
                </a:cubicBezTo>
                <a:cubicBezTo>
                  <a:pt x="4564793" y="1092118"/>
                  <a:pt x="4564030" y="1096482"/>
                  <a:pt x="4563301" y="1100810"/>
                </a:cubicBezTo>
                <a:close/>
                <a:moveTo>
                  <a:pt x="4227422" y="1033695"/>
                </a:moveTo>
                <a:cubicBezTo>
                  <a:pt x="4218852" y="1033522"/>
                  <a:pt x="4210177" y="1033488"/>
                  <a:pt x="4201503" y="1033522"/>
                </a:cubicBezTo>
                <a:cubicBezTo>
                  <a:pt x="4199699" y="1030821"/>
                  <a:pt x="4197929" y="1028085"/>
                  <a:pt x="4196159" y="1025349"/>
                </a:cubicBezTo>
                <a:cubicBezTo>
                  <a:pt x="4204279" y="1025038"/>
                  <a:pt x="4212398" y="1024830"/>
                  <a:pt x="4220413" y="1024726"/>
                </a:cubicBezTo>
                <a:cubicBezTo>
                  <a:pt x="4222738" y="1027704"/>
                  <a:pt x="4225063" y="1030682"/>
                  <a:pt x="4227422" y="1033661"/>
                </a:cubicBezTo>
                <a:close/>
                <a:moveTo>
                  <a:pt x="4160490" y="1016276"/>
                </a:moveTo>
                <a:cubicBezTo>
                  <a:pt x="4168401" y="1015445"/>
                  <a:pt x="4175688" y="1014787"/>
                  <a:pt x="4182661" y="1014233"/>
                </a:cubicBezTo>
                <a:lnTo>
                  <a:pt x="4187033" y="1020951"/>
                </a:lnTo>
                <a:cubicBezTo>
                  <a:pt x="4179053" y="1021332"/>
                  <a:pt x="4171246" y="1021817"/>
                  <a:pt x="4163821" y="1022371"/>
                </a:cubicBezTo>
                <a:lnTo>
                  <a:pt x="4160524" y="1016276"/>
                </a:lnTo>
                <a:close/>
                <a:moveTo>
                  <a:pt x="4157297" y="975065"/>
                </a:moveTo>
                <a:lnTo>
                  <a:pt x="4170656" y="995705"/>
                </a:lnTo>
                <a:cubicBezTo>
                  <a:pt x="4163369" y="996571"/>
                  <a:pt x="4156846" y="997402"/>
                  <a:pt x="4150774" y="998268"/>
                </a:cubicBezTo>
                <a:cubicBezTo>
                  <a:pt x="4146679" y="990649"/>
                  <a:pt x="4142585" y="983030"/>
                  <a:pt x="4138456" y="975342"/>
                </a:cubicBezTo>
                <a:cubicBezTo>
                  <a:pt x="4144598" y="975169"/>
                  <a:pt x="4150913" y="975065"/>
                  <a:pt x="4157332" y="975030"/>
                </a:cubicBezTo>
                <a:close/>
                <a:moveTo>
                  <a:pt x="4100045" y="947014"/>
                </a:moveTo>
                <a:cubicBezTo>
                  <a:pt x="4105944" y="947360"/>
                  <a:pt x="4111947" y="947810"/>
                  <a:pt x="4117950" y="948364"/>
                </a:cubicBezTo>
                <a:cubicBezTo>
                  <a:pt x="4122044" y="955949"/>
                  <a:pt x="4126138" y="963533"/>
                  <a:pt x="4130198" y="971117"/>
                </a:cubicBezTo>
                <a:cubicBezTo>
                  <a:pt x="4123848" y="971359"/>
                  <a:pt x="4117464" y="971706"/>
                  <a:pt x="4111218" y="972087"/>
                </a:cubicBezTo>
                <a:lnTo>
                  <a:pt x="4100045" y="947014"/>
                </a:lnTo>
                <a:close/>
                <a:moveTo>
                  <a:pt x="4052439" y="883881"/>
                </a:moveTo>
                <a:cubicBezTo>
                  <a:pt x="4057540" y="885336"/>
                  <a:pt x="4062675" y="886894"/>
                  <a:pt x="4067707" y="888487"/>
                </a:cubicBezTo>
                <a:cubicBezTo>
                  <a:pt x="4071315" y="896245"/>
                  <a:pt x="4074889" y="904037"/>
                  <a:pt x="4078428" y="911829"/>
                </a:cubicBezTo>
                <a:cubicBezTo>
                  <a:pt x="4073085" y="910894"/>
                  <a:pt x="4067568" y="910028"/>
                  <a:pt x="4062051" y="909231"/>
                </a:cubicBezTo>
                <a:cubicBezTo>
                  <a:pt x="4058858" y="900781"/>
                  <a:pt x="4055666" y="892297"/>
                  <a:pt x="4052439" y="883847"/>
                </a:cubicBezTo>
                <a:close/>
                <a:moveTo>
                  <a:pt x="4020100" y="846514"/>
                </a:moveTo>
                <a:cubicBezTo>
                  <a:pt x="4024819" y="848315"/>
                  <a:pt x="4029642" y="850255"/>
                  <a:pt x="4034466" y="852263"/>
                </a:cubicBezTo>
                <a:cubicBezTo>
                  <a:pt x="4037623" y="860263"/>
                  <a:pt x="4040781" y="868263"/>
                  <a:pt x="4043869" y="876297"/>
                </a:cubicBezTo>
                <a:cubicBezTo>
                  <a:pt x="4038699" y="874947"/>
                  <a:pt x="4033529" y="873665"/>
                  <a:pt x="4028463" y="872488"/>
                </a:cubicBezTo>
                <a:cubicBezTo>
                  <a:pt x="4025722" y="863795"/>
                  <a:pt x="4022911" y="855138"/>
                  <a:pt x="4020100" y="846514"/>
                </a:cubicBezTo>
                <a:close/>
                <a:moveTo>
                  <a:pt x="3989462" y="804992"/>
                </a:moveTo>
                <a:cubicBezTo>
                  <a:pt x="3993904" y="807104"/>
                  <a:pt x="3998379" y="809321"/>
                  <a:pt x="4002890" y="811606"/>
                </a:cubicBezTo>
                <a:cubicBezTo>
                  <a:pt x="4005840" y="820195"/>
                  <a:pt x="4008754" y="828853"/>
                  <a:pt x="4011600" y="837545"/>
                </a:cubicBezTo>
                <a:cubicBezTo>
                  <a:pt x="4006776" y="835848"/>
                  <a:pt x="4001919" y="834186"/>
                  <a:pt x="3997095" y="832662"/>
                </a:cubicBezTo>
                <a:cubicBezTo>
                  <a:pt x="3994597" y="823415"/>
                  <a:pt x="3992064" y="814169"/>
                  <a:pt x="3989462" y="804992"/>
                </a:cubicBezTo>
                <a:close/>
                <a:moveTo>
                  <a:pt x="3960767" y="761079"/>
                </a:moveTo>
                <a:cubicBezTo>
                  <a:pt x="3965069" y="763469"/>
                  <a:pt x="3969267" y="765928"/>
                  <a:pt x="3973327" y="768387"/>
                </a:cubicBezTo>
                <a:cubicBezTo>
                  <a:pt x="3975791" y="776594"/>
                  <a:pt x="3978359" y="785356"/>
                  <a:pt x="3981308" y="795676"/>
                </a:cubicBezTo>
                <a:cubicBezTo>
                  <a:pt x="3976832" y="793702"/>
                  <a:pt x="3972252" y="791797"/>
                  <a:pt x="3967671" y="789962"/>
                </a:cubicBezTo>
                <a:cubicBezTo>
                  <a:pt x="3965416" y="780300"/>
                  <a:pt x="3963126" y="770672"/>
                  <a:pt x="3960767" y="761079"/>
                </a:cubicBezTo>
                <a:close/>
                <a:moveTo>
                  <a:pt x="3934604" y="717098"/>
                </a:moveTo>
                <a:cubicBezTo>
                  <a:pt x="3938490" y="719591"/>
                  <a:pt x="3942307" y="722154"/>
                  <a:pt x="3945985" y="724717"/>
                </a:cubicBezTo>
                <a:cubicBezTo>
                  <a:pt x="3948275" y="733340"/>
                  <a:pt x="3950600" y="742344"/>
                  <a:pt x="3952925" y="751556"/>
                </a:cubicBezTo>
                <a:cubicBezTo>
                  <a:pt x="3948796" y="749409"/>
                  <a:pt x="3944597" y="747331"/>
                  <a:pt x="3940433" y="745357"/>
                </a:cubicBezTo>
                <a:cubicBezTo>
                  <a:pt x="3938525" y="735799"/>
                  <a:pt x="3936582" y="726345"/>
                  <a:pt x="3934604" y="717098"/>
                </a:cubicBezTo>
                <a:close/>
                <a:moveTo>
                  <a:pt x="3908789" y="669550"/>
                </a:moveTo>
                <a:cubicBezTo>
                  <a:pt x="3912744" y="672389"/>
                  <a:pt x="3916665" y="675298"/>
                  <a:pt x="3920378" y="678207"/>
                </a:cubicBezTo>
                <a:cubicBezTo>
                  <a:pt x="3922460" y="687038"/>
                  <a:pt x="3924577" y="696250"/>
                  <a:pt x="3926658" y="705739"/>
                </a:cubicBezTo>
                <a:cubicBezTo>
                  <a:pt x="3922529" y="703280"/>
                  <a:pt x="3918331" y="700891"/>
                  <a:pt x="3914132" y="698640"/>
                </a:cubicBezTo>
                <a:cubicBezTo>
                  <a:pt x="3912432" y="689047"/>
                  <a:pt x="3910628" y="679281"/>
                  <a:pt x="3908789" y="669584"/>
                </a:cubicBezTo>
                <a:close/>
                <a:moveTo>
                  <a:pt x="3901155" y="658052"/>
                </a:moveTo>
                <a:cubicBezTo>
                  <a:pt x="3897269" y="655489"/>
                  <a:pt x="3893313" y="652996"/>
                  <a:pt x="3889393" y="650641"/>
                </a:cubicBezTo>
                <a:cubicBezTo>
                  <a:pt x="3887866" y="640944"/>
                  <a:pt x="3886270" y="631109"/>
                  <a:pt x="3884569" y="621343"/>
                </a:cubicBezTo>
                <a:cubicBezTo>
                  <a:pt x="3888178" y="624183"/>
                  <a:pt x="3891821" y="627092"/>
                  <a:pt x="3895361" y="630105"/>
                </a:cubicBezTo>
                <a:cubicBezTo>
                  <a:pt x="3897303" y="639109"/>
                  <a:pt x="3899247" y="648494"/>
                  <a:pt x="3901155" y="658052"/>
                </a:cubicBezTo>
                <a:close/>
                <a:moveTo>
                  <a:pt x="3861738" y="572305"/>
                </a:moveTo>
                <a:cubicBezTo>
                  <a:pt x="3865138" y="575180"/>
                  <a:pt x="3868504" y="578123"/>
                  <a:pt x="3871766" y="581102"/>
                </a:cubicBezTo>
                <a:cubicBezTo>
                  <a:pt x="3873535" y="590106"/>
                  <a:pt x="3875305" y="599491"/>
                  <a:pt x="3877040" y="609084"/>
                </a:cubicBezTo>
                <a:cubicBezTo>
                  <a:pt x="3873397" y="606486"/>
                  <a:pt x="3869718" y="603958"/>
                  <a:pt x="3866075" y="601534"/>
                </a:cubicBezTo>
                <a:cubicBezTo>
                  <a:pt x="3864653" y="591491"/>
                  <a:pt x="3863230" y="581691"/>
                  <a:pt x="3861772" y="572340"/>
                </a:cubicBezTo>
                <a:close/>
                <a:moveTo>
                  <a:pt x="3843799" y="551700"/>
                </a:moveTo>
                <a:cubicBezTo>
                  <a:pt x="3842585" y="541969"/>
                  <a:pt x="3841266" y="532203"/>
                  <a:pt x="3839878" y="522575"/>
                </a:cubicBezTo>
                <a:cubicBezTo>
                  <a:pt x="3843105" y="525484"/>
                  <a:pt x="3846297" y="528463"/>
                  <a:pt x="3849420" y="531510"/>
                </a:cubicBezTo>
                <a:cubicBezTo>
                  <a:pt x="3851086" y="540653"/>
                  <a:pt x="3852716" y="550003"/>
                  <a:pt x="3854243" y="559457"/>
                </a:cubicBezTo>
                <a:cubicBezTo>
                  <a:pt x="3850808" y="556791"/>
                  <a:pt x="3847304" y="554193"/>
                  <a:pt x="3843764" y="551700"/>
                </a:cubicBezTo>
                <a:close/>
                <a:moveTo>
                  <a:pt x="3818886" y="472256"/>
                </a:moveTo>
                <a:cubicBezTo>
                  <a:pt x="3821974" y="475200"/>
                  <a:pt x="3825062" y="478247"/>
                  <a:pt x="3828115" y="481399"/>
                </a:cubicBezTo>
                <a:cubicBezTo>
                  <a:pt x="3829677" y="490680"/>
                  <a:pt x="3831204" y="500100"/>
                  <a:pt x="3832626" y="509485"/>
                </a:cubicBezTo>
                <a:cubicBezTo>
                  <a:pt x="3829330" y="506749"/>
                  <a:pt x="3825929" y="504082"/>
                  <a:pt x="3822494" y="501485"/>
                </a:cubicBezTo>
                <a:cubicBezTo>
                  <a:pt x="3821349" y="491650"/>
                  <a:pt x="3820169" y="481814"/>
                  <a:pt x="3818886" y="472222"/>
                </a:cubicBezTo>
                <a:close/>
                <a:moveTo>
                  <a:pt x="3601397" y="387791"/>
                </a:moveTo>
                <a:cubicBezTo>
                  <a:pt x="3532278" y="390319"/>
                  <a:pt x="3463125" y="417574"/>
                  <a:pt x="3401397" y="466611"/>
                </a:cubicBezTo>
                <a:cubicBezTo>
                  <a:pt x="3347857" y="509138"/>
                  <a:pt x="3301292" y="567076"/>
                  <a:pt x="3270272" y="629758"/>
                </a:cubicBezTo>
                <a:cubicBezTo>
                  <a:pt x="3233666" y="703696"/>
                  <a:pt x="3207503" y="780473"/>
                  <a:pt x="3179571" y="865873"/>
                </a:cubicBezTo>
                <a:cubicBezTo>
                  <a:pt x="3170029" y="866704"/>
                  <a:pt x="3160383" y="867639"/>
                  <a:pt x="3150771" y="868609"/>
                </a:cubicBezTo>
                <a:cubicBezTo>
                  <a:pt x="3153235" y="860471"/>
                  <a:pt x="3155664" y="852298"/>
                  <a:pt x="3158162" y="844090"/>
                </a:cubicBezTo>
                <a:cubicBezTo>
                  <a:pt x="3184151" y="757512"/>
                  <a:pt x="3211007" y="668026"/>
                  <a:pt x="3250633" y="583595"/>
                </a:cubicBezTo>
                <a:cubicBezTo>
                  <a:pt x="3307295" y="462906"/>
                  <a:pt x="3432590" y="340000"/>
                  <a:pt x="3584811" y="337472"/>
                </a:cubicBezTo>
                <a:cubicBezTo>
                  <a:pt x="3586893" y="337437"/>
                  <a:pt x="3588940" y="337403"/>
                  <a:pt x="3591023" y="337403"/>
                </a:cubicBezTo>
                <a:cubicBezTo>
                  <a:pt x="3678809" y="337403"/>
                  <a:pt x="3749663" y="367913"/>
                  <a:pt x="3807574" y="430630"/>
                </a:cubicBezTo>
                <a:cubicBezTo>
                  <a:pt x="3808997" y="439565"/>
                  <a:pt x="3810385" y="448776"/>
                  <a:pt x="3811738" y="458681"/>
                </a:cubicBezTo>
                <a:cubicBezTo>
                  <a:pt x="3753410" y="407946"/>
                  <a:pt x="3684569" y="384743"/>
                  <a:pt x="3601432" y="387756"/>
                </a:cubicBezTo>
                <a:close/>
                <a:moveTo>
                  <a:pt x="3102090" y="907569"/>
                </a:moveTo>
                <a:cubicBezTo>
                  <a:pt x="3093589" y="908504"/>
                  <a:pt x="3085053" y="909508"/>
                  <a:pt x="3076517" y="910513"/>
                </a:cubicBezTo>
                <a:cubicBezTo>
                  <a:pt x="3079258" y="901197"/>
                  <a:pt x="3082104" y="891396"/>
                  <a:pt x="3084914" y="881319"/>
                </a:cubicBezTo>
                <a:cubicBezTo>
                  <a:pt x="3093519" y="880176"/>
                  <a:pt x="3102125" y="879068"/>
                  <a:pt x="3110764" y="878029"/>
                </a:cubicBezTo>
                <a:cubicBezTo>
                  <a:pt x="3107919" y="887933"/>
                  <a:pt x="3105039" y="897768"/>
                  <a:pt x="3102125" y="907569"/>
                </a:cubicBezTo>
                <a:close/>
                <a:moveTo>
                  <a:pt x="3060244" y="945317"/>
                </a:moveTo>
                <a:cubicBezTo>
                  <a:pt x="3051847" y="946217"/>
                  <a:pt x="3043450" y="947118"/>
                  <a:pt x="3035122" y="948018"/>
                </a:cubicBezTo>
                <a:cubicBezTo>
                  <a:pt x="3038210" y="938772"/>
                  <a:pt x="3041229" y="929213"/>
                  <a:pt x="3044179" y="919551"/>
                </a:cubicBezTo>
                <a:cubicBezTo>
                  <a:pt x="3052541" y="918478"/>
                  <a:pt x="3060903" y="917439"/>
                  <a:pt x="3069196" y="916435"/>
                </a:cubicBezTo>
                <a:cubicBezTo>
                  <a:pt x="3066142" y="926581"/>
                  <a:pt x="3063193" y="936070"/>
                  <a:pt x="3060209" y="945317"/>
                </a:cubicBezTo>
                <a:close/>
                <a:moveTo>
                  <a:pt x="3017600" y="982268"/>
                </a:moveTo>
                <a:cubicBezTo>
                  <a:pt x="3009133" y="983030"/>
                  <a:pt x="3000667" y="983827"/>
                  <a:pt x="2992270" y="984589"/>
                </a:cubicBezTo>
                <a:cubicBezTo>
                  <a:pt x="2995809" y="975446"/>
                  <a:pt x="2999279" y="966096"/>
                  <a:pt x="3002610" y="956710"/>
                </a:cubicBezTo>
                <a:cubicBezTo>
                  <a:pt x="3010903" y="955741"/>
                  <a:pt x="3019265" y="954806"/>
                  <a:pt x="3027662" y="953871"/>
                </a:cubicBezTo>
                <a:cubicBezTo>
                  <a:pt x="3024366" y="963567"/>
                  <a:pt x="3021000" y="973091"/>
                  <a:pt x="3017634" y="982234"/>
                </a:cubicBezTo>
                <a:close/>
                <a:moveTo>
                  <a:pt x="2986371" y="985143"/>
                </a:moveTo>
                <a:cubicBezTo>
                  <a:pt x="2977801" y="985939"/>
                  <a:pt x="2969265" y="986736"/>
                  <a:pt x="2960764" y="987532"/>
                </a:cubicBezTo>
                <a:cubicBezTo>
                  <a:pt x="2964442" y="978701"/>
                  <a:pt x="2968016" y="969593"/>
                  <a:pt x="2971451" y="960416"/>
                </a:cubicBezTo>
                <a:cubicBezTo>
                  <a:pt x="2979848" y="959412"/>
                  <a:pt x="2988245" y="958407"/>
                  <a:pt x="2996711" y="957403"/>
                </a:cubicBezTo>
                <a:cubicBezTo>
                  <a:pt x="2993380" y="966788"/>
                  <a:pt x="2989876" y="976104"/>
                  <a:pt x="2986371" y="985143"/>
                </a:cubicBezTo>
                <a:close/>
                <a:moveTo>
                  <a:pt x="2940674" y="1019947"/>
                </a:moveTo>
                <a:lnTo>
                  <a:pt x="2914130" y="1021713"/>
                </a:lnTo>
                <a:cubicBezTo>
                  <a:pt x="2918363" y="1013228"/>
                  <a:pt x="2922492" y="1004571"/>
                  <a:pt x="2926413" y="995878"/>
                </a:cubicBezTo>
                <a:lnTo>
                  <a:pt x="2928425" y="995670"/>
                </a:lnTo>
                <a:cubicBezTo>
                  <a:pt x="2936441" y="994874"/>
                  <a:pt x="2944491" y="994112"/>
                  <a:pt x="2952575" y="993350"/>
                </a:cubicBezTo>
                <a:cubicBezTo>
                  <a:pt x="2948724" y="1002424"/>
                  <a:pt x="2944699" y="1011358"/>
                  <a:pt x="2940674" y="1019981"/>
                </a:cubicBezTo>
                <a:close/>
                <a:moveTo>
                  <a:pt x="2780541" y="1086023"/>
                </a:moveTo>
                <a:cubicBezTo>
                  <a:pt x="2808404" y="1086369"/>
                  <a:pt x="2839876" y="1086785"/>
                  <a:pt x="2871000" y="1086958"/>
                </a:cubicBezTo>
                <a:cubicBezTo>
                  <a:pt x="2865830" y="1094958"/>
                  <a:pt x="2860486" y="1102854"/>
                  <a:pt x="2855108" y="1110473"/>
                </a:cubicBezTo>
                <a:cubicBezTo>
                  <a:pt x="2818085" y="1108810"/>
                  <a:pt x="2780819" y="1106663"/>
                  <a:pt x="2747856" y="1104758"/>
                </a:cubicBezTo>
                <a:cubicBezTo>
                  <a:pt x="2725545" y="1103477"/>
                  <a:pt x="2702505" y="1102161"/>
                  <a:pt x="2680160" y="1100984"/>
                </a:cubicBezTo>
                <a:cubicBezTo>
                  <a:pt x="2574434" y="1095616"/>
                  <a:pt x="2467806" y="1092637"/>
                  <a:pt x="2356182" y="1091945"/>
                </a:cubicBezTo>
                <a:cubicBezTo>
                  <a:pt x="2473081" y="1087027"/>
                  <a:pt x="2580576" y="1084776"/>
                  <a:pt x="2682970" y="1085088"/>
                </a:cubicBezTo>
                <a:cubicBezTo>
                  <a:pt x="2715170" y="1085192"/>
                  <a:pt x="2746954" y="1085607"/>
                  <a:pt x="2780576" y="1086023"/>
                </a:cubicBezTo>
                <a:close/>
                <a:moveTo>
                  <a:pt x="2139214" y="1072136"/>
                </a:moveTo>
                <a:cubicBezTo>
                  <a:pt x="2133663" y="1071270"/>
                  <a:pt x="2128042" y="1070404"/>
                  <a:pt x="2122455" y="1069608"/>
                </a:cubicBezTo>
                <a:lnTo>
                  <a:pt x="2119714" y="1068049"/>
                </a:lnTo>
                <a:cubicBezTo>
                  <a:pt x="2119506" y="1067911"/>
                  <a:pt x="2119263" y="1067807"/>
                  <a:pt x="2119055" y="1067668"/>
                </a:cubicBezTo>
                <a:cubicBezTo>
                  <a:pt x="2126272" y="1069019"/>
                  <a:pt x="2133108" y="1070370"/>
                  <a:pt x="2139770" y="1071720"/>
                </a:cubicBezTo>
                <a:cubicBezTo>
                  <a:pt x="2143621" y="1072482"/>
                  <a:pt x="2147542" y="1073279"/>
                  <a:pt x="2151463" y="1074075"/>
                </a:cubicBezTo>
                <a:cubicBezTo>
                  <a:pt x="2147334" y="1073417"/>
                  <a:pt x="2143274" y="1072759"/>
                  <a:pt x="2139214" y="1072136"/>
                </a:cubicBezTo>
                <a:close/>
                <a:moveTo>
                  <a:pt x="2140880" y="1066803"/>
                </a:moveTo>
                <a:cubicBezTo>
                  <a:pt x="2129256" y="1064482"/>
                  <a:pt x="2117389" y="1062197"/>
                  <a:pt x="2105592" y="1060050"/>
                </a:cubicBezTo>
                <a:cubicBezTo>
                  <a:pt x="2103441" y="1058872"/>
                  <a:pt x="2101289" y="1057660"/>
                  <a:pt x="2099138" y="1056483"/>
                </a:cubicBezTo>
                <a:cubicBezTo>
                  <a:pt x="2113399" y="1059669"/>
                  <a:pt x="2127486" y="1062959"/>
                  <a:pt x="2141192" y="1066318"/>
                </a:cubicBezTo>
                <a:cubicBezTo>
                  <a:pt x="2145079" y="1067288"/>
                  <a:pt x="2149069" y="1068257"/>
                  <a:pt x="2153129" y="1069296"/>
                </a:cubicBezTo>
                <a:cubicBezTo>
                  <a:pt x="2148999" y="1068465"/>
                  <a:pt x="2144905" y="1067634"/>
                  <a:pt x="2140880" y="1066803"/>
                </a:cubicBezTo>
                <a:close/>
                <a:moveTo>
                  <a:pt x="2142511" y="1061469"/>
                </a:moveTo>
                <a:cubicBezTo>
                  <a:pt x="2123739" y="1056864"/>
                  <a:pt x="2103892" y="1052292"/>
                  <a:pt x="2083489" y="1047963"/>
                </a:cubicBezTo>
                <a:lnTo>
                  <a:pt x="2077764" y="1044847"/>
                </a:lnTo>
                <a:cubicBezTo>
                  <a:pt x="2076029" y="1043912"/>
                  <a:pt x="2074294" y="1042942"/>
                  <a:pt x="2072524" y="1042007"/>
                </a:cubicBezTo>
                <a:cubicBezTo>
                  <a:pt x="2096640" y="1048067"/>
                  <a:pt x="2120130" y="1054405"/>
                  <a:pt x="2142580" y="1060950"/>
                </a:cubicBezTo>
                <a:cubicBezTo>
                  <a:pt x="2146605" y="1062127"/>
                  <a:pt x="2150630" y="1063305"/>
                  <a:pt x="2154655" y="1064517"/>
                </a:cubicBezTo>
                <a:cubicBezTo>
                  <a:pt x="2150595" y="1063513"/>
                  <a:pt x="2146571" y="1062508"/>
                  <a:pt x="2142511" y="1061504"/>
                </a:cubicBezTo>
                <a:close/>
                <a:moveTo>
                  <a:pt x="2144176" y="1056171"/>
                </a:moveTo>
                <a:cubicBezTo>
                  <a:pt x="2115307" y="1047756"/>
                  <a:pt x="2085085" y="1039756"/>
                  <a:pt x="2054377" y="1032345"/>
                </a:cubicBezTo>
                <a:cubicBezTo>
                  <a:pt x="2047750" y="1028847"/>
                  <a:pt x="2041678" y="1025696"/>
                  <a:pt x="2035953" y="1022752"/>
                </a:cubicBezTo>
                <a:cubicBezTo>
                  <a:pt x="2073427" y="1032968"/>
                  <a:pt x="2109721" y="1043981"/>
                  <a:pt x="2144003" y="1055548"/>
                </a:cubicBezTo>
                <a:cubicBezTo>
                  <a:pt x="2145738" y="1056136"/>
                  <a:pt x="2147473" y="1056725"/>
                  <a:pt x="2149208" y="1057348"/>
                </a:cubicBezTo>
                <a:lnTo>
                  <a:pt x="2152990" y="1058664"/>
                </a:lnTo>
                <a:cubicBezTo>
                  <a:pt x="2152990" y="1058664"/>
                  <a:pt x="2153267" y="1058838"/>
                  <a:pt x="2153371" y="1058907"/>
                </a:cubicBezTo>
                <a:cubicBezTo>
                  <a:pt x="2150283" y="1058006"/>
                  <a:pt x="2147230" y="1057071"/>
                  <a:pt x="2144142" y="1056171"/>
                </a:cubicBezTo>
                <a:close/>
                <a:moveTo>
                  <a:pt x="2129881" y="1038925"/>
                </a:moveTo>
                <a:cubicBezTo>
                  <a:pt x="2127244" y="1037366"/>
                  <a:pt x="2124676" y="1035877"/>
                  <a:pt x="2122143" y="1034388"/>
                </a:cubicBezTo>
                <a:cubicBezTo>
                  <a:pt x="2130991" y="1038024"/>
                  <a:pt x="2139110" y="1041418"/>
                  <a:pt x="2146917" y="1044743"/>
                </a:cubicBezTo>
                <a:cubicBezTo>
                  <a:pt x="2150734" y="1046370"/>
                  <a:pt x="2154551" y="1048033"/>
                  <a:pt x="2158403" y="1049695"/>
                </a:cubicBezTo>
                <a:cubicBezTo>
                  <a:pt x="2154759" y="1048275"/>
                  <a:pt x="2151116" y="1046890"/>
                  <a:pt x="2147507" y="1045505"/>
                </a:cubicBezTo>
                <a:cubicBezTo>
                  <a:pt x="2141574" y="1043219"/>
                  <a:pt x="2135606" y="1040968"/>
                  <a:pt x="2129915" y="1038925"/>
                </a:cubicBezTo>
                <a:close/>
                <a:moveTo>
                  <a:pt x="1974155" y="961905"/>
                </a:moveTo>
                <a:cubicBezTo>
                  <a:pt x="1898825" y="936624"/>
                  <a:pt x="1819193" y="920660"/>
                  <a:pt x="1731996" y="913214"/>
                </a:cubicBezTo>
                <a:cubicBezTo>
                  <a:pt x="1680435" y="902686"/>
                  <a:pt x="1626722" y="895206"/>
                  <a:pt x="1572315" y="891050"/>
                </a:cubicBezTo>
                <a:cubicBezTo>
                  <a:pt x="1570129" y="890877"/>
                  <a:pt x="1567908" y="890704"/>
                  <a:pt x="1565688" y="890565"/>
                </a:cubicBezTo>
                <a:cubicBezTo>
                  <a:pt x="1677173" y="888660"/>
                  <a:pt x="1780782" y="899431"/>
                  <a:pt x="1874224" y="922737"/>
                </a:cubicBezTo>
                <a:cubicBezTo>
                  <a:pt x="1908679" y="934027"/>
                  <a:pt x="1942233" y="947187"/>
                  <a:pt x="1974190" y="961905"/>
                </a:cubicBezTo>
                <a:close/>
                <a:moveTo>
                  <a:pt x="1550143" y="886305"/>
                </a:moveTo>
                <a:cubicBezTo>
                  <a:pt x="1539386" y="886617"/>
                  <a:pt x="1527866" y="887102"/>
                  <a:pt x="1514022" y="887829"/>
                </a:cubicBezTo>
                <a:cubicBezTo>
                  <a:pt x="1439907" y="885232"/>
                  <a:pt x="1361905" y="888072"/>
                  <a:pt x="1282203" y="896348"/>
                </a:cubicBezTo>
                <a:cubicBezTo>
                  <a:pt x="1267144" y="897907"/>
                  <a:pt x="1251842" y="899708"/>
                  <a:pt x="1236332" y="901716"/>
                </a:cubicBezTo>
                <a:cubicBezTo>
                  <a:pt x="1342856" y="882080"/>
                  <a:pt x="1440045" y="871137"/>
                  <a:pt x="1531545" y="868436"/>
                </a:cubicBezTo>
                <a:cubicBezTo>
                  <a:pt x="1630608" y="869890"/>
                  <a:pt x="1721552" y="881388"/>
                  <a:pt x="1808055" y="903482"/>
                </a:cubicBezTo>
                <a:cubicBezTo>
                  <a:pt x="1728214" y="889249"/>
                  <a:pt x="1643342" y="883604"/>
                  <a:pt x="1550178" y="886305"/>
                </a:cubicBezTo>
                <a:close/>
                <a:moveTo>
                  <a:pt x="430535" y="1192929"/>
                </a:moveTo>
                <a:cubicBezTo>
                  <a:pt x="412596" y="1192721"/>
                  <a:pt x="391396" y="1192479"/>
                  <a:pt x="370056" y="1192444"/>
                </a:cubicBezTo>
                <a:cubicBezTo>
                  <a:pt x="379807" y="1191163"/>
                  <a:pt x="389661" y="1189812"/>
                  <a:pt x="399758" y="1188393"/>
                </a:cubicBezTo>
                <a:cubicBezTo>
                  <a:pt x="408814" y="1188081"/>
                  <a:pt x="417871" y="1187769"/>
                  <a:pt x="426788" y="1187457"/>
                </a:cubicBezTo>
                <a:cubicBezTo>
                  <a:pt x="524915" y="1184168"/>
                  <a:pt x="626372" y="1180739"/>
                  <a:pt x="741189" y="1160480"/>
                </a:cubicBezTo>
                <a:cubicBezTo>
                  <a:pt x="769294" y="1155562"/>
                  <a:pt x="799898" y="1149675"/>
                  <a:pt x="834735" y="1142437"/>
                </a:cubicBezTo>
                <a:cubicBezTo>
                  <a:pt x="854756" y="1143788"/>
                  <a:pt x="874083" y="1145935"/>
                  <a:pt x="893444" y="1149052"/>
                </a:cubicBezTo>
                <a:cubicBezTo>
                  <a:pt x="832306" y="1161761"/>
                  <a:pt x="782965" y="1170869"/>
                  <a:pt x="738864" y="1177657"/>
                </a:cubicBezTo>
                <a:cubicBezTo>
                  <a:pt x="625782" y="1195215"/>
                  <a:pt x="526511" y="1194072"/>
                  <a:pt x="430535" y="1192964"/>
                </a:cubicBezTo>
                <a:close/>
                <a:moveTo>
                  <a:pt x="1382099" y="1348665"/>
                </a:moveTo>
                <a:cubicBezTo>
                  <a:pt x="1371274" y="1351574"/>
                  <a:pt x="1360413" y="1354448"/>
                  <a:pt x="1349552" y="1357288"/>
                </a:cubicBezTo>
                <a:cubicBezTo>
                  <a:pt x="1341988" y="1352578"/>
                  <a:pt x="1334493" y="1347834"/>
                  <a:pt x="1326999" y="1343089"/>
                </a:cubicBezTo>
                <a:cubicBezTo>
                  <a:pt x="1337581" y="1340458"/>
                  <a:pt x="1348165" y="1337791"/>
                  <a:pt x="1358713" y="1335124"/>
                </a:cubicBezTo>
                <a:cubicBezTo>
                  <a:pt x="1366450" y="1339661"/>
                  <a:pt x="1374258" y="1344163"/>
                  <a:pt x="1382065" y="1348665"/>
                </a:cubicBezTo>
                <a:close/>
                <a:moveTo>
                  <a:pt x="1365791" y="1333323"/>
                </a:moveTo>
                <a:cubicBezTo>
                  <a:pt x="1377138" y="1330415"/>
                  <a:pt x="1388449" y="1327471"/>
                  <a:pt x="1399761" y="1324493"/>
                </a:cubicBezTo>
                <a:cubicBezTo>
                  <a:pt x="1407707" y="1328752"/>
                  <a:pt x="1415722" y="1333012"/>
                  <a:pt x="1423737" y="1337237"/>
                </a:cubicBezTo>
                <a:cubicBezTo>
                  <a:pt x="1412217" y="1340458"/>
                  <a:pt x="1400663" y="1343644"/>
                  <a:pt x="1389074" y="1346760"/>
                </a:cubicBezTo>
                <a:cubicBezTo>
                  <a:pt x="1381267" y="1342293"/>
                  <a:pt x="1373529" y="1337826"/>
                  <a:pt x="1365791" y="1333323"/>
                </a:cubicBezTo>
                <a:close/>
                <a:moveTo>
                  <a:pt x="1406943" y="1322623"/>
                </a:moveTo>
                <a:cubicBezTo>
                  <a:pt x="1419053" y="1319437"/>
                  <a:pt x="1431163" y="1316181"/>
                  <a:pt x="1443238" y="1312926"/>
                </a:cubicBezTo>
                <a:cubicBezTo>
                  <a:pt x="1451357" y="1316908"/>
                  <a:pt x="1459511" y="1320856"/>
                  <a:pt x="1467665" y="1324770"/>
                </a:cubicBezTo>
                <a:cubicBezTo>
                  <a:pt x="1455417" y="1328302"/>
                  <a:pt x="1443134" y="1331800"/>
                  <a:pt x="1430850" y="1335263"/>
                </a:cubicBezTo>
                <a:cubicBezTo>
                  <a:pt x="1422835" y="1331072"/>
                  <a:pt x="1414889" y="1326882"/>
                  <a:pt x="1406943" y="1322623"/>
                </a:cubicBezTo>
                <a:close/>
                <a:moveTo>
                  <a:pt x="1577728" y="1297307"/>
                </a:moveTo>
                <a:cubicBezTo>
                  <a:pt x="1592058" y="1292944"/>
                  <a:pt x="1606354" y="1288546"/>
                  <a:pt x="1620615" y="1284113"/>
                </a:cubicBezTo>
                <a:cubicBezTo>
                  <a:pt x="1628214" y="1286849"/>
                  <a:pt x="1635813" y="1289585"/>
                  <a:pt x="1643481" y="1292251"/>
                </a:cubicBezTo>
                <a:cubicBezTo>
                  <a:pt x="1629393" y="1296961"/>
                  <a:pt x="1615306" y="1301636"/>
                  <a:pt x="1601149" y="1306242"/>
                </a:cubicBezTo>
                <a:cubicBezTo>
                  <a:pt x="1593203" y="1303264"/>
                  <a:pt x="1585361" y="1300251"/>
                  <a:pt x="1577728" y="1297307"/>
                </a:cubicBezTo>
                <a:close/>
                <a:moveTo>
                  <a:pt x="2592859" y="1435762"/>
                </a:moveTo>
                <a:cubicBezTo>
                  <a:pt x="2594316" y="1435624"/>
                  <a:pt x="2595773" y="1435451"/>
                  <a:pt x="2597231" y="1435277"/>
                </a:cubicBezTo>
                <a:cubicBezTo>
                  <a:pt x="2599105" y="1436282"/>
                  <a:pt x="2600978" y="1437286"/>
                  <a:pt x="2602887" y="1438290"/>
                </a:cubicBezTo>
                <a:cubicBezTo>
                  <a:pt x="2601464" y="1438360"/>
                  <a:pt x="2600076" y="1438394"/>
                  <a:pt x="2598653" y="1438464"/>
                </a:cubicBezTo>
                <a:cubicBezTo>
                  <a:pt x="2596710" y="1437563"/>
                  <a:pt x="2594767" y="1436663"/>
                  <a:pt x="2592859" y="1435762"/>
                </a:cubicBezTo>
                <a:close/>
                <a:moveTo>
                  <a:pt x="2606079" y="1434239"/>
                </a:moveTo>
                <a:cubicBezTo>
                  <a:pt x="2607849" y="1434031"/>
                  <a:pt x="2609618" y="1433788"/>
                  <a:pt x="2611353" y="1433581"/>
                </a:cubicBezTo>
                <a:cubicBezTo>
                  <a:pt x="2613539" y="1434897"/>
                  <a:pt x="2615725" y="1436178"/>
                  <a:pt x="2617946" y="1437494"/>
                </a:cubicBezTo>
                <a:cubicBezTo>
                  <a:pt x="2616245" y="1437598"/>
                  <a:pt x="2614511" y="1437702"/>
                  <a:pt x="2612810" y="1437806"/>
                </a:cubicBezTo>
                <a:cubicBezTo>
                  <a:pt x="2610555" y="1436628"/>
                  <a:pt x="2608334" y="1435451"/>
                  <a:pt x="2606079" y="1434273"/>
                </a:cubicBezTo>
                <a:close/>
                <a:moveTo>
                  <a:pt x="2667495" y="1437667"/>
                </a:moveTo>
                <a:cubicBezTo>
                  <a:pt x="2669924" y="1439537"/>
                  <a:pt x="2672387" y="1441373"/>
                  <a:pt x="2674851" y="1443243"/>
                </a:cubicBezTo>
                <a:cubicBezTo>
                  <a:pt x="2672734" y="1443381"/>
                  <a:pt x="2670618" y="1443520"/>
                  <a:pt x="2668501" y="1443658"/>
                </a:cubicBezTo>
                <a:cubicBezTo>
                  <a:pt x="2666037" y="1441927"/>
                  <a:pt x="2663539" y="1440230"/>
                  <a:pt x="2661076" y="1438498"/>
                </a:cubicBezTo>
                <a:cubicBezTo>
                  <a:pt x="2663192" y="1438221"/>
                  <a:pt x="2665344" y="1437944"/>
                  <a:pt x="2667460" y="1437667"/>
                </a:cubicBezTo>
                <a:close/>
                <a:moveTo>
                  <a:pt x="2701811" y="1445771"/>
                </a:moveTo>
                <a:cubicBezTo>
                  <a:pt x="2710104" y="1444801"/>
                  <a:pt x="2718258" y="1443693"/>
                  <a:pt x="2726065" y="1442446"/>
                </a:cubicBezTo>
                <a:cubicBezTo>
                  <a:pt x="2729813" y="1445078"/>
                  <a:pt x="2733595" y="1447710"/>
                  <a:pt x="2737377" y="1450307"/>
                </a:cubicBezTo>
                <a:cubicBezTo>
                  <a:pt x="2728355" y="1451277"/>
                  <a:pt x="2719264" y="1452039"/>
                  <a:pt x="2710312" y="1452524"/>
                </a:cubicBezTo>
                <a:cubicBezTo>
                  <a:pt x="2707467" y="1450307"/>
                  <a:pt x="2704656" y="1448056"/>
                  <a:pt x="2701811" y="1445771"/>
                </a:cubicBezTo>
                <a:close/>
                <a:moveTo>
                  <a:pt x="2797405" y="1457095"/>
                </a:moveTo>
                <a:cubicBezTo>
                  <a:pt x="2786197" y="1458896"/>
                  <a:pt x="2774677" y="1460316"/>
                  <a:pt x="2763088" y="1461285"/>
                </a:cubicBezTo>
                <a:cubicBezTo>
                  <a:pt x="2759098" y="1458688"/>
                  <a:pt x="2755108" y="1456056"/>
                  <a:pt x="2751117" y="1453424"/>
                </a:cubicBezTo>
                <a:cubicBezTo>
                  <a:pt x="2761457" y="1452039"/>
                  <a:pt x="2771693" y="1450307"/>
                  <a:pt x="2781583" y="1448333"/>
                </a:cubicBezTo>
                <a:cubicBezTo>
                  <a:pt x="2787308" y="1451554"/>
                  <a:pt x="2792512" y="1454463"/>
                  <a:pt x="2797405" y="1457095"/>
                </a:cubicBezTo>
                <a:close/>
                <a:moveTo>
                  <a:pt x="2858370" y="1486428"/>
                </a:moveTo>
                <a:cubicBezTo>
                  <a:pt x="2859896" y="1487086"/>
                  <a:pt x="2861458" y="1487744"/>
                  <a:pt x="2862984" y="1488402"/>
                </a:cubicBezTo>
                <a:cubicBezTo>
                  <a:pt x="2867426" y="1490237"/>
                  <a:pt x="2872041" y="1492038"/>
                  <a:pt x="2877176" y="1494012"/>
                </a:cubicBezTo>
                <a:cubicBezTo>
                  <a:pt x="2859758" y="1496124"/>
                  <a:pt x="2841680" y="1497059"/>
                  <a:pt x="2823359" y="1496748"/>
                </a:cubicBezTo>
                <a:cubicBezTo>
                  <a:pt x="2819091" y="1494497"/>
                  <a:pt x="2814719" y="1492142"/>
                  <a:pt x="2810382" y="1489717"/>
                </a:cubicBezTo>
                <a:cubicBezTo>
                  <a:pt x="2826031" y="1489198"/>
                  <a:pt x="2841506" y="1487847"/>
                  <a:pt x="2856461" y="1485631"/>
                </a:cubicBezTo>
                <a:lnTo>
                  <a:pt x="2858370" y="1486462"/>
                </a:lnTo>
                <a:close/>
                <a:moveTo>
                  <a:pt x="2994977" y="1489302"/>
                </a:moveTo>
                <a:cubicBezTo>
                  <a:pt x="3008370" y="1490860"/>
                  <a:pt x="3021833" y="1491795"/>
                  <a:pt x="3035088" y="1492107"/>
                </a:cubicBezTo>
                <a:cubicBezTo>
                  <a:pt x="3027107" y="1495501"/>
                  <a:pt x="3019057" y="1498687"/>
                  <a:pt x="3011111" y="1501561"/>
                </a:cubicBezTo>
                <a:cubicBezTo>
                  <a:pt x="2996677" y="1506756"/>
                  <a:pt x="2981895" y="1511050"/>
                  <a:pt x="2967149" y="1514340"/>
                </a:cubicBezTo>
                <a:cubicBezTo>
                  <a:pt x="2956392" y="1512332"/>
                  <a:pt x="2945601" y="1509942"/>
                  <a:pt x="2934983" y="1507172"/>
                </a:cubicBezTo>
                <a:cubicBezTo>
                  <a:pt x="2954831" y="1503120"/>
                  <a:pt x="2974366" y="1497371"/>
                  <a:pt x="2993172" y="1490064"/>
                </a:cubicBezTo>
                <a:lnTo>
                  <a:pt x="2994977" y="1489337"/>
                </a:lnTo>
                <a:close/>
                <a:moveTo>
                  <a:pt x="3127246" y="1484419"/>
                </a:moveTo>
                <a:cubicBezTo>
                  <a:pt x="3144352" y="1481129"/>
                  <a:pt x="3161736" y="1476869"/>
                  <a:pt x="3179085" y="1471744"/>
                </a:cubicBezTo>
                <a:cubicBezTo>
                  <a:pt x="3151361" y="1490653"/>
                  <a:pt x="3123603" y="1505856"/>
                  <a:pt x="3094560" y="1518115"/>
                </a:cubicBezTo>
                <a:cubicBezTo>
                  <a:pt x="3075025" y="1520678"/>
                  <a:pt x="3055317" y="1521786"/>
                  <a:pt x="3035816" y="1521440"/>
                </a:cubicBezTo>
                <a:cubicBezTo>
                  <a:pt x="3062152" y="1512470"/>
                  <a:pt x="3088037" y="1500869"/>
                  <a:pt x="3112846" y="1486947"/>
                </a:cubicBezTo>
                <a:cubicBezTo>
                  <a:pt x="3118016" y="1486116"/>
                  <a:pt x="3122701" y="1485285"/>
                  <a:pt x="3127246" y="1484419"/>
                </a:cubicBezTo>
                <a:close/>
                <a:moveTo>
                  <a:pt x="3113297" y="1515275"/>
                </a:moveTo>
                <a:cubicBezTo>
                  <a:pt x="3141403" y="1502115"/>
                  <a:pt x="3168363" y="1486150"/>
                  <a:pt x="3195289" y="1466653"/>
                </a:cubicBezTo>
                <a:cubicBezTo>
                  <a:pt x="3222840" y="1457580"/>
                  <a:pt x="3250321" y="1446359"/>
                  <a:pt x="3278947" y="1432472"/>
                </a:cubicBezTo>
                <a:cubicBezTo>
                  <a:pt x="3252958" y="1455017"/>
                  <a:pt x="3227802" y="1474030"/>
                  <a:pt x="3202437" y="1490341"/>
                </a:cubicBezTo>
                <a:cubicBezTo>
                  <a:pt x="3175234" y="1500592"/>
                  <a:pt x="3147891" y="1508488"/>
                  <a:pt x="3121209" y="1513821"/>
                </a:cubicBezTo>
                <a:lnTo>
                  <a:pt x="3121209" y="1513821"/>
                </a:lnTo>
                <a:cubicBezTo>
                  <a:pt x="3118641" y="1514340"/>
                  <a:pt x="3116038" y="1514825"/>
                  <a:pt x="3113263" y="1515310"/>
                </a:cubicBezTo>
                <a:close/>
                <a:moveTo>
                  <a:pt x="3357781" y="1363903"/>
                </a:moveTo>
                <a:cubicBezTo>
                  <a:pt x="3399211" y="1340942"/>
                  <a:pt x="3440120" y="1315246"/>
                  <a:pt x="3477247" y="1291558"/>
                </a:cubicBezTo>
                <a:cubicBezTo>
                  <a:pt x="3470377" y="1298415"/>
                  <a:pt x="3463472" y="1305342"/>
                  <a:pt x="3456463" y="1312337"/>
                </a:cubicBezTo>
                <a:cubicBezTo>
                  <a:pt x="3450148" y="1318675"/>
                  <a:pt x="3443833" y="1325012"/>
                  <a:pt x="3437760" y="1331107"/>
                </a:cubicBezTo>
                <a:cubicBezTo>
                  <a:pt x="3403409" y="1354587"/>
                  <a:pt x="3358787" y="1384231"/>
                  <a:pt x="3311355" y="1410031"/>
                </a:cubicBezTo>
                <a:cubicBezTo>
                  <a:pt x="3326206" y="1396040"/>
                  <a:pt x="3341473" y="1380837"/>
                  <a:pt x="3357746" y="1363903"/>
                </a:cubicBezTo>
                <a:close/>
                <a:moveTo>
                  <a:pt x="3480717" y="1229049"/>
                </a:moveTo>
                <a:lnTo>
                  <a:pt x="3488489" y="1225413"/>
                </a:lnTo>
                <a:cubicBezTo>
                  <a:pt x="3525651" y="1207994"/>
                  <a:pt x="3560731" y="1191544"/>
                  <a:pt x="3596366" y="1176410"/>
                </a:cubicBezTo>
                <a:cubicBezTo>
                  <a:pt x="3600912" y="1174471"/>
                  <a:pt x="3605249" y="1172670"/>
                  <a:pt x="3609412" y="1170938"/>
                </a:cubicBezTo>
                <a:cubicBezTo>
                  <a:pt x="3601258" y="1177414"/>
                  <a:pt x="3593070" y="1184098"/>
                  <a:pt x="3584950" y="1190955"/>
                </a:cubicBezTo>
                <a:cubicBezTo>
                  <a:pt x="3553236" y="1206297"/>
                  <a:pt x="3522285" y="1222539"/>
                  <a:pt x="3489495" y="1239681"/>
                </a:cubicBezTo>
                <a:cubicBezTo>
                  <a:pt x="3477872" y="1245776"/>
                  <a:pt x="3466213" y="1251871"/>
                  <a:pt x="3454485" y="1257932"/>
                </a:cubicBezTo>
                <a:cubicBezTo>
                  <a:pt x="3464131" y="1247231"/>
                  <a:pt x="3472597" y="1237880"/>
                  <a:pt x="3480752" y="1229049"/>
                </a:cubicBezTo>
                <a:close/>
                <a:moveTo>
                  <a:pt x="3661911" y="1138074"/>
                </a:moveTo>
                <a:lnTo>
                  <a:pt x="3666422" y="1136654"/>
                </a:lnTo>
                <a:cubicBezTo>
                  <a:pt x="3714548" y="1121832"/>
                  <a:pt x="3763715" y="1109988"/>
                  <a:pt x="3812952" y="1101295"/>
                </a:cubicBezTo>
                <a:cubicBezTo>
                  <a:pt x="3760037" y="1113035"/>
                  <a:pt x="3707123" y="1128481"/>
                  <a:pt x="3655353" y="1147424"/>
                </a:cubicBezTo>
                <a:cubicBezTo>
                  <a:pt x="3651016" y="1149017"/>
                  <a:pt x="3646574" y="1150679"/>
                  <a:pt x="3641959" y="1152411"/>
                </a:cubicBezTo>
                <a:cubicBezTo>
                  <a:pt x="3648587" y="1147528"/>
                  <a:pt x="3655249" y="1142714"/>
                  <a:pt x="3661911" y="1138039"/>
                </a:cubicBezTo>
                <a:close/>
                <a:moveTo>
                  <a:pt x="4101850" y="1363245"/>
                </a:moveTo>
                <a:cubicBezTo>
                  <a:pt x="4087623" y="1342709"/>
                  <a:pt x="4075479" y="1320268"/>
                  <a:pt x="4061079" y="1293013"/>
                </a:cubicBezTo>
                <a:cubicBezTo>
                  <a:pt x="4036964" y="1247404"/>
                  <a:pt x="4017845" y="1183579"/>
                  <a:pt x="3999143" y="1086335"/>
                </a:cubicBezTo>
                <a:lnTo>
                  <a:pt x="4001433" y="1086577"/>
                </a:lnTo>
                <a:cubicBezTo>
                  <a:pt x="4004417" y="1086889"/>
                  <a:pt x="4007401" y="1087200"/>
                  <a:pt x="4010385" y="1087547"/>
                </a:cubicBezTo>
                <a:cubicBezTo>
                  <a:pt x="4015694" y="1088413"/>
                  <a:pt x="4021037" y="1089313"/>
                  <a:pt x="4026312" y="1090248"/>
                </a:cubicBezTo>
                <a:cubicBezTo>
                  <a:pt x="4047269" y="1177761"/>
                  <a:pt x="4067741" y="1236253"/>
                  <a:pt x="4092585" y="1279749"/>
                </a:cubicBezTo>
                <a:lnTo>
                  <a:pt x="4095431" y="1284771"/>
                </a:lnTo>
                <a:cubicBezTo>
                  <a:pt x="4108165" y="1307073"/>
                  <a:pt x="4120170" y="1328164"/>
                  <a:pt x="4133911" y="1347176"/>
                </a:cubicBezTo>
                <a:cubicBezTo>
                  <a:pt x="4171350" y="1399053"/>
                  <a:pt x="4217187" y="1436871"/>
                  <a:pt x="4270206" y="1459589"/>
                </a:cubicBezTo>
                <a:cubicBezTo>
                  <a:pt x="4317916" y="1480021"/>
                  <a:pt x="4371247" y="1487536"/>
                  <a:pt x="4424508" y="1481337"/>
                </a:cubicBezTo>
                <a:cubicBezTo>
                  <a:pt x="4427909" y="1480956"/>
                  <a:pt x="4431518" y="1480436"/>
                  <a:pt x="4435473" y="1479848"/>
                </a:cubicBezTo>
                <a:cubicBezTo>
                  <a:pt x="4431969" y="1483934"/>
                  <a:pt x="4428637" y="1487640"/>
                  <a:pt x="4425376" y="1491172"/>
                </a:cubicBezTo>
                <a:cubicBezTo>
                  <a:pt x="4413821" y="1494046"/>
                  <a:pt x="4402197" y="1496297"/>
                  <a:pt x="4390817" y="1497821"/>
                </a:cubicBezTo>
                <a:cubicBezTo>
                  <a:pt x="4277006" y="1513163"/>
                  <a:pt x="4171697" y="1464091"/>
                  <a:pt x="4101850" y="1363210"/>
                </a:cubicBezTo>
                <a:close/>
                <a:moveTo>
                  <a:pt x="4556362" y="1421217"/>
                </a:moveTo>
                <a:cubicBezTo>
                  <a:pt x="4558339" y="1419209"/>
                  <a:pt x="4560283" y="1417165"/>
                  <a:pt x="4562225" y="1415088"/>
                </a:cubicBezTo>
                <a:lnTo>
                  <a:pt x="4566181" y="1417650"/>
                </a:lnTo>
                <a:cubicBezTo>
                  <a:pt x="4565140" y="1418551"/>
                  <a:pt x="4564099" y="1419416"/>
                  <a:pt x="4563058" y="1420317"/>
                </a:cubicBezTo>
                <a:cubicBezTo>
                  <a:pt x="4561185" y="1420871"/>
                  <a:pt x="4559311" y="1421425"/>
                  <a:pt x="4557437" y="1421945"/>
                </a:cubicBezTo>
                <a:lnTo>
                  <a:pt x="4556362" y="1421217"/>
                </a:lnTo>
                <a:close/>
                <a:moveTo>
                  <a:pt x="6145228" y="1734906"/>
                </a:moveTo>
                <a:cubicBezTo>
                  <a:pt x="6124582" y="1738542"/>
                  <a:pt x="6102722" y="1741520"/>
                  <a:pt x="6080064" y="1743806"/>
                </a:cubicBezTo>
                <a:cubicBezTo>
                  <a:pt x="6119586" y="1736222"/>
                  <a:pt x="6160078" y="1724239"/>
                  <a:pt x="6206504" y="1706681"/>
                </a:cubicBezTo>
                <a:cubicBezTo>
                  <a:pt x="6303278" y="1682301"/>
                  <a:pt x="6402376" y="1644622"/>
                  <a:pt x="6509212" y="1591568"/>
                </a:cubicBezTo>
                <a:cubicBezTo>
                  <a:pt x="6525520" y="1585992"/>
                  <a:pt x="6544812" y="1579308"/>
                  <a:pt x="6564104" y="1572278"/>
                </a:cubicBezTo>
                <a:cubicBezTo>
                  <a:pt x="6576179" y="1567880"/>
                  <a:pt x="6588081" y="1563516"/>
                  <a:pt x="6599913" y="1559153"/>
                </a:cubicBezTo>
                <a:cubicBezTo>
                  <a:pt x="6431349" y="1654977"/>
                  <a:pt x="6290370" y="1709383"/>
                  <a:pt x="6145228" y="1734906"/>
                </a:cubicBezTo>
                <a:close/>
                <a:moveTo>
                  <a:pt x="6634334" y="1525041"/>
                </a:moveTo>
                <a:cubicBezTo>
                  <a:pt x="6647866" y="1521613"/>
                  <a:pt x="6662057" y="1517976"/>
                  <a:pt x="6676457" y="1514098"/>
                </a:cubicBezTo>
                <a:cubicBezTo>
                  <a:pt x="6659004" y="1524695"/>
                  <a:pt x="6642557" y="1534530"/>
                  <a:pt x="6626561" y="1543881"/>
                </a:cubicBezTo>
                <a:cubicBezTo>
                  <a:pt x="6605846" y="1551673"/>
                  <a:pt x="6585166" y="1559222"/>
                  <a:pt x="6562231" y="1567603"/>
                </a:cubicBezTo>
                <a:cubicBezTo>
                  <a:pt x="6556124" y="1569854"/>
                  <a:pt x="6549670" y="1572140"/>
                  <a:pt x="6542695" y="1574598"/>
                </a:cubicBezTo>
                <a:cubicBezTo>
                  <a:pt x="6571599" y="1559672"/>
                  <a:pt x="6601787" y="1543326"/>
                  <a:pt x="6634334" y="1525041"/>
                </a:cubicBezTo>
                <a:close/>
                <a:moveTo>
                  <a:pt x="6686624" y="1495155"/>
                </a:moveTo>
                <a:cubicBezTo>
                  <a:pt x="6696756" y="1493665"/>
                  <a:pt x="6705777" y="1492280"/>
                  <a:pt x="6714347" y="1490791"/>
                </a:cubicBezTo>
                <a:cubicBezTo>
                  <a:pt x="6706888" y="1495432"/>
                  <a:pt x="6699393" y="1500072"/>
                  <a:pt x="6691898" y="1504678"/>
                </a:cubicBezTo>
                <a:cubicBezTo>
                  <a:pt x="6677949" y="1508591"/>
                  <a:pt x="6664209" y="1512193"/>
                  <a:pt x="6651093" y="1515587"/>
                </a:cubicBezTo>
                <a:cubicBezTo>
                  <a:pt x="6662092" y="1509319"/>
                  <a:pt x="6673820" y="1502600"/>
                  <a:pt x="6686624" y="1495155"/>
                </a:cubicBezTo>
                <a:close/>
                <a:moveTo>
                  <a:pt x="6682113" y="1458619"/>
                </a:moveTo>
                <a:cubicBezTo>
                  <a:pt x="6690302" y="1459311"/>
                  <a:pt x="6697519" y="1459866"/>
                  <a:pt x="6704285" y="1460350"/>
                </a:cubicBezTo>
                <a:cubicBezTo>
                  <a:pt x="6696964" y="1464402"/>
                  <a:pt x="6689677" y="1468454"/>
                  <a:pt x="6682321" y="1472471"/>
                </a:cubicBezTo>
                <a:cubicBezTo>
                  <a:pt x="6676769" y="1472575"/>
                  <a:pt x="6671148" y="1472644"/>
                  <a:pt x="6665492" y="1472714"/>
                </a:cubicBezTo>
                <a:cubicBezTo>
                  <a:pt x="6661988" y="1472748"/>
                  <a:pt x="6658414" y="1472818"/>
                  <a:pt x="6654875" y="1472852"/>
                </a:cubicBezTo>
                <a:cubicBezTo>
                  <a:pt x="6663966" y="1468108"/>
                  <a:pt x="6673057" y="1463329"/>
                  <a:pt x="6682113" y="1458584"/>
                </a:cubicBezTo>
                <a:close/>
                <a:moveTo>
                  <a:pt x="6721808" y="1456437"/>
                </a:moveTo>
                <a:lnTo>
                  <a:pt x="6737838" y="1447537"/>
                </a:lnTo>
                <a:cubicBezTo>
                  <a:pt x="6743390" y="1448437"/>
                  <a:pt x="6748595" y="1449165"/>
                  <a:pt x="6753730" y="1449823"/>
                </a:cubicBezTo>
                <a:lnTo>
                  <a:pt x="6741204" y="1457234"/>
                </a:lnTo>
                <a:cubicBezTo>
                  <a:pt x="6734750" y="1457060"/>
                  <a:pt x="6728366" y="1456783"/>
                  <a:pt x="6721808" y="1456437"/>
                </a:cubicBezTo>
                <a:close/>
                <a:moveTo>
                  <a:pt x="6778817" y="1440853"/>
                </a:moveTo>
                <a:cubicBezTo>
                  <a:pt x="6782668" y="1441580"/>
                  <a:pt x="6786450" y="1442273"/>
                  <a:pt x="6790232" y="1442896"/>
                </a:cubicBezTo>
                <a:lnTo>
                  <a:pt x="6782738" y="1447675"/>
                </a:lnTo>
                <a:cubicBezTo>
                  <a:pt x="6778331" y="1447329"/>
                  <a:pt x="6773890" y="1446914"/>
                  <a:pt x="6769379" y="1446463"/>
                </a:cubicBezTo>
                <a:lnTo>
                  <a:pt x="6778817" y="1440853"/>
                </a:lnTo>
                <a:close/>
                <a:moveTo>
                  <a:pt x="6820420" y="1442308"/>
                </a:moveTo>
                <a:lnTo>
                  <a:pt x="6824098" y="1439780"/>
                </a:lnTo>
                <a:cubicBezTo>
                  <a:pt x="6825972" y="1440195"/>
                  <a:pt x="6827846" y="1440576"/>
                  <a:pt x="6829719" y="1440957"/>
                </a:cubicBezTo>
                <a:lnTo>
                  <a:pt x="6826909" y="1443069"/>
                </a:lnTo>
                <a:cubicBezTo>
                  <a:pt x="6824757" y="1442827"/>
                  <a:pt x="6822606" y="1442585"/>
                  <a:pt x="6820420" y="1442308"/>
                </a:cubicBezTo>
                <a:close/>
                <a:moveTo>
                  <a:pt x="6836520" y="1442308"/>
                </a:moveTo>
                <a:cubicBezTo>
                  <a:pt x="6837596" y="1442515"/>
                  <a:pt x="6838671" y="1442723"/>
                  <a:pt x="6839712" y="1442896"/>
                </a:cubicBezTo>
                <a:lnTo>
                  <a:pt x="6837734" y="1444143"/>
                </a:lnTo>
                <a:cubicBezTo>
                  <a:pt x="6836624" y="1444039"/>
                  <a:pt x="6835548" y="1443935"/>
                  <a:pt x="6834438" y="1443831"/>
                </a:cubicBezTo>
                <a:lnTo>
                  <a:pt x="6836520" y="1442308"/>
                </a:lnTo>
                <a:close/>
                <a:moveTo>
                  <a:pt x="6878505" y="1442238"/>
                </a:moveTo>
                <a:cubicBezTo>
                  <a:pt x="6878782" y="1442273"/>
                  <a:pt x="6879025" y="1442342"/>
                  <a:pt x="6879303" y="1442377"/>
                </a:cubicBezTo>
                <a:cubicBezTo>
                  <a:pt x="6878679" y="1442619"/>
                  <a:pt x="6878089" y="1442862"/>
                  <a:pt x="6877464" y="1443069"/>
                </a:cubicBezTo>
                <a:cubicBezTo>
                  <a:pt x="6877256" y="1443069"/>
                  <a:pt x="6877047" y="1443035"/>
                  <a:pt x="6876839" y="1443000"/>
                </a:cubicBezTo>
                <a:cubicBezTo>
                  <a:pt x="6877395" y="1442723"/>
                  <a:pt x="6877950" y="1442481"/>
                  <a:pt x="6878505" y="1442204"/>
                </a:cubicBezTo>
                <a:close/>
                <a:moveTo>
                  <a:pt x="6990858" y="1433823"/>
                </a:moveTo>
                <a:cubicBezTo>
                  <a:pt x="6991100" y="1433754"/>
                  <a:pt x="6991378" y="1433684"/>
                  <a:pt x="6991621" y="1433581"/>
                </a:cubicBezTo>
                <a:cubicBezTo>
                  <a:pt x="6992037" y="1433754"/>
                  <a:pt x="6992419" y="1433892"/>
                  <a:pt x="6992835" y="1434065"/>
                </a:cubicBezTo>
                <a:cubicBezTo>
                  <a:pt x="6992593" y="1434135"/>
                  <a:pt x="6992349" y="1434169"/>
                  <a:pt x="6992142" y="1434239"/>
                </a:cubicBezTo>
                <a:lnTo>
                  <a:pt x="6990858" y="1433823"/>
                </a:lnTo>
                <a:close/>
                <a:moveTo>
                  <a:pt x="6982738" y="1430983"/>
                </a:moveTo>
                <a:cubicBezTo>
                  <a:pt x="6981975" y="1430706"/>
                  <a:pt x="6981212" y="1430429"/>
                  <a:pt x="6980448" y="1430117"/>
                </a:cubicBezTo>
                <a:lnTo>
                  <a:pt x="6981940" y="1429598"/>
                </a:lnTo>
                <a:cubicBezTo>
                  <a:pt x="6982704" y="1429910"/>
                  <a:pt x="6983467" y="1430221"/>
                  <a:pt x="6984195" y="1430533"/>
                </a:cubicBezTo>
                <a:lnTo>
                  <a:pt x="6982981" y="1430879"/>
                </a:lnTo>
                <a:lnTo>
                  <a:pt x="6982738" y="1430949"/>
                </a:lnTo>
                <a:close/>
                <a:moveTo>
                  <a:pt x="6970039" y="1426066"/>
                </a:moveTo>
                <a:cubicBezTo>
                  <a:pt x="6970767" y="1425789"/>
                  <a:pt x="6971496" y="1425512"/>
                  <a:pt x="6972225" y="1425234"/>
                </a:cubicBezTo>
                <a:cubicBezTo>
                  <a:pt x="6973231" y="1425685"/>
                  <a:pt x="6974237" y="1426135"/>
                  <a:pt x="6975209" y="1426585"/>
                </a:cubicBezTo>
                <a:cubicBezTo>
                  <a:pt x="6974515" y="1426827"/>
                  <a:pt x="6973821" y="1427070"/>
                  <a:pt x="6973127" y="1427312"/>
                </a:cubicBezTo>
                <a:cubicBezTo>
                  <a:pt x="6972086" y="1426897"/>
                  <a:pt x="6971045" y="1426481"/>
                  <a:pt x="6970039" y="1426066"/>
                </a:cubicBezTo>
                <a:close/>
                <a:moveTo>
                  <a:pt x="6963238" y="1423295"/>
                </a:moveTo>
                <a:cubicBezTo>
                  <a:pt x="6961954" y="1422776"/>
                  <a:pt x="6960705" y="1422222"/>
                  <a:pt x="6959421" y="1421667"/>
                </a:cubicBezTo>
                <a:lnTo>
                  <a:pt x="6962127" y="1420490"/>
                </a:lnTo>
                <a:cubicBezTo>
                  <a:pt x="6963377" y="1421079"/>
                  <a:pt x="6964591" y="1421702"/>
                  <a:pt x="6965840" y="1422291"/>
                </a:cubicBezTo>
                <a:cubicBezTo>
                  <a:pt x="6965528" y="1422395"/>
                  <a:pt x="6965216" y="1422533"/>
                  <a:pt x="6964904" y="1422637"/>
                </a:cubicBezTo>
                <a:lnTo>
                  <a:pt x="6963203" y="1423295"/>
                </a:lnTo>
                <a:close/>
                <a:moveTo>
                  <a:pt x="6957548" y="1412559"/>
                </a:moveTo>
                <a:lnTo>
                  <a:pt x="6960948" y="1410897"/>
                </a:lnTo>
                <a:cubicBezTo>
                  <a:pt x="6962474" y="1411763"/>
                  <a:pt x="6964036" y="1412629"/>
                  <a:pt x="6965563" y="1413460"/>
                </a:cubicBezTo>
                <a:lnTo>
                  <a:pt x="6962266" y="1414914"/>
                </a:lnTo>
                <a:cubicBezTo>
                  <a:pt x="6960670" y="1414118"/>
                  <a:pt x="6959109" y="1413356"/>
                  <a:pt x="6957548" y="1412559"/>
                </a:cubicBezTo>
                <a:close/>
                <a:moveTo>
                  <a:pt x="6966534" y="1408161"/>
                </a:moveTo>
                <a:lnTo>
                  <a:pt x="6970281" y="1406326"/>
                </a:lnTo>
                <a:cubicBezTo>
                  <a:pt x="6971913" y="1407296"/>
                  <a:pt x="6973509" y="1408265"/>
                  <a:pt x="6975139" y="1409235"/>
                </a:cubicBezTo>
                <a:lnTo>
                  <a:pt x="6971496" y="1410863"/>
                </a:lnTo>
                <a:cubicBezTo>
                  <a:pt x="6969830" y="1409962"/>
                  <a:pt x="6968200" y="1409096"/>
                  <a:pt x="6966569" y="1408161"/>
                </a:cubicBezTo>
                <a:close/>
                <a:moveTo>
                  <a:pt x="6975729" y="1403659"/>
                </a:moveTo>
                <a:lnTo>
                  <a:pt x="6979511" y="1401789"/>
                </a:lnTo>
                <a:cubicBezTo>
                  <a:pt x="6981177" y="1402863"/>
                  <a:pt x="6982877" y="1403936"/>
                  <a:pt x="6984542" y="1405010"/>
                </a:cubicBezTo>
                <a:lnTo>
                  <a:pt x="6980830" y="1406672"/>
                </a:lnTo>
                <a:cubicBezTo>
                  <a:pt x="6979130" y="1405668"/>
                  <a:pt x="6977430" y="1404664"/>
                  <a:pt x="6975695" y="1403659"/>
                </a:cubicBezTo>
                <a:close/>
                <a:moveTo>
                  <a:pt x="6991274" y="1170142"/>
                </a:moveTo>
                <a:cubicBezTo>
                  <a:pt x="6922676" y="1161623"/>
                  <a:pt x="6853210" y="1165986"/>
                  <a:pt x="6778921" y="1183510"/>
                </a:cubicBezTo>
                <a:lnTo>
                  <a:pt x="6769448" y="1168653"/>
                </a:lnTo>
                <a:cubicBezTo>
                  <a:pt x="6850712" y="1149398"/>
                  <a:pt x="6925799" y="1146316"/>
                  <a:pt x="6998942" y="1159268"/>
                </a:cubicBezTo>
                <a:cubicBezTo>
                  <a:pt x="7086451" y="1174748"/>
                  <a:pt x="7167264" y="1211110"/>
                  <a:pt x="7245161" y="1270087"/>
                </a:cubicBezTo>
                <a:cubicBezTo>
                  <a:pt x="7165320" y="1213569"/>
                  <a:pt x="7083988" y="1181639"/>
                  <a:pt x="6991274" y="1170142"/>
                </a:cubicBezTo>
                <a:close/>
                <a:moveTo>
                  <a:pt x="6734924" y="1125710"/>
                </a:moveTo>
                <a:cubicBezTo>
                  <a:pt x="6730274" y="1126992"/>
                  <a:pt x="6725555" y="1128308"/>
                  <a:pt x="6720836" y="1129727"/>
                </a:cubicBezTo>
                <a:cubicBezTo>
                  <a:pt x="6716742" y="1124533"/>
                  <a:pt x="6712613" y="1119442"/>
                  <a:pt x="6708518" y="1114594"/>
                </a:cubicBezTo>
                <a:cubicBezTo>
                  <a:pt x="6713446" y="1113035"/>
                  <a:pt x="6718442" y="1111546"/>
                  <a:pt x="6723716" y="1110022"/>
                </a:cubicBezTo>
                <a:cubicBezTo>
                  <a:pt x="6727359" y="1114975"/>
                  <a:pt x="6731037" y="1120135"/>
                  <a:pt x="6734889" y="1125710"/>
                </a:cubicBezTo>
                <a:close/>
                <a:moveTo>
                  <a:pt x="6699670" y="1112273"/>
                </a:moveTo>
                <a:cubicBezTo>
                  <a:pt x="6693841" y="1114178"/>
                  <a:pt x="6687804" y="1116256"/>
                  <a:pt x="6681697" y="1118472"/>
                </a:cubicBezTo>
                <a:cubicBezTo>
                  <a:pt x="6677082" y="1114040"/>
                  <a:pt x="6672363" y="1109711"/>
                  <a:pt x="6667574" y="1105624"/>
                </a:cubicBezTo>
                <a:cubicBezTo>
                  <a:pt x="6674098" y="1103096"/>
                  <a:pt x="6680621" y="1100672"/>
                  <a:pt x="6687040" y="1098386"/>
                </a:cubicBezTo>
                <a:cubicBezTo>
                  <a:pt x="6691239" y="1102784"/>
                  <a:pt x="6695402" y="1107390"/>
                  <a:pt x="6699670" y="1112308"/>
                </a:cubicBezTo>
                <a:close/>
                <a:moveTo>
                  <a:pt x="6676284" y="1120412"/>
                </a:moveTo>
                <a:cubicBezTo>
                  <a:pt x="6672189" y="1121901"/>
                  <a:pt x="6668095" y="1123425"/>
                  <a:pt x="6664001" y="1125018"/>
                </a:cubicBezTo>
                <a:cubicBezTo>
                  <a:pt x="6661086" y="1126126"/>
                  <a:pt x="6658171" y="1127269"/>
                  <a:pt x="6655257" y="1128446"/>
                </a:cubicBezTo>
                <a:cubicBezTo>
                  <a:pt x="6650087" y="1124498"/>
                  <a:pt x="6644812" y="1120723"/>
                  <a:pt x="6639469" y="1117191"/>
                </a:cubicBezTo>
                <a:cubicBezTo>
                  <a:pt x="6646929" y="1113970"/>
                  <a:pt x="6654528" y="1110784"/>
                  <a:pt x="6662162" y="1107737"/>
                </a:cubicBezTo>
                <a:cubicBezTo>
                  <a:pt x="6666915" y="1111754"/>
                  <a:pt x="6671634" y="1116013"/>
                  <a:pt x="6676249" y="1120412"/>
                </a:cubicBezTo>
                <a:close/>
                <a:moveTo>
                  <a:pt x="6619170" y="1143857"/>
                </a:moveTo>
                <a:cubicBezTo>
                  <a:pt x="6609906" y="1148047"/>
                  <a:pt x="6600399" y="1152584"/>
                  <a:pt x="6590822" y="1157294"/>
                </a:cubicBezTo>
                <a:cubicBezTo>
                  <a:pt x="6585097" y="1154696"/>
                  <a:pt x="6579094" y="1152099"/>
                  <a:pt x="6572987" y="1149571"/>
                </a:cubicBezTo>
                <a:cubicBezTo>
                  <a:pt x="6582737" y="1144342"/>
                  <a:pt x="6592522" y="1139320"/>
                  <a:pt x="6602099" y="1134576"/>
                </a:cubicBezTo>
                <a:cubicBezTo>
                  <a:pt x="6607859" y="1137589"/>
                  <a:pt x="6613584" y="1140705"/>
                  <a:pt x="6619170" y="1143857"/>
                </a:cubicBezTo>
                <a:close/>
                <a:moveTo>
                  <a:pt x="6609594" y="1171908"/>
                </a:moveTo>
                <a:cubicBezTo>
                  <a:pt x="6599635" y="1176479"/>
                  <a:pt x="6589434" y="1181328"/>
                  <a:pt x="6579268" y="1186384"/>
                </a:cubicBezTo>
                <a:cubicBezTo>
                  <a:pt x="6572675" y="1183787"/>
                  <a:pt x="6565944" y="1181259"/>
                  <a:pt x="6559142" y="1178869"/>
                </a:cubicBezTo>
                <a:cubicBezTo>
                  <a:pt x="6569760" y="1173189"/>
                  <a:pt x="6580308" y="1167718"/>
                  <a:pt x="6590544" y="1162662"/>
                </a:cubicBezTo>
                <a:cubicBezTo>
                  <a:pt x="6596825" y="1165571"/>
                  <a:pt x="6603209" y="1168687"/>
                  <a:pt x="6609594" y="1171908"/>
                </a:cubicBezTo>
                <a:close/>
                <a:moveTo>
                  <a:pt x="6504736" y="1204496"/>
                </a:moveTo>
                <a:cubicBezTo>
                  <a:pt x="6491446" y="1212461"/>
                  <a:pt x="6477740" y="1220980"/>
                  <a:pt x="6463931" y="1229846"/>
                </a:cubicBezTo>
                <a:cubicBezTo>
                  <a:pt x="6457650" y="1229292"/>
                  <a:pt x="6451300" y="1228842"/>
                  <a:pt x="6444985" y="1228564"/>
                </a:cubicBezTo>
                <a:cubicBezTo>
                  <a:pt x="6458969" y="1218902"/>
                  <a:pt x="6472813" y="1209621"/>
                  <a:pt x="6486207" y="1200964"/>
                </a:cubicBezTo>
                <a:cubicBezTo>
                  <a:pt x="6492348" y="1202002"/>
                  <a:pt x="6498559" y="1203180"/>
                  <a:pt x="6504736" y="1204496"/>
                </a:cubicBezTo>
                <a:close/>
                <a:moveTo>
                  <a:pt x="5558863" y="1482930"/>
                </a:moveTo>
                <a:cubicBezTo>
                  <a:pt x="5636899" y="1544435"/>
                  <a:pt x="5738911" y="1581144"/>
                  <a:pt x="5838808" y="1583602"/>
                </a:cubicBezTo>
                <a:cubicBezTo>
                  <a:pt x="5841930" y="1583672"/>
                  <a:pt x="5845019" y="1583706"/>
                  <a:pt x="5848107" y="1583706"/>
                </a:cubicBezTo>
                <a:cubicBezTo>
                  <a:pt x="5850431" y="1583706"/>
                  <a:pt x="5852860" y="1583706"/>
                  <a:pt x="5855324" y="1583637"/>
                </a:cubicBezTo>
                <a:cubicBezTo>
                  <a:pt x="5845504" y="1587239"/>
                  <a:pt x="5835754" y="1590702"/>
                  <a:pt x="5826282" y="1593957"/>
                </a:cubicBezTo>
                <a:lnTo>
                  <a:pt x="5825553" y="1594200"/>
                </a:lnTo>
                <a:cubicBezTo>
                  <a:pt x="5737107" y="1586996"/>
                  <a:pt x="5649806" y="1554235"/>
                  <a:pt x="5579751" y="1501908"/>
                </a:cubicBezTo>
                <a:cubicBezTo>
                  <a:pt x="5560667" y="1487674"/>
                  <a:pt x="5542658" y="1471155"/>
                  <a:pt x="5525379" y="1453216"/>
                </a:cubicBezTo>
                <a:cubicBezTo>
                  <a:pt x="5536170" y="1463883"/>
                  <a:pt x="5547308" y="1473856"/>
                  <a:pt x="5558897" y="1482964"/>
                </a:cubicBezTo>
                <a:close/>
                <a:moveTo>
                  <a:pt x="5421492" y="1324320"/>
                </a:moveTo>
                <a:cubicBezTo>
                  <a:pt x="5380514" y="1268910"/>
                  <a:pt x="5338147" y="1211630"/>
                  <a:pt x="5289292" y="1167683"/>
                </a:cubicBezTo>
                <a:cubicBezTo>
                  <a:pt x="5217154" y="1102854"/>
                  <a:pt x="5137765" y="1075876"/>
                  <a:pt x="5039395" y="1082768"/>
                </a:cubicBezTo>
                <a:cubicBezTo>
                  <a:pt x="4986585" y="1086473"/>
                  <a:pt x="4908028" y="1101642"/>
                  <a:pt x="4834745" y="1190159"/>
                </a:cubicBezTo>
                <a:cubicBezTo>
                  <a:pt x="4826557" y="1184687"/>
                  <a:pt x="4818298" y="1179285"/>
                  <a:pt x="4810005" y="1173917"/>
                </a:cubicBezTo>
                <a:cubicBezTo>
                  <a:pt x="4843975" y="1124117"/>
                  <a:pt x="4902025" y="1057487"/>
                  <a:pt x="5014448" y="1045712"/>
                </a:cubicBezTo>
                <a:cubicBezTo>
                  <a:pt x="5115454" y="1035150"/>
                  <a:pt x="5196093" y="1061296"/>
                  <a:pt x="5268196" y="1128030"/>
                </a:cubicBezTo>
                <a:cubicBezTo>
                  <a:pt x="5318439" y="1174505"/>
                  <a:pt x="5361152" y="1236356"/>
                  <a:pt x="5402443" y="1296164"/>
                </a:cubicBezTo>
                <a:cubicBezTo>
                  <a:pt x="5411638" y="1309463"/>
                  <a:pt x="5420868" y="1322865"/>
                  <a:pt x="5430271" y="1336163"/>
                </a:cubicBezTo>
                <a:cubicBezTo>
                  <a:pt x="5427322" y="1332215"/>
                  <a:pt x="5424407" y="1328233"/>
                  <a:pt x="5421492" y="1324285"/>
                </a:cubicBezTo>
                <a:close/>
                <a:moveTo>
                  <a:pt x="4768888" y="1166333"/>
                </a:moveTo>
                <a:cubicBezTo>
                  <a:pt x="4760977" y="1161588"/>
                  <a:pt x="4752997" y="1156878"/>
                  <a:pt x="4745016" y="1152203"/>
                </a:cubicBezTo>
                <a:cubicBezTo>
                  <a:pt x="4746542" y="1148878"/>
                  <a:pt x="4748069" y="1145554"/>
                  <a:pt x="4749665" y="1142229"/>
                </a:cubicBezTo>
                <a:cubicBezTo>
                  <a:pt x="4757784" y="1147112"/>
                  <a:pt x="4765939" y="1152099"/>
                  <a:pt x="4773954" y="1157086"/>
                </a:cubicBezTo>
                <a:cubicBezTo>
                  <a:pt x="4772219" y="1160134"/>
                  <a:pt x="4770554" y="1163216"/>
                  <a:pt x="4768888" y="1166298"/>
                </a:cubicBezTo>
                <a:close/>
                <a:moveTo>
                  <a:pt x="4726418" y="1141433"/>
                </a:moveTo>
                <a:cubicBezTo>
                  <a:pt x="4723468" y="1139736"/>
                  <a:pt x="4720484" y="1138108"/>
                  <a:pt x="4717535" y="1136446"/>
                </a:cubicBezTo>
                <a:lnTo>
                  <a:pt x="4716667" y="1135961"/>
                </a:lnTo>
                <a:cubicBezTo>
                  <a:pt x="4718055" y="1132394"/>
                  <a:pt x="4719478" y="1128862"/>
                  <a:pt x="4720935" y="1125329"/>
                </a:cubicBezTo>
                <a:cubicBezTo>
                  <a:pt x="4729124" y="1130074"/>
                  <a:pt x="4737278" y="1134853"/>
                  <a:pt x="4745155" y="1139528"/>
                </a:cubicBezTo>
                <a:cubicBezTo>
                  <a:pt x="4743558" y="1142853"/>
                  <a:pt x="4741997" y="1146212"/>
                  <a:pt x="4740470" y="1149536"/>
                </a:cubicBezTo>
                <a:cubicBezTo>
                  <a:pt x="4735786" y="1146801"/>
                  <a:pt x="4731136" y="1144099"/>
                  <a:pt x="4726418" y="1141433"/>
                </a:cubicBezTo>
                <a:close/>
                <a:moveTo>
                  <a:pt x="4683531" y="1117814"/>
                </a:moveTo>
                <a:cubicBezTo>
                  <a:pt x="4675758" y="1113659"/>
                  <a:pt x="4667812" y="1109503"/>
                  <a:pt x="4659901" y="1105416"/>
                </a:cubicBezTo>
                <a:cubicBezTo>
                  <a:pt x="4661046" y="1101503"/>
                  <a:pt x="4662226" y="1097590"/>
                  <a:pt x="4663406" y="1093676"/>
                </a:cubicBezTo>
                <a:cubicBezTo>
                  <a:pt x="4671525" y="1097936"/>
                  <a:pt x="4679575" y="1102230"/>
                  <a:pt x="4687417" y="1106525"/>
                </a:cubicBezTo>
                <a:cubicBezTo>
                  <a:pt x="4686098" y="1110265"/>
                  <a:pt x="4684780" y="1114040"/>
                  <a:pt x="4683496" y="1117814"/>
                </a:cubicBezTo>
                <a:close/>
                <a:moveTo>
                  <a:pt x="4595362" y="1089486"/>
                </a:moveTo>
                <a:cubicBezTo>
                  <a:pt x="4587278" y="1084949"/>
                  <a:pt x="4579852" y="1080967"/>
                  <a:pt x="4572843" y="1077296"/>
                </a:cubicBezTo>
                <a:cubicBezTo>
                  <a:pt x="4573190" y="1075426"/>
                  <a:pt x="4573537" y="1073590"/>
                  <a:pt x="4573884" y="1071720"/>
                </a:cubicBezTo>
                <a:cubicBezTo>
                  <a:pt x="4581414" y="1074699"/>
                  <a:pt x="4589221" y="1077919"/>
                  <a:pt x="4597132" y="1081278"/>
                </a:cubicBezTo>
                <a:cubicBezTo>
                  <a:pt x="4596542" y="1084014"/>
                  <a:pt x="4595952" y="1086716"/>
                  <a:pt x="4595362" y="1089451"/>
                </a:cubicBezTo>
                <a:close/>
                <a:moveTo>
                  <a:pt x="4501330" y="1078958"/>
                </a:moveTo>
                <a:cubicBezTo>
                  <a:pt x="4473814" y="1070231"/>
                  <a:pt x="4445883" y="1062716"/>
                  <a:pt x="4418124" y="1056552"/>
                </a:cubicBezTo>
                <a:cubicBezTo>
                  <a:pt x="4407402" y="1049937"/>
                  <a:pt x="4397409" y="1043877"/>
                  <a:pt x="4387763" y="1038128"/>
                </a:cubicBezTo>
                <a:cubicBezTo>
                  <a:pt x="4408096" y="1041661"/>
                  <a:pt x="4428395" y="1045885"/>
                  <a:pt x="4448242" y="1050734"/>
                </a:cubicBezTo>
                <a:cubicBezTo>
                  <a:pt x="4465348" y="1059392"/>
                  <a:pt x="4483148" y="1068846"/>
                  <a:pt x="4501330" y="1078958"/>
                </a:cubicBezTo>
                <a:close/>
                <a:moveTo>
                  <a:pt x="4403343" y="1053366"/>
                </a:moveTo>
                <a:cubicBezTo>
                  <a:pt x="4387624" y="1050145"/>
                  <a:pt x="4371455" y="1047236"/>
                  <a:pt x="4355181" y="1044743"/>
                </a:cubicBezTo>
                <a:cubicBezTo>
                  <a:pt x="4348693" y="1039998"/>
                  <a:pt x="4342170" y="1035323"/>
                  <a:pt x="4335716" y="1030648"/>
                </a:cubicBezTo>
                <a:cubicBezTo>
                  <a:pt x="4348589" y="1032102"/>
                  <a:pt x="4361462" y="1033869"/>
                  <a:pt x="4374092" y="1035842"/>
                </a:cubicBezTo>
                <a:cubicBezTo>
                  <a:pt x="4383495" y="1041349"/>
                  <a:pt x="4393315" y="1047236"/>
                  <a:pt x="4403377" y="1053366"/>
                </a:cubicBezTo>
                <a:close/>
                <a:moveTo>
                  <a:pt x="4344217" y="1043115"/>
                </a:moveTo>
                <a:cubicBezTo>
                  <a:pt x="4332211" y="1041418"/>
                  <a:pt x="4320205" y="1039929"/>
                  <a:pt x="4308339" y="1038682"/>
                </a:cubicBezTo>
                <a:cubicBezTo>
                  <a:pt x="4303828" y="1034734"/>
                  <a:pt x="4299352" y="1030786"/>
                  <a:pt x="4294841" y="1026873"/>
                </a:cubicBezTo>
                <a:cubicBezTo>
                  <a:pt x="4304730" y="1027566"/>
                  <a:pt x="4314932" y="1028431"/>
                  <a:pt x="4325306" y="1029505"/>
                </a:cubicBezTo>
                <a:cubicBezTo>
                  <a:pt x="4331586" y="1034007"/>
                  <a:pt x="4337902" y="1038509"/>
                  <a:pt x="4344217" y="1043115"/>
                </a:cubicBezTo>
                <a:close/>
                <a:moveTo>
                  <a:pt x="4299560" y="1037816"/>
                </a:moveTo>
                <a:cubicBezTo>
                  <a:pt x="4289498" y="1036881"/>
                  <a:pt x="4279331" y="1036050"/>
                  <a:pt x="4269234" y="1035427"/>
                </a:cubicBezTo>
                <a:lnTo>
                  <a:pt x="4259483" y="1025107"/>
                </a:lnTo>
                <a:cubicBezTo>
                  <a:pt x="4268401" y="1025384"/>
                  <a:pt x="4277423" y="1025799"/>
                  <a:pt x="4286409" y="1026319"/>
                </a:cubicBezTo>
                <a:cubicBezTo>
                  <a:pt x="4290781" y="1030128"/>
                  <a:pt x="4295153" y="1033972"/>
                  <a:pt x="4299560" y="1037782"/>
                </a:cubicBezTo>
                <a:close/>
                <a:moveTo>
                  <a:pt x="4252197" y="1024934"/>
                </a:moveTo>
                <a:lnTo>
                  <a:pt x="4261635" y="1034942"/>
                </a:lnTo>
                <a:lnTo>
                  <a:pt x="4261669" y="1034942"/>
                </a:lnTo>
                <a:cubicBezTo>
                  <a:pt x="4252579" y="1034492"/>
                  <a:pt x="4243349" y="1034111"/>
                  <a:pt x="4234154" y="1033869"/>
                </a:cubicBezTo>
                <a:cubicBezTo>
                  <a:pt x="4231760" y="1030821"/>
                  <a:pt x="4229366" y="1027773"/>
                  <a:pt x="4226971" y="1024726"/>
                </a:cubicBezTo>
                <a:cubicBezTo>
                  <a:pt x="4235056" y="1024691"/>
                  <a:pt x="4243522" y="1024761"/>
                  <a:pt x="4252197" y="1024968"/>
                </a:cubicBezTo>
                <a:close/>
                <a:moveTo>
                  <a:pt x="4193106" y="1020674"/>
                </a:moveTo>
                <a:lnTo>
                  <a:pt x="4188595" y="1013783"/>
                </a:lnTo>
                <a:cubicBezTo>
                  <a:pt x="4195535" y="1013263"/>
                  <a:pt x="4202821" y="1012848"/>
                  <a:pt x="4210802" y="1012467"/>
                </a:cubicBezTo>
                <a:lnTo>
                  <a:pt x="4216666" y="1019947"/>
                </a:lnTo>
                <a:cubicBezTo>
                  <a:pt x="4209136" y="1020085"/>
                  <a:pt x="4201364" y="1020328"/>
                  <a:pt x="4193106" y="1020674"/>
                </a:cubicBezTo>
                <a:close/>
                <a:moveTo>
                  <a:pt x="4247409" y="1019878"/>
                </a:moveTo>
                <a:cubicBezTo>
                  <a:pt x="4239601" y="1019774"/>
                  <a:pt x="4231482" y="1019739"/>
                  <a:pt x="4223189" y="1019843"/>
                </a:cubicBezTo>
                <a:lnTo>
                  <a:pt x="4217187" y="1012155"/>
                </a:lnTo>
                <a:cubicBezTo>
                  <a:pt x="4224612" y="1011843"/>
                  <a:pt x="4232072" y="1011635"/>
                  <a:pt x="4239532" y="1011497"/>
                </a:cubicBezTo>
                <a:lnTo>
                  <a:pt x="4247443" y="1019878"/>
                </a:lnTo>
                <a:close/>
                <a:moveTo>
                  <a:pt x="4153481" y="1003289"/>
                </a:moveTo>
                <a:cubicBezTo>
                  <a:pt x="4160490" y="1002320"/>
                  <a:pt x="4167325" y="1001454"/>
                  <a:pt x="4173918" y="1000692"/>
                </a:cubicBezTo>
                <a:lnTo>
                  <a:pt x="4178845" y="1008311"/>
                </a:lnTo>
                <a:cubicBezTo>
                  <a:pt x="4171177" y="1008969"/>
                  <a:pt x="4164098" y="1009627"/>
                  <a:pt x="4157332" y="1010354"/>
                </a:cubicBezTo>
                <a:lnTo>
                  <a:pt x="4153515" y="1003255"/>
                </a:lnTo>
                <a:close/>
                <a:moveTo>
                  <a:pt x="4124230" y="948918"/>
                </a:moveTo>
                <a:cubicBezTo>
                  <a:pt x="4129851" y="949473"/>
                  <a:pt x="4135646" y="950096"/>
                  <a:pt x="4141544" y="950823"/>
                </a:cubicBezTo>
                <a:cubicBezTo>
                  <a:pt x="4145847" y="957368"/>
                  <a:pt x="4150115" y="963948"/>
                  <a:pt x="4154383" y="970528"/>
                </a:cubicBezTo>
                <a:cubicBezTo>
                  <a:pt x="4148137" y="970563"/>
                  <a:pt x="4141995" y="970701"/>
                  <a:pt x="4136062" y="970875"/>
                </a:cubicBezTo>
                <a:cubicBezTo>
                  <a:pt x="4132141" y="963567"/>
                  <a:pt x="4128185" y="956226"/>
                  <a:pt x="4124230" y="948884"/>
                </a:cubicBezTo>
                <a:close/>
                <a:moveTo>
                  <a:pt x="4110559" y="923707"/>
                </a:moveTo>
                <a:cubicBezTo>
                  <a:pt x="4115659" y="924885"/>
                  <a:pt x="4120864" y="926131"/>
                  <a:pt x="4126104" y="927482"/>
                </a:cubicBezTo>
                <a:cubicBezTo>
                  <a:pt x="4130129" y="933508"/>
                  <a:pt x="4134119" y="939533"/>
                  <a:pt x="4138109" y="945594"/>
                </a:cubicBezTo>
                <a:cubicBezTo>
                  <a:pt x="4132488" y="944936"/>
                  <a:pt x="4126936" y="944382"/>
                  <a:pt x="4121523" y="943897"/>
                </a:cubicBezTo>
                <a:cubicBezTo>
                  <a:pt x="4117880" y="937179"/>
                  <a:pt x="4114237" y="930425"/>
                  <a:pt x="4110559" y="923742"/>
                </a:cubicBezTo>
                <a:close/>
                <a:moveTo>
                  <a:pt x="4074542" y="890738"/>
                </a:moveTo>
                <a:cubicBezTo>
                  <a:pt x="4079365" y="892331"/>
                  <a:pt x="4084223" y="894028"/>
                  <a:pt x="4089046" y="895760"/>
                </a:cubicBezTo>
                <a:cubicBezTo>
                  <a:pt x="4092828" y="902478"/>
                  <a:pt x="4096610" y="909231"/>
                  <a:pt x="4100357" y="916019"/>
                </a:cubicBezTo>
                <a:cubicBezTo>
                  <a:pt x="4095292" y="914945"/>
                  <a:pt x="4090087" y="913941"/>
                  <a:pt x="4084743" y="912971"/>
                </a:cubicBezTo>
                <a:cubicBezTo>
                  <a:pt x="4081378" y="905560"/>
                  <a:pt x="4077977" y="898115"/>
                  <a:pt x="4074542" y="890738"/>
                </a:cubicBezTo>
                <a:close/>
                <a:moveTo>
                  <a:pt x="4041266" y="855172"/>
                </a:moveTo>
                <a:cubicBezTo>
                  <a:pt x="4045777" y="857146"/>
                  <a:pt x="4050323" y="859189"/>
                  <a:pt x="4054833" y="861302"/>
                </a:cubicBezTo>
                <a:cubicBezTo>
                  <a:pt x="4058199" y="868263"/>
                  <a:pt x="4061530" y="875258"/>
                  <a:pt x="4064826" y="882288"/>
                </a:cubicBezTo>
                <a:cubicBezTo>
                  <a:pt x="4059969" y="880799"/>
                  <a:pt x="4055076" y="879345"/>
                  <a:pt x="4050184" y="877994"/>
                </a:cubicBezTo>
                <a:cubicBezTo>
                  <a:pt x="4047235" y="870375"/>
                  <a:pt x="4044285" y="862756"/>
                  <a:pt x="4041301" y="855172"/>
                </a:cubicBezTo>
                <a:close/>
                <a:moveTo>
                  <a:pt x="4031620" y="845198"/>
                </a:moveTo>
                <a:cubicBezTo>
                  <a:pt x="4027040" y="843328"/>
                  <a:pt x="4022425" y="841562"/>
                  <a:pt x="4017880" y="839865"/>
                </a:cubicBezTo>
                <a:cubicBezTo>
                  <a:pt x="4015174" y="831623"/>
                  <a:pt x="4012432" y="823415"/>
                  <a:pt x="4009656" y="815208"/>
                </a:cubicBezTo>
                <a:cubicBezTo>
                  <a:pt x="4013924" y="817494"/>
                  <a:pt x="4018123" y="819814"/>
                  <a:pt x="4022182" y="822169"/>
                </a:cubicBezTo>
                <a:cubicBezTo>
                  <a:pt x="4025375" y="829788"/>
                  <a:pt x="4028498" y="837476"/>
                  <a:pt x="4031620" y="845164"/>
                </a:cubicBezTo>
                <a:close/>
                <a:moveTo>
                  <a:pt x="3980128" y="772646"/>
                </a:moveTo>
                <a:cubicBezTo>
                  <a:pt x="3983945" y="775070"/>
                  <a:pt x="3987866" y="777633"/>
                  <a:pt x="3991752" y="780300"/>
                </a:cubicBezTo>
                <a:cubicBezTo>
                  <a:pt x="3994944" y="789027"/>
                  <a:pt x="3997824" y="797061"/>
                  <a:pt x="4000496" y="804715"/>
                </a:cubicBezTo>
                <a:cubicBezTo>
                  <a:pt x="3996124" y="802533"/>
                  <a:pt x="3991856" y="800455"/>
                  <a:pt x="3987658" y="798550"/>
                </a:cubicBezTo>
                <a:cubicBezTo>
                  <a:pt x="3985194" y="789893"/>
                  <a:pt x="3982696" y="781235"/>
                  <a:pt x="3980163" y="772681"/>
                </a:cubicBezTo>
                <a:close/>
                <a:moveTo>
                  <a:pt x="3952786" y="729565"/>
                </a:moveTo>
                <a:cubicBezTo>
                  <a:pt x="3956395" y="732197"/>
                  <a:pt x="3960107" y="735002"/>
                  <a:pt x="3963785" y="737877"/>
                </a:cubicBezTo>
                <a:cubicBezTo>
                  <a:pt x="3966527" y="746396"/>
                  <a:pt x="3969025" y="754257"/>
                  <a:pt x="3971315" y="761737"/>
                </a:cubicBezTo>
                <a:cubicBezTo>
                  <a:pt x="3967359" y="759417"/>
                  <a:pt x="3963299" y="757132"/>
                  <a:pt x="3959275" y="754915"/>
                </a:cubicBezTo>
                <a:cubicBezTo>
                  <a:pt x="3957054" y="745911"/>
                  <a:pt x="3954903" y="737565"/>
                  <a:pt x="3952821" y="729565"/>
                </a:cubicBezTo>
                <a:close/>
                <a:moveTo>
                  <a:pt x="3927109" y="683575"/>
                </a:moveTo>
                <a:cubicBezTo>
                  <a:pt x="3930336" y="686207"/>
                  <a:pt x="3933598" y="688943"/>
                  <a:pt x="3936790" y="691748"/>
                </a:cubicBezTo>
                <a:cubicBezTo>
                  <a:pt x="3939115" y="699713"/>
                  <a:pt x="3941440" y="708025"/>
                  <a:pt x="3943764" y="716509"/>
                </a:cubicBezTo>
                <a:cubicBezTo>
                  <a:pt x="3940191" y="714120"/>
                  <a:pt x="3936582" y="711765"/>
                  <a:pt x="3932939" y="709514"/>
                </a:cubicBezTo>
                <a:cubicBezTo>
                  <a:pt x="3931030" y="700787"/>
                  <a:pt x="3929087" y="692060"/>
                  <a:pt x="3927109" y="683540"/>
                </a:cubicBezTo>
                <a:close/>
                <a:moveTo>
                  <a:pt x="3907401" y="662277"/>
                </a:moveTo>
                <a:cubicBezTo>
                  <a:pt x="3905666" y="653342"/>
                  <a:pt x="3903861" y="644511"/>
                  <a:pt x="3902023" y="635888"/>
                </a:cubicBezTo>
                <a:cubicBezTo>
                  <a:pt x="3905458" y="638936"/>
                  <a:pt x="3908858" y="642087"/>
                  <a:pt x="3912224" y="645308"/>
                </a:cubicBezTo>
                <a:cubicBezTo>
                  <a:pt x="3914340" y="653481"/>
                  <a:pt x="3916457" y="661861"/>
                  <a:pt x="3918504" y="670311"/>
                </a:cubicBezTo>
                <a:cubicBezTo>
                  <a:pt x="3914861" y="667576"/>
                  <a:pt x="3911148" y="664909"/>
                  <a:pt x="3907366" y="662312"/>
                </a:cubicBezTo>
                <a:close/>
                <a:moveTo>
                  <a:pt x="3878358" y="587266"/>
                </a:moveTo>
                <a:cubicBezTo>
                  <a:pt x="3881516" y="590279"/>
                  <a:pt x="3884639" y="593396"/>
                  <a:pt x="3887727" y="596582"/>
                </a:cubicBezTo>
                <a:cubicBezTo>
                  <a:pt x="3889705" y="604720"/>
                  <a:pt x="3891648" y="613135"/>
                  <a:pt x="3893521" y="621689"/>
                </a:cubicBezTo>
                <a:cubicBezTo>
                  <a:pt x="3890121" y="618919"/>
                  <a:pt x="3886686" y="616218"/>
                  <a:pt x="3883216" y="613586"/>
                </a:cubicBezTo>
                <a:cubicBezTo>
                  <a:pt x="3881654" y="604789"/>
                  <a:pt x="3880024" y="595959"/>
                  <a:pt x="3878358" y="587266"/>
                </a:cubicBezTo>
                <a:close/>
                <a:moveTo>
                  <a:pt x="3869996" y="572409"/>
                </a:moveTo>
                <a:cubicBezTo>
                  <a:pt x="3866839" y="569639"/>
                  <a:pt x="3863646" y="566938"/>
                  <a:pt x="3860454" y="564340"/>
                </a:cubicBezTo>
                <a:cubicBezTo>
                  <a:pt x="3858997" y="555371"/>
                  <a:pt x="3857539" y="546575"/>
                  <a:pt x="3856013" y="538090"/>
                </a:cubicBezTo>
                <a:cubicBezTo>
                  <a:pt x="3858927" y="541068"/>
                  <a:pt x="3861807" y="544150"/>
                  <a:pt x="3864618" y="547233"/>
                </a:cubicBezTo>
                <a:cubicBezTo>
                  <a:pt x="3866457" y="555509"/>
                  <a:pt x="3868261" y="563925"/>
                  <a:pt x="3869996" y="572409"/>
                </a:cubicBezTo>
                <a:close/>
                <a:moveTo>
                  <a:pt x="3838768" y="514714"/>
                </a:moveTo>
                <a:cubicBezTo>
                  <a:pt x="3837449" y="505848"/>
                  <a:pt x="3836096" y="497017"/>
                  <a:pt x="3834673" y="488325"/>
                </a:cubicBezTo>
                <a:cubicBezTo>
                  <a:pt x="3837414" y="491303"/>
                  <a:pt x="3840121" y="494351"/>
                  <a:pt x="3842827" y="497502"/>
                </a:cubicBezTo>
                <a:cubicBezTo>
                  <a:pt x="3844528" y="505710"/>
                  <a:pt x="3846228" y="514194"/>
                  <a:pt x="3847858" y="522852"/>
                </a:cubicBezTo>
                <a:cubicBezTo>
                  <a:pt x="3844944" y="520116"/>
                  <a:pt x="3841890" y="517415"/>
                  <a:pt x="3838802" y="514714"/>
                </a:cubicBezTo>
                <a:close/>
                <a:moveTo>
                  <a:pt x="3813993" y="437902"/>
                </a:moveTo>
                <a:cubicBezTo>
                  <a:pt x="3816665" y="440984"/>
                  <a:pt x="3819337" y="444101"/>
                  <a:pt x="3821904" y="447287"/>
                </a:cubicBezTo>
                <a:cubicBezTo>
                  <a:pt x="3823535" y="455703"/>
                  <a:pt x="3825097" y="464153"/>
                  <a:pt x="3826588" y="472533"/>
                </a:cubicBezTo>
                <a:cubicBezTo>
                  <a:pt x="3823709" y="469694"/>
                  <a:pt x="3820759" y="466923"/>
                  <a:pt x="3817810" y="464187"/>
                </a:cubicBezTo>
                <a:cubicBezTo>
                  <a:pt x="3816595" y="455356"/>
                  <a:pt x="3815311" y="446560"/>
                  <a:pt x="3813993" y="437902"/>
                </a:cubicBezTo>
                <a:close/>
                <a:moveTo>
                  <a:pt x="3590953" y="332416"/>
                </a:moveTo>
                <a:cubicBezTo>
                  <a:pt x="3588871" y="332416"/>
                  <a:pt x="3586754" y="332416"/>
                  <a:pt x="3584638" y="332451"/>
                </a:cubicBezTo>
                <a:cubicBezTo>
                  <a:pt x="3513090" y="333628"/>
                  <a:pt x="3441785" y="361160"/>
                  <a:pt x="3378392" y="412033"/>
                </a:cubicBezTo>
                <a:cubicBezTo>
                  <a:pt x="3323430" y="456153"/>
                  <a:pt x="3276310" y="516342"/>
                  <a:pt x="3245706" y="581552"/>
                </a:cubicBezTo>
                <a:cubicBezTo>
                  <a:pt x="3205907" y="666329"/>
                  <a:pt x="3179016" y="755989"/>
                  <a:pt x="3152992" y="842740"/>
                </a:cubicBezTo>
                <a:cubicBezTo>
                  <a:pt x="3150355" y="851571"/>
                  <a:pt x="3147683" y="860401"/>
                  <a:pt x="3145046" y="869198"/>
                </a:cubicBezTo>
                <a:cubicBezTo>
                  <a:pt x="3136025" y="870133"/>
                  <a:pt x="3126969" y="871137"/>
                  <a:pt x="3117947" y="872211"/>
                </a:cubicBezTo>
                <a:cubicBezTo>
                  <a:pt x="3123915" y="851259"/>
                  <a:pt x="3129710" y="830307"/>
                  <a:pt x="3136094" y="807139"/>
                </a:cubicBezTo>
                <a:cubicBezTo>
                  <a:pt x="3160973" y="716960"/>
                  <a:pt x="3186684" y="623733"/>
                  <a:pt x="3226101" y="535319"/>
                </a:cubicBezTo>
                <a:cubicBezTo>
                  <a:pt x="3281896" y="410128"/>
                  <a:pt x="3409204" y="283309"/>
                  <a:pt x="3567948" y="282201"/>
                </a:cubicBezTo>
                <a:lnTo>
                  <a:pt x="3570585" y="282201"/>
                </a:lnTo>
                <a:cubicBezTo>
                  <a:pt x="3666318" y="282201"/>
                  <a:pt x="3741786" y="318875"/>
                  <a:pt x="3801294" y="394406"/>
                </a:cubicBezTo>
                <a:cubicBezTo>
                  <a:pt x="3802924" y="403029"/>
                  <a:pt x="3804486" y="412102"/>
                  <a:pt x="3806047" y="421418"/>
                </a:cubicBezTo>
                <a:cubicBezTo>
                  <a:pt x="3748136" y="361575"/>
                  <a:pt x="3677733" y="332451"/>
                  <a:pt x="3591023" y="332451"/>
                </a:cubicBezTo>
                <a:close/>
                <a:moveTo>
                  <a:pt x="3070792" y="911205"/>
                </a:moveTo>
                <a:cubicBezTo>
                  <a:pt x="3062499" y="912210"/>
                  <a:pt x="3054137" y="913248"/>
                  <a:pt x="3045809" y="914322"/>
                </a:cubicBezTo>
                <a:cubicBezTo>
                  <a:pt x="3048481" y="905491"/>
                  <a:pt x="3051222" y="896037"/>
                  <a:pt x="3054137" y="885578"/>
                </a:cubicBezTo>
                <a:cubicBezTo>
                  <a:pt x="3062499" y="884366"/>
                  <a:pt x="3070862" y="883189"/>
                  <a:pt x="3079189" y="882080"/>
                </a:cubicBezTo>
                <a:cubicBezTo>
                  <a:pt x="3076378" y="892054"/>
                  <a:pt x="3073568" y="901820"/>
                  <a:pt x="3070792" y="911205"/>
                </a:cubicBezTo>
                <a:close/>
                <a:moveTo>
                  <a:pt x="3029397" y="948676"/>
                </a:moveTo>
                <a:cubicBezTo>
                  <a:pt x="3021035" y="949611"/>
                  <a:pt x="3012707" y="950546"/>
                  <a:pt x="3004449" y="951481"/>
                </a:cubicBezTo>
                <a:cubicBezTo>
                  <a:pt x="3007572" y="942512"/>
                  <a:pt x="3010660" y="933161"/>
                  <a:pt x="3013679" y="923638"/>
                </a:cubicBezTo>
                <a:cubicBezTo>
                  <a:pt x="3021972" y="922495"/>
                  <a:pt x="3030230" y="921387"/>
                  <a:pt x="3038453" y="920313"/>
                </a:cubicBezTo>
                <a:cubicBezTo>
                  <a:pt x="3035469" y="930045"/>
                  <a:pt x="3032416" y="939568"/>
                  <a:pt x="3029397" y="948676"/>
                </a:cubicBezTo>
                <a:close/>
                <a:moveTo>
                  <a:pt x="2954796" y="988086"/>
                </a:moveTo>
                <a:cubicBezTo>
                  <a:pt x="2946087" y="988917"/>
                  <a:pt x="2937447" y="989749"/>
                  <a:pt x="2928772" y="990580"/>
                </a:cubicBezTo>
                <a:cubicBezTo>
                  <a:pt x="2932589" y="981991"/>
                  <a:pt x="2936337" y="973160"/>
                  <a:pt x="2939911" y="964295"/>
                </a:cubicBezTo>
                <a:cubicBezTo>
                  <a:pt x="2948411" y="963221"/>
                  <a:pt x="2956947" y="962148"/>
                  <a:pt x="2965518" y="961109"/>
                </a:cubicBezTo>
                <a:cubicBezTo>
                  <a:pt x="2962048" y="970286"/>
                  <a:pt x="2958439" y="979325"/>
                  <a:pt x="2954796" y="988052"/>
                </a:cubicBezTo>
                <a:close/>
                <a:moveTo>
                  <a:pt x="2891853" y="1052431"/>
                </a:moveTo>
                <a:cubicBezTo>
                  <a:pt x="2870757" y="1053089"/>
                  <a:pt x="2849799" y="1053712"/>
                  <a:pt x="2828980" y="1054301"/>
                </a:cubicBezTo>
                <a:cubicBezTo>
                  <a:pt x="2779709" y="1055721"/>
                  <a:pt x="2733179" y="1057071"/>
                  <a:pt x="2685781" y="1059149"/>
                </a:cubicBezTo>
                <a:cubicBezTo>
                  <a:pt x="2586509" y="1063547"/>
                  <a:pt x="2477938" y="1071028"/>
                  <a:pt x="2355801" y="1081936"/>
                </a:cubicBezTo>
                <a:cubicBezTo>
                  <a:pt x="2485017" y="1064344"/>
                  <a:pt x="2590083" y="1052154"/>
                  <a:pt x="2689077" y="1043254"/>
                </a:cubicBezTo>
                <a:cubicBezTo>
                  <a:pt x="2760798" y="1036847"/>
                  <a:pt x="2834254" y="1031998"/>
                  <a:pt x="2905386" y="1027323"/>
                </a:cubicBezTo>
                <a:cubicBezTo>
                  <a:pt x="2901014" y="1035877"/>
                  <a:pt x="2896434" y="1044292"/>
                  <a:pt x="2891853" y="1052465"/>
                </a:cubicBezTo>
                <a:close/>
                <a:moveTo>
                  <a:pt x="2829119" y="1059322"/>
                </a:moveTo>
                <a:cubicBezTo>
                  <a:pt x="2848932" y="1058734"/>
                  <a:pt x="2868883" y="1058145"/>
                  <a:pt x="2888904" y="1057522"/>
                </a:cubicBezTo>
                <a:cubicBezTo>
                  <a:pt x="2884116" y="1065833"/>
                  <a:pt x="2879154" y="1074006"/>
                  <a:pt x="2874157" y="1081936"/>
                </a:cubicBezTo>
                <a:cubicBezTo>
                  <a:pt x="2842027" y="1081763"/>
                  <a:pt x="2809410" y="1081348"/>
                  <a:pt x="2780576" y="1081001"/>
                </a:cubicBezTo>
                <a:lnTo>
                  <a:pt x="2779154" y="1081001"/>
                </a:lnTo>
                <a:cubicBezTo>
                  <a:pt x="2745947" y="1080551"/>
                  <a:pt x="2714615" y="1080170"/>
                  <a:pt x="2682935" y="1080066"/>
                </a:cubicBezTo>
                <a:cubicBezTo>
                  <a:pt x="2580333" y="1079789"/>
                  <a:pt x="2472699" y="1082040"/>
                  <a:pt x="2355835" y="1086958"/>
                </a:cubicBezTo>
                <a:cubicBezTo>
                  <a:pt x="2478077" y="1076049"/>
                  <a:pt x="2586648" y="1068569"/>
                  <a:pt x="2685989" y="1064171"/>
                </a:cubicBezTo>
                <a:cubicBezTo>
                  <a:pt x="2732762" y="1062127"/>
                  <a:pt x="2779292" y="1060777"/>
                  <a:pt x="2828529" y="1059357"/>
                </a:cubicBezTo>
                <a:lnTo>
                  <a:pt x="2829084" y="1059357"/>
                </a:lnTo>
                <a:close/>
                <a:moveTo>
                  <a:pt x="2149103" y="1040206"/>
                </a:moveTo>
                <a:cubicBezTo>
                  <a:pt x="2131338" y="1032587"/>
                  <a:pt x="2112080" y="1024726"/>
                  <a:pt x="2090463" y="1016311"/>
                </a:cubicBezTo>
                <a:cubicBezTo>
                  <a:pt x="2081581" y="1011324"/>
                  <a:pt x="2072663" y="1006441"/>
                  <a:pt x="2063781" y="1001627"/>
                </a:cubicBezTo>
                <a:cubicBezTo>
                  <a:pt x="2092545" y="1013609"/>
                  <a:pt x="2120859" y="1026250"/>
                  <a:pt x="2148305" y="1039340"/>
                </a:cubicBezTo>
                <a:cubicBezTo>
                  <a:pt x="2151879" y="1041037"/>
                  <a:pt x="2155488" y="1042769"/>
                  <a:pt x="2159097" y="1044500"/>
                </a:cubicBezTo>
                <a:cubicBezTo>
                  <a:pt x="2155765" y="1043046"/>
                  <a:pt x="2152435" y="1041591"/>
                  <a:pt x="2149103" y="1040171"/>
                </a:cubicBezTo>
                <a:close/>
                <a:moveTo>
                  <a:pt x="1126790" y="919032"/>
                </a:moveTo>
                <a:cubicBezTo>
                  <a:pt x="923771" y="956503"/>
                  <a:pt x="723978" y="1022163"/>
                  <a:pt x="547607" y="1080170"/>
                </a:cubicBezTo>
                <a:cubicBezTo>
                  <a:pt x="548405" y="1079893"/>
                  <a:pt x="549203" y="1079651"/>
                  <a:pt x="550001" y="1079374"/>
                </a:cubicBezTo>
                <a:cubicBezTo>
                  <a:pt x="776893" y="1002978"/>
                  <a:pt x="1034076" y="916365"/>
                  <a:pt x="1291502" y="883119"/>
                </a:cubicBezTo>
                <a:cubicBezTo>
                  <a:pt x="1328560" y="878340"/>
                  <a:pt x="1365063" y="874704"/>
                  <a:pt x="1400663" y="872211"/>
                </a:cubicBezTo>
                <a:cubicBezTo>
                  <a:pt x="1315930" y="881249"/>
                  <a:pt x="1225541" y="896729"/>
                  <a:pt x="1126790" y="919032"/>
                </a:cubicBezTo>
                <a:close/>
                <a:moveTo>
                  <a:pt x="1481857" y="1325878"/>
                </a:moveTo>
                <a:cubicBezTo>
                  <a:pt x="1495007" y="1322068"/>
                  <a:pt x="1508089" y="1318224"/>
                  <a:pt x="1521170" y="1314311"/>
                </a:cubicBezTo>
                <a:cubicBezTo>
                  <a:pt x="1528942" y="1317670"/>
                  <a:pt x="1536923" y="1321030"/>
                  <a:pt x="1544973" y="1324354"/>
                </a:cubicBezTo>
                <a:cubicBezTo>
                  <a:pt x="1531822" y="1328544"/>
                  <a:pt x="1518671" y="1332666"/>
                  <a:pt x="1505486" y="1336752"/>
                </a:cubicBezTo>
                <a:cubicBezTo>
                  <a:pt x="1497818" y="1333289"/>
                  <a:pt x="1489907" y="1329618"/>
                  <a:pt x="1481857" y="1325843"/>
                </a:cubicBezTo>
                <a:close/>
                <a:moveTo>
                  <a:pt x="1659963" y="1292632"/>
                </a:moveTo>
                <a:lnTo>
                  <a:pt x="1659095" y="1292320"/>
                </a:lnTo>
                <a:cubicBezTo>
                  <a:pt x="1673564" y="1287472"/>
                  <a:pt x="1687964" y="1282589"/>
                  <a:pt x="1702364" y="1277706"/>
                </a:cubicBezTo>
                <a:cubicBezTo>
                  <a:pt x="1732690" y="1287680"/>
                  <a:pt x="1763329" y="1297446"/>
                  <a:pt x="1792163" y="1306623"/>
                </a:cubicBezTo>
                <a:cubicBezTo>
                  <a:pt x="1992892" y="1370379"/>
                  <a:pt x="2195842" y="1414049"/>
                  <a:pt x="2379743" y="1433130"/>
                </a:cubicBezTo>
                <a:cubicBezTo>
                  <a:pt x="2378424" y="1433615"/>
                  <a:pt x="2377140" y="1434065"/>
                  <a:pt x="2375822" y="1434550"/>
                </a:cubicBezTo>
                <a:cubicBezTo>
                  <a:pt x="2183385" y="1426343"/>
                  <a:pt x="1976376" y="1390153"/>
                  <a:pt x="1777173" y="1329895"/>
                </a:cubicBezTo>
                <a:cubicBezTo>
                  <a:pt x="1730712" y="1315835"/>
                  <a:pt x="1693481" y="1303991"/>
                  <a:pt x="1659997" y="1292632"/>
                </a:cubicBezTo>
                <a:close/>
                <a:moveTo>
                  <a:pt x="2567147" y="1438152"/>
                </a:moveTo>
                <a:cubicBezTo>
                  <a:pt x="2567668" y="1438117"/>
                  <a:pt x="2568223" y="1438083"/>
                  <a:pt x="2568744" y="1438013"/>
                </a:cubicBezTo>
                <a:cubicBezTo>
                  <a:pt x="2569646" y="1438394"/>
                  <a:pt x="2570513" y="1438741"/>
                  <a:pt x="2571415" y="1439122"/>
                </a:cubicBezTo>
                <a:cubicBezTo>
                  <a:pt x="2570930" y="1439122"/>
                  <a:pt x="2570479" y="1439122"/>
                  <a:pt x="2569993" y="1439122"/>
                </a:cubicBezTo>
                <a:cubicBezTo>
                  <a:pt x="2569056" y="1438810"/>
                  <a:pt x="2568084" y="1438464"/>
                  <a:pt x="2567147" y="1438117"/>
                </a:cubicBezTo>
                <a:close/>
                <a:moveTo>
                  <a:pt x="2647821" y="1440022"/>
                </a:moveTo>
                <a:cubicBezTo>
                  <a:pt x="2649729" y="1439814"/>
                  <a:pt x="2651638" y="1439606"/>
                  <a:pt x="2653581" y="1439399"/>
                </a:cubicBezTo>
                <a:cubicBezTo>
                  <a:pt x="2655836" y="1440992"/>
                  <a:pt x="2658092" y="1442550"/>
                  <a:pt x="2660347" y="1444143"/>
                </a:cubicBezTo>
                <a:cubicBezTo>
                  <a:pt x="2658473" y="1444247"/>
                  <a:pt x="2656565" y="1444316"/>
                  <a:pt x="2654691" y="1444385"/>
                </a:cubicBezTo>
                <a:cubicBezTo>
                  <a:pt x="2652401" y="1442931"/>
                  <a:pt x="2650111" y="1441476"/>
                  <a:pt x="2647821" y="1440022"/>
                </a:cubicBezTo>
                <a:close/>
                <a:moveTo>
                  <a:pt x="2724157" y="1472194"/>
                </a:moveTo>
                <a:cubicBezTo>
                  <a:pt x="2722006" y="1470705"/>
                  <a:pt x="2719820" y="1469251"/>
                  <a:pt x="2717668" y="1467727"/>
                </a:cubicBezTo>
                <a:cubicBezTo>
                  <a:pt x="2719022" y="1467727"/>
                  <a:pt x="2720410" y="1467727"/>
                  <a:pt x="2721763" y="1467727"/>
                </a:cubicBezTo>
                <a:cubicBezTo>
                  <a:pt x="2723845" y="1469285"/>
                  <a:pt x="2725926" y="1470878"/>
                  <a:pt x="2728009" y="1472437"/>
                </a:cubicBezTo>
                <a:cubicBezTo>
                  <a:pt x="2726725" y="1472367"/>
                  <a:pt x="2725441" y="1472263"/>
                  <a:pt x="2724122" y="1472160"/>
                </a:cubicBezTo>
                <a:close/>
                <a:moveTo>
                  <a:pt x="2744178" y="1478185"/>
                </a:moveTo>
                <a:cubicBezTo>
                  <a:pt x="2756253" y="1478566"/>
                  <a:pt x="2768328" y="1478532"/>
                  <a:pt x="2780160" y="1478047"/>
                </a:cubicBezTo>
                <a:cubicBezTo>
                  <a:pt x="2783907" y="1480332"/>
                  <a:pt x="2787863" y="1482687"/>
                  <a:pt x="2792131" y="1485181"/>
                </a:cubicBezTo>
                <a:cubicBezTo>
                  <a:pt x="2778703" y="1485042"/>
                  <a:pt x="2764789" y="1484246"/>
                  <a:pt x="2750597" y="1482826"/>
                </a:cubicBezTo>
                <a:cubicBezTo>
                  <a:pt x="2748446" y="1481302"/>
                  <a:pt x="2746294" y="1479744"/>
                  <a:pt x="2744178" y="1478185"/>
                </a:cubicBezTo>
                <a:close/>
                <a:moveTo>
                  <a:pt x="3013054" y="1506237"/>
                </a:moveTo>
                <a:cubicBezTo>
                  <a:pt x="3024331" y="1502150"/>
                  <a:pt x="3035539" y="1497579"/>
                  <a:pt x="3047232" y="1492280"/>
                </a:cubicBezTo>
                <a:cubicBezTo>
                  <a:pt x="3064234" y="1492211"/>
                  <a:pt x="3081444" y="1491103"/>
                  <a:pt x="3098481" y="1488990"/>
                </a:cubicBezTo>
                <a:cubicBezTo>
                  <a:pt x="3076621" y="1500453"/>
                  <a:pt x="3054033" y="1510081"/>
                  <a:pt x="3031167" y="1517734"/>
                </a:cubicBezTo>
                <a:cubicBezTo>
                  <a:pt x="3027766" y="1518877"/>
                  <a:pt x="3024401" y="1519916"/>
                  <a:pt x="3021035" y="1520920"/>
                </a:cubicBezTo>
                <a:cubicBezTo>
                  <a:pt x="3007468" y="1520158"/>
                  <a:pt x="2993589" y="1518669"/>
                  <a:pt x="2979640" y="1516487"/>
                </a:cubicBezTo>
                <a:cubicBezTo>
                  <a:pt x="2991056" y="1513578"/>
                  <a:pt x="3002263" y="1510150"/>
                  <a:pt x="3013054" y="1506237"/>
                </a:cubicBezTo>
                <a:close/>
                <a:moveTo>
                  <a:pt x="3296747" y="1423572"/>
                </a:moveTo>
                <a:cubicBezTo>
                  <a:pt x="3341473" y="1400508"/>
                  <a:pt x="3383770" y="1373599"/>
                  <a:pt x="3418121" y="1350604"/>
                </a:cubicBezTo>
                <a:cubicBezTo>
                  <a:pt x="3399939" y="1368578"/>
                  <a:pt x="3379571" y="1388283"/>
                  <a:pt x="3358579" y="1407434"/>
                </a:cubicBezTo>
                <a:cubicBezTo>
                  <a:pt x="3310939" y="1439156"/>
                  <a:pt x="3267010" y="1463433"/>
                  <a:pt x="3224887" y="1481337"/>
                </a:cubicBezTo>
                <a:cubicBezTo>
                  <a:pt x="3248586" y="1464749"/>
                  <a:pt x="3272215" y="1445701"/>
                  <a:pt x="3296712" y="1423538"/>
                </a:cubicBezTo>
                <a:close/>
                <a:moveTo>
                  <a:pt x="3369648" y="1351401"/>
                </a:moveTo>
                <a:cubicBezTo>
                  <a:pt x="3380439" y="1339938"/>
                  <a:pt x="3391889" y="1327506"/>
                  <a:pt x="3405005" y="1312995"/>
                </a:cubicBezTo>
                <a:cubicBezTo>
                  <a:pt x="3435436" y="1296372"/>
                  <a:pt x="3465207" y="1279091"/>
                  <a:pt x="3494006" y="1262399"/>
                </a:cubicBezTo>
                <a:cubicBezTo>
                  <a:pt x="3504832" y="1256131"/>
                  <a:pt x="3515415" y="1249967"/>
                  <a:pt x="3525929" y="1243941"/>
                </a:cubicBezTo>
                <a:cubicBezTo>
                  <a:pt x="3516317" y="1253083"/>
                  <a:pt x="3506046" y="1263092"/>
                  <a:pt x="3494318" y="1274624"/>
                </a:cubicBezTo>
                <a:lnTo>
                  <a:pt x="3491543" y="1276390"/>
                </a:lnTo>
                <a:cubicBezTo>
                  <a:pt x="3452160" y="1301567"/>
                  <a:pt x="3411529" y="1327506"/>
                  <a:pt x="3369648" y="1351366"/>
                </a:cubicBezTo>
                <a:close/>
                <a:moveTo>
                  <a:pt x="3434950" y="1279680"/>
                </a:moveTo>
                <a:lnTo>
                  <a:pt x="3444908" y="1268598"/>
                </a:lnTo>
                <a:cubicBezTo>
                  <a:pt x="3460731" y="1260460"/>
                  <a:pt x="3476449" y="1252252"/>
                  <a:pt x="3492063" y="1244045"/>
                </a:cubicBezTo>
                <a:cubicBezTo>
                  <a:pt x="3516005" y="1231508"/>
                  <a:pt x="3542653" y="1217552"/>
                  <a:pt x="3569232" y="1204323"/>
                </a:cubicBezTo>
                <a:cubicBezTo>
                  <a:pt x="3567844" y="1205535"/>
                  <a:pt x="3566456" y="1206747"/>
                  <a:pt x="3565068" y="1207959"/>
                </a:cubicBezTo>
                <a:cubicBezTo>
                  <a:pt x="3558025" y="1214158"/>
                  <a:pt x="3550460" y="1221015"/>
                  <a:pt x="3541890" y="1228945"/>
                </a:cubicBezTo>
                <a:cubicBezTo>
                  <a:pt x="3524610" y="1238746"/>
                  <a:pt x="3507365" y="1248720"/>
                  <a:pt x="3491196" y="1258105"/>
                </a:cubicBezTo>
                <a:cubicBezTo>
                  <a:pt x="3466595" y="1272373"/>
                  <a:pt x="3441230" y="1287091"/>
                  <a:pt x="3415380" y="1301428"/>
                </a:cubicBezTo>
                <a:cubicBezTo>
                  <a:pt x="3421903" y="1294156"/>
                  <a:pt x="3428427" y="1286883"/>
                  <a:pt x="3434915" y="1279645"/>
                </a:cubicBezTo>
                <a:close/>
                <a:moveTo>
                  <a:pt x="4065312" y="1382084"/>
                </a:moveTo>
                <a:cubicBezTo>
                  <a:pt x="4051225" y="1360959"/>
                  <a:pt x="4038976" y="1337445"/>
                  <a:pt x="4024854" y="1308632"/>
                </a:cubicBezTo>
                <a:cubicBezTo>
                  <a:pt x="4001363" y="1260633"/>
                  <a:pt x="3983633" y="1191544"/>
                  <a:pt x="3967429" y="1084742"/>
                </a:cubicBezTo>
                <a:lnTo>
                  <a:pt x="3969615" y="1084742"/>
                </a:lnTo>
                <a:cubicBezTo>
                  <a:pt x="3972148" y="1084707"/>
                  <a:pt x="3974646" y="1084672"/>
                  <a:pt x="3977109" y="1084707"/>
                </a:cubicBezTo>
                <a:cubicBezTo>
                  <a:pt x="3981065" y="1084915"/>
                  <a:pt x="3985021" y="1085157"/>
                  <a:pt x="3988976" y="1085400"/>
                </a:cubicBezTo>
                <a:lnTo>
                  <a:pt x="3993626" y="1085781"/>
                </a:lnTo>
                <a:cubicBezTo>
                  <a:pt x="4012502" y="1184341"/>
                  <a:pt x="4031863" y="1248997"/>
                  <a:pt x="4056326" y="1295264"/>
                </a:cubicBezTo>
                <a:cubicBezTo>
                  <a:pt x="4070760" y="1322623"/>
                  <a:pt x="4082974" y="1345167"/>
                  <a:pt x="4097373" y="1365981"/>
                </a:cubicBezTo>
                <a:cubicBezTo>
                  <a:pt x="4134709" y="1419867"/>
                  <a:pt x="4180858" y="1458931"/>
                  <a:pt x="4234570" y="1482064"/>
                </a:cubicBezTo>
                <a:cubicBezTo>
                  <a:pt x="4283009" y="1502947"/>
                  <a:pt x="4337312" y="1510115"/>
                  <a:pt x="4391545" y="1502773"/>
                </a:cubicBezTo>
                <a:cubicBezTo>
                  <a:pt x="4400671" y="1501527"/>
                  <a:pt x="4409831" y="1499899"/>
                  <a:pt x="4418922" y="1497890"/>
                </a:cubicBezTo>
                <a:cubicBezTo>
                  <a:pt x="4416007" y="1500903"/>
                  <a:pt x="4412954" y="1503951"/>
                  <a:pt x="4409796" y="1506998"/>
                </a:cubicBezTo>
                <a:cubicBezTo>
                  <a:pt x="4392378" y="1512678"/>
                  <a:pt x="4374682" y="1516868"/>
                  <a:pt x="4357263" y="1519466"/>
                </a:cubicBezTo>
                <a:cubicBezTo>
                  <a:pt x="4241406" y="1536781"/>
                  <a:pt x="4134986" y="1486705"/>
                  <a:pt x="4065312" y="1382049"/>
                </a:cubicBezTo>
                <a:close/>
                <a:moveTo>
                  <a:pt x="4443037" y="1478636"/>
                </a:moveTo>
                <a:cubicBezTo>
                  <a:pt x="4446091" y="1478116"/>
                  <a:pt x="4449144" y="1477527"/>
                  <a:pt x="4452093" y="1476939"/>
                </a:cubicBezTo>
                <a:cubicBezTo>
                  <a:pt x="4448832" y="1480332"/>
                  <a:pt x="4445744" y="1483415"/>
                  <a:pt x="4442760" y="1486324"/>
                </a:cubicBezTo>
                <a:cubicBezTo>
                  <a:pt x="4439879" y="1487224"/>
                  <a:pt x="4437000" y="1488055"/>
                  <a:pt x="4434050" y="1488886"/>
                </a:cubicBezTo>
                <a:cubicBezTo>
                  <a:pt x="4437139" y="1485492"/>
                  <a:pt x="4440123" y="1482064"/>
                  <a:pt x="4443037" y="1478636"/>
                </a:cubicBezTo>
                <a:close/>
                <a:moveTo>
                  <a:pt x="4542933" y="1418204"/>
                </a:moveTo>
                <a:lnTo>
                  <a:pt x="4548381" y="1421945"/>
                </a:lnTo>
                <a:cubicBezTo>
                  <a:pt x="4547236" y="1423053"/>
                  <a:pt x="4546091" y="1424196"/>
                  <a:pt x="4544946" y="1425304"/>
                </a:cubicBezTo>
                <a:cubicBezTo>
                  <a:pt x="4541684" y="1426100"/>
                  <a:pt x="4538318" y="1426862"/>
                  <a:pt x="4534848" y="1427589"/>
                </a:cubicBezTo>
                <a:cubicBezTo>
                  <a:pt x="4537659" y="1424438"/>
                  <a:pt x="4540366" y="1421321"/>
                  <a:pt x="4542933" y="1418204"/>
                </a:cubicBezTo>
                <a:close/>
                <a:moveTo>
                  <a:pt x="4729402" y="1495501"/>
                </a:moveTo>
                <a:cubicBezTo>
                  <a:pt x="4754280" y="1508695"/>
                  <a:pt x="4779089" y="1521163"/>
                  <a:pt x="4803101" y="1532487"/>
                </a:cubicBezTo>
                <a:cubicBezTo>
                  <a:pt x="4937417" y="1595827"/>
                  <a:pt x="5082803" y="1636588"/>
                  <a:pt x="5235267" y="1653626"/>
                </a:cubicBezTo>
                <a:cubicBezTo>
                  <a:pt x="5289049" y="1659652"/>
                  <a:pt x="5344011" y="1662700"/>
                  <a:pt x="5398591" y="1662700"/>
                </a:cubicBezTo>
                <a:cubicBezTo>
                  <a:pt x="5432145" y="1662700"/>
                  <a:pt x="5466357" y="1661522"/>
                  <a:pt x="5500326" y="1659202"/>
                </a:cubicBezTo>
                <a:lnTo>
                  <a:pt x="5502304" y="1660206"/>
                </a:lnTo>
                <a:cubicBezTo>
                  <a:pt x="5254767" y="1683582"/>
                  <a:pt x="5015453" y="1645350"/>
                  <a:pt x="4809901" y="1549456"/>
                </a:cubicBezTo>
                <a:cubicBezTo>
                  <a:pt x="4785856" y="1538236"/>
                  <a:pt x="4761116" y="1525872"/>
                  <a:pt x="4736411" y="1512713"/>
                </a:cubicBezTo>
                <a:cubicBezTo>
                  <a:pt x="4688180" y="1487051"/>
                  <a:pt x="4638007" y="1457476"/>
                  <a:pt x="4583010" y="1422325"/>
                </a:cubicBezTo>
                <a:cubicBezTo>
                  <a:pt x="4586410" y="1420525"/>
                  <a:pt x="4589568" y="1418828"/>
                  <a:pt x="4592586" y="1417096"/>
                </a:cubicBezTo>
                <a:cubicBezTo>
                  <a:pt x="4641580" y="1446948"/>
                  <a:pt x="4686341" y="1472575"/>
                  <a:pt x="4729402" y="1495432"/>
                </a:cubicBezTo>
                <a:close/>
                <a:moveTo>
                  <a:pt x="5760667" y="1736949"/>
                </a:moveTo>
                <a:cubicBezTo>
                  <a:pt x="5685719" y="1720084"/>
                  <a:pt x="5612090" y="1696361"/>
                  <a:pt x="5544012" y="1666925"/>
                </a:cubicBezTo>
                <a:cubicBezTo>
                  <a:pt x="5544949" y="1666786"/>
                  <a:pt x="5545885" y="1666648"/>
                  <a:pt x="5546822" y="1666509"/>
                </a:cubicBezTo>
                <a:cubicBezTo>
                  <a:pt x="5589709" y="1683686"/>
                  <a:pt x="5635094" y="1698716"/>
                  <a:pt x="5681555" y="1711149"/>
                </a:cubicBezTo>
                <a:cubicBezTo>
                  <a:pt x="5705393" y="1720014"/>
                  <a:pt x="5729196" y="1727876"/>
                  <a:pt x="5752305" y="1734559"/>
                </a:cubicBezTo>
                <a:cubicBezTo>
                  <a:pt x="5755081" y="1735356"/>
                  <a:pt x="5757857" y="1736152"/>
                  <a:pt x="5760667" y="1736949"/>
                </a:cubicBezTo>
                <a:close/>
                <a:moveTo>
                  <a:pt x="6733154" y="1461978"/>
                </a:moveTo>
                <a:cubicBezTo>
                  <a:pt x="6727845" y="1465129"/>
                  <a:pt x="6722502" y="1468246"/>
                  <a:pt x="6717158" y="1471398"/>
                </a:cubicBezTo>
                <a:cubicBezTo>
                  <a:pt x="6709698" y="1471779"/>
                  <a:pt x="6701960" y="1472056"/>
                  <a:pt x="6693251" y="1472263"/>
                </a:cubicBezTo>
                <a:cubicBezTo>
                  <a:pt x="6700052" y="1468489"/>
                  <a:pt x="6706853" y="1464749"/>
                  <a:pt x="6713619" y="1460974"/>
                </a:cubicBezTo>
                <a:cubicBezTo>
                  <a:pt x="6720489" y="1461389"/>
                  <a:pt x="6726943" y="1461736"/>
                  <a:pt x="6733154" y="1461978"/>
                </a:cubicBezTo>
                <a:close/>
                <a:moveTo>
                  <a:pt x="6791204" y="1448333"/>
                </a:moveTo>
                <a:lnTo>
                  <a:pt x="6797727" y="1444178"/>
                </a:lnTo>
                <a:cubicBezTo>
                  <a:pt x="6800746" y="1444663"/>
                  <a:pt x="6803730" y="1445113"/>
                  <a:pt x="6806680" y="1445528"/>
                </a:cubicBezTo>
                <a:lnTo>
                  <a:pt x="6801614" y="1448991"/>
                </a:lnTo>
                <a:cubicBezTo>
                  <a:pt x="6798178" y="1448818"/>
                  <a:pt x="6794674" y="1448576"/>
                  <a:pt x="6791169" y="1448333"/>
                </a:cubicBezTo>
                <a:close/>
                <a:moveTo>
                  <a:pt x="6846305" y="1444801"/>
                </a:moveTo>
                <a:cubicBezTo>
                  <a:pt x="6846305" y="1444801"/>
                  <a:pt x="6846270" y="1444801"/>
                  <a:pt x="6846235" y="1444801"/>
                </a:cubicBezTo>
                <a:lnTo>
                  <a:pt x="6847172" y="1444212"/>
                </a:lnTo>
                <a:cubicBezTo>
                  <a:pt x="6847866" y="1444316"/>
                  <a:pt x="6848560" y="1444455"/>
                  <a:pt x="6849289" y="1444559"/>
                </a:cubicBezTo>
                <a:cubicBezTo>
                  <a:pt x="6849046" y="1444697"/>
                  <a:pt x="6848803" y="1444836"/>
                  <a:pt x="6848560" y="1444940"/>
                </a:cubicBezTo>
                <a:lnTo>
                  <a:pt x="6846305" y="1444801"/>
                </a:lnTo>
                <a:close/>
                <a:moveTo>
                  <a:pt x="7000504" y="1431641"/>
                </a:moveTo>
                <a:cubicBezTo>
                  <a:pt x="7000122" y="1431503"/>
                  <a:pt x="6999740" y="1431364"/>
                  <a:pt x="6999359" y="1431191"/>
                </a:cubicBezTo>
                <a:cubicBezTo>
                  <a:pt x="6999810" y="1431052"/>
                  <a:pt x="7000261" y="1430914"/>
                  <a:pt x="7000747" y="1430775"/>
                </a:cubicBezTo>
                <a:cubicBezTo>
                  <a:pt x="7001337" y="1431052"/>
                  <a:pt x="7001926" y="1431295"/>
                  <a:pt x="7002551" y="1431572"/>
                </a:cubicBezTo>
                <a:cubicBezTo>
                  <a:pt x="7002551" y="1431572"/>
                  <a:pt x="7002516" y="1431572"/>
                  <a:pt x="7002482" y="1431572"/>
                </a:cubicBezTo>
                <a:lnTo>
                  <a:pt x="7001267" y="1431884"/>
                </a:lnTo>
                <a:lnTo>
                  <a:pt x="7000573" y="1431607"/>
                </a:lnTo>
                <a:close/>
                <a:moveTo>
                  <a:pt x="6989123" y="1427105"/>
                </a:moveTo>
                <a:cubicBezTo>
                  <a:pt x="6989782" y="1426862"/>
                  <a:pt x="6990441" y="1426654"/>
                  <a:pt x="6991100" y="1426412"/>
                </a:cubicBezTo>
                <a:cubicBezTo>
                  <a:pt x="6992003" y="1426827"/>
                  <a:pt x="6992905" y="1427243"/>
                  <a:pt x="6993807" y="1427659"/>
                </a:cubicBezTo>
                <a:cubicBezTo>
                  <a:pt x="6993183" y="1427866"/>
                  <a:pt x="6992523" y="1428040"/>
                  <a:pt x="6991899" y="1428247"/>
                </a:cubicBezTo>
                <a:cubicBezTo>
                  <a:pt x="6990962" y="1427866"/>
                  <a:pt x="6990060" y="1427485"/>
                  <a:pt x="6989123" y="1427105"/>
                </a:cubicBezTo>
                <a:close/>
                <a:moveTo>
                  <a:pt x="6978748" y="1422672"/>
                </a:moveTo>
                <a:lnTo>
                  <a:pt x="6980171" y="1422083"/>
                </a:lnTo>
                <a:lnTo>
                  <a:pt x="6981246" y="1421667"/>
                </a:lnTo>
                <a:cubicBezTo>
                  <a:pt x="6982391" y="1422222"/>
                  <a:pt x="6983502" y="1422776"/>
                  <a:pt x="6984647" y="1423330"/>
                </a:cubicBezTo>
                <a:cubicBezTo>
                  <a:pt x="6984404" y="1423399"/>
                  <a:pt x="6984161" y="1423503"/>
                  <a:pt x="6983918" y="1423572"/>
                </a:cubicBezTo>
                <a:lnTo>
                  <a:pt x="6982148" y="1424196"/>
                </a:lnTo>
                <a:cubicBezTo>
                  <a:pt x="6981004" y="1423711"/>
                  <a:pt x="6979858" y="1423191"/>
                  <a:pt x="6978748" y="1422672"/>
                </a:cubicBezTo>
                <a:close/>
                <a:moveTo>
                  <a:pt x="6968269" y="1417823"/>
                </a:moveTo>
                <a:lnTo>
                  <a:pt x="6971253" y="1416507"/>
                </a:lnTo>
                <a:lnTo>
                  <a:pt x="6971496" y="1416646"/>
                </a:lnTo>
                <a:cubicBezTo>
                  <a:pt x="6972745" y="1417304"/>
                  <a:pt x="6974029" y="1417997"/>
                  <a:pt x="6975278" y="1418655"/>
                </a:cubicBezTo>
                <a:cubicBezTo>
                  <a:pt x="6974307" y="1419035"/>
                  <a:pt x="6973335" y="1419416"/>
                  <a:pt x="6972398" y="1419797"/>
                </a:cubicBezTo>
                <a:cubicBezTo>
                  <a:pt x="6971010" y="1419139"/>
                  <a:pt x="6969657" y="1418516"/>
                  <a:pt x="6968269" y="1417858"/>
                </a:cubicBezTo>
                <a:close/>
                <a:moveTo>
                  <a:pt x="6995403" y="1405668"/>
                </a:moveTo>
                <a:cubicBezTo>
                  <a:pt x="7007478" y="1400196"/>
                  <a:pt x="7019831" y="1394551"/>
                  <a:pt x="7032391" y="1388803"/>
                </a:cubicBezTo>
                <a:cubicBezTo>
                  <a:pt x="7105292" y="1355384"/>
                  <a:pt x="7187909" y="1317532"/>
                  <a:pt x="7262961" y="1298450"/>
                </a:cubicBezTo>
                <a:lnTo>
                  <a:pt x="7264002" y="1299212"/>
                </a:lnTo>
                <a:lnTo>
                  <a:pt x="7264765" y="1298000"/>
                </a:lnTo>
                <a:lnTo>
                  <a:pt x="7267159" y="1297411"/>
                </a:lnTo>
                <a:lnTo>
                  <a:pt x="7270629" y="1299939"/>
                </a:lnTo>
                <a:lnTo>
                  <a:pt x="7272642" y="1297065"/>
                </a:lnTo>
                <a:lnTo>
                  <a:pt x="7272954" y="1297307"/>
                </a:lnTo>
                <a:cubicBezTo>
                  <a:pt x="7273683" y="1297861"/>
                  <a:pt x="7274446" y="1298450"/>
                  <a:pt x="7275175" y="1299039"/>
                </a:cubicBezTo>
                <a:cubicBezTo>
                  <a:pt x="7210567" y="1317878"/>
                  <a:pt x="7140858" y="1348111"/>
                  <a:pt x="7073335" y="1377340"/>
                </a:cubicBezTo>
                <a:cubicBezTo>
                  <a:pt x="7049185" y="1387798"/>
                  <a:pt x="7024237" y="1398603"/>
                  <a:pt x="7000157" y="1408542"/>
                </a:cubicBezTo>
                <a:cubicBezTo>
                  <a:pt x="6998561" y="1407607"/>
                  <a:pt x="6996965" y="1406638"/>
                  <a:pt x="6995369" y="1405703"/>
                </a:cubicBezTo>
                <a:close/>
                <a:moveTo>
                  <a:pt x="6753695" y="1144203"/>
                </a:moveTo>
                <a:cubicBezTo>
                  <a:pt x="6750226" y="1138905"/>
                  <a:pt x="6746686" y="1133641"/>
                  <a:pt x="6743112" y="1128377"/>
                </a:cubicBezTo>
                <a:cubicBezTo>
                  <a:pt x="6839088" y="1103165"/>
                  <a:pt x="6928297" y="1102888"/>
                  <a:pt x="7015702" y="1127546"/>
                </a:cubicBezTo>
                <a:cubicBezTo>
                  <a:pt x="7104147" y="1152480"/>
                  <a:pt x="7187180" y="1201171"/>
                  <a:pt x="7269172" y="1276217"/>
                </a:cubicBezTo>
                <a:cubicBezTo>
                  <a:pt x="7185931" y="1204738"/>
                  <a:pt x="7100573" y="1159649"/>
                  <a:pt x="7008623" y="1138524"/>
                </a:cubicBezTo>
                <a:cubicBezTo>
                  <a:pt x="6927360" y="1119858"/>
                  <a:pt x="6843946" y="1121728"/>
                  <a:pt x="6753730" y="1144203"/>
                </a:cubicBezTo>
                <a:close/>
                <a:moveTo>
                  <a:pt x="7017263" y="1122767"/>
                </a:moveTo>
                <a:cubicBezTo>
                  <a:pt x="6928956" y="1097867"/>
                  <a:pt x="6838359" y="1098352"/>
                  <a:pt x="6740267" y="1124221"/>
                </a:cubicBezTo>
                <a:cubicBezTo>
                  <a:pt x="6736450" y="1118680"/>
                  <a:pt x="6732772" y="1113485"/>
                  <a:pt x="6729060" y="1108464"/>
                </a:cubicBezTo>
                <a:cubicBezTo>
                  <a:pt x="6833952" y="1079166"/>
                  <a:pt x="6930483" y="1080240"/>
                  <a:pt x="7024098" y="1111685"/>
                </a:cubicBezTo>
                <a:cubicBezTo>
                  <a:pt x="7112336" y="1141017"/>
                  <a:pt x="7196132" y="1195907"/>
                  <a:pt x="7280068" y="1279334"/>
                </a:cubicBezTo>
                <a:cubicBezTo>
                  <a:pt x="7195126" y="1199925"/>
                  <a:pt x="7109075" y="1148671"/>
                  <a:pt x="7017228" y="1122767"/>
                </a:cubicBezTo>
                <a:close/>
                <a:moveTo>
                  <a:pt x="5785789" y="1498825"/>
                </a:moveTo>
                <a:cubicBezTo>
                  <a:pt x="5787975" y="1498860"/>
                  <a:pt x="5790126" y="1498860"/>
                  <a:pt x="5792277" y="1498860"/>
                </a:cubicBezTo>
                <a:cubicBezTo>
                  <a:pt x="5844984" y="1498860"/>
                  <a:pt x="5890300" y="1488263"/>
                  <a:pt x="5930793" y="1466445"/>
                </a:cubicBezTo>
                <a:cubicBezTo>
                  <a:pt x="6009454" y="1423953"/>
                  <a:pt x="6055116" y="1347453"/>
                  <a:pt x="6103486" y="1266416"/>
                </a:cubicBezTo>
                <a:cubicBezTo>
                  <a:pt x="6140717" y="1204046"/>
                  <a:pt x="6179232" y="1139563"/>
                  <a:pt x="6234055" y="1092880"/>
                </a:cubicBezTo>
                <a:cubicBezTo>
                  <a:pt x="6346338" y="997160"/>
                  <a:pt x="6516325" y="1045401"/>
                  <a:pt x="6628886" y="1116325"/>
                </a:cubicBezTo>
                <a:cubicBezTo>
                  <a:pt x="6620107" y="1120273"/>
                  <a:pt x="6611155" y="1124463"/>
                  <a:pt x="6602168" y="1128862"/>
                </a:cubicBezTo>
                <a:cubicBezTo>
                  <a:pt x="6564070" y="1109260"/>
                  <a:pt x="6504840" y="1084395"/>
                  <a:pt x="6437352" y="1076188"/>
                </a:cubicBezTo>
                <a:cubicBezTo>
                  <a:pt x="6356193" y="1066318"/>
                  <a:pt x="6288462" y="1083426"/>
                  <a:pt x="6236033" y="1127026"/>
                </a:cubicBezTo>
                <a:cubicBezTo>
                  <a:pt x="6181938" y="1171908"/>
                  <a:pt x="6143319" y="1233032"/>
                  <a:pt x="6105949" y="1292182"/>
                </a:cubicBezTo>
                <a:cubicBezTo>
                  <a:pt x="6057510" y="1368855"/>
                  <a:pt x="6011743" y="1441269"/>
                  <a:pt x="5935303" y="1480956"/>
                </a:cubicBezTo>
                <a:cubicBezTo>
                  <a:pt x="5896511" y="1501042"/>
                  <a:pt x="5853312" y="1510808"/>
                  <a:pt x="5803311" y="1510808"/>
                </a:cubicBezTo>
                <a:cubicBezTo>
                  <a:pt x="5801056" y="1510808"/>
                  <a:pt x="5798766" y="1510808"/>
                  <a:pt x="5796476" y="1510739"/>
                </a:cubicBezTo>
                <a:cubicBezTo>
                  <a:pt x="5686344" y="1508730"/>
                  <a:pt x="5573887" y="1463710"/>
                  <a:pt x="5494879" y="1390188"/>
                </a:cubicBezTo>
                <a:cubicBezTo>
                  <a:pt x="5574060" y="1456887"/>
                  <a:pt x="5680514" y="1497025"/>
                  <a:pt x="5785754" y="1498791"/>
                </a:cubicBezTo>
                <a:close/>
                <a:moveTo>
                  <a:pt x="5796406" y="1515795"/>
                </a:moveTo>
                <a:cubicBezTo>
                  <a:pt x="5850362" y="1516695"/>
                  <a:pt x="5896650" y="1506756"/>
                  <a:pt x="5937906" y="1485389"/>
                </a:cubicBezTo>
                <a:lnTo>
                  <a:pt x="5937906" y="1485389"/>
                </a:lnTo>
                <a:cubicBezTo>
                  <a:pt x="6015629" y="1445043"/>
                  <a:pt x="6061744" y="1372041"/>
                  <a:pt x="6110564" y="1294745"/>
                </a:cubicBezTo>
                <a:cubicBezTo>
                  <a:pt x="6147691" y="1235941"/>
                  <a:pt x="6186102" y="1175163"/>
                  <a:pt x="6239572" y="1130801"/>
                </a:cubicBezTo>
                <a:cubicBezTo>
                  <a:pt x="6285963" y="1092222"/>
                  <a:pt x="6345436" y="1074941"/>
                  <a:pt x="6416359" y="1079478"/>
                </a:cubicBezTo>
                <a:cubicBezTo>
                  <a:pt x="6473334" y="1083114"/>
                  <a:pt x="6537144" y="1101642"/>
                  <a:pt x="6596512" y="1131701"/>
                </a:cubicBezTo>
                <a:cubicBezTo>
                  <a:pt x="6586693" y="1136584"/>
                  <a:pt x="6576769" y="1141744"/>
                  <a:pt x="6566880" y="1147078"/>
                </a:cubicBezTo>
                <a:cubicBezTo>
                  <a:pt x="6522918" y="1129485"/>
                  <a:pt x="6479475" y="1118403"/>
                  <a:pt x="6437733" y="1114213"/>
                </a:cubicBezTo>
                <a:cubicBezTo>
                  <a:pt x="6358934" y="1106317"/>
                  <a:pt x="6292973" y="1123355"/>
                  <a:pt x="6241654" y="1164913"/>
                </a:cubicBezTo>
                <a:cubicBezTo>
                  <a:pt x="6188982" y="1207474"/>
                  <a:pt x="6150501" y="1264858"/>
                  <a:pt x="6113305" y="1320337"/>
                </a:cubicBezTo>
                <a:cubicBezTo>
                  <a:pt x="6064346" y="1393374"/>
                  <a:pt x="6018128" y="1462324"/>
                  <a:pt x="5942555" y="1499899"/>
                </a:cubicBezTo>
                <a:cubicBezTo>
                  <a:pt x="5902722" y="1519604"/>
                  <a:pt x="5858447" y="1528712"/>
                  <a:pt x="5807128" y="1527742"/>
                </a:cubicBezTo>
                <a:cubicBezTo>
                  <a:pt x="5699390" y="1525630"/>
                  <a:pt x="5588287" y="1481891"/>
                  <a:pt x="5509938" y="1410724"/>
                </a:cubicBezTo>
                <a:cubicBezTo>
                  <a:pt x="5507995" y="1408958"/>
                  <a:pt x="5506086" y="1407192"/>
                  <a:pt x="5504178" y="1405356"/>
                </a:cubicBezTo>
                <a:cubicBezTo>
                  <a:pt x="5583186" y="1472887"/>
                  <a:pt x="5690854" y="1513855"/>
                  <a:pt x="5796406" y="1515760"/>
                </a:cubicBezTo>
                <a:close/>
                <a:moveTo>
                  <a:pt x="6553174" y="1176791"/>
                </a:moveTo>
                <a:cubicBezTo>
                  <a:pt x="6547137" y="1174748"/>
                  <a:pt x="6540961" y="1172774"/>
                  <a:pt x="6534854" y="1170904"/>
                </a:cubicBezTo>
                <a:cubicBezTo>
                  <a:pt x="6545437" y="1164705"/>
                  <a:pt x="6556367" y="1158541"/>
                  <a:pt x="6567401" y="1152549"/>
                </a:cubicBezTo>
                <a:cubicBezTo>
                  <a:pt x="6573265" y="1154939"/>
                  <a:pt x="6579198" y="1157502"/>
                  <a:pt x="6585097" y="1160134"/>
                </a:cubicBezTo>
                <a:cubicBezTo>
                  <a:pt x="6574653" y="1165363"/>
                  <a:pt x="6563965" y="1170938"/>
                  <a:pt x="6553209" y="1176791"/>
                </a:cubicBezTo>
                <a:close/>
                <a:moveTo>
                  <a:pt x="6547137" y="1180081"/>
                </a:moveTo>
                <a:cubicBezTo>
                  <a:pt x="6535478" y="1186522"/>
                  <a:pt x="6523438" y="1193379"/>
                  <a:pt x="6511363" y="1200548"/>
                </a:cubicBezTo>
                <a:cubicBezTo>
                  <a:pt x="6505222" y="1199197"/>
                  <a:pt x="6498976" y="1197916"/>
                  <a:pt x="6492730" y="1196808"/>
                </a:cubicBezTo>
                <a:cubicBezTo>
                  <a:pt x="6505222" y="1188808"/>
                  <a:pt x="6517401" y="1181293"/>
                  <a:pt x="6528990" y="1174436"/>
                </a:cubicBezTo>
                <a:cubicBezTo>
                  <a:pt x="6535062" y="1176202"/>
                  <a:pt x="6541134" y="1178107"/>
                  <a:pt x="6547172" y="1180116"/>
                </a:cubicBezTo>
                <a:close/>
                <a:moveTo>
                  <a:pt x="6436450" y="1228253"/>
                </a:moveTo>
                <a:cubicBezTo>
                  <a:pt x="6365839" y="1226452"/>
                  <a:pt x="6305915" y="1243317"/>
                  <a:pt x="6258378" y="1278433"/>
                </a:cubicBezTo>
                <a:cubicBezTo>
                  <a:pt x="6210322" y="1313792"/>
                  <a:pt x="6172674" y="1359886"/>
                  <a:pt x="6136275" y="1404421"/>
                </a:cubicBezTo>
                <a:cubicBezTo>
                  <a:pt x="6111397" y="1434862"/>
                  <a:pt x="6085651" y="1466342"/>
                  <a:pt x="6057615" y="1493042"/>
                </a:cubicBezTo>
                <a:cubicBezTo>
                  <a:pt x="6031695" y="1506929"/>
                  <a:pt x="6005255" y="1520124"/>
                  <a:pt x="5978398" y="1532625"/>
                </a:cubicBezTo>
                <a:cubicBezTo>
                  <a:pt x="6042833" y="1497267"/>
                  <a:pt x="6086622" y="1439849"/>
                  <a:pt x="6132771" y="1379348"/>
                </a:cubicBezTo>
                <a:cubicBezTo>
                  <a:pt x="6169308" y="1331384"/>
                  <a:pt x="6207094" y="1281827"/>
                  <a:pt x="6256192" y="1244460"/>
                </a:cubicBezTo>
                <a:cubicBezTo>
                  <a:pt x="6313340" y="1200825"/>
                  <a:pt x="6388219" y="1185795"/>
                  <a:pt x="6478747" y="1199717"/>
                </a:cubicBezTo>
                <a:cubicBezTo>
                  <a:pt x="6465041" y="1208617"/>
                  <a:pt x="6450849" y="1218210"/>
                  <a:pt x="6436484" y="1228218"/>
                </a:cubicBezTo>
                <a:close/>
                <a:moveTo>
                  <a:pt x="4626695" y="1089001"/>
                </a:moveTo>
                <a:cubicBezTo>
                  <a:pt x="4618645" y="1085226"/>
                  <a:pt x="4610768" y="1081625"/>
                  <a:pt x="4603239" y="1078335"/>
                </a:cubicBezTo>
                <a:cubicBezTo>
                  <a:pt x="4604176" y="1074110"/>
                  <a:pt x="4605147" y="1069850"/>
                  <a:pt x="4606119" y="1065625"/>
                </a:cubicBezTo>
                <a:cubicBezTo>
                  <a:pt x="4614481" y="1069331"/>
                  <a:pt x="4622288" y="1072932"/>
                  <a:pt x="4629922" y="1076603"/>
                </a:cubicBezTo>
                <a:cubicBezTo>
                  <a:pt x="4628811" y="1080724"/>
                  <a:pt x="4627736" y="1084845"/>
                  <a:pt x="4626695" y="1089001"/>
                </a:cubicBezTo>
                <a:close/>
                <a:moveTo>
                  <a:pt x="4567916" y="1074733"/>
                </a:moveTo>
                <a:lnTo>
                  <a:pt x="4567465" y="1074491"/>
                </a:lnTo>
                <a:cubicBezTo>
                  <a:pt x="4553516" y="1067391"/>
                  <a:pt x="4539429" y="1060604"/>
                  <a:pt x="4525306" y="1054197"/>
                </a:cubicBezTo>
                <a:cubicBezTo>
                  <a:pt x="4539915" y="1058976"/>
                  <a:pt x="4554453" y="1064205"/>
                  <a:pt x="4568853" y="1069746"/>
                </a:cubicBezTo>
                <a:cubicBezTo>
                  <a:pt x="4568541" y="1071409"/>
                  <a:pt x="4568229" y="1073071"/>
                  <a:pt x="4567916" y="1074733"/>
                </a:cubicBezTo>
                <a:close/>
                <a:moveTo>
                  <a:pt x="4311011" y="1013125"/>
                </a:moveTo>
                <a:cubicBezTo>
                  <a:pt x="4319928" y="1013679"/>
                  <a:pt x="4328949" y="1014406"/>
                  <a:pt x="4337867" y="1015237"/>
                </a:cubicBezTo>
                <a:cubicBezTo>
                  <a:pt x="4345709" y="1019566"/>
                  <a:pt x="4353793" y="1024137"/>
                  <a:pt x="4362017" y="1028847"/>
                </a:cubicBezTo>
                <a:cubicBezTo>
                  <a:pt x="4350497" y="1027219"/>
                  <a:pt x="4338873" y="1025799"/>
                  <a:pt x="4327249" y="1024587"/>
                </a:cubicBezTo>
                <a:cubicBezTo>
                  <a:pt x="4321836" y="1020709"/>
                  <a:pt x="4316423" y="1016899"/>
                  <a:pt x="4311011" y="1013125"/>
                </a:cubicBezTo>
                <a:close/>
                <a:moveTo>
                  <a:pt x="4179712" y="1000034"/>
                </a:moveTo>
                <a:cubicBezTo>
                  <a:pt x="4186028" y="999341"/>
                  <a:pt x="4192620" y="998718"/>
                  <a:pt x="4199664" y="998129"/>
                </a:cubicBezTo>
                <a:lnTo>
                  <a:pt x="4206083" y="1006372"/>
                </a:lnTo>
                <a:cubicBezTo>
                  <a:pt x="4199456" y="1006752"/>
                  <a:pt x="4192412" y="1007237"/>
                  <a:pt x="4184778" y="1007826"/>
                </a:cubicBezTo>
                <a:lnTo>
                  <a:pt x="4179712" y="1000034"/>
                </a:lnTo>
                <a:close/>
                <a:moveTo>
                  <a:pt x="4205840" y="997644"/>
                </a:moveTo>
                <a:cubicBezTo>
                  <a:pt x="4212641" y="997125"/>
                  <a:pt x="4218991" y="996675"/>
                  <a:pt x="4225133" y="996328"/>
                </a:cubicBezTo>
                <a:cubicBezTo>
                  <a:pt x="4227978" y="999307"/>
                  <a:pt x="4230823" y="1002285"/>
                  <a:pt x="4233668" y="1005298"/>
                </a:cubicBezTo>
                <a:cubicBezTo>
                  <a:pt x="4225965" y="1005471"/>
                  <a:pt x="4218991" y="1005714"/>
                  <a:pt x="4212433" y="1006025"/>
                </a:cubicBezTo>
                <a:lnTo>
                  <a:pt x="4205875" y="997610"/>
                </a:lnTo>
                <a:close/>
                <a:moveTo>
                  <a:pt x="4163508" y="975030"/>
                </a:moveTo>
                <a:cubicBezTo>
                  <a:pt x="4169407" y="975030"/>
                  <a:pt x="4175410" y="975169"/>
                  <a:pt x="4181760" y="975342"/>
                </a:cubicBezTo>
                <a:cubicBezTo>
                  <a:pt x="4186374" y="981229"/>
                  <a:pt x="4191024" y="987151"/>
                  <a:pt x="4195639" y="993073"/>
                </a:cubicBezTo>
                <a:cubicBezTo>
                  <a:pt x="4189428" y="993662"/>
                  <a:pt x="4183009" y="994320"/>
                  <a:pt x="4176451" y="995047"/>
                </a:cubicBezTo>
                <a:lnTo>
                  <a:pt x="4163508" y="975030"/>
                </a:lnTo>
                <a:close/>
                <a:moveTo>
                  <a:pt x="4133668" y="929421"/>
                </a:moveTo>
                <a:cubicBezTo>
                  <a:pt x="4138456" y="930703"/>
                  <a:pt x="4143383" y="932088"/>
                  <a:pt x="4148345" y="933508"/>
                </a:cubicBezTo>
                <a:cubicBezTo>
                  <a:pt x="4152370" y="938460"/>
                  <a:pt x="4156430" y="943447"/>
                  <a:pt x="4160455" y="948434"/>
                </a:cubicBezTo>
                <a:cubicBezTo>
                  <a:pt x="4155077" y="947637"/>
                  <a:pt x="4149907" y="946945"/>
                  <a:pt x="4144875" y="946321"/>
                </a:cubicBezTo>
                <a:cubicBezTo>
                  <a:pt x="4141163" y="940676"/>
                  <a:pt x="4137450" y="935031"/>
                  <a:pt x="4133702" y="929387"/>
                </a:cubicBezTo>
                <a:close/>
                <a:moveTo>
                  <a:pt x="4096645" y="898599"/>
                </a:moveTo>
                <a:cubicBezTo>
                  <a:pt x="4101155" y="900296"/>
                  <a:pt x="4105666" y="902063"/>
                  <a:pt x="4110108" y="903863"/>
                </a:cubicBezTo>
                <a:cubicBezTo>
                  <a:pt x="4113994" y="909508"/>
                  <a:pt x="4117880" y="915222"/>
                  <a:pt x="4121732" y="920937"/>
                </a:cubicBezTo>
                <a:cubicBezTo>
                  <a:pt x="4116978" y="919759"/>
                  <a:pt x="4112120" y="918616"/>
                  <a:pt x="4107159" y="917543"/>
                </a:cubicBezTo>
                <a:cubicBezTo>
                  <a:pt x="4103689" y="911205"/>
                  <a:pt x="4100184" y="904902"/>
                  <a:pt x="4096645" y="898599"/>
                </a:cubicBezTo>
                <a:close/>
                <a:moveTo>
                  <a:pt x="4062398" y="864938"/>
                </a:moveTo>
                <a:cubicBezTo>
                  <a:pt x="4066666" y="867016"/>
                  <a:pt x="4070864" y="869163"/>
                  <a:pt x="4074993" y="871310"/>
                </a:cubicBezTo>
                <a:cubicBezTo>
                  <a:pt x="4078428" y="877198"/>
                  <a:pt x="4081829" y="883119"/>
                  <a:pt x="4085229" y="889041"/>
                </a:cubicBezTo>
                <a:cubicBezTo>
                  <a:pt x="4080719" y="887448"/>
                  <a:pt x="4076173" y="885925"/>
                  <a:pt x="4071627" y="884470"/>
                </a:cubicBezTo>
                <a:cubicBezTo>
                  <a:pt x="4068574" y="877925"/>
                  <a:pt x="4065486" y="871414"/>
                  <a:pt x="4062398" y="864938"/>
                </a:cubicBezTo>
                <a:close/>
                <a:moveTo>
                  <a:pt x="4038456" y="848038"/>
                </a:moveTo>
                <a:cubicBezTo>
                  <a:pt x="4035611" y="840870"/>
                  <a:pt x="4032696" y="833770"/>
                  <a:pt x="4029781" y="826671"/>
                </a:cubicBezTo>
                <a:cubicBezTo>
                  <a:pt x="4033563" y="828956"/>
                  <a:pt x="4037415" y="831346"/>
                  <a:pt x="4041301" y="833839"/>
                </a:cubicBezTo>
                <a:cubicBezTo>
                  <a:pt x="4044598" y="840385"/>
                  <a:pt x="4047859" y="846999"/>
                  <a:pt x="4051086" y="853614"/>
                </a:cubicBezTo>
                <a:cubicBezTo>
                  <a:pt x="4046853" y="851674"/>
                  <a:pt x="4042620" y="849804"/>
                  <a:pt x="4038456" y="848073"/>
                </a:cubicBezTo>
                <a:close/>
                <a:moveTo>
                  <a:pt x="3999247" y="785529"/>
                </a:moveTo>
                <a:cubicBezTo>
                  <a:pt x="4002821" y="788057"/>
                  <a:pt x="4006360" y="790654"/>
                  <a:pt x="4009795" y="793252"/>
                </a:cubicBezTo>
                <a:cubicBezTo>
                  <a:pt x="4012814" y="800143"/>
                  <a:pt x="4015902" y="807243"/>
                  <a:pt x="4018956" y="814481"/>
                </a:cubicBezTo>
                <a:cubicBezTo>
                  <a:pt x="4015069" y="812299"/>
                  <a:pt x="4011148" y="810186"/>
                  <a:pt x="4007262" y="808178"/>
                </a:cubicBezTo>
                <a:cubicBezTo>
                  <a:pt x="4004625" y="800594"/>
                  <a:pt x="4001953" y="793044"/>
                  <a:pt x="3999247" y="785529"/>
                </a:cubicBezTo>
                <a:close/>
                <a:moveTo>
                  <a:pt x="3971245" y="743833"/>
                </a:moveTo>
                <a:cubicBezTo>
                  <a:pt x="3974576" y="746534"/>
                  <a:pt x="3977873" y="749305"/>
                  <a:pt x="3981100" y="752110"/>
                </a:cubicBezTo>
                <a:cubicBezTo>
                  <a:pt x="3983771" y="758967"/>
                  <a:pt x="3986409" y="765893"/>
                  <a:pt x="3988941" y="772750"/>
                </a:cubicBezTo>
                <a:cubicBezTo>
                  <a:pt x="3985298" y="770361"/>
                  <a:pt x="3981655" y="768040"/>
                  <a:pt x="3978081" y="765824"/>
                </a:cubicBezTo>
                <a:cubicBezTo>
                  <a:pt x="3975964" y="758828"/>
                  <a:pt x="3973709" y="751591"/>
                  <a:pt x="3971245" y="743833"/>
                </a:cubicBezTo>
                <a:close/>
                <a:moveTo>
                  <a:pt x="3944250" y="698397"/>
                </a:moveTo>
                <a:cubicBezTo>
                  <a:pt x="3947338" y="701202"/>
                  <a:pt x="3950392" y="704077"/>
                  <a:pt x="3953411" y="707020"/>
                </a:cubicBezTo>
                <a:cubicBezTo>
                  <a:pt x="3955909" y="714189"/>
                  <a:pt x="3958373" y="721462"/>
                  <a:pt x="3960732" y="728630"/>
                </a:cubicBezTo>
                <a:cubicBezTo>
                  <a:pt x="3957331" y="726102"/>
                  <a:pt x="3953931" y="723609"/>
                  <a:pt x="3950531" y="721219"/>
                </a:cubicBezTo>
                <a:cubicBezTo>
                  <a:pt x="3948483" y="713635"/>
                  <a:pt x="3946401" y="705981"/>
                  <a:pt x="3944250" y="698397"/>
                </a:cubicBezTo>
                <a:close/>
                <a:moveTo>
                  <a:pt x="3919545" y="652476"/>
                </a:moveTo>
                <a:cubicBezTo>
                  <a:pt x="3922113" y="655074"/>
                  <a:pt x="3924715" y="657775"/>
                  <a:pt x="3927352" y="660545"/>
                </a:cubicBezTo>
                <a:cubicBezTo>
                  <a:pt x="3929642" y="667714"/>
                  <a:pt x="3931898" y="675125"/>
                  <a:pt x="3934119" y="682640"/>
                </a:cubicBezTo>
                <a:cubicBezTo>
                  <a:pt x="3931134" y="680147"/>
                  <a:pt x="3928150" y="677722"/>
                  <a:pt x="3925166" y="675402"/>
                </a:cubicBezTo>
                <a:cubicBezTo>
                  <a:pt x="3923258" y="667368"/>
                  <a:pt x="3921419" y="659818"/>
                  <a:pt x="3919545" y="652476"/>
                </a:cubicBezTo>
                <a:close/>
                <a:moveTo>
                  <a:pt x="3900184" y="627265"/>
                </a:moveTo>
                <a:cubicBezTo>
                  <a:pt x="3898483" y="619404"/>
                  <a:pt x="3896749" y="611716"/>
                  <a:pt x="3895014" y="604270"/>
                </a:cubicBezTo>
                <a:cubicBezTo>
                  <a:pt x="3897928" y="607421"/>
                  <a:pt x="3900808" y="610677"/>
                  <a:pt x="3903688" y="614001"/>
                </a:cubicBezTo>
                <a:cubicBezTo>
                  <a:pt x="3905735" y="621170"/>
                  <a:pt x="3907782" y="628442"/>
                  <a:pt x="3909726" y="635715"/>
                </a:cubicBezTo>
                <a:cubicBezTo>
                  <a:pt x="3906568" y="632806"/>
                  <a:pt x="3903376" y="629966"/>
                  <a:pt x="3900218" y="627265"/>
                </a:cubicBezTo>
                <a:close/>
                <a:moveTo>
                  <a:pt x="3876623" y="578297"/>
                </a:moveTo>
                <a:cubicBezTo>
                  <a:pt x="3875097" y="570609"/>
                  <a:pt x="3873500" y="562920"/>
                  <a:pt x="3871870" y="555371"/>
                </a:cubicBezTo>
                <a:cubicBezTo>
                  <a:pt x="3874472" y="558384"/>
                  <a:pt x="3877040" y="561466"/>
                  <a:pt x="3879573" y="564583"/>
                </a:cubicBezTo>
                <a:cubicBezTo>
                  <a:pt x="3881516" y="571751"/>
                  <a:pt x="3883424" y="579093"/>
                  <a:pt x="3885263" y="586539"/>
                </a:cubicBezTo>
                <a:cubicBezTo>
                  <a:pt x="3882383" y="583699"/>
                  <a:pt x="3879503" y="580929"/>
                  <a:pt x="3876623" y="578297"/>
                </a:cubicBezTo>
                <a:close/>
                <a:moveTo>
                  <a:pt x="3850010" y="506091"/>
                </a:moveTo>
                <a:cubicBezTo>
                  <a:pt x="3852404" y="509034"/>
                  <a:pt x="3854763" y="512013"/>
                  <a:pt x="3857054" y="515026"/>
                </a:cubicBezTo>
                <a:cubicBezTo>
                  <a:pt x="3858893" y="522367"/>
                  <a:pt x="3860697" y="529813"/>
                  <a:pt x="3862397" y="537190"/>
                </a:cubicBezTo>
                <a:cubicBezTo>
                  <a:pt x="3859830" y="534523"/>
                  <a:pt x="3857192" y="531856"/>
                  <a:pt x="3854416" y="529121"/>
                </a:cubicBezTo>
                <a:cubicBezTo>
                  <a:pt x="3852959" y="521190"/>
                  <a:pt x="3851502" y="513467"/>
                  <a:pt x="3850010" y="506056"/>
                </a:cubicBezTo>
                <a:close/>
                <a:moveTo>
                  <a:pt x="3829052" y="456291"/>
                </a:moveTo>
                <a:cubicBezTo>
                  <a:pt x="3831273" y="459200"/>
                  <a:pt x="3833494" y="462144"/>
                  <a:pt x="3835645" y="465122"/>
                </a:cubicBezTo>
                <a:cubicBezTo>
                  <a:pt x="3837310" y="472222"/>
                  <a:pt x="3838976" y="479598"/>
                  <a:pt x="3840607" y="487113"/>
                </a:cubicBezTo>
                <a:cubicBezTo>
                  <a:pt x="3838213" y="484481"/>
                  <a:pt x="3835749" y="481814"/>
                  <a:pt x="3833112" y="479113"/>
                </a:cubicBezTo>
                <a:cubicBezTo>
                  <a:pt x="3831828" y="471529"/>
                  <a:pt x="3830440" y="463876"/>
                  <a:pt x="3829018" y="456291"/>
                </a:cubicBezTo>
                <a:close/>
                <a:moveTo>
                  <a:pt x="3808338" y="403652"/>
                </a:moveTo>
                <a:cubicBezTo>
                  <a:pt x="3810454" y="406526"/>
                  <a:pt x="3812536" y="409401"/>
                  <a:pt x="3814583" y="412310"/>
                </a:cubicBezTo>
                <a:cubicBezTo>
                  <a:pt x="3816387" y="420240"/>
                  <a:pt x="3818122" y="428344"/>
                  <a:pt x="3819788" y="436482"/>
                </a:cubicBezTo>
                <a:cubicBezTo>
                  <a:pt x="3817428" y="433781"/>
                  <a:pt x="3814999" y="431045"/>
                  <a:pt x="3812536" y="428344"/>
                </a:cubicBezTo>
                <a:cubicBezTo>
                  <a:pt x="3811217" y="420102"/>
                  <a:pt x="3809795" y="411825"/>
                  <a:pt x="3808338" y="403652"/>
                </a:cubicBezTo>
                <a:close/>
                <a:moveTo>
                  <a:pt x="3570551" y="277179"/>
                </a:moveTo>
                <a:lnTo>
                  <a:pt x="3567879" y="277179"/>
                </a:lnTo>
                <a:cubicBezTo>
                  <a:pt x="3406740" y="278322"/>
                  <a:pt x="3277628" y="406700"/>
                  <a:pt x="3221174" y="533380"/>
                </a:cubicBezTo>
                <a:cubicBezTo>
                  <a:pt x="3181618" y="622174"/>
                  <a:pt x="3155837" y="715574"/>
                  <a:pt x="3130924" y="805927"/>
                </a:cubicBezTo>
                <a:cubicBezTo>
                  <a:pt x="3124887" y="827779"/>
                  <a:pt x="3118676" y="850358"/>
                  <a:pt x="3112256" y="872903"/>
                </a:cubicBezTo>
                <a:cubicBezTo>
                  <a:pt x="3103617" y="873942"/>
                  <a:pt x="3095011" y="875016"/>
                  <a:pt x="3086372" y="876159"/>
                </a:cubicBezTo>
                <a:cubicBezTo>
                  <a:pt x="3096226" y="840592"/>
                  <a:pt x="3105698" y="803226"/>
                  <a:pt x="3114095" y="770153"/>
                </a:cubicBezTo>
                <a:cubicBezTo>
                  <a:pt x="3137864" y="676441"/>
                  <a:pt x="3162430" y="579509"/>
                  <a:pt x="3201604" y="487044"/>
                </a:cubicBezTo>
                <a:cubicBezTo>
                  <a:pt x="3256462" y="357523"/>
                  <a:pt x="3383943" y="226860"/>
                  <a:pt x="3545082" y="226860"/>
                </a:cubicBezTo>
                <a:cubicBezTo>
                  <a:pt x="3547060" y="226860"/>
                  <a:pt x="3549072" y="226860"/>
                  <a:pt x="3551085" y="226930"/>
                </a:cubicBezTo>
                <a:cubicBezTo>
                  <a:pt x="3655075" y="229008"/>
                  <a:pt x="3734916" y="273889"/>
                  <a:pt x="3795187" y="364138"/>
                </a:cubicBezTo>
                <a:cubicBezTo>
                  <a:pt x="3796540" y="370476"/>
                  <a:pt x="3797893" y="376986"/>
                  <a:pt x="3799177" y="383531"/>
                </a:cubicBezTo>
                <a:cubicBezTo>
                  <a:pt x="3739635" y="312018"/>
                  <a:pt x="3664756" y="277214"/>
                  <a:pt x="3570585" y="277214"/>
                </a:cubicBezTo>
                <a:close/>
                <a:moveTo>
                  <a:pt x="3040050" y="915049"/>
                </a:moveTo>
                <a:cubicBezTo>
                  <a:pt x="3031826" y="916123"/>
                  <a:pt x="3023603" y="917196"/>
                  <a:pt x="3015344" y="918339"/>
                </a:cubicBezTo>
                <a:cubicBezTo>
                  <a:pt x="3018190" y="909231"/>
                  <a:pt x="3021035" y="899777"/>
                  <a:pt x="3023776" y="890184"/>
                </a:cubicBezTo>
                <a:cubicBezTo>
                  <a:pt x="3032000" y="888868"/>
                  <a:pt x="3040188" y="887621"/>
                  <a:pt x="3048412" y="886409"/>
                </a:cubicBezTo>
                <a:cubicBezTo>
                  <a:pt x="3045671" y="896106"/>
                  <a:pt x="3042895" y="905699"/>
                  <a:pt x="3040050" y="915049"/>
                </a:cubicBezTo>
                <a:close/>
                <a:moveTo>
                  <a:pt x="2998585" y="952174"/>
                </a:moveTo>
                <a:cubicBezTo>
                  <a:pt x="2990153" y="953143"/>
                  <a:pt x="2981757" y="954148"/>
                  <a:pt x="2973429" y="955152"/>
                </a:cubicBezTo>
                <a:cubicBezTo>
                  <a:pt x="2976691" y="946321"/>
                  <a:pt x="2979883" y="937213"/>
                  <a:pt x="2982971" y="928001"/>
                </a:cubicBezTo>
                <a:cubicBezTo>
                  <a:pt x="2991299" y="926789"/>
                  <a:pt x="2999591" y="925612"/>
                  <a:pt x="3007849" y="924434"/>
                </a:cubicBezTo>
                <a:cubicBezTo>
                  <a:pt x="3004831" y="933819"/>
                  <a:pt x="3001743" y="943135"/>
                  <a:pt x="2998585" y="952139"/>
                </a:cubicBezTo>
                <a:close/>
                <a:moveTo>
                  <a:pt x="2967495" y="955845"/>
                </a:moveTo>
                <a:cubicBezTo>
                  <a:pt x="2958960" y="956884"/>
                  <a:pt x="2950493" y="957923"/>
                  <a:pt x="2942027" y="958996"/>
                </a:cubicBezTo>
                <a:cubicBezTo>
                  <a:pt x="2945427" y="950408"/>
                  <a:pt x="2948759" y="941542"/>
                  <a:pt x="2951985" y="932642"/>
                </a:cubicBezTo>
                <a:cubicBezTo>
                  <a:pt x="2960382" y="931326"/>
                  <a:pt x="2968745" y="930079"/>
                  <a:pt x="2977107" y="928832"/>
                </a:cubicBezTo>
                <a:cubicBezTo>
                  <a:pt x="2974019" y="937975"/>
                  <a:pt x="2970792" y="947048"/>
                  <a:pt x="2967530" y="955810"/>
                </a:cubicBezTo>
                <a:close/>
                <a:moveTo>
                  <a:pt x="2698272" y="980502"/>
                </a:moveTo>
                <a:cubicBezTo>
                  <a:pt x="2781652" y="962078"/>
                  <a:pt x="2864997" y="946287"/>
                  <a:pt x="2946017" y="933612"/>
                </a:cubicBezTo>
                <a:cubicBezTo>
                  <a:pt x="2942790" y="942442"/>
                  <a:pt x="2939459" y="951239"/>
                  <a:pt x="2936024" y="959793"/>
                </a:cubicBezTo>
                <a:cubicBezTo>
                  <a:pt x="2852853" y="970390"/>
                  <a:pt x="2771485" y="982753"/>
                  <a:pt x="2694212" y="996502"/>
                </a:cubicBezTo>
                <a:cubicBezTo>
                  <a:pt x="2577835" y="1017280"/>
                  <a:pt x="2463157" y="1042145"/>
                  <a:pt x="2358785" y="1065937"/>
                </a:cubicBezTo>
                <a:cubicBezTo>
                  <a:pt x="2471762" y="1035115"/>
                  <a:pt x="2583803" y="1005817"/>
                  <a:pt x="2698237" y="980502"/>
                </a:cubicBezTo>
                <a:close/>
                <a:moveTo>
                  <a:pt x="2908057" y="1022129"/>
                </a:moveTo>
                <a:cubicBezTo>
                  <a:pt x="2835885" y="1026873"/>
                  <a:pt x="2761319" y="1031791"/>
                  <a:pt x="2688591" y="1038301"/>
                </a:cubicBezTo>
                <a:cubicBezTo>
                  <a:pt x="2570305" y="1048968"/>
                  <a:pt x="2453997" y="1063513"/>
                  <a:pt x="2355072" y="1077019"/>
                </a:cubicBezTo>
                <a:cubicBezTo>
                  <a:pt x="2459791" y="1057902"/>
                  <a:pt x="2575822" y="1038059"/>
                  <a:pt x="2692165" y="1022371"/>
                </a:cubicBezTo>
                <a:cubicBezTo>
                  <a:pt x="2758612" y="1013436"/>
                  <a:pt x="2831201" y="1005229"/>
                  <a:pt x="2920375" y="996502"/>
                </a:cubicBezTo>
                <a:cubicBezTo>
                  <a:pt x="2916420" y="1005159"/>
                  <a:pt x="2912291" y="1013783"/>
                  <a:pt x="2908057" y="1022163"/>
                </a:cubicBezTo>
                <a:close/>
                <a:moveTo>
                  <a:pt x="2150734" y="1034907"/>
                </a:moveTo>
                <a:cubicBezTo>
                  <a:pt x="2108229" y="1014648"/>
                  <a:pt x="2063989" y="995601"/>
                  <a:pt x="2019401" y="978390"/>
                </a:cubicBezTo>
                <a:cubicBezTo>
                  <a:pt x="2011074" y="974165"/>
                  <a:pt x="2002746" y="969974"/>
                  <a:pt x="1994384" y="965888"/>
                </a:cubicBezTo>
                <a:cubicBezTo>
                  <a:pt x="1977312" y="957542"/>
                  <a:pt x="1959686" y="949646"/>
                  <a:pt x="1941678" y="942235"/>
                </a:cubicBezTo>
                <a:cubicBezTo>
                  <a:pt x="1963225" y="949334"/>
                  <a:pt x="1984252" y="957161"/>
                  <a:pt x="2004620" y="965645"/>
                </a:cubicBezTo>
                <a:cubicBezTo>
                  <a:pt x="2052261" y="985593"/>
                  <a:pt x="2101116" y="1008588"/>
                  <a:pt x="2149797" y="1033972"/>
                </a:cubicBezTo>
                <a:cubicBezTo>
                  <a:pt x="2152990" y="1035635"/>
                  <a:pt x="2156147" y="1037332"/>
                  <a:pt x="2159374" y="1039029"/>
                </a:cubicBezTo>
                <a:cubicBezTo>
                  <a:pt x="2156494" y="1037643"/>
                  <a:pt x="2153649" y="1036258"/>
                  <a:pt x="2150769" y="1034907"/>
                </a:cubicBezTo>
                <a:close/>
                <a:moveTo>
                  <a:pt x="2152365" y="1029609"/>
                </a:moveTo>
                <a:cubicBezTo>
                  <a:pt x="2103510" y="1004155"/>
                  <a:pt x="2054551" y="981091"/>
                  <a:pt x="2006771" y="961074"/>
                </a:cubicBezTo>
                <a:cubicBezTo>
                  <a:pt x="1964856" y="943620"/>
                  <a:pt x="1920511" y="929006"/>
                  <a:pt x="1875092" y="917716"/>
                </a:cubicBezTo>
                <a:lnTo>
                  <a:pt x="1872455" y="916850"/>
                </a:lnTo>
                <a:cubicBezTo>
                  <a:pt x="1870685" y="916261"/>
                  <a:pt x="1868950" y="915673"/>
                  <a:pt x="1867180" y="915119"/>
                </a:cubicBezTo>
                <a:cubicBezTo>
                  <a:pt x="1794765" y="892158"/>
                  <a:pt x="1719782" y="876990"/>
                  <a:pt x="1639664" y="869302"/>
                </a:cubicBezTo>
                <a:cubicBezTo>
                  <a:pt x="1776618" y="875882"/>
                  <a:pt x="1897264" y="903760"/>
                  <a:pt x="2006598" y="953975"/>
                </a:cubicBezTo>
                <a:cubicBezTo>
                  <a:pt x="2054030" y="975792"/>
                  <a:pt x="2102677" y="1000900"/>
                  <a:pt x="2151255" y="1028570"/>
                </a:cubicBezTo>
                <a:cubicBezTo>
                  <a:pt x="2154273" y="1030301"/>
                  <a:pt x="2157292" y="1032033"/>
                  <a:pt x="2160311" y="1033799"/>
                </a:cubicBezTo>
                <a:cubicBezTo>
                  <a:pt x="2157674" y="1032379"/>
                  <a:pt x="2155037" y="1030994"/>
                  <a:pt x="2152400" y="1029609"/>
                </a:cubicBezTo>
                <a:close/>
                <a:moveTo>
                  <a:pt x="349099" y="1204496"/>
                </a:moveTo>
                <a:cubicBezTo>
                  <a:pt x="376649" y="1205535"/>
                  <a:pt x="404789" y="1207128"/>
                  <a:pt x="431958" y="1208652"/>
                </a:cubicBezTo>
                <a:lnTo>
                  <a:pt x="432860" y="1208652"/>
                </a:lnTo>
                <a:cubicBezTo>
                  <a:pt x="527621" y="1214123"/>
                  <a:pt x="625644" y="1219734"/>
                  <a:pt x="738274" y="1204634"/>
                </a:cubicBezTo>
                <a:cubicBezTo>
                  <a:pt x="813187" y="1194730"/>
                  <a:pt x="890738" y="1179319"/>
                  <a:pt x="963431" y="1164151"/>
                </a:cubicBezTo>
                <a:cubicBezTo>
                  <a:pt x="976234" y="1167648"/>
                  <a:pt x="989350" y="1171631"/>
                  <a:pt x="1002466" y="1176064"/>
                </a:cubicBezTo>
                <a:cubicBezTo>
                  <a:pt x="911245" y="1194765"/>
                  <a:pt x="822209" y="1212219"/>
                  <a:pt x="736192" y="1221777"/>
                </a:cubicBezTo>
                <a:cubicBezTo>
                  <a:pt x="624741" y="1234348"/>
                  <a:pt x="528315" y="1224374"/>
                  <a:pt x="434977" y="1214747"/>
                </a:cubicBezTo>
                <a:cubicBezTo>
                  <a:pt x="406906" y="1211838"/>
                  <a:pt x="377898" y="1208859"/>
                  <a:pt x="349203" y="1206574"/>
                </a:cubicBezTo>
                <a:cubicBezTo>
                  <a:pt x="331923" y="1205188"/>
                  <a:pt x="313915" y="1204253"/>
                  <a:pt x="294935" y="1203769"/>
                </a:cubicBezTo>
                <a:cubicBezTo>
                  <a:pt x="313984" y="1203630"/>
                  <a:pt x="331854" y="1203873"/>
                  <a:pt x="349099" y="1204496"/>
                </a:cubicBezTo>
                <a:close/>
                <a:moveTo>
                  <a:pt x="348786" y="1211561"/>
                </a:moveTo>
                <a:cubicBezTo>
                  <a:pt x="377482" y="1213846"/>
                  <a:pt x="406420" y="1216825"/>
                  <a:pt x="434422" y="1219734"/>
                </a:cubicBezTo>
                <a:cubicBezTo>
                  <a:pt x="528003" y="1229396"/>
                  <a:pt x="624776" y="1239404"/>
                  <a:pt x="736851" y="1226764"/>
                </a:cubicBezTo>
                <a:cubicBezTo>
                  <a:pt x="825124" y="1216963"/>
                  <a:pt x="917317" y="1198712"/>
                  <a:pt x="1011869" y="1179285"/>
                </a:cubicBezTo>
                <a:cubicBezTo>
                  <a:pt x="1023424" y="1183336"/>
                  <a:pt x="1035187" y="1187735"/>
                  <a:pt x="1046880" y="1192444"/>
                </a:cubicBezTo>
                <a:lnTo>
                  <a:pt x="1042716" y="1193275"/>
                </a:lnTo>
                <a:cubicBezTo>
                  <a:pt x="941085" y="1213673"/>
                  <a:pt x="835984" y="1234763"/>
                  <a:pt x="734908" y="1243871"/>
                </a:cubicBezTo>
                <a:cubicBezTo>
                  <a:pt x="623735" y="1254053"/>
                  <a:pt x="528419" y="1239750"/>
                  <a:pt x="436261" y="1225898"/>
                </a:cubicBezTo>
                <a:cubicBezTo>
                  <a:pt x="407808" y="1221638"/>
                  <a:pt x="378384" y="1217205"/>
                  <a:pt x="349168" y="1213638"/>
                </a:cubicBezTo>
                <a:cubicBezTo>
                  <a:pt x="331819" y="1211526"/>
                  <a:pt x="313845" y="1209898"/>
                  <a:pt x="294796" y="1208756"/>
                </a:cubicBezTo>
                <a:cubicBezTo>
                  <a:pt x="313707" y="1209240"/>
                  <a:pt x="331541" y="1210175"/>
                  <a:pt x="348821" y="1211561"/>
                </a:cubicBezTo>
                <a:close/>
                <a:moveTo>
                  <a:pt x="348439" y="1218625"/>
                </a:moveTo>
                <a:cubicBezTo>
                  <a:pt x="377725" y="1222192"/>
                  <a:pt x="407045" y="1226591"/>
                  <a:pt x="435393" y="1230850"/>
                </a:cubicBezTo>
                <a:cubicBezTo>
                  <a:pt x="527933" y="1244737"/>
                  <a:pt x="623631" y="1259109"/>
                  <a:pt x="735394" y="1248858"/>
                </a:cubicBezTo>
                <a:cubicBezTo>
                  <a:pt x="836782" y="1239716"/>
                  <a:pt x="942022" y="1218591"/>
                  <a:pt x="1043792" y="1198158"/>
                </a:cubicBezTo>
                <a:lnTo>
                  <a:pt x="1055242" y="1195873"/>
                </a:lnTo>
                <a:cubicBezTo>
                  <a:pt x="1065860" y="1200271"/>
                  <a:pt x="1076651" y="1204981"/>
                  <a:pt x="1087442" y="1209898"/>
                </a:cubicBezTo>
                <a:cubicBezTo>
                  <a:pt x="1076686" y="1212045"/>
                  <a:pt x="1065929" y="1214193"/>
                  <a:pt x="1055173" y="1216305"/>
                </a:cubicBezTo>
                <a:lnTo>
                  <a:pt x="1053854" y="1216582"/>
                </a:lnTo>
                <a:cubicBezTo>
                  <a:pt x="948163" y="1237292"/>
                  <a:pt x="838864" y="1258728"/>
                  <a:pt x="733555" y="1266001"/>
                </a:cubicBezTo>
                <a:cubicBezTo>
                  <a:pt x="622625" y="1273827"/>
                  <a:pt x="528280" y="1255196"/>
                  <a:pt x="436677" y="1237118"/>
                </a:cubicBezTo>
                <a:cubicBezTo>
                  <a:pt x="408086" y="1231474"/>
                  <a:pt x="378488" y="1225655"/>
                  <a:pt x="349064" y="1220772"/>
                </a:cubicBezTo>
                <a:cubicBezTo>
                  <a:pt x="331333" y="1217829"/>
                  <a:pt x="313637" y="1215612"/>
                  <a:pt x="296219" y="1213916"/>
                </a:cubicBezTo>
                <a:cubicBezTo>
                  <a:pt x="313568" y="1214989"/>
                  <a:pt x="331056" y="1216513"/>
                  <a:pt x="348474" y="1218660"/>
                </a:cubicBezTo>
                <a:close/>
                <a:moveTo>
                  <a:pt x="348093" y="1225655"/>
                </a:moveTo>
                <a:cubicBezTo>
                  <a:pt x="377759" y="1230573"/>
                  <a:pt x="407322" y="1236391"/>
                  <a:pt x="435914" y="1242036"/>
                </a:cubicBezTo>
                <a:cubicBezTo>
                  <a:pt x="527517" y="1260113"/>
                  <a:pt x="622208" y="1278814"/>
                  <a:pt x="733937" y="1270953"/>
                </a:cubicBezTo>
                <a:cubicBezTo>
                  <a:pt x="839558" y="1263646"/>
                  <a:pt x="948996" y="1242209"/>
                  <a:pt x="1054930" y="1221465"/>
                </a:cubicBezTo>
                <a:lnTo>
                  <a:pt x="1056248" y="1221223"/>
                </a:lnTo>
                <a:cubicBezTo>
                  <a:pt x="1069191" y="1218695"/>
                  <a:pt x="1082168" y="1216097"/>
                  <a:pt x="1095145" y="1213500"/>
                </a:cubicBezTo>
                <a:cubicBezTo>
                  <a:pt x="1105103" y="1218175"/>
                  <a:pt x="1115201" y="1223058"/>
                  <a:pt x="1125124" y="1228080"/>
                </a:cubicBezTo>
                <a:cubicBezTo>
                  <a:pt x="1099170" y="1233274"/>
                  <a:pt x="1075922" y="1237846"/>
                  <a:pt x="1054201" y="1242001"/>
                </a:cubicBezTo>
                <a:cubicBezTo>
                  <a:pt x="954340" y="1261118"/>
                  <a:pt x="841189" y="1282797"/>
                  <a:pt x="732167" y="1288061"/>
                </a:cubicBezTo>
                <a:cubicBezTo>
                  <a:pt x="621410" y="1293567"/>
                  <a:pt x="527968" y="1270676"/>
                  <a:pt x="437475" y="1248477"/>
                </a:cubicBezTo>
                <a:cubicBezTo>
                  <a:pt x="408641" y="1241413"/>
                  <a:pt x="378835" y="1234105"/>
                  <a:pt x="348925" y="1227837"/>
                </a:cubicBezTo>
                <a:cubicBezTo>
                  <a:pt x="331056" y="1224097"/>
                  <a:pt x="313186" y="1221153"/>
                  <a:pt x="295594" y="1218868"/>
                </a:cubicBezTo>
                <a:cubicBezTo>
                  <a:pt x="312909" y="1220565"/>
                  <a:pt x="330466" y="1222781"/>
                  <a:pt x="348093" y="1225690"/>
                </a:cubicBezTo>
                <a:close/>
                <a:moveTo>
                  <a:pt x="347780" y="1232720"/>
                </a:moveTo>
                <a:cubicBezTo>
                  <a:pt x="377551" y="1238954"/>
                  <a:pt x="407322" y="1246261"/>
                  <a:pt x="436365" y="1253360"/>
                </a:cubicBezTo>
                <a:cubicBezTo>
                  <a:pt x="527101" y="1275594"/>
                  <a:pt x="620959" y="1298623"/>
                  <a:pt x="732514" y="1293048"/>
                </a:cubicBezTo>
                <a:cubicBezTo>
                  <a:pt x="841918" y="1287784"/>
                  <a:pt x="955311" y="1266070"/>
                  <a:pt x="1055346" y="1246919"/>
                </a:cubicBezTo>
                <a:cubicBezTo>
                  <a:pt x="1078976" y="1242382"/>
                  <a:pt x="1104132" y="1237430"/>
                  <a:pt x="1132272" y="1231785"/>
                </a:cubicBezTo>
                <a:cubicBezTo>
                  <a:pt x="1141571" y="1236599"/>
                  <a:pt x="1151009" y="1241620"/>
                  <a:pt x="1160343" y="1246780"/>
                </a:cubicBezTo>
                <a:cubicBezTo>
                  <a:pt x="1121689" y="1254642"/>
                  <a:pt x="1086609" y="1261533"/>
                  <a:pt x="1053334" y="1267732"/>
                </a:cubicBezTo>
                <a:cubicBezTo>
                  <a:pt x="938170" y="1289273"/>
                  <a:pt x="834423" y="1307316"/>
                  <a:pt x="730918" y="1310155"/>
                </a:cubicBezTo>
                <a:cubicBezTo>
                  <a:pt x="620127" y="1313376"/>
                  <a:pt x="527448" y="1286156"/>
                  <a:pt x="437718" y="1259802"/>
                </a:cubicBezTo>
                <a:cubicBezTo>
                  <a:pt x="408849" y="1251317"/>
                  <a:pt x="379009" y="1242555"/>
                  <a:pt x="348891" y="1234937"/>
                </a:cubicBezTo>
                <a:cubicBezTo>
                  <a:pt x="332582" y="1230781"/>
                  <a:pt x="315893" y="1227249"/>
                  <a:pt x="298439" y="1224305"/>
                </a:cubicBezTo>
                <a:cubicBezTo>
                  <a:pt x="314748" y="1226521"/>
                  <a:pt x="331299" y="1229292"/>
                  <a:pt x="347850" y="1232755"/>
                </a:cubicBezTo>
                <a:close/>
                <a:moveTo>
                  <a:pt x="347433" y="1239750"/>
                </a:moveTo>
                <a:cubicBezTo>
                  <a:pt x="377378" y="1247335"/>
                  <a:pt x="407184" y="1256096"/>
                  <a:pt x="436052" y="1264581"/>
                </a:cubicBezTo>
                <a:cubicBezTo>
                  <a:pt x="526094" y="1291004"/>
                  <a:pt x="619224" y="1318363"/>
                  <a:pt x="731022" y="1315142"/>
                </a:cubicBezTo>
                <a:cubicBezTo>
                  <a:pt x="834978" y="1312303"/>
                  <a:pt x="938934" y="1294190"/>
                  <a:pt x="1054340" y="1272615"/>
                </a:cubicBezTo>
                <a:cubicBezTo>
                  <a:pt x="1089385" y="1266070"/>
                  <a:pt x="1126235" y="1258832"/>
                  <a:pt x="1167075" y="1250486"/>
                </a:cubicBezTo>
                <a:cubicBezTo>
                  <a:pt x="1175437" y="1255161"/>
                  <a:pt x="1184111" y="1260183"/>
                  <a:pt x="1193480" y="1265689"/>
                </a:cubicBezTo>
                <a:cubicBezTo>
                  <a:pt x="1141918" y="1276425"/>
                  <a:pt x="1095700" y="1285498"/>
                  <a:pt x="1052362" y="1293429"/>
                </a:cubicBezTo>
                <a:cubicBezTo>
                  <a:pt x="942542" y="1313480"/>
                  <a:pt x="835186" y="1331523"/>
                  <a:pt x="729530" y="1332215"/>
                </a:cubicBezTo>
                <a:cubicBezTo>
                  <a:pt x="727969" y="1332215"/>
                  <a:pt x="726442" y="1332215"/>
                  <a:pt x="724915" y="1332215"/>
                </a:cubicBezTo>
                <a:cubicBezTo>
                  <a:pt x="616032" y="1332215"/>
                  <a:pt x="525331" y="1301151"/>
                  <a:pt x="437371" y="1271022"/>
                </a:cubicBezTo>
                <a:cubicBezTo>
                  <a:pt x="408571" y="1261152"/>
                  <a:pt x="378800" y="1250971"/>
                  <a:pt x="348752" y="1242001"/>
                </a:cubicBezTo>
                <a:cubicBezTo>
                  <a:pt x="332235" y="1237049"/>
                  <a:pt x="315129" y="1232789"/>
                  <a:pt x="297225" y="1229153"/>
                </a:cubicBezTo>
                <a:cubicBezTo>
                  <a:pt x="314609" y="1232097"/>
                  <a:pt x="331229" y="1235629"/>
                  <a:pt x="347468" y="1239750"/>
                </a:cubicBezTo>
                <a:close/>
                <a:moveTo>
                  <a:pt x="347121" y="1246780"/>
                </a:moveTo>
                <a:cubicBezTo>
                  <a:pt x="377239" y="1255785"/>
                  <a:pt x="406975" y="1265966"/>
                  <a:pt x="435810" y="1275836"/>
                </a:cubicBezTo>
                <a:cubicBezTo>
                  <a:pt x="523943" y="1306034"/>
                  <a:pt x="615095" y="1337237"/>
                  <a:pt x="724915" y="1337237"/>
                </a:cubicBezTo>
                <a:cubicBezTo>
                  <a:pt x="726477" y="1337237"/>
                  <a:pt x="728038" y="1337237"/>
                  <a:pt x="729599" y="1337237"/>
                </a:cubicBezTo>
                <a:cubicBezTo>
                  <a:pt x="835741" y="1336510"/>
                  <a:pt x="943340" y="1318432"/>
                  <a:pt x="1053403" y="1298346"/>
                </a:cubicBezTo>
                <a:cubicBezTo>
                  <a:pt x="1098199" y="1290173"/>
                  <a:pt x="1146117" y="1280719"/>
                  <a:pt x="1199899" y="1269498"/>
                </a:cubicBezTo>
                <a:cubicBezTo>
                  <a:pt x="1208469" y="1274589"/>
                  <a:pt x="1216971" y="1279715"/>
                  <a:pt x="1225229" y="1284771"/>
                </a:cubicBezTo>
                <a:cubicBezTo>
                  <a:pt x="1161523" y="1298415"/>
                  <a:pt x="1104652" y="1309671"/>
                  <a:pt x="1051460" y="1319125"/>
                </a:cubicBezTo>
                <a:cubicBezTo>
                  <a:pt x="946671" y="1337756"/>
                  <a:pt x="835360" y="1355834"/>
                  <a:pt x="728246" y="1354310"/>
                </a:cubicBezTo>
                <a:cubicBezTo>
                  <a:pt x="617108" y="1352925"/>
                  <a:pt x="525747" y="1317116"/>
                  <a:pt x="437371" y="1282451"/>
                </a:cubicBezTo>
                <a:cubicBezTo>
                  <a:pt x="408606" y="1271161"/>
                  <a:pt x="378870" y="1259525"/>
                  <a:pt x="348682" y="1249101"/>
                </a:cubicBezTo>
                <a:cubicBezTo>
                  <a:pt x="333068" y="1243698"/>
                  <a:pt x="316933" y="1238988"/>
                  <a:pt x="300140" y="1234867"/>
                </a:cubicBezTo>
                <a:cubicBezTo>
                  <a:pt x="316448" y="1238296"/>
                  <a:pt x="332062" y="1242244"/>
                  <a:pt x="347190" y="1246780"/>
                </a:cubicBezTo>
                <a:close/>
                <a:moveTo>
                  <a:pt x="346809" y="1253811"/>
                </a:moveTo>
                <a:cubicBezTo>
                  <a:pt x="376961" y="1264200"/>
                  <a:pt x="406628" y="1275836"/>
                  <a:pt x="435289" y="1287091"/>
                </a:cubicBezTo>
                <a:cubicBezTo>
                  <a:pt x="524117" y="1321895"/>
                  <a:pt x="615963" y="1357912"/>
                  <a:pt x="728142" y="1359331"/>
                </a:cubicBezTo>
                <a:cubicBezTo>
                  <a:pt x="836435" y="1360751"/>
                  <a:pt x="947747" y="1342674"/>
                  <a:pt x="1052432" y="1324077"/>
                </a:cubicBezTo>
                <a:cubicBezTo>
                  <a:pt x="1106977" y="1314380"/>
                  <a:pt x="1165513" y="1302779"/>
                  <a:pt x="1231405" y="1288580"/>
                </a:cubicBezTo>
                <a:cubicBezTo>
                  <a:pt x="1239559" y="1293636"/>
                  <a:pt x="1247678" y="1298692"/>
                  <a:pt x="1255763" y="1303818"/>
                </a:cubicBezTo>
                <a:cubicBezTo>
                  <a:pt x="1181127" y="1320441"/>
                  <a:pt x="1113917" y="1333878"/>
                  <a:pt x="1050489" y="1344890"/>
                </a:cubicBezTo>
                <a:cubicBezTo>
                  <a:pt x="946533" y="1362898"/>
                  <a:pt x="835949" y="1380179"/>
                  <a:pt x="726858" y="1376439"/>
                </a:cubicBezTo>
                <a:cubicBezTo>
                  <a:pt x="615442" y="1372734"/>
                  <a:pt x="528697" y="1334397"/>
                  <a:pt x="436781" y="1293740"/>
                </a:cubicBezTo>
                <a:cubicBezTo>
                  <a:pt x="408190" y="1281100"/>
                  <a:pt x="378627" y="1268009"/>
                  <a:pt x="348509" y="1256235"/>
                </a:cubicBezTo>
                <a:cubicBezTo>
                  <a:pt x="332582" y="1250001"/>
                  <a:pt x="315893" y="1244460"/>
                  <a:pt x="298301" y="1239612"/>
                </a:cubicBezTo>
                <a:cubicBezTo>
                  <a:pt x="315094" y="1243733"/>
                  <a:pt x="331194" y="1248443"/>
                  <a:pt x="346774" y="1253811"/>
                </a:cubicBezTo>
                <a:close/>
                <a:moveTo>
                  <a:pt x="346462" y="1260841"/>
                </a:moveTo>
                <a:cubicBezTo>
                  <a:pt x="376614" y="1272650"/>
                  <a:pt x="406073" y="1285671"/>
                  <a:pt x="434595" y="1298277"/>
                </a:cubicBezTo>
                <a:cubicBezTo>
                  <a:pt x="526962" y="1339107"/>
                  <a:pt x="614193" y="1377686"/>
                  <a:pt x="726685" y="1381426"/>
                </a:cubicBezTo>
                <a:cubicBezTo>
                  <a:pt x="836262" y="1385201"/>
                  <a:pt x="947227" y="1367851"/>
                  <a:pt x="1051460" y="1349773"/>
                </a:cubicBezTo>
                <a:cubicBezTo>
                  <a:pt x="1116311" y="1338518"/>
                  <a:pt x="1185118" y="1324735"/>
                  <a:pt x="1261766" y="1307593"/>
                </a:cubicBezTo>
                <a:cubicBezTo>
                  <a:pt x="1269677" y="1312580"/>
                  <a:pt x="1277554" y="1317601"/>
                  <a:pt x="1285361" y="1322588"/>
                </a:cubicBezTo>
                <a:cubicBezTo>
                  <a:pt x="1199726" y="1342535"/>
                  <a:pt x="1122557" y="1358223"/>
                  <a:pt x="1049552" y="1370552"/>
                </a:cubicBezTo>
                <a:cubicBezTo>
                  <a:pt x="950835" y="1387210"/>
                  <a:pt x="836262" y="1404490"/>
                  <a:pt x="725540" y="1398499"/>
                </a:cubicBezTo>
                <a:cubicBezTo>
                  <a:pt x="613846" y="1392508"/>
                  <a:pt x="527586" y="1349981"/>
                  <a:pt x="436226" y="1304995"/>
                </a:cubicBezTo>
                <a:cubicBezTo>
                  <a:pt x="407843" y="1291004"/>
                  <a:pt x="378488" y="1276529"/>
                  <a:pt x="348405" y="1263334"/>
                </a:cubicBezTo>
                <a:cubicBezTo>
                  <a:pt x="334074" y="1257066"/>
                  <a:pt x="319154" y="1251386"/>
                  <a:pt x="303540" y="1246296"/>
                </a:cubicBezTo>
                <a:cubicBezTo>
                  <a:pt x="318495" y="1250625"/>
                  <a:pt x="332756" y="1255473"/>
                  <a:pt x="346462" y="1260841"/>
                </a:cubicBezTo>
                <a:close/>
                <a:moveTo>
                  <a:pt x="346149" y="1267871"/>
                </a:moveTo>
                <a:cubicBezTo>
                  <a:pt x="376233" y="1281065"/>
                  <a:pt x="405483" y="1295472"/>
                  <a:pt x="433797" y="1309428"/>
                </a:cubicBezTo>
                <a:cubicBezTo>
                  <a:pt x="525643" y="1354691"/>
                  <a:pt x="612389" y="1397426"/>
                  <a:pt x="725227" y="1403486"/>
                </a:cubicBezTo>
                <a:cubicBezTo>
                  <a:pt x="836435" y="1409512"/>
                  <a:pt x="951425" y="1392196"/>
                  <a:pt x="1050489" y="1375470"/>
                </a:cubicBezTo>
                <a:cubicBezTo>
                  <a:pt x="1124916" y="1362898"/>
                  <a:pt x="1203716" y="1346830"/>
                  <a:pt x="1291294" y="1326363"/>
                </a:cubicBezTo>
                <a:lnTo>
                  <a:pt x="1294625" y="1328475"/>
                </a:lnTo>
                <a:cubicBezTo>
                  <a:pt x="1301183" y="1332666"/>
                  <a:pt x="1307741" y="1336821"/>
                  <a:pt x="1314299" y="1341012"/>
                </a:cubicBezTo>
                <a:cubicBezTo>
                  <a:pt x="1217977" y="1364630"/>
                  <a:pt x="1131023" y="1382707"/>
                  <a:pt x="1048615" y="1396248"/>
                </a:cubicBezTo>
                <a:cubicBezTo>
                  <a:pt x="950315" y="1412386"/>
                  <a:pt x="836053" y="1428905"/>
                  <a:pt x="724221" y="1420559"/>
                </a:cubicBezTo>
                <a:cubicBezTo>
                  <a:pt x="612146" y="1412248"/>
                  <a:pt x="526337" y="1365565"/>
                  <a:pt x="435463" y="1316112"/>
                </a:cubicBezTo>
                <a:cubicBezTo>
                  <a:pt x="407322" y="1300805"/>
                  <a:pt x="378176" y="1284944"/>
                  <a:pt x="348335" y="1270399"/>
                </a:cubicBezTo>
                <a:cubicBezTo>
                  <a:pt x="334838" y="1263819"/>
                  <a:pt x="320820" y="1257862"/>
                  <a:pt x="306281" y="1252460"/>
                </a:cubicBezTo>
                <a:cubicBezTo>
                  <a:pt x="320091" y="1257101"/>
                  <a:pt x="333380" y="1262226"/>
                  <a:pt x="346184" y="1267836"/>
                </a:cubicBezTo>
                <a:close/>
                <a:moveTo>
                  <a:pt x="1355451" y="1360924"/>
                </a:moveTo>
                <a:cubicBezTo>
                  <a:pt x="1366416" y="1358050"/>
                  <a:pt x="1377346" y="1355141"/>
                  <a:pt x="1388276" y="1352163"/>
                </a:cubicBezTo>
                <a:cubicBezTo>
                  <a:pt x="1395875" y="1356492"/>
                  <a:pt x="1403473" y="1360786"/>
                  <a:pt x="1411142" y="1365046"/>
                </a:cubicBezTo>
                <a:cubicBezTo>
                  <a:pt x="1399969" y="1368266"/>
                  <a:pt x="1388796" y="1371418"/>
                  <a:pt x="1377589" y="1374535"/>
                </a:cubicBezTo>
                <a:cubicBezTo>
                  <a:pt x="1370163" y="1370032"/>
                  <a:pt x="1362807" y="1365496"/>
                  <a:pt x="1355451" y="1360924"/>
                </a:cubicBezTo>
                <a:close/>
                <a:moveTo>
                  <a:pt x="2671312" y="1460627"/>
                </a:moveTo>
                <a:cubicBezTo>
                  <a:pt x="2670583" y="1460558"/>
                  <a:pt x="2669889" y="1460489"/>
                  <a:pt x="2669160" y="1460454"/>
                </a:cubicBezTo>
                <a:cubicBezTo>
                  <a:pt x="2667634" y="1459658"/>
                  <a:pt x="2666142" y="1458827"/>
                  <a:pt x="2664615" y="1458030"/>
                </a:cubicBezTo>
                <a:cubicBezTo>
                  <a:pt x="2665413" y="1458030"/>
                  <a:pt x="2666246" y="1458030"/>
                  <a:pt x="2667044" y="1458065"/>
                </a:cubicBezTo>
                <a:cubicBezTo>
                  <a:pt x="2668466" y="1458931"/>
                  <a:pt x="2669854" y="1459796"/>
                  <a:pt x="2671277" y="1460627"/>
                </a:cubicBezTo>
                <a:close/>
                <a:moveTo>
                  <a:pt x="2701048" y="1462498"/>
                </a:moveTo>
                <a:cubicBezTo>
                  <a:pt x="2699452" y="1462428"/>
                  <a:pt x="2697821" y="1462359"/>
                  <a:pt x="2696225" y="1462290"/>
                </a:cubicBezTo>
                <a:cubicBezTo>
                  <a:pt x="2694039" y="1460870"/>
                  <a:pt x="2691888" y="1459450"/>
                  <a:pt x="2689702" y="1457995"/>
                </a:cubicBezTo>
                <a:cubicBezTo>
                  <a:pt x="2691367" y="1457995"/>
                  <a:pt x="2692998" y="1457926"/>
                  <a:pt x="2694663" y="1457892"/>
                </a:cubicBezTo>
                <a:cubicBezTo>
                  <a:pt x="2696780" y="1459415"/>
                  <a:pt x="2698897" y="1460939"/>
                  <a:pt x="2701048" y="1462498"/>
                </a:cubicBezTo>
                <a:close/>
                <a:moveTo>
                  <a:pt x="2682727" y="1461528"/>
                </a:moveTo>
                <a:cubicBezTo>
                  <a:pt x="2680854" y="1460420"/>
                  <a:pt x="2678980" y="1459311"/>
                  <a:pt x="2677141" y="1458169"/>
                </a:cubicBezTo>
                <a:lnTo>
                  <a:pt x="2677696" y="1458169"/>
                </a:lnTo>
                <a:cubicBezTo>
                  <a:pt x="2678425" y="1458169"/>
                  <a:pt x="2679188" y="1458169"/>
                  <a:pt x="2679917" y="1458169"/>
                </a:cubicBezTo>
                <a:lnTo>
                  <a:pt x="2680923" y="1458169"/>
                </a:lnTo>
                <a:cubicBezTo>
                  <a:pt x="2682727" y="1459346"/>
                  <a:pt x="2684566" y="1460558"/>
                  <a:pt x="2686371" y="1461770"/>
                </a:cubicBezTo>
                <a:cubicBezTo>
                  <a:pt x="2685156" y="1461701"/>
                  <a:pt x="2683942" y="1461632"/>
                  <a:pt x="2682727" y="1461528"/>
                </a:cubicBezTo>
                <a:close/>
                <a:moveTo>
                  <a:pt x="2715378" y="1462878"/>
                </a:moveTo>
                <a:cubicBezTo>
                  <a:pt x="2713782" y="1462878"/>
                  <a:pt x="2712151" y="1462844"/>
                  <a:pt x="2710555" y="1462809"/>
                </a:cubicBezTo>
                <a:cubicBezTo>
                  <a:pt x="2708126" y="1461078"/>
                  <a:pt x="2705663" y="1459346"/>
                  <a:pt x="2703234" y="1457615"/>
                </a:cubicBezTo>
                <a:cubicBezTo>
                  <a:pt x="2704934" y="1457545"/>
                  <a:pt x="2706600" y="1457476"/>
                  <a:pt x="2708265" y="1457407"/>
                </a:cubicBezTo>
                <a:cubicBezTo>
                  <a:pt x="2710625" y="1459242"/>
                  <a:pt x="2712984" y="1461078"/>
                  <a:pt x="2715344" y="1462913"/>
                </a:cubicBezTo>
                <a:close/>
                <a:moveTo>
                  <a:pt x="2696364" y="1469458"/>
                </a:moveTo>
                <a:cubicBezTo>
                  <a:pt x="2694941" y="1468627"/>
                  <a:pt x="2693518" y="1467831"/>
                  <a:pt x="2692096" y="1467000"/>
                </a:cubicBezTo>
                <a:cubicBezTo>
                  <a:pt x="2692339" y="1467000"/>
                  <a:pt x="2692616" y="1467000"/>
                  <a:pt x="2692859" y="1467034"/>
                </a:cubicBezTo>
                <a:lnTo>
                  <a:pt x="2694559" y="1467103"/>
                </a:lnTo>
                <a:cubicBezTo>
                  <a:pt x="2695913" y="1467969"/>
                  <a:pt x="2697266" y="1468870"/>
                  <a:pt x="2698654" y="1469735"/>
                </a:cubicBezTo>
                <a:cubicBezTo>
                  <a:pt x="2697890" y="1469631"/>
                  <a:pt x="2697127" y="1469562"/>
                  <a:pt x="2696364" y="1469458"/>
                </a:cubicBezTo>
                <a:close/>
                <a:moveTo>
                  <a:pt x="2822283" y="1501908"/>
                </a:moveTo>
                <a:cubicBezTo>
                  <a:pt x="2826794" y="1504263"/>
                  <a:pt x="2831097" y="1506479"/>
                  <a:pt x="2835330" y="1508591"/>
                </a:cubicBezTo>
                <a:cubicBezTo>
                  <a:pt x="2816177" y="1507310"/>
                  <a:pt x="2796433" y="1504678"/>
                  <a:pt x="2776551" y="1500696"/>
                </a:cubicBezTo>
                <a:cubicBezTo>
                  <a:pt x="2775302" y="1499864"/>
                  <a:pt x="2774088" y="1499068"/>
                  <a:pt x="2772873" y="1498237"/>
                </a:cubicBezTo>
                <a:cubicBezTo>
                  <a:pt x="2789737" y="1500384"/>
                  <a:pt x="2806322" y="1501631"/>
                  <a:pt x="2822283" y="1501908"/>
                </a:cubicBezTo>
                <a:close/>
                <a:moveTo>
                  <a:pt x="2862811" y="1521405"/>
                </a:moveTo>
                <a:cubicBezTo>
                  <a:pt x="2839251" y="1519639"/>
                  <a:pt x="2814858" y="1515622"/>
                  <a:pt x="2790153" y="1509526"/>
                </a:cubicBezTo>
                <a:cubicBezTo>
                  <a:pt x="2789320" y="1509007"/>
                  <a:pt x="2788522" y="1508488"/>
                  <a:pt x="2787689" y="1507968"/>
                </a:cubicBezTo>
                <a:cubicBezTo>
                  <a:pt x="2807988" y="1511466"/>
                  <a:pt x="2827905" y="1513578"/>
                  <a:pt x="2847058" y="1514271"/>
                </a:cubicBezTo>
                <a:cubicBezTo>
                  <a:pt x="2852298" y="1516730"/>
                  <a:pt x="2857572" y="1519119"/>
                  <a:pt x="2862811" y="1521440"/>
                </a:cubicBezTo>
                <a:close/>
                <a:moveTo>
                  <a:pt x="2923394" y="1509353"/>
                </a:moveTo>
                <a:cubicBezTo>
                  <a:pt x="2933977" y="1512332"/>
                  <a:pt x="2943935" y="1514860"/>
                  <a:pt x="2953686" y="1516938"/>
                </a:cubicBezTo>
                <a:cubicBezTo>
                  <a:pt x="2928911" y="1521405"/>
                  <a:pt x="2903477" y="1523171"/>
                  <a:pt x="2877905" y="1522271"/>
                </a:cubicBezTo>
                <a:cubicBezTo>
                  <a:pt x="2871902" y="1519847"/>
                  <a:pt x="2865830" y="1517249"/>
                  <a:pt x="2859792" y="1514513"/>
                </a:cubicBezTo>
                <a:cubicBezTo>
                  <a:pt x="2881444" y="1514583"/>
                  <a:pt x="2902818" y="1512851"/>
                  <a:pt x="2923394" y="1509353"/>
                </a:cubicBezTo>
                <a:close/>
                <a:moveTo>
                  <a:pt x="3122319" y="1518669"/>
                </a:moveTo>
                <a:cubicBezTo>
                  <a:pt x="3141923" y="1514756"/>
                  <a:pt x="3161805" y="1509492"/>
                  <a:pt x="3181688" y="1502981"/>
                </a:cubicBezTo>
                <a:cubicBezTo>
                  <a:pt x="3145497" y="1524072"/>
                  <a:pt x="3109203" y="1539482"/>
                  <a:pt x="3071243" y="1549976"/>
                </a:cubicBezTo>
                <a:cubicBezTo>
                  <a:pt x="3063089" y="1552227"/>
                  <a:pt x="3054796" y="1554201"/>
                  <a:pt x="3046989" y="1555794"/>
                </a:cubicBezTo>
                <a:cubicBezTo>
                  <a:pt x="3026725" y="1556209"/>
                  <a:pt x="3006219" y="1554962"/>
                  <a:pt x="2985886" y="1552123"/>
                </a:cubicBezTo>
                <a:cubicBezTo>
                  <a:pt x="3008474" y="1549802"/>
                  <a:pt x="3030959" y="1545266"/>
                  <a:pt x="3052853" y="1538582"/>
                </a:cubicBezTo>
                <a:cubicBezTo>
                  <a:pt x="3067357" y="1534149"/>
                  <a:pt x="3081861" y="1528920"/>
                  <a:pt x="3095983" y="1522998"/>
                </a:cubicBezTo>
                <a:cubicBezTo>
                  <a:pt x="3105490" y="1521717"/>
                  <a:pt x="3114130" y="1520297"/>
                  <a:pt x="3122354" y="1518669"/>
                </a:cubicBezTo>
                <a:close/>
                <a:moveTo>
                  <a:pt x="3626831" y="1163804"/>
                </a:moveTo>
                <a:cubicBezTo>
                  <a:pt x="3637796" y="1159406"/>
                  <a:pt x="3647754" y="1155562"/>
                  <a:pt x="3657296" y="1152099"/>
                </a:cubicBezTo>
                <a:cubicBezTo>
                  <a:pt x="3701883" y="1135822"/>
                  <a:pt x="3747165" y="1122074"/>
                  <a:pt x="3792445" y="1111096"/>
                </a:cubicBezTo>
                <a:cubicBezTo>
                  <a:pt x="3743278" y="1125121"/>
                  <a:pt x="3694146" y="1142506"/>
                  <a:pt x="3645950" y="1162939"/>
                </a:cubicBezTo>
                <a:cubicBezTo>
                  <a:pt x="3633146" y="1168341"/>
                  <a:pt x="3619857" y="1174332"/>
                  <a:pt x="3604034" y="1181778"/>
                </a:cubicBezTo>
                <a:cubicBezTo>
                  <a:pt x="3611772" y="1175510"/>
                  <a:pt x="3619406" y="1169484"/>
                  <a:pt x="3626831" y="1163770"/>
                </a:cubicBezTo>
                <a:close/>
                <a:moveTo>
                  <a:pt x="4028810" y="1400923"/>
                </a:moveTo>
                <a:cubicBezTo>
                  <a:pt x="4012502" y="1375504"/>
                  <a:pt x="3998796" y="1346587"/>
                  <a:pt x="3988664" y="1324216"/>
                </a:cubicBezTo>
                <a:cubicBezTo>
                  <a:pt x="3966075" y="1274381"/>
                  <a:pt x="3950010" y="1200929"/>
                  <a:pt x="3936651" y="1086161"/>
                </a:cubicBezTo>
                <a:cubicBezTo>
                  <a:pt x="3944944" y="1085573"/>
                  <a:pt x="3952404" y="1085123"/>
                  <a:pt x="3959448" y="1084776"/>
                </a:cubicBezTo>
                <a:lnTo>
                  <a:pt x="3962120" y="1084776"/>
                </a:lnTo>
                <a:cubicBezTo>
                  <a:pt x="3978428" y="1192410"/>
                  <a:pt x="3996297" y="1262157"/>
                  <a:pt x="4020066" y="1310709"/>
                </a:cubicBezTo>
                <a:cubicBezTo>
                  <a:pt x="4034258" y="1339696"/>
                  <a:pt x="4046645" y="1363383"/>
                  <a:pt x="4060836" y="1384716"/>
                </a:cubicBezTo>
                <a:cubicBezTo>
                  <a:pt x="4097998" y="1440507"/>
                  <a:pt x="4144390" y="1480748"/>
                  <a:pt x="4198727" y="1504401"/>
                </a:cubicBezTo>
                <a:cubicBezTo>
                  <a:pt x="4234431" y="1519916"/>
                  <a:pt x="4272843" y="1527777"/>
                  <a:pt x="4312954" y="1527777"/>
                </a:cubicBezTo>
                <a:cubicBezTo>
                  <a:pt x="4327943" y="1527777"/>
                  <a:pt x="4343141" y="1526634"/>
                  <a:pt x="4358165" y="1524383"/>
                </a:cubicBezTo>
                <a:cubicBezTo>
                  <a:pt x="4372565" y="1522236"/>
                  <a:pt x="4387173" y="1519015"/>
                  <a:pt x="4401608" y="1514790"/>
                </a:cubicBezTo>
                <a:cubicBezTo>
                  <a:pt x="4398971" y="1517215"/>
                  <a:pt x="4396472" y="1519466"/>
                  <a:pt x="4394043" y="1521613"/>
                </a:cubicBezTo>
                <a:cubicBezTo>
                  <a:pt x="4371004" y="1530825"/>
                  <a:pt x="4347270" y="1537439"/>
                  <a:pt x="4323467" y="1541283"/>
                </a:cubicBezTo>
                <a:cubicBezTo>
                  <a:pt x="4205667" y="1560296"/>
                  <a:pt x="4098276" y="1509111"/>
                  <a:pt x="4028844" y="1400889"/>
                </a:cubicBezTo>
                <a:close/>
                <a:moveTo>
                  <a:pt x="4425133" y="1498548"/>
                </a:moveTo>
                <a:cubicBezTo>
                  <a:pt x="4425688" y="1497960"/>
                  <a:pt x="4426243" y="1497371"/>
                  <a:pt x="4426764" y="1496782"/>
                </a:cubicBezTo>
                <a:lnTo>
                  <a:pt x="4427631" y="1495847"/>
                </a:lnTo>
                <a:cubicBezTo>
                  <a:pt x="4429886" y="1495293"/>
                  <a:pt x="4432211" y="1494670"/>
                  <a:pt x="4434536" y="1494012"/>
                </a:cubicBezTo>
                <a:cubicBezTo>
                  <a:pt x="4432003" y="1496297"/>
                  <a:pt x="4429366" y="1498687"/>
                  <a:pt x="4426521" y="1501146"/>
                </a:cubicBezTo>
                <a:cubicBezTo>
                  <a:pt x="4424578" y="1501908"/>
                  <a:pt x="4422530" y="1502670"/>
                  <a:pt x="4420344" y="1503431"/>
                </a:cubicBezTo>
                <a:cubicBezTo>
                  <a:pt x="4421975" y="1501769"/>
                  <a:pt x="4423571" y="1500176"/>
                  <a:pt x="4425098" y="1498548"/>
                </a:cubicBezTo>
                <a:close/>
                <a:moveTo>
                  <a:pt x="4461323" y="1474895"/>
                </a:moveTo>
                <a:cubicBezTo>
                  <a:pt x="4463613" y="1474376"/>
                  <a:pt x="4465799" y="1473822"/>
                  <a:pt x="4467951" y="1473268"/>
                </a:cubicBezTo>
                <a:cubicBezTo>
                  <a:pt x="4465209" y="1475796"/>
                  <a:pt x="4462503" y="1478185"/>
                  <a:pt x="4459831" y="1480506"/>
                </a:cubicBezTo>
                <a:cubicBezTo>
                  <a:pt x="4457714" y="1481302"/>
                  <a:pt x="4455737" y="1481995"/>
                  <a:pt x="4453863" y="1482653"/>
                </a:cubicBezTo>
                <a:cubicBezTo>
                  <a:pt x="4456396" y="1480090"/>
                  <a:pt x="4458860" y="1477493"/>
                  <a:pt x="4461323" y="1474861"/>
                </a:cubicBezTo>
                <a:close/>
                <a:moveTo>
                  <a:pt x="4495050" y="1454255"/>
                </a:moveTo>
                <a:cubicBezTo>
                  <a:pt x="4497895" y="1453632"/>
                  <a:pt x="4500740" y="1453009"/>
                  <a:pt x="4503586" y="1452316"/>
                </a:cubicBezTo>
                <a:cubicBezTo>
                  <a:pt x="4500601" y="1455086"/>
                  <a:pt x="4497826" y="1457545"/>
                  <a:pt x="4495119" y="1459900"/>
                </a:cubicBezTo>
                <a:cubicBezTo>
                  <a:pt x="4492447" y="1460835"/>
                  <a:pt x="4489741" y="1461736"/>
                  <a:pt x="4487000" y="1462636"/>
                </a:cubicBezTo>
                <a:cubicBezTo>
                  <a:pt x="4489706" y="1459900"/>
                  <a:pt x="4492413" y="1457095"/>
                  <a:pt x="4495050" y="1454255"/>
                </a:cubicBezTo>
                <a:close/>
                <a:moveTo>
                  <a:pt x="4529124" y="1433858"/>
                </a:moveTo>
                <a:cubicBezTo>
                  <a:pt x="4531969" y="1433304"/>
                  <a:pt x="4534848" y="1432715"/>
                  <a:pt x="4537694" y="1432091"/>
                </a:cubicBezTo>
                <a:cubicBezTo>
                  <a:pt x="4534710" y="1434827"/>
                  <a:pt x="4531761" y="1437459"/>
                  <a:pt x="4528846" y="1439918"/>
                </a:cubicBezTo>
                <a:cubicBezTo>
                  <a:pt x="4526209" y="1440784"/>
                  <a:pt x="4523572" y="1441615"/>
                  <a:pt x="4520935" y="1442411"/>
                </a:cubicBezTo>
                <a:cubicBezTo>
                  <a:pt x="4523572" y="1439710"/>
                  <a:pt x="4526313" y="1436871"/>
                  <a:pt x="4529124" y="1433823"/>
                </a:cubicBezTo>
                <a:close/>
                <a:moveTo>
                  <a:pt x="4567812" y="1424092"/>
                </a:moveTo>
                <a:cubicBezTo>
                  <a:pt x="4567361" y="1424403"/>
                  <a:pt x="4566910" y="1424680"/>
                  <a:pt x="4566494" y="1424957"/>
                </a:cubicBezTo>
                <a:lnTo>
                  <a:pt x="4565314" y="1425512"/>
                </a:lnTo>
                <a:cubicBezTo>
                  <a:pt x="4565314" y="1425512"/>
                  <a:pt x="4565175" y="1425581"/>
                  <a:pt x="4565106" y="1425615"/>
                </a:cubicBezTo>
                <a:cubicBezTo>
                  <a:pt x="4565557" y="1425269"/>
                  <a:pt x="4566008" y="1424888"/>
                  <a:pt x="4566424" y="1424507"/>
                </a:cubicBezTo>
                <a:lnTo>
                  <a:pt x="4567812" y="1424092"/>
                </a:lnTo>
                <a:close/>
                <a:moveTo>
                  <a:pt x="6407095" y="1661349"/>
                </a:moveTo>
                <a:cubicBezTo>
                  <a:pt x="6491446" y="1625818"/>
                  <a:pt x="6565839" y="1585126"/>
                  <a:pt x="6628643" y="1548486"/>
                </a:cubicBezTo>
                <a:cubicBezTo>
                  <a:pt x="6649774" y="1540556"/>
                  <a:pt x="6668372" y="1533318"/>
                  <a:pt x="6685826" y="1526219"/>
                </a:cubicBezTo>
                <a:cubicBezTo>
                  <a:pt x="6661433" y="1541907"/>
                  <a:pt x="6638462" y="1556209"/>
                  <a:pt x="6616152" y="1569646"/>
                </a:cubicBezTo>
                <a:cubicBezTo>
                  <a:pt x="6596929" y="1579239"/>
                  <a:pt x="6577706" y="1588485"/>
                  <a:pt x="6557373" y="1597974"/>
                </a:cubicBezTo>
                <a:lnTo>
                  <a:pt x="6557373" y="1597974"/>
                </a:lnTo>
                <a:cubicBezTo>
                  <a:pt x="6509004" y="1620554"/>
                  <a:pt x="6458171" y="1641402"/>
                  <a:pt x="6407130" y="1661349"/>
                </a:cubicBezTo>
                <a:close/>
                <a:moveTo>
                  <a:pt x="6694153" y="1509249"/>
                </a:moveTo>
                <a:cubicBezTo>
                  <a:pt x="6705673" y="1506029"/>
                  <a:pt x="6716221" y="1502947"/>
                  <a:pt x="6726284" y="1499830"/>
                </a:cubicBezTo>
                <a:cubicBezTo>
                  <a:pt x="6720593" y="1503570"/>
                  <a:pt x="6714972" y="1507310"/>
                  <a:pt x="6709421" y="1510946"/>
                </a:cubicBezTo>
                <a:cubicBezTo>
                  <a:pt x="6692279" y="1518219"/>
                  <a:pt x="6674236" y="1525526"/>
                  <a:pt x="6654736" y="1533110"/>
                </a:cubicBezTo>
                <a:cubicBezTo>
                  <a:pt x="6667540" y="1525491"/>
                  <a:pt x="6680551" y="1517596"/>
                  <a:pt x="6694153" y="1509249"/>
                </a:cubicBezTo>
                <a:close/>
                <a:moveTo>
                  <a:pt x="6710010" y="1499449"/>
                </a:moveTo>
                <a:cubicBezTo>
                  <a:pt x="6715979" y="1495778"/>
                  <a:pt x="6721912" y="1492072"/>
                  <a:pt x="6727845" y="1488367"/>
                </a:cubicBezTo>
                <a:cubicBezTo>
                  <a:pt x="6730517" y="1487882"/>
                  <a:pt x="6733154" y="1487363"/>
                  <a:pt x="6735861" y="1486843"/>
                </a:cubicBezTo>
                <a:cubicBezTo>
                  <a:pt x="6740406" y="1485943"/>
                  <a:pt x="6745159" y="1484973"/>
                  <a:pt x="6750087" y="1483934"/>
                </a:cubicBezTo>
                <a:cubicBezTo>
                  <a:pt x="6747207" y="1485873"/>
                  <a:pt x="6744292" y="1487813"/>
                  <a:pt x="6741412" y="1489717"/>
                </a:cubicBezTo>
                <a:cubicBezTo>
                  <a:pt x="6736485" y="1491311"/>
                  <a:pt x="6731731" y="1492800"/>
                  <a:pt x="6727186" y="1494254"/>
                </a:cubicBezTo>
                <a:cubicBezTo>
                  <a:pt x="6721669" y="1495986"/>
                  <a:pt x="6715979" y="1497683"/>
                  <a:pt x="6709976" y="1499449"/>
                </a:cubicBezTo>
                <a:close/>
                <a:moveTo>
                  <a:pt x="6750815" y="1457476"/>
                </a:moveTo>
                <a:lnTo>
                  <a:pt x="6762127" y="1450758"/>
                </a:lnTo>
                <a:cubicBezTo>
                  <a:pt x="6766707" y="1451242"/>
                  <a:pt x="6771253" y="1451727"/>
                  <a:pt x="6775764" y="1452143"/>
                </a:cubicBezTo>
                <a:lnTo>
                  <a:pt x="6767228" y="1457580"/>
                </a:lnTo>
                <a:cubicBezTo>
                  <a:pt x="6761849" y="1457580"/>
                  <a:pt x="6756367" y="1457580"/>
                  <a:pt x="6750815" y="1457476"/>
                </a:cubicBezTo>
                <a:close/>
                <a:moveTo>
                  <a:pt x="6810080" y="1449407"/>
                </a:moveTo>
                <a:lnTo>
                  <a:pt x="6814209" y="1446567"/>
                </a:lnTo>
                <a:cubicBezTo>
                  <a:pt x="6816464" y="1446879"/>
                  <a:pt x="6818755" y="1447156"/>
                  <a:pt x="6821010" y="1447433"/>
                </a:cubicBezTo>
                <a:lnTo>
                  <a:pt x="6817991" y="1449684"/>
                </a:lnTo>
                <a:cubicBezTo>
                  <a:pt x="6815389" y="1449615"/>
                  <a:pt x="6812752" y="1449511"/>
                  <a:pt x="6810080" y="1449407"/>
                </a:cubicBezTo>
                <a:close/>
                <a:moveTo>
                  <a:pt x="6977152" y="1413875"/>
                </a:moveTo>
                <a:lnTo>
                  <a:pt x="6980518" y="1412386"/>
                </a:lnTo>
                <a:cubicBezTo>
                  <a:pt x="6981940" y="1413217"/>
                  <a:pt x="6983398" y="1414014"/>
                  <a:pt x="6984820" y="1414811"/>
                </a:cubicBezTo>
                <a:lnTo>
                  <a:pt x="6981524" y="1416126"/>
                </a:lnTo>
                <a:cubicBezTo>
                  <a:pt x="6980067" y="1415399"/>
                  <a:pt x="6978609" y="1414637"/>
                  <a:pt x="6977152" y="1413875"/>
                </a:cubicBezTo>
                <a:close/>
                <a:moveTo>
                  <a:pt x="6986312" y="1409789"/>
                </a:moveTo>
                <a:lnTo>
                  <a:pt x="6989782" y="1408231"/>
                </a:lnTo>
                <a:cubicBezTo>
                  <a:pt x="6991274" y="1409166"/>
                  <a:pt x="6992801" y="1410066"/>
                  <a:pt x="6994328" y="1410966"/>
                </a:cubicBezTo>
                <a:lnTo>
                  <a:pt x="6990892" y="1412386"/>
                </a:lnTo>
                <a:cubicBezTo>
                  <a:pt x="6989365" y="1411555"/>
                  <a:pt x="6987839" y="1410689"/>
                  <a:pt x="6986312" y="1409824"/>
                </a:cubicBezTo>
                <a:close/>
                <a:moveTo>
                  <a:pt x="6999949" y="1154350"/>
                </a:moveTo>
                <a:cubicBezTo>
                  <a:pt x="6925555" y="1141156"/>
                  <a:pt x="6849219" y="1144376"/>
                  <a:pt x="6766603" y="1164151"/>
                </a:cubicBezTo>
                <a:cubicBezTo>
                  <a:pt x="6763238" y="1158887"/>
                  <a:pt x="6759837" y="1153588"/>
                  <a:pt x="6756367" y="1148324"/>
                </a:cubicBezTo>
                <a:cubicBezTo>
                  <a:pt x="6844292" y="1126437"/>
                  <a:pt x="6926423" y="1124844"/>
                  <a:pt x="7007339" y="1143441"/>
                </a:cubicBezTo>
                <a:cubicBezTo>
                  <a:pt x="7095681" y="1163735"/>
                  <a:pt x="7177881" y="1206366"/>
                  <a:pt x="7258034" y="1273585"/>
                </a:cubicBezTo>
                <a:cubicBezTo>
                  <a:pt x="7176493" y="1209725"/>
                  <a:pt x="7091864" y="1170661"/>
                  <a:pt x="6999949" y="1154385"/>
                </a:cubicBezTo>
                <a:close/>
                <a:moveTo>
                  <a:pt x="6720593" y="1105763"/>
                </a:moveTo>
                <a:cubicBezTo>
                  <a:pt x="6715631" y="1107217"/>
                  <a:pt x="6710531" y="1108776"/>
                  <a:pt x="6705083" y="1110542"/>
                </a:cubicBezTo>
                <a:cubicBezTo>
                  <a:pt x="6700954" y="1105728"/>
                  <a:pt x="6696686" y="1101018"/>
                  <a:pt x="6692418" y="1096482"/>
                </a:cubicBezTo>
                <a:cubicBezTo>
                  <a:pt x="6698317" y="1094438"/>
                  <a:pt x="6703834" y="1092603"/>
                  <a:pt x="6709143" y="1090941"/>
                </a:cubicBezTo>
                <a:cubicBezTo>
                  <a:pt x="6712960" y="1095685"/>
                  <a:pt x="6716811" y="1100672"/>
                  <a:pt x="6720628" y="1105763"/>
                </a:cubicBezTo>
                <a:close/>
                <a:moveTo>
                  <a:pt x="5541340" y="1460073"/>
                </a:moveTo>
                <a:cubicBezTo>
                  <a:pt x="5620174" y="1525422"/>
                  <a:pt x="5724755" y="1564278"/>
                  <a:pt x="5828224" y="1566668"/>
                </a:cubicBezTo>
                <a:cubicBezTo>
                  <a:pt x="5831105" y="1566737"/>
                  <a:pt x="5833984" y="1566772"/>
                  <a:pt x="5836830" y="1566772"/>
                </a:cubicBezTo>
                <a:cubicBezTo>
                  <a:pt x="5874130" y="1566772"/>
                  <a:pt x="5907788" y="1561369"/>
                  <a:pt x="5939085" y="1550287"/>
                </a:cubicBezTo>
                <a:cubicBezTo>
                  <a:pt x="5916427" y="1560088"/>
                  <a:pt x="5893492" y="1569334"/>
                  <a:pt x="5870452" y="1578061"/>
                </a:cubicBezTo>
                <a:cubicBezTo>
                  <a:pt x="5860147" y="1578719"/>
                  <a:pt x="5849564" y="1578893"/>
                  <a:pt x="5838946" y="1578650"/>
                </a:cubicBezTo>
                <a:cubicBezTo>
                  <a:pt x="5740265" y="1576226"/>
                  <a:pt x="5639432" y="1539933"/>
                  <a:pt x="5562298" y="1479155"/>
                </a:cubicBezTo>
                <a:cubicBezTo>
                  <a:pt x="5550049" y="1469493"/>
                  <a:pt x="5538286" y="1458861"/>
                  <a:pt x="5526870" y="1447468"/>
                </a:cubicBezTo>
                <a:cubicBezTo>
                  <a:pt x="5531624" y="1451831"/>
                  <a:pt x="5536413" y="1456056"/>
                  <a:pt x="5541305" y="1460108"/>
                </a:cubicBezTo>
                <a:close/>
                <a:moveTo>
                  <a:pt x="5271943" y="1124498"/>
                </a:moveTo>
                <a:cubicBezTo>
                  <a:pt x="5198591" y="1056621"/>
                  <a:pt x="5116599" y="1030024"/>
                  <a:pt x="5013857" y="1040795"/>
                </a:cubicBezTo>
                <a:cubicBezTo>
                  <a:pt x="4958687" y="1046578"/>
                  <a:pt x="4877181" y="1066387"/>
                  <a:pt x="4805633" y="1171112"/>
                </a:cubicBezTo>
                <a:cubicBezTo>
                  <a:pt x="4797584" y="1165917"/>
                  <a:pt x="4789291" y="1160653"/>
                  <a:pt x="4780963" y="1155458"/>
                </a:cubicBezTo>
                <a:cubicBezTo>
                  <a:pt x="4814065" y="1097624"/>
                  <a:pt x="4871595" y="1019808"/>
                  <a:pt x="4989118" y="1003740"/>
                </a:cubicBezTo>
                <a:cubicBezTo>
                  <a:pt x="5094357" y="989368"/>
                  <a:pt x="5177529" y="1015098"/>
                  <a:pt x="5250812" y="1084811"/>
                </a:cubicBezTo>
                <a:cubicBezTo>
                  <a:pt x="5302651" y="1134091"/>
                  <a:pt x="5345677" y="1200617"/>
                  <a:pt x="5387349" y="1264962"/>
                </a:cubicBezTo>
                <a:cubicBezTo>
                  <a:pt x="5388043" y="1266035"/>
                  <a:pt x="5388737" y="1267109"/>
                  <a:pt x="5389431" y="1268182"/>
                </a:cubicBezTo>
                <a:cubicBezTo>
                  <a:pt x="5353345" y="1216340"/>
                  <a:pt x="5315524" y="1164809"/>
                  <a:pt x="5271943" y="1124498"/>
                </a:cubicBezTo>
                <a:close/>
                <a:moveTo>
                  <a:pt x="5237245" y="1038093"/>
                </a:moveTo>
                <a:cubicBezTo>
                  <a:pt x="5161394" y="964087"/>
                  <a:pt x="5074198" y="938287"/>
                  <a:pt x="4962817" y="956814"/>
                </a:cubicBezTo>
                <a:cubicBezTo>
                  <a:pt x="4908895" y="965784"/>
                  <a:pt x="4864169" y="987394"/>
                  <a:pt x="4826071" y="1022925"/>
                </a:cubicBezTo>
                <a:cubicBezTo>
                  <a:pt x="4796369" y="1050630"/>
                  <a:pt x="4770588" y="1087270"/>
                  <a:pt x="4747341" y="1134922"/>
                </a:cubicBezTo>
                <a:cubicBezTo>
                  <a:pt x="4739360" y="1130143"/>
                  <a:pt x="4731136" y="1125329"/>
                  <a:pt x="4722878" y="1120585"/>
                </a:cubicBezTo>
                <a:cubicBezTo>
                  <a:pt x="4756605" y="1039687"/>
                  <a:pt x="4811671" y="944313"/>
                  <a:pt x="4938389" y="919759"/>
                </a:cubicBezTo>
                <a:cubicBezTo>
                  <a:pt x="5052130" y="897699"/>
                  <a:pt x="5140332" y="922703"/>
                  <a:pt x="5216009" y="998372"/>
                </a:cubicBezTo>
                <a:cubicBezTo>
                  <a:pt x="5247724" y="1030059"/>
                  <a:pt x="5277946" y="1070681"/>
                  <a:pt x="5313962" y="1129935"/>
                </a:cubicBezTo>
                <a:cubicBezTo>
                  <a:pt x="5315211" y="1132636"/>
                  <a:pt x="5316495" y="1135268"/>
                  <a:pt x="5317710" y="1137866"/>
                </a:cubicBezTo>
                <a:cubicBezTo>
                  <a:pt x="5288841" y="1095096"/>
                  <a:pt x="5263442" y="1063721"/>
                  <a:pt x="5237245" y="1038163"/>
                </a:cubicBezTo>
                <a:close/>
                <a:moveTo>
                  <a:pt x="5219895" y="994909"/>
                </a:moveTo>
                <a:cubicBezTo>
                  <a:pt x="5142831" y="917854"/>
                  <a:pt x="5053067" y="892435"/>
                  <a:pt x="4937313" y="914841"/>
                </a:cubicBezTo>
                <a:cubicBezTo>
                  <a:pt x="4880998" y="925750"/>
                  <a:pt x="4834884" y="950719"/>
                  <a:pt x="4796300" y="991203"/>
                </a:cubicBezTo>
                <a:cubicBezTo>
                  <a:pt x="4765904" y="1023098"/>
                  <a:pt x="4741060" y="1063409"/>
                  <a:pt x="4718264" y="1117953"/>
                </a:cubicBezTo>
                <a:cubicBezTo>
                  <a:pt x="4710318" y="1113416"/>
                  <a:pt x="4702164" y="1108845"/>
                  <a:pt x="4693905" y="1104308"/>
                </a:cubicBezTo>
                <a:cubicBezTo>
                  <a:pt x="4726487" y="1013783"/>
                  <a:pt x="4780928" y="906738"/>
                  <a:pt x="4913025" y="877786"/>
                </a:cubicBezTo>
                <a:cubicBezTo>
                  <a:pt x="5030790" y="851986"/>
                  <a:pt x="5121526" y="876574"/>
                  <a:pt x="5198625" y="955152"/>
                </a:cubicBezTo>
                <a:cubicBezTo>
                  <a:pt x="5230687" y="988086"/>
                  <a:pt x="5260874" y="1030267"/>
                  <a:pt x="5296509" y="1091772"/>
                </a:cubicBezTo>
                <a:cubicBezTo>
                  <a:pt x="5296787" y="1092360"/>
                  <a:pt x="5297030" y="1092984"/>
                  <a:pt x="5297307" y="1093573"/>
                </a:cubicBezTo>
                <a:cubicBezTo>
                  <a:pt x="5270173" y="1052015"/>
                  <a:pt x="5245260" y="1020293"/>
                  <a:pt x="5219895" y="994978"/>
                </a:cubicBezTo>
                <a:close/>
                <a:moveTo>
                  <a:pt x="4601157" y="1063443"/>
                </a:moveTo>
                <a:cubicBezTo>
                  <a:pt x="4600185" y="1067703"/>
                  <a:pt x="4599214" y="1071928"/>
                  <a:pt x="4598277" y="1076188"/>
                </a:cubicBezTo>
                <a:cubicBezTo>
                  <a:pt x="4590331" y="1072759"/>
                  <a:pt x="4582489" y="1069504"/>
                  <a:pt x="4574890" y="1066491"/>
                </a:cubicBezTo>
                <a:cubicBezTo>
                  <a:pt x="4575723" y="1062162"/>
                  <a:pt x="4576556" y="1057868"/>
                  <a:pt x="4577423" y="1053539"/>
                </a:cubicBezTo>
                <a:cubicBezTo>
                  <a:pt x="4585578" y="1056794"/>
                  <a:pt x="4593558" y="1060119"/>
                  <a:pt x="4601157" y="1063443"/>
                </a:cubicBezTo>
                <a:close/>
                <a:moveTo>
                  <a:pt x="4564932" y="1078924"/>
                </a:moveTo>
                <a:lnTo>
                  <a:pt x="4566979" y="1079963"/>
                </a:lnTo>
                <a:lnTo>
                  <a:pt x="4566494" y="1082698"/>
                </a:lnTo>
                <a:cubicBezTo>
                  <a:pt x="4528326" y="1067842"/>
                  <a:pt x="4489151" y="1055478"/>
                  <a:pt x="4450046" y="1045885"/>
                </a:cubicBezTo>
                <a:cubicBezTo>
                  <a:pt x="4434987" y="1038267"/>
                  <a:pt x="4420067" y="1031029"/>
                  <a:pt x="4405459" y="1024310"/>
                </a:cubicBezTo>
                <a:cubicBezTo>
                  <a:pt x="4431934" y="1028916"/>
                  <a:pt x="4458270" y="1034804"/>
                  <a:pt x="4483773" y="1041764"/>
                </a:cubicBezTo>
                <a:cubicBezTo>
                  <a:pt x="4511150" y="1052985"/>
                  <a:pt x="4538457" y="1065487"/>
                  <a:pt x="4564932" y="1078924"/>
                </a:cubicBezTo>
                <a:close/>
                <a:moveTo>
                  <a:pt x="4427978" y="1040725"/>
                </a:moveTo>
                <a:cubicBezTo>
                  <a:pt x="4410525" y="1036916"/>
                  <a:pt x="4392898" y="1033591"/>
                  <a:pt x="4375376" y="1030821"/>
                </a:cubicBezTo>
                <a:cubicBezTo>
                  <a:pt x="4366666" y="1025730"/>
                  <a:pt x="4358443" y="1021020"/>
                  <a:pt x="4350428" y="1016518"/>
                </a:cubicBezTo>
                <a:cubicBezTo>
                  <a:pt x="4362260" y="1017800"/>
                  <a:pt x="4373953" y="1019323"/>
                  <a:pt x="4385334" y="1021020"/>
                </a:cubicBezTo>
                <a:cubicBezTo>
                  <a:pt x="4399248" y="1027150"/>
                  <a:pt x="4413544" y="1033730"/>
                  <a:pt x="4427978" y="1040725"/>
                </a:cubicBezTo>
                <a:close/>
                <a:moveTo>
                  <a:pt x="4301226" y="1012536"/>
                </a:moveTo>
                <a:cubicBezTo>
                  <a:pt x="4306465" y="1016172"/>
                  <a:pt x="4311704" y="1019878"/>
                  <a:pt x="4316979" y="1023583"/>
                </a:cubicBezTo>
                <a:cubicBezTo>
                  <a:pt x="4307471" y="1022717"/>
                  <a:pt x="4297964" y="1021990"/>
                  <a:pt x="4288630" y="1021436"/>
                </a:cubicBezTo>
                <a:cubicBezTo>
                  <a:pt x="4284883" y="1018146"/>
                  <a:pt x="4281101" y="1014891"/>
                  <a:pt x="4277353" y="1011635"/>
                </a:cubicBezTo>
                <a:cubicBezTo>
                  <a:pt x="4285646" y="1011843"/>
                  <a:pt x="4293523" y="1012120"/>
                  <a:pt x="4301226" y="1012536"/>
                </a:cubicBezTo>
                <a:close/>
                <a:moveTo>
                  <a:pt x="4291476" y="1005783"/>
                </a:moveTo>
                <a:cubicBezTo>
                  <a:pt x="4284571" y="1005506"/>
                  <a:pt x="4277457" y="1005298"/>
                  <a:pt x="4269893" y="1005159"/>
                </a:cubicBezTo>
                <a:cubicBezTo>
                  <a:pt x="4266007" y="1001800"/>
                  <a:pt x="4262086" y="998476"/>
                  <a:pt x="4258200" y="995151"/>
                </a:cubicBezTo>
                <a:cubicBezTo>
                  <a:pt x="4264341" y="995047"/>
                  <a:pt x="4270067" y="995013"/>
                  <a:pt x="4275618" y="995013"/>
                </a:cubicBezTo>
                <a:cubicBezTo>
                  <a:pt x="4280892" y="998545"/>
                  <a:pt x="4286167" y="1002147"/>
                  <a:pt x="4291441" y="1005748"/>
                </a:cubicBezTo>
                <a:close/>
                <a:moveTo>
                  <a:pt x="4188526" y="975515"/>
                </a:moveTo>
                <a:cubicBezTo>
                  <a:pt x="4194321" y="975723"/>
                  <a:pt x="4200184" y="976000"/>
                  <a:pt x="4205944" y="976346"/>
                </a:cubicBezTo>
                <a:cubicBezTo>
                  <a:pt x="4210698" y="981229"/>
                  <a:pt x="4215417" y="986182"/>
                  <a:pt x="4220136" y="991134"/>
                </a:cubicBezTo>
                <a:cubicBezTo>
                  <a:pt x="4214064" y="991515"/>
                  <a:pt x="4207922" y="991965"/>
                  <a:pt x="4201780" y="992484"/>
                </a:cubicBezTo>
                <a:cubicBezTo>
                  <a:pt x="4197374" y="986840"/>
                  <a:pt x="4192932" y="981160"/>
                  <a:pt x="4188491" y="975515"/>
                </a:cubicBezTo>
                <a:close/>
                <a:moveTo>
                  <a:pt x="4223675" y="973022"/>
                </a:moveTo>
                <a:cubicBezTo>
                  <a:pt x="4218401" y="972572"/>
                  <a:pt x="4213543" y="972225"/>
                  <a:pt x="4208928" y="971948"/>
                </a:cubicBezTo>
                <a:cubicBezTo>
                  <a:pt x="4205007" y="967862"/>
                  <a:pt x="4201052" y="963845"/>
                  <a:pt x="4197096" y="959827"/>
                </a:cubicBezTo>
                <a:cubicBezTo>
                  <a:pt x="4201815" y="960762"/>
                  <a:pt x="4206465" y="961767"/>
                  <a:pt x="4210975" y="962736"/>
                </a:cubicBezTo>
                <a:cubicBezTo>
                  <a:pt x="4215209" y="966130"/>
                  <a:pt x="4219477" y="969559"/>
                  <a:pt x="4223675" y="973022"/>
                </a:cubicBezTo>
                <a:close/>
                <a:moveTo>
                  <a:pt x="4182002" y="951931"/>
                </a:moveTo>
                <a:cubicBezTo>
                  <a:pt x="4177145" y="951066"/>
                  <a:pt x="4172495" y="950304"/>
                  <a:pt x="4167949" y="949576"/>
                </a:cubicBezTo>
                <a:cubicBezTo>
                  <a:pt x="4164341" y="945074"/>
                  <a:pt x="4160732" y="940607"/>
                  <a:pt x="4157089" y="936140"/>
                </a:cubicBezTo>
                <a:cubicBezTo>
                  <a:pt x="4161357" y="937456"/>
                  <a:pt x="4165763" y="938841"/>
                  <a:pt x="4170344" y="940330"/>
                </a:cubicBezTo>
                <a:cubicBezTo>
                  <a:pt x="4174230" y="944174"/>
                  <a:pt x="4178151" y="948053"/>
                  <a:pt x="4182037" y="951931"/>
                </a:cubicBezTo>
                <a:close/>
                <a:moveTo>
                  <a:pt x="4142516" y="926408"/>
                </a:moveTo>
                <a:cubicBezTo>
                  <a:pt x="4138074" y="925162"/>
                  <a:pt x="4133633" y="923949"/>
                  <a:pt x="4129330" y="922841"/>
                </a:cubicBezTo>
                <a:cubicBezTo>
                  <a:pt x="4125895" y="917716"/>
                  <a:pt x="4122460" y="912590"/>
                  <a:pt x="4118990" y="907500"/>
                </a:cubicBezTo>
                <a:cubicBezTo>
                  <a:pt x="4123050" y="909231"/>
                  <a:pt x="4127144" y="910997"/>
                  <a:pt x="4131204" y="912833"/>
                </a:cubicBezTo>
                <a:cubicBezTo>
                  <a:pt x="4134986" y="917335"/>
                  <a:pt x="4138769" y="921872"/>
                  <a:pt x="4142516" y="926408"/>
                </a:cubicBezTo>
                <a:close/>
                <a:moveTo>
                  <a:pt x="4104903" y="896314"/>
                </a:moveTo>
                <a:cubicBezTo>
                  <a:pt x="4100913" y="894755"/>
                  <a:pt x="4096853" y="893232"/>
                  <a:pt x="4092828" y="891743"/>
                </a:cubicBezTo>
                <a:cubicBezTo>
                  <a:pt x="4089844" y="886444"/>
                  <a:pt x="4086825" y="881180"/>
                  <a:pt x="4083806" y="875951"/>
                </a:cubicBezTo>
                <a:cubicBezTo>
                  <a:pt x="4087484" y="877959"/>
                  <a:pt x="4091197" y="880003"/>
                  <a:pt x="4094910" y="882115"/>
                </a:cubicBezTo>
                <a:cubicBezTo>
                  <a:pt x="4098276" y="886825"/>
                  <a:pt x="4101606" y="891535"/>
                  <a:pt x="4104903" y="896314"/>
                </a:cubicBezTo>
                <a:close/>
                <a:moveTo>
                  <a:pt x="4060628" y="858012"/>
                </a:moveTo>
                <a:lnTo>
                  <a:pt x="4058615" y="857077"/>
                </a:lnTo>
                <a:cubicBezTo>
                  <a:pt x="4055770" y="851190"/>
                  <a:pt x="4052925" y="845337"/>
                  <a:pt x="4050010" y="839519"/>
                </a:cubicBezTo>
                <a:cubicBezTo>
                  <a:pt x="4053411" y="841770"/>
                  <a:pt x="4056811" y="844090"/>
                  <a:pt x="4060142" y="846445"/>
                </a:cubicBezTo>
                <a:cubicBezTo>
                  <a:pt x="4063404" y="851813"/>
                  <a:pt x="4066666" y="857181"/>
                  <a:pt x="4069892" y="862618"/>
                </a:cubicBezTo>
                <a:cubicBezTo>
                  <a:pt x="4066527" y="860921"/>
                  <a:pt x="4063473" y="859397"/>
                  <a:pt x="4060628" y="858047"/>
                </a:cubicBezTo>
                <a:close/>
                <a:moveTo>
                  <a:pt x="4038317" y="816385"/>
                </a:moveTo>
                <a:cubicBezTo>
                  <a:pt x="4040572" y="818325"/>
                  <a:pt x="4042828" y="820333"/>
                  <a:pt x="4045049" y="822307"/>
                </a:cubicBezTo>
                <a:cubicBezTo>
                  <a:pt x="4047894" y="826705"/>
                  <a:pt x="4050704" y="831173"/>
                  <a:pt x="4053550" y="835675"/>
                </a:cubicBezTo>
                <a:cubicBezTo>
                  <a:pt x="4050843" y="833874"/>
                  <a:pt x="4048137" y="832108"/>
                  <a:pt x="4045500" y="830376"/>
                </a:cubicBezTo>
                <a:cubicBezTo>
                  <a:pt x="4043140" y="825701"/>
                  <a:pt x="4040746" y="821026"/>
                  <a:pt x="4038352" y="816351"/>
                </a:cubicBezTo>
                <a:close/>
                <a:moveTo>
                  <a:pt x="4036790" y="824939"/>
                </a:moveTo>
                <a:cubicBezTo>
                  <a:pt x="4033390" y="822827"/>
                  <a:pt x="4029920" y="820783"/>
                  <a:pt x="4026485" y="818775"/>
                </a:cubicBezTo>
                <a:cubicBezTo>
                  <a:pt x="4023848" y="812472"/>
                  <a:pt x="4021176" y="806204"/>
                  <a:pt x="4018470" y="799970"/>
                </a:cubicBezTo>
                <a:cubicBezTo>
                  <a:pt x="4021488" y="802360"/>
                  <a:pt x="4024542" y="804819"/>
                  <a:pt x="4027595" y="807347"/>
                </a:cubicBezTo>
                <a:cubicBezTo>
                  <a:pt x="4030684" y="813130"/>
                  <a:pt x="4033737" y="819052"/>
                  <a:pt x="4036790" y="824974"/>
                </a:cubicBezTo>
                <a:close/>
                <a:moveTo>
                  <a:pt x="4005944" y="784490"/>
                </a:moveTo>
                <a:cubicBezTo>
                  <a:pt x="4004244" y="783243"/>
                  <a:pt x="4002578" y="782031"/>
                  <a:pt x="4000878" y="780819"/>
                </a:cubicBezTo>
                <a:cubicBezTo>
                  <a:pt x="3999663" y="779953"/>
                  <a:pt x="3998449" y="779122"/>
                  <a:pt x="3997234" y="778291"/>
                </a:cubicBezTo>
                <a:lnTo>
                  <a:pt x="3996471" y="777772"/>
                </a:lnTo>
                <a:cubicBezTo>
                  <a:pt x="3994285" y="771781"/>
                  <a:pt x="3992030" y="765720"/>
                  <a:pt x="3989705" y="759660"/>
                </a:cubicBezTo>
                <a:cubicBezTo>
                  <a:pt x="3992516" y="762222"/>
                  <a:pt x="3995361" y="764854"/>
                  <a:pt x="3998241" y="767590"/>
                </a:cubicBezTo>
                <a:cubicBezTo>
                  <a:pt x="4000704" y="772819"/>
                  <a:pt x="4003237" y="778395"/>
                  <a:pt x="4005978" y="784490"/>
                </a:cubicBezTo>
                <a:close/>
                <a:moveTo>
                  <a:pt x="3976867" y="741305"/>
                </a:moveTo>
                <a:cubicBezTo>
                  <a:pt x="3973987" y="738916"/>
                  <a:pt x="3971072" y="736595"/>
                  <a:pt x="3968192" y="734344"/>
                </a:cubicBezTo>
                <a:cubicBezTo>
                  <a:pt x="3966180" y="728145"/>
                  <a:pt x="3964097" y="721842"/>
                  <a:pt x="3961911" y="715436"/>
                </a:cubicBezTo>
                <a:cubicBezTo>
                  <a:pt x="3964479" y="718068"/>
                  <a:pt x="3967047" y="720734"/>
                  <a:pt x="3969615" y="723470"/>
                </a:cubicBezTo>
                <a:cubicBezTo>
                  <a:pt x="3971974" y="729115"/>
                  <a:pt x="3974368" y="735002"/>
                  <a:pt x="3976901" y="741305"/>
                </a:cubicBezTo>
                <a:close/>
                <a:moveTo>
                  <a:pt x="3949594" y="696250"/>
                </a:moveTo>
                <a:cubicBezTo>
                  <a:pt x="3946922" y="693757"/>
                  <a:pt x="3944215" y="691332"/>
                  <a:pt x="3941544" y="688978"/>
                </a:cubicBezTo>
                <a:cubicBezTo>
                  <a:pt x="3939635" y="682398"/>
                  <a:pt x="3937692" y="675956"/>
                  <a:pt x="3935784" y="669723"/>
                </a:cubicBezTo>
                <a:cubicBezTo>
                  <a:pt x="3936547" y="670588"/>
                  <a:pt x="3937311" y="671454"/>
                  <a:pt x="3938109" y="672355"/>
                </a:cubicBezTo>
                <a:cubicBezTo>
                  <a:pt x="3939115" y="673532"/>
                  <a:pt x="3940121" y="674744"/>
                  <a:pt x="3941127" y="675922"/>
                </a:cubicBezTo>
                <a:lnTo>
                  <a:pt x="3942932" y="678069"/>
                </a:lnTo>
                <a:cubicBezTo>
                  <a:pt x="3945152" y="683921"/>
                  <a:pt x="3947408" y="690017"/>
                  <a:pt x="3949629" y="696250"/>
                </a:cubicBezTo>
                <a:close/>
                <a:moveTo>
                  <a:pt x="3923709" y="649256"/>
                </a:moveTo>
                <a:cubicBezTo>
                  <a:pt x="3921488" y="647039"/>
                  <a:pt x="3919268" y="644823"/>
                  <a:pt x="3917012" y="642641"/>
                </a:cubicBezTo>
                <a:cubicBezTo>
                  <a:pt x="3915347" y="636373"/>
                  <a:pt x="3913681" y="630105"/>
                  <a:pt x="3911946" y="623906"/>
                </a:cubicBezTo>
                <a:cubicBezTo>
                  <a:pt x="3913750" y="626122"/>
                  <a:pt x="3915589" y="628442"/>
                  <a:pt x="3917498" y="630901"/>
                </a:cubicBezTo>
                <a:cubicBezTo>
                  <a:pt x="3919615" y="636962"/>
                  <a:pt x="3921662" y="643126"/>
                  <a:pt x="3923709" y="649256"/>
                </a:cubicBezTo>
                <a:close/>
                <a:moveTo>
                  <a:pt x="3900184" y="602157"/>
                </a:moveTo>
                <a:cubicBezTo>
                  <a:pt x="3897651" y="599387"/>
                  <a:pt x="3895117" y="596651"/>
                  <a:pt x="3892550" y="593985"/>
                </a:cubicBezTo>
                <a:cubicBezTo>
                  <a:pt x="3890988" y="587612"/>
                  <a:pt x="3889427" y="581310"/>
                  <a:pt x="3887831" y="575180"/>
                </a:cubicBezTo>
                <a:cubicBezTo>
                  <a:pt x="3890156" y="578227"/>
                  <a:pt x="3892446" y="581344"/>
                  <a:pt x="3894736" y="584496"/>
                </a:cubicBezTo>
                <a:cubicBezTo>
                  <a:pt x="3896575" y="590279"/>
                  <a:pt x="3898414" y="596201"/>
                  <a:pt x="3900184" y="602157"/>
                </a:cubicBezTo>
                <a:close/>
                <a:moveTo>
                  <a:pt x="3880856" y="549414"/>
                </a:moveTo>
                <a:cubicBezTo>
                  <a:pt x="3882453" y="551908"/>
                  <a:pt x="3884014" y="554436"/>
                  <a:pt x="3885506" y="556929"/>
                </a:cubicBezTo>
                <a:cubicBezTo>
                  <a:pt x="3886963" y="561085"/>
                  <a:pt x="3888351" y="565102"/>
                  <a:pt x="3889670" y="569016"/>
                </a:cubicBezTo>
                <a:cubicBezTo>
                  <a:pt x="3887970" y="566799"/>
                  <a:pt x="3886200" y="564583"/>
                  <a:pt x="3884430" y="562401"/>
                </a:cubicBezTo>
                <a:cubicBezTo>
                  <a:pt x="3883251" y="558003"/>
                  <a:pt x="3882037" y="553674"/>
                  <a:pt x="3880856" y="549414"/>
                </a:cubicBezTo>
                <a:close/>
                <a:moveTo>
                  <a:pt x="3876207" y="552462"/>
                </a:moveTo>
                <a:cubicBezTo>
                  <a:pt x="3874090" y="550003"/>
                  <a:pt x="3871904" y="547510"/>
                  <a:pt x="3869580" y="544982"/>
                </a:cubicBezTo>
                <a:cubicBezTo>
                  <a:pt x="3868192" y="538679"/>
                  <a:pt x="3866700" y="532376"/>
                  <a:pt x="3865208" y="526073"/>
                </a:cubicBezTo>
                <a:cubicBezTo>
                  <a:pt x="3867151" y="528774"/>
                  <a:pt x="3869059" y="531475"/>
                  <a:pt x="3870898" y="534177"/>
                </a:cubicBezTo>
                <a:cubicBezTo>
                  <a:pt x="3872702" y="540133"/>
                  <a:pt x="3874472" y="546263"/>
                  <a:pt x="3876207" y="552462"/>
                </a:cubicBezTo>
                <a:close/>
                <a:moveTo>
                  <a:pt x="3853827" y="502524"/>
                </a:moveTo>
                <a:cubicBezTo>
                  <a:pt x="3851918" y="500169"/>
                  <a:pt x="3849906" y="497779"/>
                  <a:pt x="3847789" y="495286"/>
                </a:cubicBezTo>
                <a:cubicBezTo>
                  <a:pt x="3846436" y="488775"/>
                  <a:pt x="3845118" y="482646"/>
                  <a:pt x="3843799" y="476758"/>
                </a:cubicBezTo>
                <a:cubicBezTo>
                  <a:pt x="3845534" y="479356"/>
                  <a:pt x="3847269" y="481953"/>
                  <a:pt x="3848969" y="484585"/>
                </a:cubicBezTo>
                <a:cubicBezTo>
                  <a:pt x="3850634" y="490438"/>
                  <a:pt x="3852265" y="496429"/>
                  <a:pt x="3853862" y="502524"/>
                </a:cubicBezTo>
                <a:close/>
                <a:moveTo>
                  <a:pt x="3832453" y="452032"/>
                </a:moveTo>
                <a:cubicBezTo>
                  <a:pt x="3830683" y="449746"/>
                  <a:pt x="3828809" y="447426"/>
                  <a:pt x="3826901" y="445036"/>
                </a:cubicBezTo>
                <a:cubicBezTo>
                  <a:pt x="3825513" y="438041"/>
                  <a:pt x="3824090" y="431080"/>
                  <a:pt x="3822633" y="424223"/>
                </a:cubicBezTo>
                <a:cubicBezTo>
                  <a:pt x="3824160" y="426578"/>
                  <a:pt x="3825617" y="428829"/>
                  <a:pt x="3827005" y="431045"/>
                </a:cubicBezTo>
                <a:cubicBezTo>
                  <a:pt x="3828879" y="437902"/>
                  <a:pt x="3830683" y="444932"/>
                  <a:pt x="3832487" y="452032"/>
                </a:cubicBezTo>
                <a:close/>
                <a:moveTo>
                  <a:pt x="3811495" y="399150"/>
                </a:moveTo>
                <a:cubicBezTo>
                  <a:pt x="3809829" y="396968"/>
                  <a:pt x="3808094" y="394683"/>
                  <a:pt x="3806221" y="392293"/>
                </a:cubicBezTo>
                <a:cubicBezTo>
                  <a:pt x="3805249" y="387168"/>
                  <a:pt x="3804243" y="381938"/>
                  <a:pt x="3803133" y="376501"/>
                </a:cubicBezTo>
                <a:cubicBezTo>
                  <a:pt x="3804694" y="379029"/>
                  <a:pt x="3806221" y="381557"/>
                  <a:pt x="3807748" y="384120"/>
                </a:cubicBezTo>
                <a:cubicBezTo>
                  <a:pt x="3809101" y="389384"/>
                  <a:pt x="3810315" y="394336"/>
                  <a:pt x="3811460" y="399115"/>
                </a:cubicBezTo>
                <a:close/>
                <a:moveTo>
                  <a:pt x="3792168" y="350563"/>
                </a:moveTo>
                <a:cubicBezTo>
                  <a:pt x="3731793" y="266028"/>
                  <a:pt x="3652820" y="223917"/>
                  <a:pt x="3551154" y="221874"/>
                </a:cubicBezTo>
                <a:cubicBezTo>
                  <a:pt x="3474853" y="220315"/>
                  <a:pt x="3399211" y="248332"/>
                  <a:pt x="3332417" y="302945"/>
                </a:cubicBezTo>
                <a:cubicBezTo>
                  <a:pt x="3274609" y="350216"/>
                  <a:pt x="3226379" y="414942"/>
                  <a:pt x="3196608" y="485174"/>
                </a:cubicBezTo>
                <a:cubicBezTo>
                  <a:pt x="3157295" y="577950"/>
                  <a:pt x="3132694" y="675021"/>
                  <a:pt x="3108891" y="768975"/>
                </a:cubicBezTo>
                <a:cubicBezTo>
                  <a:pt x="3099869" y="804576"/>
                  <a:pt x="3090535" y="841389"/>
                  <a:pt x="3080681" y="876851"/>
                </a:cubicBezTo>
                <a:cubicBezTo>
                  <a:pt x="3072319" y="877959"/>
                  <a:pt x="3063957" y="879137"/>
                  <a:pt x="3055629" y="880314"/>
                </a:cubicBezTo>
                <a:cubicBezTo>
                  <a:pt x="3069057" y="831831"/>
                  <a:pt x="3080785" y="781581"/>
                  <a:pt x="3092132" y="732924"/>
                </a:cubicBezTo>
                <a:cubicBezTo>
                  <a:pt x="3114789" y="635715"/>
                  <a:pt x="3138211" y="535181"/>
                  <a:pt x="3177107" y="438699"/>
                </a:cubicBezTo>
                <a:cubicBezTo>
                  <a:pt x="3230716" y="305646"/>
                  <a:pt x="3365345" y="165321"/>
                  <a:pt x="3534256" y="171555"/>
                </a:cubicBezTo>
                <a:cubicBezTo>
                  <a:pt x="3645117" y="175606"/>
                  <a:pt x="3728150" y="228488"/>
                  <a:pt x="3788108" y="333212"/>
                </a:cubicBezTo>
                <a:cubicBezTo>
                  <a:pt x="3789600" y="339308"/>
                  <a:pt x="3790988" y="345056"/>
                  <a:pt x="3792238" y="350563"/>
                </a:cubicBezTo>
                <a:close/>
                <a:moveTo>
                  <a:pt x="3009515" y="919170"/>
                </a:moveTo>
                <a:cubicBezTo>
                  <a:pt x="3001291" y="920313"/>
                  <a:pt x="2993033" y="921491"/>
                  <a:pt x="2984741" y="922703"/>
                </a:cubicBezTo>
                <a:cubicBezTo>
                  <a:pt x="2987690" y="913733"/>
                  <a:pt x="2990605" y="904521"/>
                  <a:pt x="2993415" y="895240"/>
                </a:cubicBezTo>
                <a:cubicBezTo>
                  <a:pt x="3001604" y="893855"/>
                  <a:pt x="3009793" y="892470"/>
                  <a:pt x="3017982" y="891154"/>
                </a:cubicBezTo>
                <a:cubicBezTo>
                  <a:pt x="3015171" y="900816"/>
                  <a:pt x="3012360" y="910236"/>
                  <a:pt x="3009515" y="919170"/>
                </a:cubicBezTo>
                <a:close/>
                <a:moveTo>
                  <a:pt x="2947960" y="928209"/>
                </a:moveTo>
                <a:cubicBezTo>
                  <a:pt x="2865934" y="940988"/>
                  <a:pt x="2781548" y="956953"/>
                  <a:pt x="2697058" y="975619"/>
                </a:cubicBezTo>
                <a:cubicBezTo>
                  <a:pt x="2582484" y="1000969"/>
                  <a:pt x="2469229" y="1030579"/>
                  <a:pt x="2354795" y="1061816"/>
                </a:cubicBezTo>
                <a:cubicBezTo>
                  <a:pt x="2536613" y="1004120"/>
                  <a:pt x="2748827" y="940018"/>
                  <a:pt x="2957017" y="901647"/>
                </a:cubicBezTo>
                <a:cubicBezTo>
                  <a:pt x="2954102" y="910651"/>
                  <a:pt x="2951049" y="919551"/>
                  <a:pt x="2947960" y="928209"/>
                </a:cubicBezTo>
                <a:close/>
                <a:moveTo>
                  <a:pt x="2922735" y="991203"/>
                </a:moveTo>
                <a:cubicBezTo>
                  <a:pt x="2832172" y="1000034"/>
                  <a:pt x="2758647" y="1008345"/>
                  <a:pt x="2691402" y="1017384"/>
                </a:cubicBezTo>
                <a:cubicBezTo>
                  <a:pt x="2575649" y="1033003"/>
                  <a:pt x="2460242" y="1052708"/>
                  <a:pt x="2355905" y="1071720"/>
                </a:cubicBezTo>
                <a:cubicBezTo>
                  <a:pt x="2461387" y="1047652"/>
                  <a:pt x="2577522" y="1022406"/>
                  <a:pt x="2695219" y="1001419"/>
                </a:cubicBezTo>
                <a:cubicBezTo>
                  <a:pt x="2771451" y="987844"/>
                  <a:pt x="2851742" y="975619"/>
                  <a:pt x="2933908" y="965091"/>
                </a:cubicBezTo>
                <a:cubicBezTo>
                  <a:pt x="2930299" y="973922"/>
                  <a:pt x="2926552" y="982684"/>
                  <a:pt x="2922735" y="991203"/>
                </a:cubicBezTo>
                <a:close/>
                <a:moveTo>
                  <a:pt x="345837" y="1274901"/>
                </a:moveTo>
                <a:cubicBezTo>
                  <a:pt x="375469" y="1289307"/>
                  <a:pt x="404442" y="1305099"/>
                  <a:pt x="432756" y="1320475"/>
                </a:cubicBezTo>
                <a:cubicBezTo>
                  <a:pt x="524151" y="1370206"/>
                  <a:pt x="610480" y="1417200"/>
                  <a:pt x="723770" y="1425581"/>
                </a:cubicBezTo>
                <a:cubicBezTo>
                  <a:pt x="836192" y="1433996"/>
                  <a:pt x="950870" y="1417408"/>
                  <a:pt x="1049517" y="1401200"/>
                </a:cubicBezTo>
                <a:cubicBezTo>
                  <a:pt x="1133383" y="1387417"/>
                  <a:pt x="1221932" y="1368959"/>
                  <a:pt x="1320163" y="1344752"/>
                </a:cubicBezTo>
                <a:cubicBezTo>
                  <a:pt x="1327658" y="1349531"/>
                  <a:pt x="1335222" y="1354275"/>
                  <a:pt x="1342786" y="1359020"/>
                </a:cubicBezTo>
                <a:cubicBezTo>
                  <a:pt x="1236297" y="1386690"/>
                  <a:pt x="1139698" y="1407261"/>
                  <a:pt x="1047678" y="1421979"/>
                </a:cubicBezTo>
                <a:cubicBezTo>
                  <a:pt x="926269" y="1441373"/>
                  <a:pt x="824568" y="1452316"/>
                  <a:pt x="722868" y="1442689"/>
                </a:cubicBezTo>
                <a:cubicBezTo>
                  <a:pt x="610376" y="1432057"/>
                  <a:pt x="524949" y="1381149"/>
                  <a:pt x="434526" y="1327229"/>
                </a:cubicBezTo>
                <a:cubicBezTo>
                  <a:pt x="406663" y="1310606"/>
                  <a:pt x="377829" y="1293429"/>
                  <a:pt x="348197" y="1277568"/>
                </a:cubicBezTo>
                <a:cubicBezTo>
                  <a:pt x="334838" y="1270399"/>
                  <a:pt x="320924" y="1263888"/>
                  <a:pt x="306385" y="1257932"/>
                </a:cubicBezTo>
                <a:cubicBezTo>
                  <a:pt x="320056" y="1263057"/>
                  <a:pt x="333207" y="1268702"/>
                  <a:pt x="345872" y="1274866"/>
                </a:cubicBezTo>
                <a:close/>
                <a:moveTo>
                  <a:pt x="1743689" y="1385894"/>
                </a:moveTo>
                <a:cubicBezTo>
                  <a:pt x="1703092" y="1374950"/>
                  <a:pt x="1664196" y="1363106"/>
                  <a:pt x="1628075" y="1350708"/>
                </a:cubicBezTo>
                <a:cubicBezTo>
                  <a:pt x="1606770" y="1343401"/>
                  <a:pt x="1584390" y="1334951"/>
                  <a:pt x="1559720" y="1324978"/>
                </a:cubicBezTo>
                <a:cubicBezTo>
                  <a:pt x="1573529" y="1320545"/>
                  <a:pt x="1587270" y="1316077"/>
                  <a:pt x="1601010" y="1311575"/>
                </a:cubicBezTo>
                <a:cubicBezTo>
                  <a:pt x="1616833" y="1317497"/>
                  <a:pt x="1629949" y="1322207"/>
                  <a:pt x="1642197" y="1326363"/>
                </a:cubicBezTo>
                <a:cubicBezTo>
                  <a:pt x="1677034" y="1338241"/>
                  <a:pt x="1715202" y="1350120"/>
                  <a:pt x="1758853" y="1362656"/>
                </a:cubicBezTo>
                <a:cubicBezTo>
                  <a:pt x="1948756" y="1417165"/>
                  <a:pt x="2150422" y="1445494"/>
                  <a:pt x="2343067" y="1444801"/>
                </a:cubicBezTo>
                <a:cubicBezTo>
                  <a:pt x="2143517" y="1457961"/>
                  <a:pt x="1930817" y="1437078"/>
                  <a:pt x="1743689" y="1385894"/>
                </a:cubicBezTo>
                <a:close/>
                <a:moveTo>
                  <a:pt x="1760414" y="1357877"/>
                </a:moveTo>
                <a:lnTo>
                  <a:pt x="1760414" y="1357877"/>
                </a:lnTo>
                <a:cubicBezTo>
                  <a:pt x="1716902" y="1345375"/>
                  <a:pt x="1678838" y="1333531"/>
                  <a:pt x="1644001" y="1321653"/>
                </a:cubicBezTo>
                <a:cubicBezTo>
                  <a:pt x="1633384" y="1318017"/>
                  <a:pt x="1622072" y="1313999"/>
                  <a:pt x="1608713" y="1309047"/>
                </a:cubicBezTo>
                <a:cubicBezTo>
                  <a:pt x="1622905" y="1304372"/>
                  <a:pt x="1637097" y="1299662"/>
                  <a:pt x="1651253" y="1294952"/>
                </a:cubicBezTo>
                <a:lnTo>
                  <a:pt x="1653856" y="1295853"/>
                </a:lnTo>
                <a:cubicBezTo>
                  <a:pt x="1655278" y="1296338"/>
                  <a:pt x="1656701" y="1296857"/>
                  <a:pt x="1658124" y="1297342"/>
                </a:cubicBezTo>
                <a:cubicBezTo>
                  <a:pt x="1691573" y="1308701"/>
                  <a:pt x="1728873" y="1320545"/>
                  <a:pt x="1775473" y="1334639"/>
                </a:cubicBezTo>
                <a:cubicBezTo>
                  <a:pt x="1970650" y="1393651"/>
                  <a:pt x="2173566" y="1429667"/>
                  <a:pt x="2362914" y="1438914"/>
                </a:cubicBezTo>
                <a:lnTo>
                  <a:pt x="2360763" y="1439641"/>
                </a:lnTo>
                <a:cubicBezTo>
                  <a:pt x="2163330" y="1442238"/>
                  <a:pt x="1955730" y="1413945"/>
                  <a:pt x="1760379" y="1357877"/>
                </a:cubicBezTo>
                <a:close/>
                <a:moveTo>
                  <a:pt x="2966836" y="1519535"/>
                </a:moveTo>
                <a:cubicBezTo>
                  <a:pt x="2979987" y="1521959"/>
                  <a:pt x="2993276" y="1523760"/>
                  <a:pt x="3006462" y="1524937"/>
                </a:cubicBezTo>
                <a:cubicBezTo>
                  <a:pt x="2976378" y="1532556"/>
                  <a:pt x="2945185" y="1536019"/>
                  <a:pt x="2913609" y="1535327"/>
                </a:cubicBezTo>
                <a:cubicBezTo>
                  <a:pt x="2906114" y="1532902"/>
                  <a:pt x="2898654" y="1530305"/>
                  <a:pt x="2891264" y="1527535"/>
                </a:cubicBezTo>
                <a:cubicBezTo>
                  <a:pt x="2916975" y="1527535"/>
                  <a:pt x="2942374" y="1524833"/>
                  <a:pt x="2966836" y="1519570"/>
                </a:cubicBezTo>
                <a:close/>
                <a:moveTo>
                  <a:pt x="3487656" y="1313376"/>
                </a:moveTo>
                <a:cubicBezTo>
                  <a:pt x="3455040" y="1338206"/>
                  <a:pt x="3421522" y="1363764"/>
                  <a:pt x="3387101" y="1387902"/>
                </a:cubicBezTo>
                <a:cubicBezTo>
                  <a:pt x="3405977" y="1369963"/>
                  <a:pt x="3424089" y="1352024"/>
                  <a:pt x="3441161" y="1334986"/>
                </a:cubicBezTo>
                <a:cubicBezTo>
                  <a:pt x="3458440" y="1323177"/>
                  <a:pt x="3475547" y="1311229"/>
                  <a:pt x="3492098" y="1299662"/>
                </a:cubicBezTo>
                <a:cubicBezTo>
                  <a:pt x="3516213" y="1282831"/>
                  <a:pt x="3538975" y="1266901"/>
                  <a:pt x="3562188" y="1251386"/>
                </a:cubicBezTo>
                <a:cubicBezTo>
                  <a:pt x="3584048" y="1236668"/>
                  <a:pt x="3603201" y="1224340"/>
                  <a:pt x="3620689" y="1213742"/>
                </a:cubicBezTo>
                <a:cubicBezTo>
                  <a:pt x="3643694" y="1199786"/>
                  <a:pt x="3666977" y="1186592"/>
                  <a:pt x="3690398" y="1174228"/>
                </a:cubicBezTo>
                <a:cubicBezTo>
                  <a:pt x="3662709" y="1190089"/>
                  <a:pt x="3635332" y="1207059"/>
                  <a:pt x="3608441" y="1225067"/>
                </a:cubicBezTo>
                <a:cubicBezTo>
                  <a:pt x="3591023" y="1236737"/>
                  <a:pt x="3572008" y="1250174"/>
                  <a:pt x="3550321" y="1266209"/>
                </a:cubicBezTo>
                <a:cubicBezTo>
                  <a:pt x="3529468" y="1281550"/>
                  <a:pt x="3508233" y="1297723"/>
                  <a:pt x="3487656" y="1313376"/>
                </a:cubicBezTo>
                <a:close/>
                <a:moveTo>
                  <a:pt x="3488906" y="1295645"/>
                </a:moveTo>
                <a:cubicBezTo>
                  <a:pt x="3479676" y="1302086"/>
                  <a:pt x="3470411" y="1308562"/>
                  <a:pt x="3461112" y="1315004"/>
                </a:cubicBezTo>
                <a:cubicBezTo>
                  <a:pt x="3473500" y="1302571"/>
                  <a:pt x="3485679" y="1290381"/>
                  <a:pt x="3497754" y="1278468"/>
                </a:cubicBezTo>
                <a:cubicBezTo>
                  <a:pt x="3524888" y="1261152"/>
                  <a:pt x="3547476" y="1246746"/>
                  <a:pt x="3570689" y="1232651"/>
                </a:cubicBezTo>
                <a:cubicBezTo>
                  <a:pt x="3594423" y="1218244"/>
                  <a:pt x="3612674" y="1207647"/>
                  <a:pt x="3629815" y="1198332"/>
                </a:cubicBezTo>
                <a:cubicBezTo>
                  <a:pt x="3657955" y="1183025"/>
                  <a:pt x="3686512" y="1168757"/>
                  <a:pt x="3715277" y="1155666"/>
                </a:cubicBezTo>
                <a:cubicBezTo>
                  <a:pt x="3682487" y="1172081"/>
                  <a:pt x="3649871" y="1190055"/>
                  <a:pt x="3617775" y="1209517"/>
                </a:cubicBezTo>
                <a:cubicBezTo>
                  <a:pt x="3600217" y="1220149"/>
                  <a:pt x="3581029" y="1232512"/>
                  <a:pt x="3559065" y="1247300"/>
                </a:cubicBezTo>
                <a:cubicBezTo>
                  <a:pt x="3535540" y="1263022"/>
                  <a:pt x="3511841" y="1279611"/>
                  <a:pt x="3488906" y="1295610"/>
                </a:cubicBezTo>
                <a:close/>
                <a:moveTo>
                  <a:pt x="3636547" y="1178488"/>
                </a:moveTo>
                <a:cubicBezTo>
                  <a:pt x="3619128" y="1186903"/>
                  <a:pt x="3600634" y="1196496"/>
                  <a:pt x="3576588" y="1209587"/>
                </a:cubicBezTo>
                <a:cubicBezTo>
                  <a:pt x="3571973" y="1212115"/>
                  <a:pt x="3567185" y="1214747"/>
                  <a:pt x="3561876" y="1217690"/>
                </a:cubicBezTo>
                <a:cubicBezTo>
                  <a:pt x="3564270" y="1215543"/>
                  <a:pt x="3566525" y="1213535"/>
                  <a:pt x="3568711" y="1211595"/>
                </a:cubicBezTo>
                <a:cubicBezTo>
                  <a:pt x="3574471" y="1206539"/>
                  <a:pt x="3580578" y="1201275"/>
                  <a:pt x="3587934" y="1195076"/>
                </a:cubicBezTo>
                <a:cubicBezTo>
                  <a:pt x="3612154" y="1183371"/>
                  <a:pt x="3630717" y="1174852"/>
                  <a:pt x="3648136" y="1167475"/>
                </a:cubicBezTo>
                <a:cubicBezTo>
                  <a:pt x="3686061" y="1151406"/>
                  <a:pt x="3724645" y="1137208"/>
                  <a:pt x="3763438" y="1125087"/>
                </a:cubicBezTo>
                <a:cubicBezTo>
                  <a:pt x="3720794" y="1140394"/>
                  <a:pt x="3678288" y="1158263"/>
                  <a:pt x="3636547" y="1178453"/>
                </a:cubicBezTo>
                <a:close/>
                <a:moveTo>
                  <a:pt x="3992307" y="1419763"/>
                </a:moveTo>
                <a:cubicBezTo>
                  <a:pt x="3978948" y="1398188"/>
                  <a:pt x="3966283" y="1372768"/>
                  <a:pt x="3952439" y="1339800"/>
                </a:cubicBezTo>
                <a:cubicBezTo>
                  <a:pt x="3924889" y="1274139"/>
                  <a:pt x="3913230" y="1172047"/>
                  <a:pt x="3906221" y="1089936"/>
                </a:cubicBezTo>
                <a:cubicBezTo>
                  <a:pt x="3911287" y="1089036"/>
                  <a:pt x="3916353" y="1088135"/>
                  <a:pt x="3921280" y="1087304"/>
                </a:cubicBezTo>
                <a:cubicBezTo>
                  <a:pt x="3924646" y="1087027"/>
                  <a:pt x="3927977" y="1086750"/>
                  <a:pt x="3931343" y="1086508"/>
                </a:cubicBezTo>
                <a:cubicBezTo>
                  <a:pt x="3944771" y="1201864"/>
                  <a:pt x="3960975" y="1275801"/>
                  <a:pt x="3983771" y="1326120"/>
                </a:cubicBezTo>
                <a:cubicBezTo>
                  <a:pt x="3994007" y="1348665"/>
                  <a:pt x="4007852" y="1377859"/>
                  <a:pt x="4024264" y="1403451"/>
                </a:cubicBezTo>
                <a:cubicBezTo>
                  <a:pt x="4061218" y="1461043"/>
                  <a:pt x="4107783" y="1502496"/>
                  <a:pt x="4162676" y="1526634"/>
                </a:cubicBezTo>
                <a:cubicBezTo>
                  <a:pt x="4198033" y="1542184"/>
                  <a:pt x="4236166" y="1550080"/>
                  <a:pt x="4276035" y="1550080"/>
                </a:cubicBezTo>
                <a:cubicBezTo>
                  <a:pt x="4292030" y="1550080"/>
                  <a:pt x="4308304" y="1548764"/>
                  <a:pt x="4324369" y="1546166"/>
                </a:cubicBezTo>
                <a:cubicBezTo>
                  <a:pt x="4343835" y="1543015"/>
                  <a:pt x="4363474" y="1537924"/>
                  <a:pt x="4382905" y="1530929"/>
                </a:cubicBezTo>
                <a:cubicBezTo>
                  <a:pt x="4381621" y="1531967"/>
                  <a:pt x="4380303" y="1533041"/>
                  <a:pt x="4378950" y="1534080"/>
                </a:cubicBezTo>
                <a:cubicBezTo>
                  <a:pt x="4349942" y="1548209"/>
                  <a:pt x="4319789" y="1558010"/>
                  <a:pt x="4289359" y="1563205"/>
                </a:cubicBezTo>
                <a:cubicBezTo>
                  <a:pt x="4169719" y="1583637"/>
                  <a:pt x="4061426" y="1531309"/>
                  <a:pt x="3992307" y="1419659"/>
                </a:cubicBezTo>
                <a:close/>
                <a:moveTo>
                  <a:pt x="4478499" y="1471017"/>
                </a:moveTo>
                <a:lnTo>
                  <a:pt x="4479366" y="1470186"/>
                </a:lnTo>
                <a:cubicBezTo>
                  <a:pt x="4481066" y="1469666"/>
                  <a:pt x="4482836" y="1469147"/>
                  <a:pt x="4484606" y="1468593"/>
                </a:cubicBezTo>
                <a:cubicBezTo>
                  <a:pt x="4482975" y="1469874"/>
                  <a:pt x="4481309" y="1471190"/>
                  <a:pt x="4479609" y="1472540"/>
                </a:cubicBezTo>
                <a:cubicBezTo>
                  <a:pt x="4477978" y="1473268"/>
                  <a:pt x="4476313" y="1473995"/>
                  <a:pt x="4474612" y="1474688"/>
                </a:cubicBezTo>
                <a:cubicBezTo>
                  <a:pt x="4475966" y="1473441"/>
                  <a:pt x="4477250" y="1472229"/>
                  <a:pt x="4478533" y="1471017"/>
                </a:cubicBezTo>
                <a:close/>
                <a:moveTo>
                  <a:pt x="4518540" y="1448368"/>
                </a:moveTo>
                <a:cubicBezTo>
                  <a:pt x="4516320" y="1450134"/>
                  <a:pt x="4514168" y="1451831"/>
                  <a:pt x="4512052" y="1453424"/>
                </a:cubicBezTo>
                <a:cubicBezTo>
                  <a:pt x="4510560" y="1454048"/>
                  <a:pt x="4509103" y="1454636"/>
                  <a:pt x="4507680" y="1455190"/>
                </a:cubicBezTo>
                <a:cubicBezTo>
                  <a:pt x="4509623" y="1453424"/>
                  <a:pt x="4511531" y="1451589"/>
                  <a:pt x="4513405" y="1449788"/>
                </a:cubicBezTo>
                <a:cubicBezTo>
                  <a:pt x="4515175" y="1449303"/>
                  <a:pt x="4516910" y="1448818"/>
                  <a:pt x="4518540" y="1448368"/>
                </a:cubicBezTo>
                <a:close/>
                <a:moveTo>
                  <a:pt x="4547722" y="1429771"/>
                </a:moveTo>
                <a:cubicBezTo>
                  <a:pt x="4549526" y="1429321"/>
                  <a:pt x="4551365" y="1428836"/>
                  <a:pt x="4553169" y="1428351"/>
                </a:cubicBezTo>
                <a:cubicBezTo>
                  <a:pt x="4550775" y="1430221"/>
                  <a:pt x="4548450" y="1431988"/>
                  <a:pt x="4546125" y="1433719"/>
                </a:cubicBezTo>
                <a:cubicBezTo>
                  <a:pt x="4544668" y="1434273"/>
                  <a:pt x="4543211" y="1434862"/>
                  <a:pt x="4541684" y="1435416"/>
                </a:cubicBezTo>
                <a:cubicBezTo>
                  <a:pt x="4543662" y="1433615"/>
                  <a:pt x="4545640" y="1431745"/>
                  <a:pt x="4547722" y="1429771"/>
                </a:cubicBezTo>
                <a:close/>
                <a:moveTo>
                  <a:pt x="6743910" y="1494220"/>
                </a:moveTo>
                <a:cubicBezTo>
                  <a:pt x="6748525" y="1492730"/>
                  <a:pt x="6752967" y="1491276"/>
                  <a:pt x="6757339" y="1489821"/>
                </a:cubicBezTo>
                <a:cubicBezTo>
                  <a:pt x="6750468" y="1492938"/>
                  <a:pt x="6743494" y="1496090"/>
                  <a:pt x="6736346" y="1499241"/>
                </a:cubicBezTo>
                <a:cubicBezTo>
                  <a:pt x="6738879" y="1497579"/>
                  <a:pt x="6741377" y="1495882"/>
                  <a:pt x="6743910" y="1494220"/>
                </a:cubicBezTo>
                <a:close/>
                <a:moveTo>
                  <a:pt x="6763550" y="1481060"/>
                </a:moveTo>
                <a:cubicBezTo>
                  <a:pt x="6767505" y="1480194"/>
                  <a:pt x="6771496" y="1479294"/>
                  <a:pt x="6775417" y="1478393"/>
                </a:cubicBezTo>
                <a:cubicBezTo>
                  <a:pt x="6770177" y="1480229"/>
                  <a:pt x="6764868" y="1482029"/>
                  <a:pt x="6759421" y="1483830"/>
                </a:cubicBezTo>
                <a:cubicBezTo>
                  <a:pt x="6760808" y="1482895"/>
                  <a:pt x="6762162" y="1481995"/>
                  <a:pt x="6763550" y="1481060"/>
                </a:cubicBezTo>
                <a:close/>
                <a:moveTo>
                  <a:pt x="6828505" y="1448264"/>
                </a:moveTo>
                <a:cubicBezTo>
                  <a:pt x="6829303" y="1448333"/>
                  <a:pt x="6830101" y="1448437"/>
                  <a:pt x="6830899" y="1448507"/>
                </a:cubicBezTo>
                <a:lnTo>
                  <a:pt x="6828713" y="1449892"/>
                </a:lnTo>
                <a:cubicBezTo>
                  <a:pt x="6827915" y="1449892"/>
                  <a:pt x="6827117" y="1449892"/>
                  <a:pt x="6826319" y="1449857"/>
                </a:cubicBezTo>
                <a:lnTo>
                  <a:pt x="6828470" y="1448264"/>
                </a:lnTo>
                <a:close/>
                <a:moveTo>
                  <a:pt x="7017888" y="1432576"/>
                </a:moveTo>
                <a:cubicBezTo>
                  <a:pt x="7018304" y="1432472"/>
                  <a:pt x="7018755" y="1432334"/>
                  <a:pt x="7019172" y="1432195"/>
                </a:cubicBezTo>
                <a:cubicBezTo>
                  <a:pt x="7019657" y="1432403"/>
                  <a:pt x="7020143" y="1432646"/>
                  <a:pt x="7020629" y="1432853"/>
                </a:cubicBezTo>
                <a:cubicBezTo>
                  <a:pt x="7020594" y="1432853"/>
                  <a:pt x="7020559" y="1432853"/>
                  <a:pt x="7020490" y="1432853"/>
                </a:cubicBezTo>
                <a:lnTo>
                  <a:pt x="7019345" y="1433130"/>
                </a:lnTo>
                <a:cubicBezTo>
                  <a:pt x="7018859" y="1432923"/>
                  <a:pt x="7018373" y="1432749"/>
                  <a:pt x="7017888" y="1432542"/>
                </a:cubicBezTo>
                <a:close/>
                <a:moveTo>
                  <a:pt x="7008033" y="1428455"/>
                </a:moveTo>
                <a:cubicBezTo>
                  <a:pt x="7008658" y="1428247"/>
                  <a:pt x="7009317" y="1428040"/>
                  <a:pt x="7009942" y="1427832"/>
                </a:cubicBezTo>
                <a:lnTo>
                  <a:pt x="7010601" y="1428143"/>
                </a:lnTo>
                <a:cubicBezTo>
                  <a:pt x="7011121" y="1428421"/>
                  <a:pt x="7011677" y="1428663"/>
                  <a:pt x="7012197" y="1428940"/>
                </a:cubicBezTo>
                <a:cubicBezTo>
                  <a:pt x="7011572" y="1429113"/>
                  <a:pt x="7010983" y="1429286"/>
                  <a:pt x="7010358" y="1429459"/>
                </a:cubicBezTo>
                <a:cubicBezTo>
                  <a:pt x="7009560" y="1429113"/>
                  <a:pt x="7008797" y="1428801"/>
                  <a:pt x="7007998" y="1428455"/>
                </a:cubicBezTo>
                <a:close/>
                <a:moveTo>
                  <a:pt x="7000157" y="1424992"/>
                </a:moveTo>
                <a:cubicBezTo>
                  <a:pt x="6999393" y="1424646"/>
                  <a:pt x="6998630" y="1424299"/>
                  <a:pt x="6997867" y="1423988"/>
                </a:cubicBezTo>
                <a:cubicBezTo>
                  <a:pt x="6998075" y="1423918"/>
                  <a:pt x="6998248" y="1423849"/>
                  <a:pt x="6998456" y="1423780"/>
                </a:cubicBezTo>
                <a:lnTo>
                  <a:pt x="7000330" y="1423087"/>
                </a:lnTo>
                <a:cubicBezTo>
                  <a:pt x="7001371" y="1423607"/>
                  <a:pt x="7002412" y="1424126"/>
                  <a:pt x="7003453" y="1424646"/>
                </a:cubicBezTo>
                <a:cubicBezTo>
                  <a:pt x="7002655" y="1424888"/>
                  <a:pt x="7001857" y="1425165"/>
                  <a:pt x="7001094" y="1425408"/>
                </a:cubicBezTo>
                <a:lnTo>
                  <a:pt x="7000157" y="1424992"/>
                </a:lnTo>
                <a:close/>
                <a:moveTo>
                  <a:pt x="6987596" y="1419139"/>
                </a:moveTo>
                <a:lnTo>
                  <a:pt x="6990511" y="1417962"/>
                </a:lnTo>
                <a:cubicBezTo>
                  <a:pt x="6991760" y="1418620"/>
                  <a:pt x="6993009" y="1419278"/>
                  <a:pt x="6994258" y="1419936"/>
                </a:cubicBezTo>
                <a:cubicBezTo>
                  <a:pt x="6993321" y="1420282"/>
                  <a:pt x="6992349" y="1420629"/>
                  <a:pt x="6991413" y="1420975"/>
                </a:cubicBezTo>
                <a:cubicBezTo>
                  <a:pt x="6990129" y="1420351"/>
                  <a:pt x="6988880" y="1419763"/>
                  <a:pt x="6987596" y="1419139"/>
                </a:cubicBezTo>
                <a:close/>
                <a:moveTo>
                  <a:pt x="7300122" y="1299801"/>
                </a:moveTo>
                <a:cubicBezTo>
                  <a:pt x="7300574" y="1300286"/>
                  <a:pt x="7301059" y="1300736"/>
                  <a:pt x="7301511" y="1301221"/>
                </a:cubicBezTo>
                <a:cubicBezTo>
                  <a:pt x="7300227" y="1301602"/>
                  <a:pt x="7298943" y="1302017"/>
                  <a:pt x="7297694" y="1302398"/>
                </a:cubicBezTo>
                <a:lnTo>
                  <a:pt x="7300122" y="1299801"/>
                </a:lnTo>
                <a:close/>
                <a:moveTo>
                  <a:pt x="5775171" y="1481856"/>
                </a:moveTo>
                <a:cubicBezTo>
                  <a:pt x="5832284" y="1482722"/>
                  <a:pt x="5880827" y="1471467"/>
                  <a:pt x="5923644" y="1447537"/>
                </a:cubicBezTo>
                <a:lnTo>
                  <a:pt x="5923644" y="1447537"/>
                </a:lnTo>
                <a:cubicBezTo>
                  <a:pt x="6003277" y="1402863"/>
                  <a:pt x="6048524" y="1322865"/>
                  <a:pt x="6096407" y="1238192"/>
                </a:cubicBezTo>
                <a:cubicBezTo>
                  <a:pt x="6133708" y="1172220"/>
                  <a:pt x="6172292" y="1103997"/>
                  <a:pt x="6228503" y="1055028"/>
                </a:cubicBezTo>
                <a:cubicBezTo>
                  <a:pt x="6353070" y="946321"/>
                  <a:pt x="6543112" y="1024310"/>
                  <a:pt x="6635756" y="1087512"/>
                </a:cubicBezTo>
                <a:cubicBezTo>
                  <a:pt x="6643078" y="1092499"/>
                  <a:pt x="6650295" y="1097936"/>
                  <a:pt x="6657755" y="1104066"/>
                </a:cubicBezTo>
                <a:cubicBezTo>
                  <a:pt x="6649982" y="1107183"/>
                  <a:pt x="6642141" y="1110473"/>
                  <a:pt x="6634438" y="1113866"/>
                </a:cubicBezTo>
                <a:lnTo>
                  <a:pt x="6634160" y="1113693"/>
                </a:lnTo>
                <a:cubicBezTo>
                  <a:pt x="6573195" y="1074837"/>
                  <a:pt x="6501301" y="1047305"/>
                  <a:pt x="6436970" y="1038232"/>
                </a:cubicBezTo>
                <a:cubicBezTo>
                  <a:pt x="6354597" y="1026596"/>
                  <a:pt x="6283188" y="1044223"/>
                  <a:pt x="6230446" y="1089174"/>
                </a:cubicBezTo>
                <a:cubicBezTo>
                  <a:pt x="6174964" y="1136411"/>
                  <a:pt x="6136241" y="1201275"/>
                  <a:pt x="6098767" y="1264027"/>
                </a:cubicBezTo>
                <a:cubicBezTo>
                  <a:pt x="6050814" y="1344371"/>
                  <a:pt x="6005498" y="1420282"/>
                  <a:pt x="5928121" y="1462082"/>
                </a:cubicBezTo>
                <a:cubicBezTo>
                  <a:pt x="5886864" y="1484315"/>
                  <a:pt x="5840334" y="1494670"/>
                  <a:pt x="5785858" y="1493769"/>
                </a:cubicBezTo>
                <a:cubicBezTo>
                  <a:pt x="5675830" y="1491934"/>
                  <a:pt x="5564484" y="1447641"/>
                  <a:pt x="5485094" y="1374673"/>
                </a:cubicBezTo>
                <a:cubicBezTo>
                  <a:pt x="5564518" y="1440749"/>
                  <a:pt x="5670001" y="1480194"/>
                  <a:pt x="5775171" y="1481787"/>
                </a:cubicBezTo>
                <a:close/>
                <a:moveTo>
                  <a:pt x="5806989" y="1532729"/>
                </a:moveTo>
                <a:cubicBezTo>
                  <a:pt x="5809488" y="1532764"/>
                  <a:pt x="5811986" y="1532799"/>
                  <a:pt x="5814449" y="1532799"/>
                </a:cubicBezTo>
                <a:cubicBezTo>
                  <a:pt x="5863582" y="1532799"/>
                  <a:pt x="5906295" y="1523483"/>
                  <a:pt x="5945019" y="1504297"/>
                </a:cubicBezTo>
                <a:cubicBezTo>
                  <a:pt x="6021841" y="1466099"/>
                  <a:pt x="6068440" y="1396595"/>
                  <a:pt x="6117781" y="1322969"/>
                </a:cubicBezTo>
                <a:cubicBezTo>
                  <a:pt x="6154770" y="1267767"/>
                  <a:pt x="6193007" y="1210729"/>
                  <a:pt x="6245089" y="1168687"/>
                </a:cubicBezTo>
                <a:cubicBezTo>
                  <a:pt x="6351578" y="1082491"/>
                  <a:pt x="6499080" y="1125676"/>
                  <a:pt x="6561224" y="1150125"/>
                </a:cubicBezTo>
                <a:cubicBezTo>
                  <a:pt x="6550051" y="1156255"/>
                  <a:pt x="6538948" y="1162558"/>
                  <a:pt x="6528122" y="1168999"/>
                </a:cubicBezTo>
                <a:cubicBezTo>
                  <a:pt x="6497206" y="1160134"/>
                  <a:pt x="6466880" y="1154489"/>
                  <a:pt x="6438011" y="1152203"/>
                </a:cubicBezTo>
                <a:cubicBezTo>
                  <a:pt x="6361675" y="1146177"/>
                  <a:pt x="6297483" y="1163181"/>
                  <a:pt x="6247205" y="1202764"/>
                </a:cubicBezTo>
                <a:cubicBezTo>
                  <a:pt x="6196025" y="1242936"/>
                  <a:pt x="6157754" y="1296545"/>
                  <a:pt x="6120731" y="1348423"/>
                </a:cubicBezTo>
                <a:cubicBezTo>
                  <a:pt x="6071216" y="1417789"/>
                  <a:pt x="6024478" y="1483311"/>
                  <a:pt x="5949738" y="1518773"/>
                </a:cubicBezTo>
                <a:cubicBezTo>
                  <a:pt x="5910633" y="1537231"/>
                  <a:pt x="5867434" y="1545716"/>
                  <a:pt x="5817711" y="1544677"/>
                </a:cubicBezTo>
                <a:cubicBezTo>
                  <a:pt x="5713478" y="1542461"/>
                  <a:pt x="5604941" y="1500903"/>
                  <a:pt x="5527391" y="1433511"/>
                </a:cubicBezTo>
                <a:cubicBezTo>
                  <a:pt x="5522672" y="1429425"/>
                  <a:pt x="5517988" y="1425096"/>
                  <a:pt x="5513304" y="1420594"/>
                </a:cubicBezTo>
                <a:cubicBezTo>
                  <a:pt x="5592103" y="1488886"/>
                  <a:pt x="5701160" y="1530651"/>
                  <a:pt x="5807024" y="1532729"/>
                </a:cubicBezTo>
                <a:close/>
                <a:moveTo>
                  <a:pt x="5254594" y="1081313"/>
                </a:moveTo>
                <a:cubicBezTo>
                  <a:pt x="5180027" y="1010389"/>
                  <a:pt x="5095398" y="984173"/>
                  <a:pt x="4988320" y="998822"/>
                </a:cubicBezTo>
                <a:cubicBezTo>
                  <a:pt x="4930686" y="1006683"/>
                  <a:pt x="4846196" y="1031237"/>
                  <a:pt x="4776452" y="1152688"/>
                </a:cubicBezTo>
                <a:cubicBezTo>
                  <a:pt x="4768402" y="1147701"/>
                  <a:pt x="4760144" y="1142645"/>
                  <a:pt x="4751851" y="1137658"/>
                </a:cubicBezTo>
                <a:cubicBezTo>
                  <a:pt x="4784017" y="1071513"/>
                  <a:pt x="4840956" y="982164"/>
                  <a:pt x="4963719" y="961767"/>
                </a:cubicBezTo>
                <a:cubicBezTo>
                  <a:pt x="5073191" y="943551"/>
                  <a:pt x="5158896" y="968935"/>
                  <a:pt x="5233393" y="1041591"/>
                </a:cubicBezTo>
                <a:cubicBezTo>
                  <a:pt x="5275031" y="1082214"/>
                  <a:pt x="5309556" y="1133502"/>
                  <a:pt x="5337765" y="1178211"/>
                </a:cubicBezTo>
                <a:cubicBezTo>
                  <a:pt x="5339882" y="1182263"/>
                  <a:pt x="5341964" y="1186211"/>
                  <a:pt x="5344046" y="1190089"/>
                </a:cubicBezTo>
                <a:cubicBezTo>
                  <a:pt x="5316530" y="1150298"/>
                  <a:pt x="5287349" y="1112481"/>
                  <a:pt x="5254594" y="1081313"/>
                </a:cubicBezTo>
                <a:close/>
                <a:moveTo>
                  <a:pt x="5202512" y="951724"/>
                </a:moveTo>
                <a:cubicBezTo>
                  <a:pt x="5123955" y="871657"/>
                  <a:pt x="5031588" y="846618"/>
                  <a:pt x="4911775" y="872869"/>
                </a:cubicBezTo>
                <a:cubicBezTo>
                  <a:pt x="4777563" y="902305"/>
                  <a:pt x="4722219" y="1010181"/>
                  <a:pt x="4689186" y="1101711"/>
                </a:cubicBezTo>
                <a:cubicBezTo>
                  <a:pt x="4681240" y="1097382"/>
                  <a:pt x="4673121" y="1093018"/>
                  <a:pt x="4664967" y="1088759"/>
                </a:cubicBezTo>
                <a:cubicBezTo>
                  <a:pt x="4696299" y="988259"/>
                  <a:pt x="4750082" y="869198"/>
                  <a:pt x="4887625" y="835744"/>
                </a:cubicBezTo>
                <a:cubicBezTo>
                  <a:pt x="5009659" y="806065"/>
                  <a:pt x="5102963" y="830272"/>
                  <a:pt x="5181207" y="911898"/>
                </a:cubicBezTo>
                <a:cubicBezTo>
                  <a:pt x="5212609" y="944867"/>
                  <a:pt x="5242033" y="987013"/>
                  <a:pt x="5275898" y="1047582"/>
                </a:cubicBezTo>
                <a:cubicBezTo>
                  <a:pt x="5250534" y="1007618"/>
                  <a:pt x="5226835" y="976693"/>
                  <a:pt x="5202546" y="951758"/>
                </a:cubicBezTo>
                <a:close/>
                <a:moveTo>
                  <a:pt x="5185163" y="908504"/>
                </a:moveTo>
                <a:lnTo>
                  <a:pt x="5185163" y="908504"/>
                </a:lnTo>
                <a:cubicBezTo>
                  <a:pt x="5105426" y="825355"/>
                  <a:pt x="5010457" y="800663"/>
                  <a:pt x="4886272" y="830861"/>
                </a:cubicBezTo>
                <a:cubicBezTo>
                  <a:pt x="4746542" y="864834"/>
                  <a:pt x="4691927" y="984727"/>
                  <a:pt x="4660179" y="1086231"/>
                </a:cubicBezTo>
                <a:lnTo>
                  <a:pt x="4657507" y="1084811"/>
                </a:lnTo>
                <a:cubicBezTo>
                  <a:pt x="4654696" y="1083322"/>
                  <a:pt x="4651851" y="1081833"/>
                  <a:pt x="4649006" y="1080378"/>
                </a:cubicBezTo>
                <a:cubicBezTo>
                  <a:pt x="4644703" y="1078196"/>
                  <a:pt x="4640435" y="1076084"/>
                  <a:pt x="4636133" y="1073971"/>
                </a:cubicBezTo>
                <a:cubicBezTo>
                  <a:pt x="4666147" y="963152"/>
                  <a:pt x="4719131" y="831658"/>
                  <a:pt x="4862261" y="793667"/>
                </a:cubicBezTo>
                <a:cubicBezTo>
                  <a:pt x="4988597" y="760144"/>
                  <a:pt x="5084434" y="783936"/>
                  <a:pt x="5163823" y="868574"/>
                </a:cubicBezTo>
                <a:cubicBezTo>
                  <a:pt x="5199840" y="907119"/>
                  <a:pt x="5229299" y="955048"/>
                  <a:pt x="5252408" y="997402"/>
                </a:cubicBezTo>
                <a:cubicBezTo>
                  <a:pt x="5229507" y="960935"/>
                  <a:pt x="5207682" y="932088"/>
                  <a:pt x="5185163" y="908469"/>
                </a:cubicBezTo>
                <a:close/>
                <a:moveTo>
                  <a:pt x="4569859" y="1064517"/>
                </a:moveTo>
                <a:cubicBezTo>
                  <a:pt x="4540470" y="1053054"/>
                  <a:pt x="4510178" y="1043080"/>
                  <a:pt x="4479991" y="1034907"/>
                </a:cubicBezTo>
                <a:cubicBezTo>
                  <a:pt x="4448832" y="1022440"/>
                  <a:pt x="4417326" y="1011670"/>
                  <a:pt x="4385993" y="1002805"/>
                </a:cubicBezTo>
                <a:cubicBezTo>
                  <a:pt x="4449665" y="1011601"/>
                  <a:pt x="4512260" y="1027981"/>
                  <a:pt x="4572392" y="1051565"/>
                </a:cubicBezTo>
                <a:cubicBezTo>
                  <a:pt x="4571525" y="1055894"/>
                  <a:pt x="4570692" y="1060188"/>
                  <a:pt x="4569859" y="1064517"/>
                </a:cubicBezTo>
                <a:close/>
                <a:moveTo>
                  <a:pt x="4343731" y="998060"/>
                </a:moveTo>
                <a:cubicBezTo>
                  <a:pt x="4346993" y="998337"/>
                  <a:pt x="4350324" y="998649"/>
                  <a:pt x="4353689" y="998960"/>
                </a:cubicBezTo>
                <a:cubicBezTo>
                  <a:pt x="4382558" y="1006094"/>
                  <a:pt x="4411739" y="1014891"/>
                  <a:pt x="4440713" y="1025176"/>
                </a:cubicBezTo>
                <a:cubicBezTo>
                  <a:pt x="4421906" y="1021020"/>
                  <a:pt x="4402926" y="1017488"/>
                  <a:pt x="4383981" y="1014648"/>
                </a:cubicBezTo>
                <a:cubicBezTo>
                  <a:pt x="4370761" y="1008865"/>
                  <a:pt x="4357263" y="1003324"/>
                  <a:pt x="4343731" y="998060"/>
                </a:cubicBezTo>
                <a:close/>
                <a:moveTo>
                  <a:pt x="4253689" y="980606"/>
                </a:moveTo>
                <a:cubicBezTo>
                  <a:pt x="4258200" y="983515"/>
                  <a:pt x="4262711" y="986493"/>
                  <a:pt x="4267256" y="989472"/>
                </a:cubicBezTo>
                <a:cubicBezTo>
                  <a:pt x="4262467" y="989506"/>
                  <a:pt x="4257367" y="989610"/>
                  <a:pt x="4251815" y="989749"/>
                </a:cubicBezTo>
                <a:cubicBezTo>
                  <a:pt x="4247548" y="986147"/>
                  <a:pt x="4243280" y="982545"/>
                  <a:pt x="4239012" y="979013"/>
                </a:cubicBezTo>
                <a:cubicBezTo>
                  <a:pt x="4244112" y="979532"/>
                  <a:pt x="4248936" y="980052"/>
                  <a:pt x="4253689" y="980606"/>
                </a:cubicBezTo>
                <a:close/>
                <a:moveTo>
                  <a:pt x="4232731" y="973784"/>
                </a:moveTo>
                <a:cubicBezTo>
                  <a:pt x="4229331" y="970979"/>
                  <a:pt x="4225896" y="968173"/>
                  <a:pt x="4222495" y="965368"/>
                </a:cubicBezTo>
                <a:cubicBezTo>
                  <a:pt x="4226555" y="966303"/>
                  <a:pt x="4230406" y="967273"/>
                  <a:pt x="4234154" y="968208"/>
                </a:cubicBezTo>
                <a:cubicBezTo>
                  <a:pt x="4237797" y="970459"/>
                  <a:pt x="4241406" y="972745"/>
                  <a:pt x="4245015" y="975030"/>
                </a:cubicBezTo>
                <a:cubicBezTo>
                  <a:pt x="4240538" y="974546"/>
                  <a:pt x="4236548" y="974130"/>
                  <a:pt x="4232731" y="973784"/>
                </a:cubicBezTo>
                <a:close/>
                <a:moveTo>
                  <a:pt x="4190920" y="953559"/>
                </a:moveTo>
                <a:cubicBezTo>
                  <a:pt x="4187762" y="950373"/>
                  <a:pt x="4184605" y="947187"/>
                  <a:pt x="4181447" y="944036"/>
                </a:cubicBezTo>
                <a:cubicBezTo>
                  <a:pt x="4184813" y="945213"/>
                  <a:pt x="4188283" y="946425"/>
                  <a:pt x="4191926" y="947741"/>
                </a:cubicBezTo>
                <a:cubicBezTo>
                  <a:pt x="4195361" y="950373"/>
                  <a:pt x="4198796" y="953074"/>
                  <a:pt x="4202197" y="955775"/>
                </a:cubicBezTo>
                <a:cubicBezTo>
                  <a:pt x="4198519" y="955014"/>
                  <a:pt x="4194737" y="954286"/>
                  <a:pt x="4190920" y="953559"/>
                </a:cubicBezTo>
                <a:close/>
                <a:moveTo>
                  <a:pt x="4151190" y="928902"/>
                </a:moveTo>
                <a:cubicBezTo>
                  <a:pt x="4148137" y="925162"/>
                  <a:pt x="4145049" y="921456"/>
                  <a:pt x="4141961" y="917750"/>
                </a:cubicBezTo>
                <a:cubicBezTo>
                  <a:pt x="4145188" y="919274"/>
                  <a:pt x="4148449" y="920833"/>
                  <a:pt x="4151780" y="922426"/>
                </a:cubicBezTo>
                <a:cubicBezTo>
                  <a:pt x="4155181" y="925646"/>
                  <a:pt x="4158581" y="928902"/>
                  <a:pt x="4161981" y="932192"/>
                </a:cubicBezTo>
                <a:cubicBezTo>
                  <a:pt x="4158304" y="931049"/>
                  <a:pt x="4154730" y="929941"/>
                  <a:pt x="4151190" y="928902"/>
                </a:cubicBezTo>
                <a:close/>
                <a:moveTo>
                  <a:pt x="4113682" y="899846"/>
                </a:moveTo>
                <a:cubicBezTo>
                  <a:pt x="4111045" y="896037"/>
                  <a:pt x="4108408" y="892262"/>
                  <a:pt x="4105771" y="888487"/>
                </a:cubicBezTo>
                <a:cubicBezTo>
                  <a:pt x="4108893" y="890357"/>
                  <a:pt x="4112016" y="892227"/>
                  <a:pt x="4115104" y="894167"/>
                </a:cubicBezTo>
                <a:cubicBezTo>
                  <a:pt x="4117950" y="897422"/>
                  <a:pt x="4120829" y="900712"/>
                  <a:pt x="4123675" y="904037"/>
                </a:cubicBezTo>
                <a:cubicBezTo>
                  <a:pt x="4120344" y="902617"/>
                  <a:pt x="4117013" y="901231"/>
                  <a:pt x="4113682" y="899846"/>
                </a:cubicBezTo>
                <a:close/>
                <a:moveTo>
                  <a:pt x="4070968" y="854133"/>
                </a:moveTo>
                <a:cubicBezTo>
                  <a:pt x="4073501" y="855969"/>
                  <a:pt x="4076034" y="857873"/>
                  <a:pt x="4078567" y="859778"/>
                </a:cubicBezTo>
                <a:cubicBezTo>
                  <a:pt x="4081551" y="863761"/>
                  <a:pt x="4084466" y="867743"/>
                  <a:pt x="4087415" y="871760"/>
                </a:cubicBezTo>
                <a:cubicBezTo>
                  <a:pt x="4084466" y="870167"/>
                  <a:pt x="4081551" y="868574"/>
                  <a:pt x="4078602" y="867051"/>
                </a:cubicBezTo>
                <a:cubicBezTo>
                  <a:pt x="4076069" y="862722"/>
                  <a:pt x="4073501" y="858393"/>
                  <a:pt x="4070933" y="854133"/>
                </a:cubicBezTo>
                <a:close/>
                <a:moveTo>
                  <a:pt x="4014514" y="790862"/>
                </a:moveTo>
                <a:cubicBezTo>
                  <a:pt x="4012606" y="786499"/>
                  <a:pt x="4010663" y="782135"/>
                  <a:pt x="4008685" y="777806"/>
                </a:cubicBezTo>
                <a:cubicBezTo>
                  <a:pt x="4010767" y="779884"/>
                  <a:pt x="4012849" y="781997"/>
                  <a:pt x="4014896" y="784109"/>
                </a:cubicBezTo>
                <a:cubicBezTo>
                  <a:pt x="4017186" y="788196"/>
                  <a:pt x="4019476" y="792282"/>
                  <a:pt x="4021697" y="796403"/>
                </a:cubicBezTo>
                <a:cubicBezTo>
                  <a:pt x="4019302" y="794533"/>
                  <a:pt x="4016908" y="792663"/>
                  <a:pt x="4014514" y="790862"/>
                </a:cubicBezTo>
                <a:close/>
                <a:moveTo>
                  <a:pt x="3985472" y="748716"/>
                </a:moveTo>
                <a:cubicBezTo>
                  <a:pt x="3983598" y="743937"/>
                  <a:pt x="3981794" y="739366"/>
                  <a:pt x="3979989" y="734933"/>
                </a:cubicBezTo>
                <a:cubicBezTo>
                  <a:pt x="3981794" y="736976"/>
                  <a:pt x="3983564" y="739019"/>
                  <a:pt x="3985367" y="741097"/>
                </a:cubicBezTo>
                <a:cubicBezTo>
                  <a:pt x="3987692" y="745738"/>
                  <a:pt x="3989878" y="750136"/>
                  <a:pt x="3991960" y="754430"/>
                </a:cubicBezTo>
                <a:cubicBezTo>
                  <a:pt x="3989809" y="752491"/>
                  <a:pt x="3987658" y="750586"/>
                  <a:pt x="3985472" y="748682"/>
                </a:cubicBezTo>
                <a:close/>
                <a:moveTo>
                  <a:pt x="3958060" y="704250"/>
                </a:moveTo>
                <a:cubicBezTo>
                  <a:pt x="3956499" y="699748"/>
                  <a:pt x="3954868" y="695177"/>
                  <a:pt x="3953203" y="690605"/>
                </a:cubicBezTo>
                <a:cubicBezTo>
                  <a:pt x="3954833" y="692648"/>
                  <a:pt x="3956429" y="694692"/>
                  <a:pt x="3958025" y="696770"/>
                </a:cubicBezTo>
                <a:cubicBezTo>
                  <a:pt x="3960038" y="701237"/>
                  <a:pt x="3962016" y="705670"/>
                  <a:pt x="3963924" y="710033"/>
                </a:cubicBezTo>
                <a:cubicBezTo>
                  <a:pt x="3961981" y="708059"/>
                  <a:pt x="3960038" y="706155"/>
                  <a:pt x="3958095" y="704250"/>
                </a:cubicBezTo>
                <a:close/>
                <a:moveTo>
                  <a:pt x="3932141" y="658087"/>
                </a:moveTo>
                <a:cubicBezTo>
                  <a:pt x="3930718" y="653550"/>
                  <a:pt x="3929226" y="649013"/>
                  <a:pt x="3927734" y="644511"/>
                </a:cubicBezTo>
                <a:cubicBezTo>
                  <a:pt x="3929087" y="646381"/>
                  <a:pt x="3930510" y="648390"/>
                  <a:pt x="3932036" y="650537"/>
                </a:cubicBezTo>
                <a:cubicBezTo>
                  <a:pt x="3933806" y="654797"/>
                  <a:pt x="3935576" y="659230"/>
                  <a:pt x="3937380" y="663732"/>
                </a:cubicBezTo>
                <a:cubicBezTo>
                  <a:pt x="3935715" y="661931"/>
                  <a:pt x="3933980" y="660026"/>
                  <a:pt x="3932141" y="658052"/>
                </a:cubicBezTo>
                <a:close/>
                <a:moveTo>
                  <a:pt x="3908477" y="611577"/>
                </a:moveTo>
                <a:cubicBezTo>
                  <a:pt x="3907262" y="607352"/>
                  <a:pt x="3906013" y="603092"/>
                  <a:pt x="3904729" y="598833"/>
                </a:cubicBezTo>
                <a:cubicBezTo>
                  <a:pt x="3904972" y="599179"/>
                  <a:pt x="3905215" y="599526"/>
                  <a:pt x="3905423" y="599906"/>
                </a:cubicBezTo>
                <a:cubicBezTo>
                  <a:pt x="3905770" y="600426"/>
                  <a:pt x="3906117" y="600980"/>
                  <a:pt x="3906429" y="601499"/>
                </a:cubicBezTo>
                <a:cubicBezTo>
                  <a:pt x="3906707" y="601950"/>
                  <a:pt x="3906984" y="602400"/>
                  <a:pt x="3907262" y="602850"/>
                </a:cubicBezTo>
                <a:cubicBezTo>
                  <a:pt x="3908928" y="607179"/>
                  <a:pt x="3910558" y="611577"/>
                  <a:pt x="3912189" y="616010"/>
                </a:cubicBezTo>
                <a:cubicBezTo>
                  <a:pt x="3910975" y="614555"/>
                  <a:pt x="3909726" y="613101"/>
                  <a:pt x="3908442" y="611577"/>
                </a:cubicBezTo>
                <a:close/>
                <a:moveTo>
                  <a:pt x="3861981" y="512913"/>
                </a:moveTo>
                <a:cubicBezTo>
                  <a:pt x="3860940" y="508792"/>
                  <a:pt x="3859864" y="504636"/>
                  <a:pt x="3858754" y="500411"/>
                </a:cubicBezTo>
                <a:cubicBezTo>
                  <a:pt x="3859760" y="502108"/>
                  <a:pt x="3860766" y="503805"/>
                  <a:pt x="3861772" y="505502"/>
                </a:cubicBezTo>
                <a:cubicBezTo>
                  <a:pt x="3863195" y="509727"/>
                  <a:pt x="3864583" y="513952"/>
                  <a:pt x="3865936" y="518142"/>
                </a:cubicBezTo>
                <a:cubicBezTo>
                  <a:pt x="3864653" y="516411"/>
                  <a:pt x="3863334" y="514645"/>
                  <a:pt x="3862016" y="512913"/>
                </a:cubicBezTo>
                <a:close/>
                <a:moveTo>
                  <a:pt x="3840572" y="462940"/>
                </a:moveTo>
                <a:cubicBezTo>
                  <a:pt x="3839323" y="457711"/>
                  <a:pt x="3838074" y="452586"/>
                  <a:pt x="3836825" y="447564"/>
                </a:cubicBezTo>
                <a:cubicBezTo>
                  <a:pt x="3837484" y="448742"/>
                  <a:pt x="3838143" y="449885"/>
                  <a:pt x="3838802" y="451027"/>
                </a:cubicBezTo>
                <a:cubicBezTo>
                  <a:pt x="3840572" y="456499"/>
                  <a:pt x="3842342" y="462109"/>
                  <a:pt x="3844042" y="467823"/>
                </a:cubicBezTo>
                <a:cubicBezTo>
                  <a:pt x="3842932" y="466230"/>
                  <a:pt x="3841786" y="464637"/>
                  <a:pt x="3840572" y="462975"/>
                </a:cubicBezTo>
                <a:close/>
                <a:moveTo>
                  <a:pt x="3819545" y="410336"/>
                </a:moveTo>
                <a:cubicBezTo>
                  <a:pt x="3818816" y="407184"/>
                  <a:pt x="3818122" y="404102"/>
                  <a:pt x="3817428" y="401124"/>
                </a:cubicBezTo>
                <a:cubicBezTo>
                  <a:pt x="3818157" y="402440"/>
                  <a:pt x="3818816" y="403687"/>
                  <a:pt x="3819476" y="404933"/>
                </a:cubicBezTo>
                <a:cubicBezTo>
                  <a:pt x="3820412" y="407981"/>
                  <a:pt x="3821349" y="411098"/>
                  <a:pt x="3822251" y="414284"/>
                </a:cubicBezTo>
                <a:cubicBezTo>
                  <a:pt x="3821349" y="412933"/>
                  <a:pt x="3820447" y="411617"/>
                  <a:pt x="3819545" y="410336"/>
                </a:cubicBezTo>
                <a:close/>
                <a:moveTo>
                  <a:pt x="3800148" y="362199"/>
                </a:moveTo>
                <a:cubicBezTo>
                  <a:pt x="3799316" y="358389"/>
                  <a:pt x="3798483" y="354545"/>
                  <a:pt x="3797615" y="350701"/>
                </a:cubicBezTo>
                <a:cubicBezTo>
                  <a:pt x="3798344" y="352121"/>
                  <a:pt x="3799073" y="353472"/>
                  <a:pt x="3799767" y="354822"/>
                </a:cubicBezTo>
                <a:lnTo>
                  <a:pt x="3800947" y="358770"/>
                </a:lnTo>
                <a:lnTo>
                  <a:pt x="3800947" y="358770"/>
                </a:lnTo>
                <a:cubicBezTo>
                  <a:pt x="3801710" y="361437"/>
                  <a:pt x="3802439" y="364103"/>
                  <a:pt x="3803202" y="366770"/>
                </a:cubicBezTo>
                <a:cubicBezTo>
                  <a:pt x="3802231" y="365281"/>
                  <a:pt x="3801224" y="363722"/>
                  <a:pt x="3800183" y="362164"/>
                </a:cubicBezTo>
                <a:close/>
                <a:moveTo>
                  <a:pt x="3534395" y="166568"/>
                </a:moveTo>
                <a:cubicBezTo>
                  <a:pt x="3455561" y="163693"/>
                  <a:pt x="3377802" y="191987"/>
                  <a:pt x="3309447" y="248366"/>
                </a:cubicBezTo>
                <a:cubicBezTo>
                  <a:pt x="3250182" y="297265"/>
                  <a:pt x="3201396" y="364207"/>
                  <a:pt x="3172076" y="436933"/>
                </a:cubicBezTo>
                <a:cubicBezTo>
                  <a:pt x="3133041" y="533726"/>
                  <a:pt x="3109585" y="634468"/>
                  <a:pt x="3086892" y="731851"/>
                </a:cubicBezTo>
                <a:cubicBezTo>
                  <a:pt x="3075372" y="781269"/>
                  <a:pt x="3063471" y="832316"/>
                  <a:pt x="3049904" y="881145"/>
                </a:cubicBezTo>
                <a:cubicBezTo>
                  <a:pt x="3041715" y="882358"/>
                  <a:pt x="3033492" y="883570"/>
                  <a:pt x="3025303" y="884851"/>
                </a:cubicBezTo>
                <a:cubicBezTo>
                  <a:pt x="3042756" y="823277"/>
                  <a:pt x="3056670" y="758378"/>
                  <a:pt x="3070133" y="695592"/>
                </a:cubicBezTo>
                <a:cubicBezTo>
                  <a:pt x="3091715" y="594920"/>
                  <a:pt x="3113991" y="490853"/>
                  <a:pt x="3152576" y="390388"/>
                </a:cubicBezTo>
                <a:cubicBezTo>
                  <a:pt x="3205733" y="251933"/>
                  <a:pt x="3342583" y="107071"/>
                  <a:pt x="3517358" y="116214"/>
                </a:cubicBezTo>
                <a:cubicBezTo>
                  <a:pt x="3635263" y="122378"/>
                  <a:pt x="3721314" y="183814"/>
                  <a:pt x="3780301" y="303776"/>
                </a:cubicBezTo>
                <a:cubicBezTo>
                  <a:pt x="3781412" y="307759"/>
                  <a:pt x="3782487" y="311568"/>
                  <a:pt x="3783459" y="315204"/>
                </a:cubicBezTo>
                <a:cubicBezTo>
                  <a:pt x="3723327" y="219103"/>
                  <a:pt x="3641751" y="170446"/>
                  <a:pt x="3534395" y="166533"/>
                </a:cubicBezTo>
                <a:close/>
                <a:moveTo>
                  <a:pt x="2978877" y="923534"/>
                </a:moveTo>
                <a:cubicBezTo>
                  <a:pt x="2970584" y="924746"/>
                  <a:pt x="2962256" y="925993"/>
                  <a:pt x="2953894" y="927309"/>
                </a:cubicBezTo>
                <a:cubicBezTo>
                  <a:pt x="2956982" y="918547"/>
                  <a:pt x="2960001" y="909578"/>
                  <a:pt x="2962915" y="900573"/>
                </a:cubicBezTo>
                <a:cubicBezTo>
                  <a:pt x="2971139" y="899084"/>
                  <a:pt x="2979362" y="897630"/>
                  <a:pt x="2987586" y="896210"/>
                </a:cubicBezTo>
                <a:cubicBezTo>
                  <a:pt x="2984775" y="905456"/>
                  <a:pt x="2981861" y="914634"/>
                  <a:pt x="2978877" y="923534"/>
                </a:cubicBezTo>
                <a:close/>
                <a:moveTo>
                  <a:pt x="2008576" y="942304"/>
                </a:moveTo>
                <a:cubicBezTo>
                  <a:pt x="2059374" y="967827"/>
                  <a:pt x="2110068" y="996398"/>
                  <a:pt x="2161803" y="1028812"/>
                </a:cubicBezTo>
                <a:cubicBezTo>
                  <a:pt x="2159201" y="1027289"/>
                  <a:pt x="2156564" y="1025799"/>
                  <a:pt x="2153996" y="1024310"/>
                </a:cubicBezTo>
                <a:cubicBezTo>
                  <a:pt x="2105349" y="996571"/>
                  <a:pt x="2056529" y="971394"/>
                  <a:pt x="2008922" y="949507"/>
                </a:cubicBezTo>
                <a:cubicBezTo>
                  <a:pt x="1876202" y="888556"/>
                  <a:pt x="1726757" y="860159"/>
                  <a:pt x="1552121" y="862722"/>
                </a:cubicBezTo>
                <a:cubicBezTo>
                  <a:pt x="1543273" y="862860"/>
                  <a:pt x="1534216" y="863068"/>
                  <a:pt x="1525334" y="863345"/>
                </a:cubicBezTo>
                <a:cubicBezTo>
                  <a:pt x="1451773" y="862583"/>
                  <a:pt x="1372870" y="867570"/>
                  <a:pt x="1290774" y="878167"/>
                </a:cubicBezTo>
                <a:cubicBezTo>
                  <a:pt x="1032827" y="911482"/>
                  <a:pt x="775366" y="998164"/>
                  <a:pt x="548197" y="1074664"/>
                </a:cubicBezTo>
                <a:cubicBezTo>
                  <a:pt x="545387" y="1075599"/>
                  <a:pt x="542611" y="1076534"/>
                  <a:pt x="539800" y="1077504"/>
                </a:cubicBezTo>
                <a:cubicBezTo>
                  <a:pt x="543790" y="1076118"/>
                  <a:pt x="547746" y="1074768"/>
                  <a:pt x="551736" y="1073383"/>
                </a:cubicBezTo>
                <a:cubicBezTo>
                  <a:pt x="1005728" y="917058"/>
                  <a:pt x="1570754" y="722500"/>
                  <a:pt x="2008610" y="942304"/>
                </a:cubicBezTo>
                <a:close/>
                <a:moveTo>
                  <a:pt x="311833" y="1265689"/>
                </a:moveTo>
                <a:cubicBezTo>
                  <a:pt x="323457" y="1270676"/>
                  <a:pt x="334664" y="1276078"/>
                  <a:pt x="345560" y="1281896"/>
                </a:cubicBezTo>
                <a:cubicBezTo>
                  <a:pt x="375122" y="1297723"/>
                  <a:pt x="403887" y="1314865"/>
                  <a:pt x="431681" y="1331453"/>
                </a:cubicBezTo>
                <a:cubicBezTo>
                  <a:pt x="522659" y="1385686"/>
                  <a:pt x="608572" y="1436905"/>
                  <a:pt x="722347" y="1447675"/>
                </a:cubicBezTo>
                <a:cubicBezTo>
                  <a:pt x="824568" y="1457372"/>
                  <a:pt x="926720" y="1446394"/>
                  <a:pt x="1048580" y="1426931"/>
                </a:cubicBezTo>
                <a:cubicBezTo>
                  <a:pt x="1142057" y="1412005"/>
                  <a:pt x="1240218" y="1390984"/>
                  <a:pt x="1348685" y="1362691"/>
                </a:cubicBezTo>
                <a:cubicBezTo>
                  <a:pt x="1356041" y="1367297"/>
                  <a:pt x="1363432" y="1371868"/>
                  <a:pt x="1370892" y="1376405"/>
                </a:cubicBezTo>
                <a:cubicBezTo>
                  <a:pt x="1254098" y="1408681"/>
                  <a:pt x="1148025" y="1431988"/>
                  <a:pt x="1046776" y="1447710"/>
                </a:cubicBezTo>
                <a:cubicBezTo>
                  <a:pt x="942091" y="1463952"/>
                  <a:pt x="830224" y="1477250"/>
                  <a:pt x="721584" y="1464783"/>
                </a:cubicBezTo>
                <a:cubicBezTo>
                  <a:pt x="608607" y="1451831"/>
                  <a:pt x="523561" y="1396629"/>
                  <a:pt x="433485" y="1338206"/>
                </a:cubicBezTo>
                <a:cubicBezTo>
                  <a:pt x="405934" y="1320337"/>
                  <a:pt x="377482" y="1301879"/>
                  <a:pt x="348093" y="1284667"/>
                </a:cubicBezTo>
                <a:cubicBezTo>
                  <a:pt x="336399" y="1277810"/>
                  <a:pt x="324324" y="1271507"/>
                  <a:pt x="311868" y="1265654"/>
                </a:cubicBezTo>
                <a:close/>
                <a:moveTo>
                  <a:pt x="1693516" y="1469874"/>
                </a:moveTo>
                <a:cubicBezTo>
                  <a:pt x="1654099" y="1461078"/>
                  <a:pt x="1616000" y="1450307"/>
                  <a:pt x="1580261" y="1437806"/>
                </a:cubicBezTo>
                <a:cubicBezTo>
                  <a:pt x="1532308" y="1421044"/>
                  <a:pt x="1482655" y="1398361"/>
                  <a:pt x="1424292" y="1366465"/>
                </a:cubicBezTo>
                <a:cubicBezTo>
                  <a:pt x="1436263" y="1362968"/>
                  <a:pt x="1448234" y="1359435"/>
                  <a:pt x="1460136" y="1355868"/>
                </a:cubicBezTo>
                <a:cubicBezTo>
                  <a:pt x="1508991" y="1380214"/>
                  <a:pt x="1552919" y="1399088"/>
                  <a:pt x="1594314" y="1413460"/>
                </a:cubicBezTo>
                <a:cubicBezTo>
                  <a:pt x="1630400" y="1425996"/>
                  <a:pt x="1668949" y="1437182"/>
                  <a:pt x="1708887" y="1446706"/>
                </a:cubicBezTo>
                <a:cubicBezTo>
                  <a:pt x="1874085" y="1486566"/>
                  <a:pt x="2064787" y="1494323"/>
                  <a:pt x="2251533" y="1469181"/>
                </a:cubicBezTo>
                <a:cubicBezTo>
                  <a:pt x="2058055" y="1507275"/>
                  <a:pt x="1861698" y="1507691"/>
                  <a:pt x="1693516" y="1469839"/>
                </a:cubicBezTo>
                <a:close/>
                <a:moveTo>
                  <a:pt x="1710240" y="1441892"/>
                </a:moveTo>
                <a:lnTo>
                  <a:pt x="1710240" y="1441892"/>
                </a:lnTo>
                <a:cubicBezTo>
                  <a:pt x="1670546" y="1432403"/>
                  <a:pt x="1632169" y="1421287"/>
                  <a:pt x="1596187" y="1408819"/>
                </a:cubicBezTo>
                <a:cubicBezTo>
                  <a:pt x="1556250" y="1394932"/>
                  <a:pt x="1514022" y="1376924"/>
                  <a:pt x="1467249" y="1353790"/>
                </a:cubicBezTo>
                <a:cubicBezTo>
                  <a:pt x="1479914" y="1349981"/>
                  <a:pt x="1492544" y="1346102"/>
                  <a:pt x="1505139" y="1342224"/>
                </a:cubicBezTo>
                <a:cubicBezTo>
                  <a:pt x="1542891" y="1359262"/>
                  <a:pt x="1577311" y="1373080"/>
                  <a:pt x="1610309" y="1384474"/>
                </a:cubicBezTo>
                <a:cubicBezTo>
                  <a:pt x="1646569" y="1396975"/>
                  <a:pt x="1685362" y="1408508"/>
                  <a:pt x="1725577" y="1418724"/>
                </a:cubicBezTo>
                <a:cubicBezTo>
                  <a:pt x="1896917" y="1462878"/>
                  <a:pt x="2092962" y="1477181"/>
                  <a:pt x="2282136" y="1459727"/>
                </a:cubicBezTo>
                <a:cubicBezTo>
                  <a:pt x="2086057" y="1490064"/>
                  <a:pt x="1884321" y="1483899"/>
                  <a:pt x="1710275" y="1441892"/>
                </a:cubicBezTo>
                <a:close/>
                <a:moveTo>
                  <a:pt x="1726965" y="1413875"/>
                </a:moveTo>
                <a:lnTo>
                  <a:pt x="1726965" y="1413875"/>
                </a:lnTo>
                <a:cubicBezTo>
                  <a:pt x="1686923" y="1403694"/>
                  <a:pt x="1648269" y="1392231"/>
                  <a:pt x="1612148" y="1379729"/>
                </a:cubicBezTo>
                <a:cubicBezTo>
                  <a:pt x="1580781" y="1368890"/>
                  <a:pt x="1548096" y="1355834"/>
                  <a:pt x="1512461" y="1339903"/>
                </a:cubicBezTo>
                <a:cubicBezTo>
                  <a:pt x="1525750" y="1335748"/>
                  <a:pt x="1539005" y="1331592"/>
                  <a:pt x="1552259" y="1327367"/>
                </a:cubicBezTo>
                <a:cubicBezTo>
                  <a:pt x="1579116" y="1338345"/>
                  <a:pt x="1603335" y="1347522"/>
                  <a:pt x="1626271" y="1355418"/>
                </a:cubicBezTo>
                <a:cubicBezTo>
                  <a:pt x="1662496" y="1367851"/>
                  <a:pt x="1701496" y="1379729"/>
                  <a:pt x="1742232" y="1390707"/>
                </a:cubicBezTo>
                <a:cubicBezTo>
                  <a:pt x="1844835" y="1418758"/>
                  <a:pt x="1953093" y="1437771"/>
                  <a:pt x="2064023" y="1447121"/>
                </a:cubicBezTo>
                <a:cubicBezTo>
                  <a:pt x="2147126" y="1454117"/>
                  <a:pt x="2230505" y="1455641"/>
                  <a:pt x="2312289" y="1451623"/>
                </a:cubicBezTo>
                <a:cubicBezTo>
                  <a:pt x="2114266" y="1473579"/>
                  <a:pt x="1907187" y="1460316"/>
                  <a:pt x="1727000" y="1413910"/>
                </a:cubicBezTo>
                <a:close/>
                <a:moveTo>
                  <a:pt x="2599556" y="1444524"/>
                </a:moveTo>
                <a:cubicBezTo>
                  <a:pt x="2599209" y="1444524"/>
                  <a:pt x="2598862" y="1444524"/>
                  <a:pt x="2598549" y="1444524"/>
                </a:cubicBezTo>
                <a:cubicBezTo>
                  <a:pt x="2597751" y="1444212"/>
                  <a:pt x="2596988" y="1443901"/>
                  <a:pt x="2596190" y="1443589"/>
                </a:cubicBezTo>
                <a:cubicBezTo>
                  <a:pt x="2596606" y="1443589"/>
                  <a:pt x="2596988" y="1443589"/>
                  <a:pt x="2597404" y="1443554"/>
                </a:cubicBezTo>
                <a:cubicBezTo>
                  <a:pt x="2598133" y="1443901"/>
                  <a:pt x="2598827" y="1444212"/>
                  <a:pt x="2599556" y="1444559"/>
                </a:cubicBezTo>
                <a:close/>
                <a:moveTo>
                  <a:pt x="2895462" y="1534461"/>
                </a:moveTo>
                <a:cubicBezTo>
                  <a:pt x="2867773" y="1532452"/>
                  <a:pt x="2839008" y="1527292"/>
                  <a:pt x="2809653" y="1519050"/>
                </a:cubicBezTo>
                <a:cubicBezTo>
                  <a:pt x="2832520" y="1523656"/>
                  <a:pt x="2855004" y="1526426"/>
                  <a:pt x="2876690" y="1527258"/>
                </a:cubicBezTo>
                <a:cubicBezTo>
                  <a:pt x="2882936" y="1529786"/>
                  <a:pt x="2889216" y="1532210"/>
                  <a:pt x="2895462" y="1534461"/>
                </a:cubicBezTo>
                <a:close/>
                <a:moveTo>
                  <a:pt x="2964789" y="1553681"/>
                </a:moveTo>
                <a:cubicBezTo>
                  <a:pt x="2982728" y="1557144"/>
                  <a:pt x="3000667" y="1559361"/>
                  <a:pt x="3018398" y="1560365"/>
                </a:cubicBezTo>
                <a:cubicBezTo>
                  <a:pt x="2964720" y="1566702"/>
                  <a:pt x="2910348" y="1560503"/>
                  <a:pt x="2853338" y="1541560"/>
                </a:cubicBezTo>
                <a:cubicBezTo>
                  <a:pt x="2891645" y="1551257"/>
                  <a:pt x="2928356" y="1555240"/>
                  <a:pt x="2964824" y="1553716"/>
                </a:cubicBezTo>
                <a:close/>
                <a:moveTo>
                  <a:pt x="3046746" y="1560850"/>
                </a:moveTo>
                <a:cubicBezTo>
                  <a:pt x="3070306" y="1560400"/>
                  <a:pt x="3094075" y="1557733"/>
                  <a:pt x="3117392" y="1552919"/>
                </a:cubicBezTo>
                <a:cubicBezTo>
                  <a:pt x="3134637" y="1549352"/>
                  <a:pt x="3152125" y="1544677"/>
                  <a:pt x="3169682" y="1538928"/>
                </a:cubicBezTo>
                <a:cubicBezTo>
                  <a:pt x="3143728" y="1550668"/>
                  <a:pt x="3117843" y="1559638"/>
                  <a:pt x="3091264" y="1566148"/>
                </a:cubicBezTo>
                <a:cubicBezTo>
                  <a:pt x="3024574" y="1582494"/>
                  <a:pt x="2957329" y="1579239"/>
                  <a:pt x="2886961" y="1556175"/>
                </a:cubicBezTo>
                <a:cubicBezTo>
                  <a:pt x="2941923" y="1569715"/>
                  <a:pt x="2994560" y="1571204"/>
                  <a:pt x="3046781" y="1560884"/>
                </a:cubicBezTo>
                <a:close/>
                <a:moveTo>
                  <a:pt x="3485574" y="1330934"/>
                </a:moveTo>
                <a:cubicBezTo>
                  <a:pt x="3412812" y="1391088"/>
                  <a:pt x="3337864" y="1453078"/>
                  <a:pt x="3254901" y="1496851"/>
                </a:cubicBezTo>
                <a:cubicBezTo>
                  <a:pt x="3288801" y="1474099"/>
                  <a:pt x="3323465" y="1446359"/>
                  <a:pt x="3361910" y="1411347"/>
                </a:cubicBezTo>
                <a:cubicBezTo>
                  <a:pt x="3406324" y="1381772"/>
                  <a:pt x="3449384" y="1348977"/>
                  <a:pt x="3491022" y="1317255"/>
                </a:cubicBezTo>
                <a:cubicBezTo>
                  <a:pt x="3511529" y="1301636"/>
                  <a:pt x="3532695" y="1285498"/>
                  <a:pt x="3553618" y="1270122"/>
                </a:cubicBezTo>
                <a:cubicBezTo>
                  <a:pt x="3575269" y="1254122"/>
                  <a:pt x="3594215" y="1240720"/>
                  <a:pt x="3611529" y="1229119"/>
                </a:cubicBezTo>
                <a:cubicBezTo>
                  <a:pt x="3628982" y="1217413"/>
                  <a:pt x="3646644" y="1206158"/>
                  <a:pt x="3664409" y="1195388"/>
                </a:cubicBezTo>
                <a:cubicBezTo>
                  <a:pt x="3642376" y="1209725"/>
                  <a:pt x="3620550" y="1224824"/>
                  <a:pt x="3599072" y="1240581"/>
                </a:cubicBezTo>
                <a:cubicBezTo>
                  <a:pt x="3581793" y="1253256"/>
                  <a:pt x="3563541" y="1267386"/>
                  <a:pt x="3541577" y="1285048"/>
                </a:cubicBezTo>
                <a:cubicBezTo>
                  <a:pt x="3523083" y="1299939"/>
                  <a:pt x="3504103" y="1315627"/>
                  <a:pt x="3485609" y="1330899"/>
                </a:cubicBezTo>
                <a:close/>
                <a:moveTo>
                  <a:pt x="3515450" y="1261152"/>
                </a:moveTo>
                <a:cubicBezTo>
                  <a:pt x="3525998" y="1250936"/>
                  <a:pt x="3535818" y="1241620"/>
                  <a:pt x="3545186" y="1232928"/>
                </a:cubicBezTo>
                <a:cubicBezTo>
                  <a:pt x="3558753" y="1225205"/>
                  <a:pt x="3569267" y="1219353"/>
                  <a:pt x="3579260" y="1213916"/>
                </a:cubicBezTo>
                <a:cubicBezTo>
                  <a:pt x="3603375" y="1200790"/>
                  <a:pt x="3621800" y="1191232"/>
                  <a:pt x="3639010" y="1182921"/>
                </a:cubicBezTo>
                <a:cubicBezTo>
                  <a:pt x="3672771" y="1166575"/>
                  <a:pt x="3706984" y="1151787"/>
                  <a:pt x="3741335" y="1138662"/>
                </a:cubicBezTo>
                <a:cubicBezTo>
                  <a:pt x="3702959" y="1155043"/>
                  <a:pt x="3664756" y="1173536"/>
                  <a:pt x="3627178" y="1194003"/>
                </a:cubicBezTo>
                <a:cubicBezTo>
                  <a:pt x="3609933" y="1203388"/>
                  <a:pt x="3591612" y="1214019"/>
                  <a:pt x="3567844" y="1228461"/>
                </a:cubicBezTo>
                <a:cubicBezTo>
                  <a:pt x="3550391" y="1239058"/>
                  <a:pt x="3533042" y="1249967"/>
                  <a:pt x="3515484" y="1261152"/>
                </a:cubicBezTo>
                <a:close/>
                <a:moveTo>
                  <a:pt x="3955770" y="1438602"/>
                </a:moveTo>
                <a:cubicBezTo>
                  <a:pt x="3941821" y="1415295"/>
                  <a:pt x="3928879" y="1388075"/>
                  <a:pt x="3916214" y="1355418"/>
                </a:cubicBezTo>
                <a:cubicBezTo>
                  <a:pt x="3890121" y="1288165"/>
                  <a:pt x="3880961" y="1181674"/>
                  <a:pt x="3875930" y="1096031"/>
                </a:cubicBezTo>
                <a:lnTo>
                  <a:pt x="3878740" y="1095304"/>
                </a:lnTo>
                <a:cubicBezTo>
                  <a:pt x="3886790" y="1093642"/>
                  <a:pt x="3894077" y="1092222"/>
                  <a:pt x="3900947" y="1090941"/>
                </a:cubicBezTo>
                <a:cubicBezTo>
                  <a:pt x="3911426" y="1212530"/>
                  <a:pt x="3925791" y="1289896"/>
                  <a:pt x="3947477" y="1341670"/>
                </a:cubicBezTo>
                <a:cubicBezTo>
                  <a:pt x="3961391" y="1374846"/>
                  <a:pt x="3974160" y="1400473"/>
                  <a:pt x="3987692" y="1422291"/>
                </a:cubicBezTo>
                <a:cubicBezTo>
                  <a:pt x="4047755" y="1519292"/>
                  <a:pt x="4136999" y="1572694"/>
                  <a:pt x="4238977" y="1572694"/>
                </a:cubicBezTo>
                <a:cubicBezTo>
                  <a:pt x="4255840" y="1572694"/>
                  <a:pt x="4273085" y="1571204"/>
                  <a:pt x="4290330" y="1568261"/>
                </a:cubicBezTo>
                <a:cubicBezTo>
                  <a:pt x="4312954" y="1564417"/>
                  <a:pt x="4335577" y="1557941"/>
                  <a:pt x="4357853" y="1549006"/>
                </a:cubicBezTo>
                <a:cubicBezTo>
                  <a:pt x="4324855" y="1566910"/>
                  <a:pt x="4290330" y="1579170"/>
                  <a:pt x="4255111" y="1585473"/>
                </a:cubicBezTo>
                <a:cubicBezTo>
                  <a:pt x="4133702" y="1607117"/>
                  <a:pt x="4024577" y="1553612"/>
                  <a:pt x="3955770" y="1438602"/>
                </a:cubicBezTo>
                <a:close/>
                <a:moveTo>
                  <a:pt x="4568645" y="1429563"/>
                </a:moveTo>
                <a:cubicBezTo>
                  <a:pt x="4571525" y="1428213"/>
                  <a:pt x="4574543" y="1426724"/>
                  <a:pt x="4577771" y="1425096"/>
                </a:cubicBezTo>
                <a:cubicBezTo>
                  <a:pt x="4633738" y="1460939"/>
                  <a:pt x="4684780" y="1491068"/>
                  <a:pt x="4733774" y="1517111"/>
                </a:cubicBezTo>
                <a:cubicBezTo>
                  <a:pt x="4758548" y="1530305"/>
                  <a:pt x="4783357" y="1542703"/>
                  <a:pt x="4807542" y="1553958"/>
                </a:cubicBezTo>
                <a:cubicBezTo>
                  <a:pt x="4941130" y="1616259"/>
                  <a:pt x="5087487" y="1654388"/>
                  <a:pt x="5242519" y="1667271"/>
                </a:cubicBezTo>
                <a:cubicBezTo>
                  <a:pt x="5281728" y="1670526"/>
                  <a:pt x="5321700" y="1672189"/>
                  <a:pt x="5361395" y="1672189"/>
                </a:cubicBezTo>
                <a:cubicBezTo>
                  <a:pt x="5410597" y="1672189"/>
                  <a:pt x="5460909" y="1669626"/>
                  <a:pt x="5510944" y="1664570"/>
                </a:cubicBezTo>
                <a:cubicBezTo>
                  <a:pt x="5512297" y="1665262"/>
                  <a:pt x="5513685" y="1665920"/>
                  <a:pt x="5515039" y="1666613"/>
                </a:cubicBezTo>
                <a:cubicBezTo>
                  <a:pt x="5261880" y="1698681"/>
                  <a:pt x="5019652" y="1665643"/>
                  <a:pt x="4814273" y="1570962"/>
                </a:cubicBezTo>
                <a:cubicBezTo>
                  <a:pt x="4737486" y="1535569"/>
                  <a:pt x="4657125" y="1489267"/>
                  <a:pt x="4568645" y="1429529"/>
                </a:cubicBezTo>
                <a:close/>
                <a:moveTo>
                  <a:pt x="5531208" y="1668829"/>
                </a:moveTo>
                <a:lnTo>
                  <a:pt x="5534504" y="1668345"/>
                </a:lnTo>
                <a:cubicBezTo>
                  <a:pt x="5645330" y="1717175"/>
                  <a:pt x="5773367" y="1751321"/>
                  <a:pt x="5895018" y="1764515"/>
                </a:cubicBezTo>
                <a:cubicBezTo>
                  <a:pt x="5916115" y="1767251"/>
                  <a:pt x="5936448" y="1769156"/>
                  <a:pt x="5955428" y="1770195"/>
                </a:cubicBezTo>
                <a:cubicBezTo>
                  <a:pt x="5968232" y="1770887"/>
                  <a:pt x="5981174" y="1771234"/>
                  <a:pt x="5993908" y="1771234"/>
                </a:cubicBezTo>
                <a:cubicBezTo>
                  <a:pt x="6003624" y="1771234"/>
                  <a:pt x="6013791" y="1770991"/>
                  <a:pt x="6024061" y="1770541"/>
                </a:cubicBezTo>
                <a:cubicBezTo>
                  <a:pt x="6036657" y="1770299"/>
                  <a:pt x="6048836" y="1769779"/>
                  <a:pt x="6060286" y="1769052"/>
                </a:cubicBezTo>
                <a:cubicBezTo>
                  <a:pt x="6086275" y="1767424"/>
                  <a:pt x="6112403" y="1764723"/>
                  <a:pt x="6138010" y="1761017"/>
                </a:cubicBezTo>
                <a:cubicBezTo>
                  <a:pt x="6264173" y="1742247"/>
                  <a:pt x="6390093" y="1698924"/>
                  <a:pt x="6522987" y="1628553"/>
                </a:cubicBezTo>
                <a:cubicBezTo>
                  <a:pt x="6553834" y="1612208"/>
                  <a:pt x="6585548" y="1594200"/>
                  <a:pt x="6619760" y="1573525"/>
                </a:cubicBezTo>
                <a:cubicBezTo>
                  <a:pt x="6652030" y="1557421"/>
                  <a:pt x="6683154" y="1540972"/>
                  <a:pt x="6714868" y="1523240"/>
                </a:cubicBezTo>
                <a:cubicBezTo>
                  <a:pt x="6716777" y="1522167"/>
                  <a:pt x="6718650" y="1521128"/>
                  <a:pt x="6720559" y="1520054"/>
                </a:cubicBezTo>
                <a:cubicBezTo>
                  <a:pt x="6503139" y="1672258"/>
                  <a:pt x="6303070" y="1774177"/>
                  <a:pt x="6051126" y="1783251"/>
                </a:cubicBezTo>
                <a:cubicBezTo>
                  <a:pt x="5888357" y="1789172"/>
                  <a:pt x="5694463" y="1746438"/>
                  <a:pt x="5531208" y="1668829"/>
                </a:cubicBezTo>
                <a:close/>
                <a:moveTo>
                  <a:pt x="6711988" y="1515345"/>
                </a:moveTo>
                <a:lnTo>
                  <a:pt x="6715076" y="1514029"/>
                </a:lnTo>
                <a:cubicBezTo>
                  <a:pt x="6717332" y="1513093"/>
                  <a:pt x="6719587" y="1512124"/>
                  <a:pt x="6721877" y="1511154"/>
                </a:cubicBezTo>
                <a:cubicBezTo>
                  <a:pt x="6727915" y="1508522"/>
                  <a:pt x="6733779" y="1505959"/>
                  <a:pt x="6739504" y="1503397"/>
                </a:cubicBezTo>
                <a:cubicBezTo>
                  <a:pt x="6730413" y="1508626"/>
                  <a:pt x="6721253" y="1513821"/>
                  <a:pt x="6712092" y="1518946"/>
                </a:cubicBezTo>
                <a:cubicBezTo>
                  <a:pt x="6699670" y="1525907"/>
                  <a:pt x="6687318" y="1532660"/>
                  <a:pt x="6674930" y="1539275"/>
                </a:cubicBezTo>
                <a:cubicBezTo>
                  <a:pt x="6686867" y="1531690"/>
                  <a:pt x="6699150" y="1523725"/>
                  <a:pt x="6711988" y="1515345"/>
                </a:cubicBezTo>
                <a:close/>
                <a:moveTo>
                  <a:pt x="7036243" y="1434169"/>
                </a:moveTo>
                <a:cubicBezTo>
                  <a:pt x="7036624" y="1434065"/>
                  <a:pt x="7037006" y="1433962"/>
                  <a:pt x="7037388" y="1433858"/>
                </a:cubicBezTo>
                <a:cubicBezTo>
                  <a:pt x="7037735" y="1434031"/>
                  <a:pt x="7038117" y="1434204"/>
                  <a:pt x="7038464" y="1434377"/>
                </a:cubicBezTo>
                <a:lnTo>
                  <a:pt x="7038221" y="1434446"/>
                </a:lnTo>
                <a:lnTo>
                  <a:pt x="7037353" y="1434619"/>
                </a:lnTo>
                <a:lnTo>
                  <a:pt x="7036243" y="1434169"/>
                </a:lnTo>
                <a:close/>
                <a:moveTo>
                  <a:pt x="6996652" y="1415434"/>
                </a:moveTo>
                <a:lnTo>
                  <a:pt x="6999775" y="1414153"/>
                </a:lnTo>
                <a:cubicBezTo>
                  <a:pt x="7001094" y="1414914"/>
                  <a:pt x="7002447" y="1415676"/>
                  <a:pt x="7003800" y="1416438"/>
                </a:cubicBezTo>
                <a:cubicBezTo>
                  <a:pt x="7003106" y="1416681"/>
                  <a:pt x="7002412" y="1416958"/>
                  <a:pt x="7001718" y="1417200"/>
                </a:cubicBezTo>
                <a:lnTo>
                  <a:pt x="7000747" y="1417546"/>
                </a:lnTo>
                <a:cubicBezTo>
                  <a:pt x="6999393" y="1416854"/>
                  <a:pt x="6998040" y="1416126"/>
                  <a:pt x="6996687" y="1415434"/>
                </a:cubicBezTo>
                <a:close/>
                <a:moveTo>
                  <a:pt x="7009213" y="1413668"/>
                </a:moveTo>
                <a:cubicBezTo>
                  <a:pt x="7008033" y="1413010"/>
                  <a:pt x="7006888" y="1412386"/>
                  <a:pt x="7005709" y="1411728"/>
                </a:cubicBezTo>
                <a:cubicBezTo>
                  <a:pt x="7028922" y="1402101"/>
                  <a:pt x="7053661" y="1391365"/>
                  <a:pt x="7075591" y="1381876"/>
                </a:cubicBezTo>
                <a:cubicBezTo>
                  <a:pt x="7147069" y="1350916"/>
                  <a:pt x="7220976" y="1318882"/>
                  <a:pt x="7288673" y="1300493"/>
                </a:cubicBezTo>
                <a:lnTo>
                  <a:pt x="7290546" y="1302190"/>
                </a:lnTo>
                <a:lnTo>
                  <a:pt x="7292836" y="1299558"/>
                </a:lnTo>
                <a:lnTo>
                  <a:pt x="7293357" y="1299247"/>
                </a:lnTo>
                <a:lnTo>
                  <a:pt x="7296861" y="1302675"/>
                </a:lnTo>
                <a:cubicBezTo>
                  <a:pt x="7239193" y="1320614"/>
                  <a:pt x="7177117" y="1346310"/>
                  <a:pt x="7116917" y="1371210"/>
                </a:cubicBezTo>
                <a:cubicBezTo>
                  <a:pt x="7081212" y="1385997"/>
                  <a:pt x="7044293" y="1401304"/>
                  <a:pt x="7010011" y="1414153"/>
                </a:cubicBezTo>
                <a:lnTo>
                  <a:pt x="7009178" y="1413668"/>
                </a:lnTo>
                <a:close/>
                <a:moveTo>
                  <a:pt x="7025903" y="1107009"/>
                </a:moveTo>
                <a:cubicBezTo>
                  <a:pt x="6930379" y="1074906"/>
                  <a:pt x="6832252" y="1073971"/>
                  <a:pt x="6725902" y="1104204"/>
                </a:cubicBezTo>
                <a:cubicBezTo>
                  <a:pt x="6722155" y="1099183"/>
                  <a:pt x="6718303" y="1094161"/>
                  <a:pt x="6714382" y="1089244"/>
                </a:cubicBezTo>
                <a:cubicBezTo>
                  <a:pt x="6746652" y="1079339"/>
                  <a:pt x="6778817" y="1072378"/>
                  <a:pt x="6810045" y="1068534"/>
                </a:cubicBezTo>
                <a:cubicBezTo>
                  <a:pt x="6979372" y="1047652"/>
                  <a:pt x="7136660" y="1117745"/>
                  <a:pt x="7290754" y="1282831"/>
                </a:cubicBezTo>
                <a:cubicBezTo>
                  <a:pt x="7203904" y="1194903"/>
                  <a:pt x="7117194" y="1137381"/>
                  <a:pt x="7025868" y="1107009"/>
                </a:cubicBezTo>
                <a:close/>
                <a:moveTo>
                  <a:pt x="5523782" y="1437182"/>
                </a:moveTo>
                <a:cubicBezTo>
                  <a:pt x="5562228" y="1470601"/>
                  <a:pt x="5609106" y="1498514"/>
                  <a:pt x="5659314" y="1517907"/>
                </a:cubicBezTo>
                <a:cubicBezTo>
                  <a:pt x="5710285" y="1537578"/>
                  <a:pt x="5765004" y="1548590"/>
                  <a:pt x="5817607" y="1549699"/>
                </a:cubicBezTo>
                <a:cubicBezTo>
                  <a:pt x="5820314" y="1549768"/>
                  <a:pt x="5822985" y="1549768"/>
                  <a:pt x="5825622" y="1549768"/>
                </a:cubicBezTo>
                <a:cubicBezTo>
                  <a:pt x="5872916" y="1549768"/>
                  <a:pt x="5914311" y="1541075"/>
                  <a:pt x="5952132" y="1523240"/>
                </a:cubicBezTo>
                <a:cubicBezTo>
                  <a:pt x="6028121" y="1487189"/>
                  <a:pt x="6075241" y="1421113"/>
                  <a:pt x="6125137" y="1351193"/>
                </a:cubicBezTo>
                <a:cubicBezTo>
                  <a:pt x="6161952" y="1299628"/>
                  <a:pt x="6200016" y="1246261"/>
                  <a:pt x="6250606" y="1206574"/>
                </a:cubicBezTo>
                <a:cubicBezTo>
                  <a:pt x="6335582" y="1139701"/>
                  <a:pt x="6444430" y="1150714"/>
                  <a:pt x="6522223" y="1172462"/>
                </a:cubicBezTo>
                <a:cubicBezTo>
                  <a:pt x="6510253" y="1179631"/>
                  <a:pt x="6497831" y="1187354"/>
                  <a:pt x="6485235" y="1195492"/>
                </a:cubicBezTo>
                <a:cubicBezTo>
                  <a:pt x="6468996" y="1192791"/>
                  <a:pt x="6453209" y="1190990"/>
                  <a:pt x="6438323" y="1190193"/>
                </a:cubicBezTo>
                <a:cubicBezTo>
                  <a:pt x="6364381" y="1186107"/>
                  <a:pt x="6301959" y="1203076"/>
                  <a:pt x="6252792" y="1240616"/>
                </a:cubicBezTo>
                <a:cubicBezTo>
                  <a:pt x="6203174" y="1278364"/>
                  <a:pt x="6165144" y="1328233"/>
                  <a:pt x="6128364" y="1376474"/>
                </a:cubicBezTo>
                <a:cubicBezTo>
                  <a:pt x="6078260" y="1442238"/>
                  <a:pt x="6030897" y="1504332"/>
                  <a:pt x="5956955" y="1537682"/>
                </a:cubicBezTo>
                <a:cubicBezTo>
                  <a:pt x="5918613" y="1554859"/>
                  <a:pt x="5876524" y="1562720"/>
                  <a:pt x="5828329" y="1561681"/>
                </a:cubicBezTo>
                <a:cubicBezTo>
                  <a:pt x="5726108" y="1559326"/>
                  <a:pt x="5622776" y="1520955"/>
                  <a:pt x="5544844" y="1456333"/>
                </a:cubicBezTo>
                <a:cubicBezTo>
                  <a:pt x="5536864" y="1449719"/>
                  <a:pt x="5529126" y="1442689"/>
                  <a:pt x="5521527" y="1435243"/>
                </a:cubicBezTo>
                <a:cubicBezTo>
                  <a:pt x="5522256" y="1435901"/>
                  <a:pt x="5523019" y="1436559"/>
                  <a:pt x="5523782" y="1437217"/>
                </a:cubicBezTo>
                <a:close/>
                <a:moveTo>
                  <a:pt x="5167813" y="865319"/>
                </a:moveTo>
                <a:cubicBezTo>
                  <a:pt x="5129506" y="824524"/>
                  <a:pt x="5088146" y="798135"/>
                  <a:pt x="5041304" y="784629"/>
                </a:cubicBezTo>
                <a:cubicBezTo>
                  <a:pt x="4988250" y="769356"/>
                  <a:pt x="4929194" y="770742"/>
                  <a:pt x="4860804" y="788888"/>
                </a:cubicBezTo>
                <a:cubicBezTo>
                  <a:pt x="4715453" y="827467"/>
                  <a:pt x="4661671" y="959827"/>
                  <a:pt x="4631240" y="1071616"/>
                </a:cubicBezTo>
                <a:cubicBezTo>
                  <a:pt x="4623711" y="1067980"/>
                  <a:pt x="4615800" y="1064379"/>
                  <a:pt x="4607264" y="1060569"/>
                </a:cubicBezTo>
                <a:cubicBezTo>
                  <a:pt x="4635890" y="938875"/>
                  <a:pt x="4687972" y="794291"/>
                  <a:pt x="4836862" y="751694"/>
                </a:cubicBezTo>
                <a:cubicBezTo>
                  <a:pt x="4967501" y="714293"/>
                  <a:pt x="5065870" y="737738"/>
                  <a:pt x="5146439" y="825389"/>
                </a:cubicBezTo>
                <a:cubicBezTo>
                  <a:pt x="5179125" y="861094"/>
                  <a:pt x="5206641" y="905422"/>
                  <a:pt x="5229091" y="947083"/>
                </a:cubicBezTo>
                <a:cubicBezTo>
                  <a:pt x="5208514" y="914114"/>
                  <a:pt x="5188493" y="887483"/>
                  <a:pt x="5167813" y="865319"/>
                </a:cubicBezTo>
                <a:close/>
                <a:moveTo>
                  <a:pt x="4325272" y="996709"/>
                </a:moveTo>
                <a:cubicBezTo>
                  <a:pt x="4338283" y="1001523"/>
                  <a:pt x="4351295" y="1006614"/>
                  <a:pt x="4364133" y="1011947"/>
                </a:cubicBezTo>
                <a:cubicBezTo>
                  <a:pt x="4354835" y="1010770"/>
                  <a:pt x="4345639" y="1009731"/>
                  <a:pt x="4336652" y="1008900"/>
                </a:cubicBezTo>
                <a:cubicBezTo>
                  <a:pt x="4328915" y="1004640"/>
                  <a:pt x="4320969" y="1000415"/>
                  <a:pt x="4312607" y="996051"/>
                </a:cubicBezTo>
                <a:cubicBezTo>
                  <a:pt x="4317013" y="996259"/>
                  <a:pt x="4321177" y="996502"/>
                  <a:pt x="4325272" y="996744"/>
                </a:cubicBezTo>
                <a:close/>
                <a:moveTo>
                  <a:pt x="4298380" y="987221"/>
                </a:moveTo>
                <a:cubicBezTo>
                  <a:pt x="4301156" y="988156"/>
                  <a:pt x="4303967" y="989125"/>
                  <a:pt x="4306777" y="990095"/>
                </a:cubicBezTo>
                <a:cubicBezTo>
                  <a:pt x="4304765" y="990026"/>
                  <a:pt x="4302787" y="989956"/>
                  <a:pt x="4300774" y="989887"/>
                </a:cubicBezTo>
                <a:cubicBezTo>
                  <a:pt x="4298519" y="988744"/>
                  <a:pt x="4296264" y="987601"/>
                  <a:pt x="4294043" y="986493"/>
                </a:cubicBezTo>
                <a:cubicBezTo>
                  <a:pt x="4295500" y="986736"/>
                  <a:pt x="4296958" y="986978"/>
                  <a:pt x="4298380" y="987221"/>
                </a:cubicBezTo>
                <a:close/>
                <a:moveTo>
                  <a:pt x="4263196" y="977212"/>
                </a:moveTo>
                <a:cubicBezTo>
                  <a:pt x="4260976" y="976900"/>
                  <a:pt x="4258720" y="976623"/>
                  <a:pt x="4256499" y="976346"/>
                </a:cubicBezTo>
                <a:cubicBezTo>
                  <a:pt x="4254557" y="975100"/>
                  <a:pt x="4252613" y="973853"/>
                  <a:pt x="4250636" y="972606"/>
                </a:cubicBezTo>
                <a:cubicBezTo>
                  <a:pt x="4252718" y="973160"/>
                  <a:pt x="4254765" y="973749"/>
                  <a:pt x="4256812" y="974303"/>
                </a:cubicBezTo>
                <a:cubicBezTo>
                  <a:pt x="4258929" y="975273"/>
                  <a:pt x="4261080" y="976242"/>
                  <a:pt x="4263196" y="977247"/>
                </a:cubicBezTo>
                <a:close/>
                <a:moveTo>
                  <a:pt x="4220101" y="959654"/>
                </a:moveTo>
                <a:cubicBezTo>
                  <a:pt x="4217950" y="959169"/>
                  <a:pt x="4215764" y="958684"/>
                  <a:pt x="4213613" y="958200"/>
                </a:cubicBezTo>
                <a:cubicBezTo>
                  <a:pt x="4211739" y="956710"/>
                  <a:pt x="4209865" y="955221"/>
                  <a:pt x="4207991" y="953732"/>
                </a:cubicBezTo>
                <a:cubicBezTo>
                  <a:pt x="4210073" y="954529"/>
                  <a:pt x="4212121" y="955325"/>
                  <a:pt x="4214168" y="956122"/>
                </a:cubicBezTo>
                <a:cubicBezTo>
                  <a:pt x="4216145" y="957299"/>
                  <a:pt x="4218123" y="958477"/>
                  <a:pt x="4220101" y="959654"/>
                </a:cubicBezTo>
                <a:close/>
                <a:moveTo>
                  <a:pt x="4178533" y="937594"/>
                </a:moveTo>
                <a:cubicBezTo>
                  <a:pt x="4176693" y="936971"/>
                  <a:pt x="4174889" y="936382"/>
                  <a:pt x="4173050" y="935759"/>
                </a:cubicBezTo>
                <a:cubicBezTo>
                  <a:pt x="4171142" y="933889"/>
                  <a:pt x="4169268" y="932053"/>
                  <a:pt x="4167360" y="930218"/>
                </a:cubicBezTo>
                <a:cubicBezTo>
                  <a:pt x="4168678" y="930910"/>
                  <a:pt x="4169997" y="931568"/>
                  <a:pt x="4171281" y="932226"/>
                </a:cubicBezTo>
                <a:cubicBezTo>
                  <a:pt x="4173675" y="933992"/>
                  <a:pt x="4176104" y="935793"/>
                  <a:pt x="4178498" y="937559"/>
                </a:cubicBezTo>
                <a:close/>
                <a:moveTo>
                  <a:pt x="4139636" y="911101"/>
                </a:moveTo>
                <a:cubicBezTo>
                  <a:pt x="4137866" y="910305"/>
                  <a:pt x="4136097" y="909474"/>
                  <a:pt x="4134327" y="908677"/>
                </a:cubicBezTo>
                <a:cubicBezTo>
                  <a:pt x="4132835" y="906946"/>
                  <a:pt x="4131378" y="905214"/>
                  <a:pt x="4129886" y="903482"/>
                </a:cubicBezTo>
                <a:cubicBezTo>
                  <a:pt x="4131551" y="904556"/>
                  <a:pt x="4133217" y="905664"/>
                  <a:pt x="4134848" y="906703"/>
                </a:cubicBezTo>
                <a:cubicBezTo>
                  <a:pt x="4136444" y="908158"/>
                  <a:pt x="4138040" y="909612"/>
                  <a:pt x="4139636" y="911101"/>
                </a:cubicBezTo>
                <a:close/>
                <a:moveTo>
                  <a:pt x="4103203" y="880730"/>
                </a:moveTo>
                <a:cubicBezTo>
                  <a:pt x="4101572" y="879795"/>
                  <a:pt x="4099941" y="878825"/>
                  <a:pt x="4098276" y="877890"/>
                </a:cubicBezTo>
                <a:cubicBezTo>
                  <a:pt x="4096749" y="875743"/>
                  <a:pt x="4095222" y="873631"/>
                  <a:pt x="4093696" y="871518"/>
                </a:cubicBezTo>
                <a:cubicBezTo>
                  <a:pt x="4095083" y="872626"/>
                  <a:pt x="4096471" y="873734"/>
                  <a:pt x="4097825" y="874808"/>
                </a:cubicBezTo>
                <a:cubicBezTo>
                  <a:pt x="4099629" y="876782"/>
                  <a:pt x="4101433" y="878756"/>
                  <a:pt x="4103238" y="880730"/>
                </a:cubicBezTo>
                <a:close/>
                <a:moveTo>
                  <a:pt x="4064202" y="842982"/>
                </a:moveTo>
                <a:cubicBezTo>
                  <a:pt x="4062779" y="840696"/>
                  <a:pt x="4061391" y="838376"/>
                  <a:pt x="4059969" y="836090"/>
                </a:cubicBezTo>
                <a:cubicBezTo>
                  <a:pt x="4060420" y="836506"/>
                  <a:pt x="4060836" y="836922"/>
                  <a:pt x="4061287" y="837337"/>
                </a:cubicBezTo>
                <a:cubicBezTo>
                  <a:pt x="4063369" y="839934"/>
                  <a:pt x="4065451" y="842601"/>
                  <a:pt x="4067568" y="845337"/>
                </a:cubicBezTo>
                <a:cubicBezTo>
                  <a:pt x="4066457" y="844540"/>
                  <a:pt x="4065312" y="843744"/>
                  <a:pt x="4064202" y="842982"/>
                </a:cubicBezTo>
                <a:close/>
                <a:moveTo>
                  <a:pt x="4035298" y="807485"/>
                </a:moveTo>
                <a:cubicBezTo>
                  <a:pt x="4034327" y="806654"/>
                  <a:pt x="4033355" y="805858"/>
                  <a:pt x="4032384" y="805026"/>
                </a:cubicBezTo>
                <a:cubicBezTo>
                  <a:pt x="4031447" y="803260"/>
                  <a:pt x="4030510" y="801529"/>
                  <a:pt x="4029573" y="799762"/>
                </a:cubicBezTo>
                <a:cubicBezTo>
                  <a:pt x="4030267" y="800559"/>
                  <a:pt x="4030961" y="801321"/>
                  <a:pt x="4031690" y="802083"/>
                </a:cubicBezTo>
                <a:cubicBezTo>
                  <a:pt x="4032904" y="803884"/>
                  <a:pt x="4034119" y="805650"/>
                  <a:pt x="4035333" y="807451"/>
                </a:cubicBezTo>
                <a:close/>
                <a:moveTo>
                  <a:pt x="4004556" y="766205"/>
                </a:moveTo>
                <a:cubicBezTo>
                  <a:pt x="4003862" y="765512"/>
                  <a:pt x="4003133" y="764854"/>
                  <a:pt x="4002439" y="764162"/>
                </a:cubicBezTo>
                <a:cubicBezTo>
                  <a:pt x="4001572" y="762326"/>
                  <a:pt x="4000704" y="760456"/>
                  <a:pt x="3999837" y="758621"/>
                </a:cubicBezTo>
                <a:cubicBezTo>
                  <a:pt x="4000114" y="758967"/>
                  <a:pt x="4000392" y="759313"/>
                  <a:pt x="4000670" y="759660"/>
                </a:cubicBezTo>
                <a:cubicBezTo>
                  <a:pt x="4001988" y="761807"/>
                  <a:pt x="4003272" y="763989"/>
                  <a:pt x="4004590" y="766205"/>
                </a:cubicBezTo>
                <a:close/>
                <a:moveTo>
                  <a:pt x="3972356" y="716198"/>
                </a:moveTo>
                <a:cubicBezTo>
                  <a:pt x="3973466" y="718206"/>
                  <a:pt x="3974542" y="720249"/>
                  <a:pt x="3975617" y="722293"/>
                </a:cubicBezTo>
                <a:cubicBezTo>
                  <a:pt x="3975132" y="721773"/>
                  <a:pt x="3974646" y="721254"/>
                  <a:pt x="3974160" y="720734"/>
                </a:cubicBezTo>
                <a:cubicBezTo>
                  <a:pt x="3973466" y="719107"/>
                  <a:pt x="3972807" y="717479"/>
                  <a:pt x="3972113" y="715851"/>
                </a:cubicBezTo>
                <a:lnTo>
                  <a:pt x="3972356" y="716163"/>
                </a:lnTo>
                <a:close/>
                <a:moveTo>
                  <a:pt x="3948587" y="676787"/>
                </a:moveTo>
                <a:cubicBezTo>
                  <a:pt x="3948275" y="676406"/>
                  <a:pt x="3947928" y="676026"/>
                  <a:pt x="3947616" y="675645"/>
                </a:cubicBezTo>
                <a:cubicBezTo>
                  <a:pt x="3947130" y="674363"/>
                  <a:pt x="3946645" y="673082"/>
                  <a:pt x="3946124" y="671766"/>
                </a:cubicBezTo>
                <a:cubicBezTo>
                  <a:pt x="3946957" y="673428"/>
                  <a:pt x="3947755" y="675090"/>
                  <a:pt x="3948587" y="676787"/>
                </a:cubicBezTo>
                <a:close/>
                <a:moveTo>
                  <a:pt x="3922945" y="629377"/>
                </a:moveTo>
                <a:lnTo>
                  <a:pt x="3922356" y="628650"/>
                </a:lnTo>
                <a:cubicBezTo>
                  <a:pt x="3922078" y="627819"/>
                  <a:pt x="3921766" y="626953"/>
                  <a:pt x="3921488" y="626122"/>
                </a:cubicBezTo>
                <a:cubicBezTo>
                  <a:pt x="3921974" y="627196"/>
                  <a:pt x="3922460" y="628269"/>
                  <a:pt x="3922945" y="629377"/>
                </a:cubicBezTo>
                <a:close/>
                <a:moveTo>
                  <a:pt x="3877144" y="534073"/>
                </a:moveTo>
                <a:cubicBezTo>
                  <a:pt x="3876693" y="533415"/>
                  <a:pt x="3876242" y="532757"/>
                  <a:pt x="3875791" y="532099"/>
                </a:cubicBezTo>
                <a:cubicBezTo>
                  <a:pt x="3875617" y="531510"/>
                  <a:pt x="3875444" y="530921"/>
                  <a:pt x="3875270" y="530333"/>
                </a:cubicBezTo>
                <a:cubicBezTo>
                  <a:pt x="3875860" y="531510"/>
                  <a:pt x="3876450" y="532653"/>
                  <a:pt x="3877040" y="533830"/>
                </a:cubicBezTo>
                <a:cubicBezTo>
                  <a:pt x="3877040" y="533934"/>
                  <a:pt x="3877109" y="534003"/>
                  <a:pt x="3877144" y="534107"/>
                </a:cubicBezTo>
                <a:close/>
                <a:moveTo>
                  <a:pt x="3772459" y="277664"/>
                </a:moveTo>
                <a:cubicBezTo>
                  <a:pt x="3713021" y="171589"/>
                  <a:pt x="3629468" y="117114"/>
                  <a:pt x="3517636" y="111296"/>
                </a:cubicBezTo>
                <a:cubicBezTo>
                  <a:pt x="3340120" y="102015"/>
                  <a:pt x="3201361" y="248609"/>
                  <a:pt x="3147545" y="388761"/>
                </a:cubicBezTo>
                <a:cubicBezTo>
                  <a:pt x="3108856" y="489572"/>
                  <a:pt x="3086510" y="593846"/>
                  <a:pt x="3064893" y="694692"/>
                </a:cubicBezTo>
                <a:cubicBezTo>
                  <a:pt x="3051292" y="758136"/>
                  <a:pt x="3037239" y="823762"/>
                  <a:pt x="3019508" y="885855"/>
                </a:cubicBezTo>
                <a:cubicBezTo>
                  <a:pt x="3011354" y="887171"/>
                  <a:pt x="3003200" y="888487"/>
                  <a:pt x="2995046" y="889838"/>
                </a:cubicBezTo>
                <a:cubicBezTo>
                  <a:pt x="3017218" y="815173"/>
                  <a:pt x="3032208" y="738916"/>
                  <a:pt x="3048100" y="658260"/>
                </a:cubicBezTo>
                <a:cubicBezTo>
                  <a:pt x="3068606" y="554228"/>
                  <a:pt x="3089772" y="446629"/>
                  <a:pt x="3128044" y="342182"/>
                </a:cubicBezTo>
                <a:cubicBezTo>
                  <a:pt x="3180820" y="198047"/>
                  <a:pt x="3319890" y="48545"/>
                  <a:pt x="3500495" y="60977"/>
                </a:cubicBezTo>
                <a:cubicBezTo>
                  <a:pt x="3625096" y="69150"/>
                  <a:pt x="3713750" y="139071"/>
                  <a:pt x="3771488" y="274651"/>
                </a:cubicBezTo>
                <a:cubicBezTo>
                  <a:pt x="3771800" y="275656"/>
                  <a:pt x="3772112" y="276660"/>
                  <a:pt x="3772459" y="277664"/>
                </a:cubicBezTo>
                <a:close/>
                <a:moveTo>
                  <a:pt x="3500876" y="55991"/>
                </a:moveTo>
                <a:cubicBezTo>
                  <a:pt x="3417288" y="50242"/>
                  <a:pt x="3335227" y="78986"/>
                  <a:pt x="3263506" y="139140"/>
                </a:cubicBezTo>
                <a:cubicBezTo>
                  <a:pt x="3202264" y="190498"/>
                  <a:pt x="3151049" y="263916"/>
                  <a:pt x="3122978" y="340554"/>
                </a:cubicBezTo>
                <a:cubicBezTo>
                  <a:pt x="3084602" y="445348"/>
                  <a:pt x="3063367" y="553120"/>
                  <a:pt x="3042860" y="657359"/>
                </a:cubicBezTo>
                <a:cubicBezTo>
                  <a:pt x="3026830" y="738777"/>
                  <a:pt x="3011666" y="815693"/>
                  <a:pt x="2989182" y="890877"/>
                </a:cubicBezTo>
                <a:cubicBezTo>
                  <a:pt x="2980993" y="892297"/>
                  <a:pt x="2972804" y="893717"/>
                  <a:pt x="2964616" y="895206"/>
                </a:cubicBezTo>
                <a:cubicBezTo>
                  <a:pt x="2992513" y="807000"/>
                  <a:pt x="3008960" y="716198"/>
                  <a:pt x="3026344" y="620131"/>
                </a:cubicBezTo>
                <a:cubicBezTo>
                  <a:pt x="3045740" y="512948"/>
                  <a:pt x="3065796" y="402128"/>
                  <a:pt x="3103512" y="293941"/>
                </a:cubicBezTo>
                <a:cubicBezTo>
                  <a:pt x="3157607" y="139659"/>
                  <a:pt x="3305560" y="-8908"/>
                  <a:pt x="3483631" y="5706"/>
                </a:cubicBezTo>
                <a:lnTo>
                  <a:pt x="3483631" y="5706"/>
                </a:lnTo>
                <a:cubicBezTo>
                  <a:pt x="3608302" y="15715"/>
                  <a:pt x="3696817" y="87574"/>
                  <a:pt x="3753341" y="225094"/>
                </a:cubicBezTo>
                <a:cubicBezTo>
                  <a:pt x="3695048" y="118708"/>
                  <a:pt x="3612119" y="63298"/>
                  <a:pt x="3500842" y="56025"/>
                </a:cubicBezTo>
                <a:close/>
                <a:moveTo>
                  <a:pt x="7305327" y="1291039"/>
                </a:moveTo>
                <a:cubicBezTo>
                  <a:pt x="7304946" y="1290623"/>
                  <a:pt x="7304599" y="1290243"/>
                  <a:pt x="7304217" y="1289827"/>
                </a:cubicBezTo>
                <a:cubicBezTo>
                  <a:pt x="7309630" y="1288961"/>
                  <a:pt x="7314731" y="1288269"/>
                  <a:pt x="7319658" y="1287680"/>
                </a:cubicBezTo>
                <a:lnTo>
                  <a:pt x="7321011" y="1287541"/>
                </a:lnTo>
                <a:cubicBezTo>
                  <a:pt x="7315945" y="1288580"/>
                  <a:pt x="7310706" y="1289758"/>
                  <a:pt x="7305292" y="1291039"/>
                </a:cubicBezTo>
                <a:close/>
              </a:path>
            </a:pathLst>
          </a:custGeom>
          <a:gradFill>
            <a:gsLst>
              <a:gs pos="0">
                <a:srgbClr val="FFFFFF">
                  <a:alpha val="0"/>
                </a:srgbClr>
              </a:gs>
              <a:gs pos="38000">
                <a:srgbClr val="FFFFFF">
                  <a:alpha val="20000"/>
                </a:srgbClr>
              </a:gs>
              <a:gs pos="100000">
                <a:srgbClr val="FFFFFF">
                  <a:alpha val="0"/>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a:p>
        </p:txBody>
      </p:sp>
      <p:sp>
        <p:nvSpPr>
          <p:cNvPr id="1934" name="Google Shape;1934;p68"/>
          <p:cNvSpPr txBox="1">
            <a:spLocks noGrp="1"/>
          </p:cNvSpPr>
          <p:nvPr>
            <p:ph type="title"/>
          </p:nvPr>
        </p:nvSpPr>
        <p:spPr>
          <a:xfrm>
            <a:off x="406650" y="1126425"/>
            <a:ext cx="11328600" cy="1533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Thank you</a:t>
            </a:r>
            <a:endParaRPr/>
          </a:p>
        </p:txBody>
      </p:sp>
      <p:sp>
        <p:nvSpPr>
          <p:cNvPr id="1935" name="Google Shape;1935;p68"/>
          <p:cNvSpPr txBox="1"/>
          <p:nvPr/>
        </p:nvSpPr>
        <p:spPr>
          <a:xfrm>
            <a:off x="457068" y="4124105"/>
            <a:ext cx="4004700" cy="283154"/>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600" dirty="0">
                <a:solidFill>
                  <a:srgbClr val="FFFFFF"/>
                </a:solidFill>
                <a:latin typeface="Space Mono"/>
                <a:ea typeface="Space Mono"/>
                <a:cs typeface="Space Mono"/>
                <a:sym typeface="Space Mono"/>
              </a:rPr>
              <a:t>Director, Government Programs</a:t>
            </a:r>
            <a:endParaRPr sz="1600" dirty="0">
              <a:solidFill>
                <a:srgbClr val="FFFFFF"/>
              </a:solidFill>
              <a:latin typeface="Space Mono"/>
              <a:ea typeface="Space Mono"/>
              <a:cs typeface="Space Mono"/>
              <a:sym typeface="Space Mono"/>
            </a:endParaRPr>
          </a:p>
        </p:txBody>
      </p:sp>
      <p:sp>
        <p:nvSpPr>
          <p:cNvPr id="1936" name="Google Shape;1936;p68"/>
          <p:cNvSpPr txBox="1"/>
          <p:nvPr/>
        </p:nvSpPr>
        <p:spPr>
          <a:xfrm>
            <a:off x="457068" y="3648151"/>
            <a:ext cx="4004700" cy="461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3000" dirty="0">
                <a:solidFill>
                  <a:srgbClr val="FFFFFF"/>
                </a:solidFill>
                <a:latin typeface="Barlow Condensed Medium"/>
                <a:ea typeface="Barlow Condensed Medium"/>
                <a:cs typeface="Barlow Condensed Medium"/>
                <a:sym typeface="Barlow Condensed Medium"/>
              </a:rPr>
              <a:t>Matthew Loll</a:t>
            </a:r>
            <a:endParaRPr sz="3000" dirty="0">
              <a:solidFill>
                <a:srgbClr val="FFFFFF"/>
              </a:solidFill>
              <a:latin typeface="Barlow Condensed Medium"/>
              <a:ea typeface="Barlow Condensed Medium"/>
              <a:cs typeface="Barlow Condensed Medium"/>
              <a:sym typeface="Barlow Condensed Medium"/>
            </a:endParaRPr>
          </a:p>
        </p:txBody>
      </p:sp>
      <p:sp>
        <p:nvSpPr>
          <p:cNvPr id="1937" name="Google Shape;1937;p68"/>
          <p:cNvSpPr/>
          <p:nvPr/>
        </p:nvSpPr>
        <p:spPr>
          <a:xfrm>
            <a:off x="3001317" y="4732799"/>
            <a:ext cx="195929" cy="195929"/>
          </a:xfrm>
          <a:custGeom>
            <a:avLst/>
            <a:gdLst/>
            <a:ahLst/>
            <a:cxnLst/>
            <a:rect l="l" t="t" r="r" b="b"/>
            <a:pathLst>
              <a:path w="161925" h="161925" extrusionOk="0">
                <a:moveTo>
                  <a:pt x="151831" y="161925"/>
                </a:moveTo>
                <a:cubicBezTo>
                  <a:pt x="133881" y="161925"/>
                  <a:pt x="115848" y="157751"/>
                  <a:pt x="97731" y="149404"/>
                </a:cubicBezTo>
                <a:cubicBezTo>
                  <a:pt x="79616" y="141057"/>
                  <a:pt x="62972" y="129283"/>
                  <a:pt x="47799" y="114081"/>
                </a:cubicBezTo>
                <a:cubicBezTo>
                  <a:pt x="32627" y="98877"/>
                  <a:pt x="20868" y="82232"/>
                  <a:pt x="12521" y="64146"/>
                </a:cubicBezTo>
                <a:cubicBezTo>
                  <a:pt x="4174" y="46061"/>
                  <a:pt x="0" y="28044"/>
                  <a:pt x="0" y="10094"/>
                </a:cubicBezTo>
                <a:cubicBezTo>
                  <a:pt x="0" y="7210"/>
                  <a:pt x="953" y="4806"/>
                  <a:pt x="2858" y="2884"/>
                </a:cubicBezTo>
                <a:cubicBezTo>
                  <a:pt x="4763" y="961"/>
                  <a:pt x="7144" y="0"/>
                  <a:pt x="10001" y="0"/>
                </a:cubicBezTo>
                <a:lnTo>
                  <a:pt x="41067" y="0"/>
                </a:lnTo>
                <a:cubicBezTo>
                  <a:pt x="43472" y="0"/>
                  <a:pt x="45594" y="785"/>
                  <a:pt x="47432" y="2355"/>
                </a:cubicBezTo>
                <a:cubicBezTo>
                  <a:pt x="49270" y="3924"/>
                  <a:pt x="50440" y="5862"/>
                  <a:pt x="50940" y="8170"/>
                </a:cubicBezTo>
                <a:lnTo>
                  <a:pt x="56400" y="36195"/>
                </a:lnTo>
                <a:cubicBezTo>
                  <a:pt x="56778" y="38795"/>
                  <a:pt x="56698" y="41030"/>
                  <a:pt x="56162" y="42898"/>
                </a:cubicBezTo>
                <a:cubicBezTo>
                  <a:pt x="55624" y="44767"/>
                  <a:pt x="54658" y="46336"/>
                  <a:pt x="53266" y="47606"/>
                </a:cubicBezTo>
                <a:lnTo>
                  <a:pt x="31268" y="69021"/>
                </a:lnTo>
                <a:cubicBezTo>
                  <a:pt x="34808" y="75504"/>
                  <a:pt x="38853" y="81637"/>
                  <a:pt x="43403" y="87420"/>
                </a:cubicBezTo>
                <a:cubicBezTo>
                  <a:pt x="47951" y="93202"/>
                  <a:pt x="52876" y="98724"/>
                  <a:pt x="58176" y="103987"/>
                </a:cubicBezTo>
                <a:cubicBezTo>
                  <a:pt x="63402" y="109214"/>
                  <a:pt x="68959" y="114069"/>
                  <a:pt x="74845" y="118551"/>
                </a:cubicBezTo>
                <a:cubicBezTo>
                  <a:pt x="80732" y="123032"/>
                  <a:pt x="87088" y="127202"/>
                  <a:pt x="93914" y="131062"/>
                </a:cubicBezTo>
                <a:lnTo>
                  <a:pt x="115288" y="109502"/>
                </a:lnTo>
                <a:cubicBezTo>
                  <a:pt x="116779" y="107951"/>
                  <a:pt x="118584" y="106863"/>
                  <a:pt x="120703" y="106239"/>
                </a:cubicBezTo>
                <a:cubicBezTo>
                  <a:pt x="122821" y="105617"/>
                  <a:pt x="125022" y="105465"/>
                  <a:pt x="127306" y="105782"/>
                </a:cubicBezTo>
                <a:lnTo>
                  <a:pt x="153755" y="111169"/>
                </a:lnTo>
                <a:cubicBezTo>
                  <a:pt x="156160" y="111804"/>
                  <a:pt x="158123" y="113031"/>
                  <a:pt x="159644" y="114850"/>
                </a:cubicBezTo>
                <a:cubicBezTo>
                  <a:pt x="161165" y="116669"/>
                  <a:pt x="161925" y="118733"/>
                  <a:pt x="161925" y="121041"/>
                </a:cubicBezTo>
                <a:lnTo>
                  <a:pt x="161925" y="151924"/>
                </a:lnTo>
                <a:cubicBezTo>
                  <a:pt x="161925" y="154781"/>
                  <a:pt x="160964" y="157163"/>
                  <a:pt x="159041" y="159068"/>
                </a:cubicBezTo>
                <a:cubicBezTo>
                  <a:pt x="157119" y="160973"/>
                  <a:pt x="154715" y="161925"/>
                  <a:pt x="151831" y="161925"/>
                </a:cubicBezTo>
                <a:close/>
                <a:moveTo>
                  <a:pt x="24508" y="55502"/>
                </a:moveTo>
                <a:lnTo>
                  <a:pt x="41508" y="39236"/>
                </a:lnTo>
                <a:cubicBezTo>
                  <a:pt x="41812" y="38991"/>
                  <a:pt x="42011" y="38656"/>
                  <a:pt x="42103" y="38229"/>
                </a:cubicBezTo>
                <a:cubicBezTo>
                  <a:pt x="42195" y="37802"/>
                  <a:pt x="42180" y="37405"/>
                  <a:pt x="42058" y="37038"/>
                </a:cubicBezTo>
                <a:lnTo>
                  <a:pt x="37917" y="15752"/>
                </a:lnTo>
                <a:cubicBezTo>
                  <a:pt x="37794" y="15265"/>
                  <a:pt x="37581" y="14899"/>
                  <a:pt x="37276" y="14654"/>
                </a:cubicBezTo>
                <a:cubicBezTo>
                  <a:pt x="36971" y="14410"/>
                  <a:pt x="36574" y="14288"/>
                  <a:pt x="36085" y="14288"/>
                </a:cubicBezTo>
                <a:lnTo>
                  <a:pt x="15716" y="14288"/>
                </a:lnTo>
                <a:cubicBezTo>
                  <a:pt x="15350" y="14288"/>
                  <a:pt x="15044" y="14410"/>
                  <a:pt x="14799" y="14654"/>
                </a:cubicBezTo>
                <a:cubicBezTo>
                  <a:pt x="14557" y="14899"/>
                  <a:pt x="14435" y="15204"/>
                  <a:pt x="14435" y="15571"/>
                </a:cubicBezTo>
                <a:cubicBezTo>
                  <a:pt x="14923" y="22080"/>
                  <a:pt x="15988" y="28692"/>
                  <a:pt x="17631" y="35407"/>
                </a:cubicBezTo>
                <a:cubicBezTo>
                  <a:pt x="19272" y="42124"/>
                  <a:pt x="21565" y="48822"/>
                  <a:pt x="24508" y="55502"/>
                </a:cubicBezTo>
                <a:close/>
                <a:moveTo>
                  <a:pt x="107375" y="137820"/>
                </a:moveTo>
                <a:cubicBezTo>
                  <a:pt x="113689" y="140763"/>
                  <a:pt x="120274" y="143013"/>
                  <a:pt x="127130" y="144570"/>
                </a:cubicBezTo>
                <a:cubicBezTo>
                  <a:pt x="133988" y="146126"/>
                  <a:pt x="140396" y="147051"/>
                  <a:pt x="146354" y="147345"/>
                </a:cubicBezTo>
                <a:cubicBezTo>
                  <a:pt x="146721" y="147345"/>
                  <a:pt x="147026" y="147222"/>
                  <a:pt x="147271" y="146978"/>
                </a:cubicBezTo>
                <a:cubicBezTo>
                  <a:pt x="147515" y="146733"/>
                  <a:pt x="147638" y="146428"/>
                  <a:pt x="147638" y="146061"/>
                </a:cubicBezTo>
                <a:lnTo>
                  <a:pt x="147638" y="126023"/>
                </a:lnTo>
                <a:cubicBezTo>
                  <a:pt x="147638" y="125534"/>
                  <a:pt x="147515" y="125137"/>
                  <a:pt x="147271" y="124832"/>
                </a:cubicBezTo>
                <a:cubicBezTo>
                  <a:pt x="147026" y="124527"/>
                  <a:pt x="146660" y="124314"/>
                  <a:pt x="146173" y="124192"/>
                </a:cubicBezTo>
                <a:lnTo>
                  <a:pt x="126171" y="120125"/>
                </a:lnTo>
                <a:cubicBezTo>
                  <a:pt x="125804" y="120002"/>
                  <a:pt x="125483" y="119987"/>
                  <a:pt x="125209" y="120079"/>
                </a:cubicBezTo>
                <a:cubicBezTo>
                  <a:pt x="124934" y="120171"/>
                  <a:pt x="124643" y="120370"/>
                  <a:pt x="124337" y="120675"/>
                </a:cubicBezTo>
                <a:lnTo>
                  <a:pt x="107375" y="13782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900">
              <a:solidFill>
                <a:srgbClr val="FFFFFF"/>
              </a:solidFill>
              <a:latin typeface="Arial"/>
              <a:ea typeface="Arial"/>
              <a:cs typeface="Arial"/>
              <a:sym typeface="Arial"/>
            </a:endParaRPr>
          </a:p>
        </p:txBody>
      </p:sp>
      <p:sp>
        <p:nvSpPr>
          <p:cNvPr id="1938" name="Google Shape;1938;p68"/>
          <p:cNvSpPr/>
          <p:nvPr/>
        </p:nvSpPr>
        <p:spPr>
          <a:xfrm>
            <a:off x="457062" y="4744324"/>
            <a:ext cx="218980" cy="172879"/>
          </a:xfrm>
          <a:custGeom>
            <a:avLst/>
            <a:gdLst/>
            <a:ahLst/>
            <a:cxnLst/>
            <a:rect l="l" t="t" r="r" b="b"/>
            <a:pathLst>
              <a:path w="180975" h="142875" extrusionOk="0">
                <a:moveTo>
                  <a:pt x="17219" y="142875"/>
                </a:moveTo>
                <a:cubicBezTo>
                  <a:pt x="12407" y="142875"/>
                  <a:pt x="8334" y="141208"/>
                  <a:pt x="5001" y="137874"/>
                </a:cubicBezTo>
                <a:cubicBezTo>
                  <a:pt x="1667" y="134541"/>
                  <a:pt x="0" y="130468"/>
                  <a:pt x="0" y="125656"/>
                </a:cubicBezTo>
                <a:lnTo>
                  <a:pt x="0" y="17219"/>
                </a:lnTo>
                <a:cubicBezTo>
                  <a:pt x="0" y="12407"/>
                  <a:pt x="1667" y="8334"/>
                  <a:pt x="5001" y="5001"/>
                </a:cubicBezTo>
                <a:cubicBezTo>
                  <a:pt x="8334" y="1667"/>
                  <a:pt x="12407" y="0"/>
                  <a:pt x="17219" y="0"/>
                </a:cubicBezTo>
                <a:lnTo>
                  <a:pt x="163756" y="0"/>
                </a:lnTo>
                <a:cubicBezTo>
                  <a:pt x="168568" y="0"/>
                  <a:pt x="172641" y="1667"/>
                  <a:pt x="175974" y="5001"/>
                </a:cubicBezTo>
                <a:cubicBezTo>
                  <a:pt x="179308" y="8334"/>
                  <a:pt x="180975" y="12407"/>
                  <a:pt x="180975" y="17219"/>
                </a:cubicBezTo>
                <a:lnTo>
                  <a:pt x="180975" y="125656"/>
                </a:lnTo>
                <a:cubicBezTo>
                  <a:pt x="180975" y="130468"/>
                  <a:pt x="179308" y="134541"/>
                  <a:pt x="175974" y="137874"/>
                </a:cubicBezTo>
                <a:cubicBezTo>
                  <a:pt x="172641" y="141208"/>
                  <a:pt x="168568" y="142875"/>
                  <a:pt x="163756" y="142875"/>
                </a:cubicBezTo>
                <a:lnTo>
                  <a:pt x="17219" y="142875"/>
                </a:lnTo>
                <a:close/>
                <a:moveTo>
                  <a:pt x="90488" y="76750"/>
                </a:moveTo>
                <a:lnTo>
                  <a:pt x="14288" y="28025"/>
                </a:lnTo>
                <a:lnTo>
                  <a:pt x="14288" y="125656"/>
                </a:lnTo>
                <a:cubicBezTo>
                  <a:pt x="14288" y="126512"/>
                  <a:pt x="14562" y="127214"/>
                  <a:pt x="15111" y="127764"/>
                </a:cubicBezTo>
                <a:cubicBezTo>
                  <a:pt x="15661" y="128313"/>
                  <a:pt x="16363" y="128588"/>
                  <a:pt x="17219" y="128588"/>
                </a:cubicBezTo>
                <a:lnTo>
                  <a:pt x="163756" y="128588"/>
                </a:lnTo>
                <a:cubicBezTo>
                  <a:pt x="164612" y="128588"/>
                  <a:pt x="165314" y="128313"/>
                  <a:pt x="165864" y="127764"/>
                </a:cubicBezTo>
                <a:cubicBezTo>
                  <a:pt x="166413" y="127214"/>
                  <a:pt x="166688" y="126512"/>
                  <a:pt x="166688" y="125656"/>
                </a:cubicBezTo>
                <a:lnTo>
                  <a:pt x="166688" y="28025"/>
                </a:lnTo>
                <a:lnTo>
                  <a:pt x="90488" y="76750"/>
                </a:lnTo>
                <a:close/>
                <a:moveTo>
                  <a:pt x="90488" y="61913"/>
                </a:moveTo>
                <a:lnTo>
                  <a:pt x="165223" y="14288"/>
                </a:lnTo>
                <a:lnTo>
                  <a:pt x="15752" y="14288"/>
                </a:lnTo>
                <a:lnTo>
                  <a:pt x="90488" y="61913"/>
                </a:lnTo>
                <a:close/>
                <a:moveTo>
                  <a:pt x="14288" y="28025"/>
                </a:moveTo>
                <a:lnTo>
                  <a:pt x="14288" y="14288"/>
                </a:lnTo>
                <a:lnTo>
                  <a:pt x="14288" y="125656"/>
                </a:lnTo>
                <a:cubicBezTo>
                  <a:pt x="14288" y="126512"/>
                  <a:pt x="14562" y="127214"/>
                  <a:pt x="15111" y="127764"/>
                </a:cubicBezTo>
                <a:cubicBezTo>
                  <a:pt x="15661" y="128313"/>
                  <a:pt x="16363" y="128588"/>
                  <a:pt x="17219" y="128588"/>
                </a:cubicBezTo>
                <a:lnTo>
                  <a:pt x="14288" y="128588"/>
                </a:lnTo>
                <a:lnTo>
                  <a:pt x="14288" y="2802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900">
              <a:solidFill>
                <a:srgbClr val="000000"/>
              </a:solidFill>
              <a:latin typeface="Arial"/>
              <a:ea typeface="Arial"/>
              <a:cs typeface="Arial"/>
              <a:sym typeface="Arial"/>
            </a:endParaRPr>
          </a:p>
        </p:txBody>
      </p:sp>
      <p:sp>
        <p:nvSpPr>
          <p:cNvPr id="1939" name="Google Shape;1939;p68"/>
          <p:cNvSpPr txBox="1"/>
          <p:nvPr/>
        </p:nvSpPr>
        <p:spPr>
          <a:xfrm>
            <a:off x="903578" y="4746160"/>
            <a:ext cx="1841400" cy="212366"/>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200" dirty="0">
                <a:solidFill>
                  <a:srgbClr val="FFFFFF"/>
                </a:solidFill>
                <a:latin typeface="Open Sans"/>
                <a:ea typeface="Open Sans"/>
                <a:cs typeface="Open Sans"/>
                <a:sym typeface="Open Sans"/>
              </a:rPr>
              <a:t>matthew.loll@andesite.ai</a:t>
            </a:r>
            <a:endParaRPr sz="1200" dirty="0">
              <a:solidFill>
                <a:srgbClr val="FFFFFF"/>
              </a:solidFill>
              <a:latin typeface="Open Sans"/>
              <a:ea typeface="Open Sans"/>
              <a:cs typeface="Open Sans"/>
              <a:sym typeface="Open Sans"/>
            </a:endParaRPr>
          </a:p>
        </p:txBody>
      </p:sp>
      <p:sp>
        <p:nvSpPr>
          <p:cNvPr id="1940" name="Google Shape;1940;p68"/>
          <p:cNvSpPr txBox="1"/>
          <p:nvPr/>
        </p:nvSpPr>
        <p:spPr>
          <a:xfrm>
            <a:off x="3425228" y="4746160"/>
            <a:ext cx="1841400" cy="212366"/>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200" dirty="0">
                <a:solidFill>
                  <a:srgbClr val="FFFFFF"/>
                </a:solidFill>
                <a:latin typeface="Open Sans"/>
                <a:ea typeface="Open Sans"/>
                <a:cs typeface="Open Sans"/>
                <a:sym typeface="Open Sans"/>
              </a:rPr>
              <a:t>703-507-9998</a:t>
            </a:r>
            <a:endParaRPr sz="1200" dirty="0">
              <a:solidFill>
                <a:srgbClr val="FFFFFF"/>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5"/>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55"/>
          <p:cNvSpPr txBox="1"/>
          <p:nvPr/>
        </p:nvSpPr>
        <p:spPr>
          <a:xfrm>
            <a:off x="503467" y="5616038"/>
            <a:ext cx="18927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900">
                <a:solidFill>
                  <a:schemeClr val="lt1"/>
                </a:solidFill>
                <a:latin typeface="Space Mono"/>
                <a:ea typeface="Space Mono"/>
                <a:cs typeface="Space Mono"/>
                <a:sym typeface="Space Mono"/>
              </a:rPr>
              <a:t>Security </a:t>
            </a:r>
            <a:br>
              <a:rPr lang="en-US" sz="900">
                <a:solidFill>
                  <a:schemeClr val="lt1"/>
                </a:solidFill>
                <a:latin typeface="Space Mono"/>
                <a:ea typeface="Space Mono"/>
                <a:cs typeface="Space Mono"/>
                <a:sym typeface="Space Mono"/>
              </a:rPr>
            </a:br>
            <a:r>
              <a:rPr lang="en-US" sz="900">
                <a:solidFill>
                  <a:schemeClr val="lt1"/>
                </a:solidFill>
                <a:latin typeface="Space Mono"/>
                <a:ea typeface="Space Mono"/>
                <a:cs typeface="Space Mono"/>
                <a:sym typeface="Space Mono"/>
              </a:rPr>
              <a:t>Platforms </a:t>
            </a:r>
            <a:br>
              <a:rPr lang="en-US" sz="900">
                <a:solidFill>
                  <a:schemeClr val="lt1"/>
                </a:solidFill>
                <a:latin typeface="Space Mono"/>
                <a:ea typeface="Space Mono"/>
                <a:cs typeface="Space Mono"/>
                <a:sym typeface="Space Mono"/>
              </a:rPr>
            </a:br>
            <a:r>
              <a:rPr lang="en-US" sz="900">
                <a:solidFill>
                  <a:schemeClr val="lt1"/>
                </a:solidFill>
                <a:latin typeface="Space Mono"/>
                <a:ea typeface="Space Mono"/>
                <a:cs typeface="Space Mono"/>
                <a:sym typeface="Space Mono"/>
              </a:rPr>
              <a:t>&amp; Tools</a:t>
            </a:r>
            <a:endParaRPr sz="900">
              <a:solidFill>
                <a:schemeClr val="lt1"/>
              </a:solidFill>
              <a:latin typeface="Space Mono"/>
              <a:ea typeface="Space Mono"/>
              <a:cs typeface="Space Mono"/>
              <a:sym typeface="Space Mono"/>
            </a:endParaRPr>
          </a:p>
        </p:txBody>
      </p:sp>
      <p:sp>
        <p:nvSpPr>
          <p:cNvPr id="1339" name="Google Shape;1339;p55"/>
          <p:cNvSpPr txBox="1"/>
          <p:nvPr/>
        </p:nvSpPr>
        <p:spPr>
          <a:xfrm>
            <a:off x="2231142" y="5616038"/>
            <a:ext cx="18927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900">
                <a:solidFill>
                  <a:schemeClr val="lt1"/>
                </a:solidFill>
                <a:latin typeface="Space Mono"/>
                <a:ea typeface="Space Mono"/>
                <a:cs typeface="Space Mono"/>
                <a:sym typeface="Space Mono"/>
              </a:rPr>
              <a:t>Unstructured, Semi-structured </a:t>
            </a:r>
            <a:br>
              <a:rPr lang="en-US" sz="900">
                <a:solidFill>
                  <a:schemeClr val="lt1"/>
                </a:solidFill>
                <a:latin typeface="Space Mono"/>
                <a:ea typeface="Space Mono"/>
                <a:cs typeface="Space Mono"/>
                <a:sym typeface="Space Mono"/>
              </a:rPr>
            </a:br>
            <a:r>
              <a:rPr lang="en-US" sz="900">
                <a:solidFill>
                  <a:schemeClr val="lt1"/>
                </a:solidFill>
                <a:latin typeface="Space Mono"/>
                <a:ea typeface="Space Mono"/>
                <a:cs typeface="Space Mono"/>
                <a:sym typeface="Space Mono"/>
              </a:rPr>
              <a:t>&amp; Structured Data</a:t>
            </a:r>
            <a:endParaRPr sz="900">
              <a:solidFill>
                <a:schemeClr val="lt1"/>
              </a:solidFill>
              <a:latin typeface="Space Mono"/>
              <a:ea typeface="Space Mono"/>
              <a:cs typeface="Space Mono"/>
              <a:sym typeface="Space Mono"/>
            </a:endParaRPr>
          </a:p>
        </p:txBody>
      </p:sp>
      <p:sp>
        <p:nvSpPr>
          <p:cNvPr id="1340" name="Google Shape;1340;p55"/>
          <p:cNvSpPr txBox="1"/>
          <p:nvPr/>
        </p:nvSpPr>
        <p:spPr>
          <a:xfrm>
            <a:off x="6105717" y="5616038"/>
            <a:ext cx="18927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900">
                <a:solidFill>
                  <a:schemeClr val="lt1"/>
                </a:solidFill>
                <a:latin typeface="Space Mono"/>
                <a:ea typeface="Space Mono"/>
                <a:cs typeface="Space Mono"/>
                <a:sym typeface="Space Mono"/>
              </a:rPr>
              <a:t>Threat </a:t>
            </a:r>
            <a:br>
              <a:rPr lang="en-US" sz="900">
                <a:solidFill>
                  <a:schemeClr val="lt1"/>
                </a:solidFill>
                <a:latin typeface="Space Mono"/>
                <a:ea typeface="Space Mono"/>
                <a:cs typeface="Space Mono"/>
                <a:sym typeface="Space Mono"/>
              </a:rPr>
            </a:br>
            <a:r>
              <a:rPr lang="en-US" sz="900">
                <a:solidFill>
                  <a:schemeClr val="lt1"/>
                </a:solidFill>
                <a:latin typeface="Space Mono"/>
                <a:ea typeface="Space Mono"/>
                <a:cs typeface="Space Mono"/>
                <a:sym typeface="Space Mono"/>
              </a:rPr>
              <a:t>Intel</a:t>
            </a:r>
            <a:endParaRPr sz="900">
              <a:solidFill>
                <a:schemeClr val="lt1"/>
              </a:solidFill>
              <a:latin typeface="Space Mono"/>
              <a:ea typeface="Space Mono"/>
              <a:cs typeface="Space Mono"/>
              <a:sym typeface="Space Mono"/>
            </a:endParaRPr>
          </a:p>
        </p:txBody>
      </p:sp>
      <p:sp>
        <p:nvSpPr>
          <p:cNvPr id="1341" name="Google Shape;1341;p55"/>
          <p:cNvSpPr txBox="1"/>
          <p:nvPr/>
        </p:nvSpPr>
        <p:spPr>
          <a:xfrm>
            <a:off x="7845904" y="5616038"/>
            <a:ext cx="18927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900">
                <a:solidFill>
                  <a:schemeClr val="lt1"/>
                </a:solidFill>
                <a:latin typeface="Space Mono"/>
                <a:ea typeface="Space Mono"/>
                <a:cs typeface="Space Mono"/>
                <a:sym typeface="Space Mono"/>
              </a:rPr>
              <a:t>Cloud, </a:t>
            </a:r>
            <a:br>
              <a:rPr lang="en-US" sz="900">
                <a:solidFill>
                  <a:schemeClr val="lt1"/>
                </a:solidFill>
                <a:latin typeface="Space Mono"/>
                <a:ea typeface="Space Mono"/>
                <a:cs typeface="Space Mono"/>
                <a:sym typeface="Space Mono"/>
              </a:rPr>
            </a:br>
            <a:r>
              <a:rPr lang="en-US" sz="900">
                <a:solidFill>
                  <a:schemeClr val="lt1"/>
                </a:solidFill>
                <a:latin typeface="Space Mono"/>
                <a:ea typeface="Space Mono"/>
                <a:cs typeface="Space Mono"/>
                <a:sym typeface="Space Mono"/>
              </a:rPr>
              <a:t>Network, EDR</a:t>
            </a:r>
            <a:endParaRPr sz="900">
              <a:solidFill>
                <a:schemeClr val="lt1"/>
              </a:solidFill>
              <a:latin typeface="Space Mono"/>
              <a:ea typeface="Space Mono"/>
              <a:cs typeface="Space Mono"/>
              <a:sym typeface="Space Mono"/>
            </a:endParaRPr>
          </a:p>
        </p:txBody>
      </p:sp>
      <p:sp>
        <p:nvSpPr>
          <p:cNvPr id="1342" name="Google Shape;1342;p55"/>
          <p:cNvSpPr txBox="1"/>
          <p:nvPr/>
        </p:nvSpPr>
        <p:spPr>
          <a:xfrm>
            <a:off x="9583429" y="5616038"/>
            <a:ext cx="18927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900">
                <a:solidFill>
                  <a:schemeClr val="lt1"/>
                </a:solidFill>
                <a:latin typeface="Space Mono"/>
                <a:ea typeface="Space Mono"/>
                <a:cs typeface="Space Mono"/>
                <a:sym typeface="Space Mono"/>
              </a:rPr>
              <a:t>Enrichment </a:t>
            </a:r>
            <a:br>
              <a:rPr lang="en-US" sz="900">
                <a:solidFill>
                  <a:schemeClr val="lt1"/>
                </a:solidFill>
                <a:latin typeface="Space Mono"/>
                <a:ea typeface="Space Mono"/>
                <a:cs typeface="Space Mono"/>
                <a:sym typeface="Space Mono"/>
              </a:rPr>
            </a:br>
            <a:r>
              <a:rPr lang="en-US" sz="900">
                <a:solidFill>
                  <a:schemeClr val="lt1"/>
                </a:solidFill>
                <a:latin typeface="Space Mono"/>
                <a:ea typeface="Space Mono"/>
                <a:cs typeface="Space Mono"/>
                <a:sym typeface="Space Mono"/>
              </a:rPr>
              <a:t>Sources</a:t>
            </a:r>
            <a:endParaRPr sz="900">
              <a:solidFill>
                <a:schemeClr val="lt1"/>
              </a:solidFill>
              <a:latin typeface="Space Mono"/>
              <a:ea typeface="Space Mono"/>
              <a:cs typeface="Space Mono"/>
              <a:sym typeface="Space Mono"/>
            </a:endParaRPr>
          </a:p>
        </p:txBody>
      </p:sp>
      <p:cxnSp>
        <p:nvCxnSpPr>
          <p:cNvPr id="1343" name="Google Shape;1343;p55"/>
          <p:cNvCxnSpPr/>
          <p:nvPr/>
        </p:nvCxnSpPr>
        <p:spPr>
          <a:xfrm rot="5400000">
            <a:off x="9153318" y="1249359"/>
            <a:ext cx="1262700" cy="0"/>
          </a:xfrm>
          <a:prstGeom prst="straightConnector1">
            <a:avLst/>
          </a:prstGeom>
          <a:noFill/>
          <a:ln w="9525" cap="flat" cmpd="sng">
            <a:solidFill>
              <a:srgbClr val="666666"/>
            </a:solidFill>
            <a:prstDash val="solid"/>
            <a:round/>
            <a:headEnd type="none" w="med" len="med"/>
            <a:tailEnd type="none" w="med" len="med"/>
          </a:ln>
        </p:spPr>
      </p:cxnSp>
      <p:cxnSp>
        <p:nvCxnSpPr>
          <p:cNvPr id="1344" name="Google Shape;1344;p55"/>
          <p:cNvCxnSpPr/>
          <p:nvPr/>
        </p:nvCxnSpPr>
        <p:spPr>
          <a:xfrm rot="5400000">
            <a:off x="6972802" y="1249359"/>
            <a:ext cx="1262700" cy="0"/>
          </a:xfrm>
          <a:prstGeom prst="straightConnector1">
            <a:avLst/>
          </a:prstGeom>
          <a:noFill/>
          <a:ln w="9525" cap="flat" cmpd="sng">
            <a:solidFill>
              <a:srgbClr val="666666"/>
            </a:solidFill>
            <a:prstDash val="solid"/>
            <a:round/>
            <a:headEnd type="none" w="med" len="med"/>
            <a:tailEnd type="none" w="med" len="med"/>
          </a:ln>
        </p:spPr>
      </p:cxnSp>
      <p:grpSp>
        <p:nvGrpSpPr>
          <p:cNvPr id="1345" name="Google Shape;1345;p55"/>
          <p:cNvGrpSpPr/>
          <p:nvPr/>
        </p:nvGrpSpPr>
        <p:grpSpPr>
          <a:xfrm>
            <a:off x="5694517" y="618000"/>
            <a:ext cx="1638452" cy="1262800"/>
            <a:chOff x="5364425" y="618000"/>
            <a:chExt cx="1638452" cy="1262800"/>
          </a:xfrm>
        </p:grpSpPr>
        <p:sp>
          <p:nvSpPr>
            <p:cNvPr id="1346" name="Google Shape;1346;p55"/>
            <p:cNvSpPr txBox="1"/>
            <p:nvPr/>
          </p:nvSpPr>
          <p:spPr>
            <a:xfrm>
              <a:off x="5364577" y="618000"/>
              <a:ext cx="1638300" cy="615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US" sz="2000">
                  <a:solidFill>
                    <a:schemeClr val="accent2"/>
                  </a:solidFill>
                  <a:latin typeface="Barlow Condensed Medium"/>
                  <a:ea typeface="Barlow Condensed Medium"/>
                  <a:cs typeface="Barlow Condensed Medium"/>
                  <a:sym typeface="Barlow Condensed Medium"/>
                </a:rPr>
                <a:t>A reinvented security workflow</a:t>
              </a:r>
              <a:r>
                <a:rPr lang="en-US">
                  <a:solidFill>
                    <a:schemeClr val="lt1"/>
                  </a:solidFill>
                  <a:latin typeface="Open Sans"/>
                  <a:ea typeface="Open Sans"/>
                  <a:cs typeface="Open Sans"/>
                  <a:sym typeface="Open Sans"/>
                </a:rPr>
                <a:t> </a:t>
              </a:r>
              <a:endParaRPr sz="1100">
                <a:solidFill>
                  <a:schemeClr val="lt1"/>
                </a:solidFill>
                <a:latin typeface="Open Sans"/>
                <a:ea typeface="Open Sans"/>
                <a:cs typeface="Open Sans"/>
                <a:sym typeface="Open Sans"/>
              </a:endParaRPr>
            </a:p>
          </p:txBody>
        </p:sp>
        <p:sp>
          <p:nvSpPr>
            <p:cNvPr id="1347" name="Google Shape;1347;p55"/>
            <p:cNvSpPr txBox="1"/>
            <p:nvPr/>
          </p:nvSpPr>
          <p:spPr>
            <a:xfrm>
              <a:off x="5364425" y="1322200"/>
              <a:ext cx="1638300" cy="5586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100">
                  <a:solidFill>
                    <a:schemeClr val="lt1"/>
                  </a:solidFill>
                  <a:latin typeface="Open Sans"/>
                  <a:ea typeface="Open Sans"/>
                  <a:cs typeface="Open Sans"/>
                  <a:sym typeface="Open Sans"/>
                </a:rPr>
                <a:t>with human-AI collaboration at </a:t>
              </a:r>
              <a:br>
                <a:rPr lang="en-US" sz="1100">
                  <a:solidFill>
                    <a:schemeClr val="lt1"/>
                  </a:solidFill>
                  <a:latin typeface="Open Sans"/>
                  <a:ea typeface="Open Sans"/>
                  <a:cs typeface="Open Sans"/>
                  <a:sym typeface="Open Sans"/>
                </a:rPr>
              </a:br>
              <a:r>
                <a:rPr lang="en-US" sz="1100">
                  <a:solidFill>
                    <a:schemeClr val="lt1"/>
                  </a:solidFill>
                  <a:latin typeface="Open Sans"/>
                  <a:ea typeface="Open Sans"/>
                  <a:cs typeface="Open Sans"/>
                  <a:sym typeface="Open Sans"/>
                </a:rPr>
                <a:t>its core</a:t>
              </a:r>
              <a:endParaRPr sz="1100">
                <a:solidFill>
                  <a:schemeClr val="lt1"/>
                </a:solidFill>
                <a:latin typeface="Open Sans"/>
                <a:ea typeface="Open Sans"/>
                <a:cs typeface="Open Sans"/>
                <a:sym typeface="Open Sans"/>
              </a:endParaRPr>
            </a:p>
          </p:txBody>
        </p:sp>
      </p:grpSp>
      <p:grpSp>
        <p:nvGrpSpPr>
          <p:cNvPr id="1348" name="Google Shape;1348;p55"/>
          <p:cNvGrpSpPr/>
          <p:nvPr/>
        </p:nvGrpSpPr>
        <p:grpSpPr>
          <a:xfrm>
            <a:off x="7875334" y="618000"/>
            <a:ext cx="1638152" cy="1262800"/>
            <a:chOff x="7900650" y="618000"/>
            <a:chExt cx="1638152" cy="1262800"/>
          </a:xfrm>
        </p:grpSpPr>
        <p:sp>
          <p:nvSpPr>
            <p:cNvPr id="1349" name="Google Shape;1349;p55"/>
            <p:cNvSpPr txBox="1"/>
            <p:nvPr/>
          </p:nvSpPr>
          <p:spPr>
            <a:xfrm>
              <a:off x="7900801" y="618000"/>
              <a:ext cx="1638000" cy="615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2000">
                  <a:solidFill>
                    <a:schemeClr val="accent2"/>
                  </a:solidFill>
                  <a:latin typeface="Barlow Condensed Medium"/>
                  <a:ea typeface="Barlow Condensed Medium"/>
                  <a:cs typeface="Barlow Condensed Medium"/>
                  <a:sym typeface="Barlow Condensed Medium"/>
                </a:rPr>
                <a:t>Context-</a:t>
              </a:r>
              <a:br>
                <a:rPr lang="en-US" sz="2000">
                  <a:solidFill>
                    <a:schemeClr val="accent2"/>
                  </a:solidFill>
                  <a:latin typeface="Barlow Condensed Medium"/>
                  <a:ea typeface="Barlow Condensed Medium"/>
                  <a:cs typeface="Barlow Condensed Medium"/>
                  <a:sym typeface="Barlow Condensed Medium"/>
                </a:rPr>
              </a:br>
              <a:r>
                <a:rPr lang="en-US" sz="2000">
                  <a:solidFill>
                    <a:schemeClr val="accent2"/>
                  </a:solidFill>
                  <a:latin typeface="Barlow Condensed Medium"/>
                  <a:ea typeface="Barlow Condensed Medium"/>
                  <a:cs typeface="Barlow Condensed Medium"/>
                  <a:sym typeface="Barlow Condensed Medium"/>
                </a:rPr>
                <a:t>aware AI</a:t>
              </a:r>
              <a:endParaRPr sz="2000">
                <a:solidFill>
                  <a:schemeClr val="accent2"/>
                </a:solidFill>
                <a:latin typeface="Barlow Condensed Medium"/>
                <a:ea typeface="Barlow Condensed Medium"/>
                <a:cs typeface="Barlow Condensed Medium"/>
                <a:sym typeface="Barlow Condensed Medium"/>
              </a:endParaRPr>
            </a:p>
          </p:txBody>
        </p:sp>
        <p:sp>
          <p:nvSpPr>
            <p:cNvPr id="1350" name="Google Shape;1350;p55"/>
            <p:cNvSpPr txBox="1"/>
            <p:nvPr/>
          </p:nvSpPr>
          <p:spPr>
            <a:xfrm>
              <a:off x="7900650" y="1322200"/>
              <a:ext cx="1638000" cy="5586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100">
                  <a:solidFill>
                    <a:schemeClr val="lt1"/>
                  </a:solidFill>
                  <a:latin typeface="Open Sans"/>
                  <a:ea typeface="Open Sans"/>
                  <a:cs typeface="Open Sans"/>
                  <a:sym typeface="Open Sans"/>
                </a:rPr>
                <a:t>combs data </a:t>
              </a:r>
              <a:br>
                <a:rPr lang="en-US" sz="1100">
                  <a:solidFill>
                    <a:schemeClr val="lt1"/>
                  </a:solidFill>
                  <a:latin typeface="Open Sans"/>
                  <a:ea typeface="Open Sans"/>
                  <a:cs typeface="Open Sans"/>
                  <a:sym typeface="Open Sans"/>
                </a:rPr>
              </a:br>
              <a:r>
                <a:rPr lang="en-US" sz="1100">
                  <a:solidFill>
                    <a:schemeClr val="lt1"/>
                  </a:solidFill>
                  <a:latin typeface="Open Sans"/>
                  <a:ea typeface="Open Sans"/>
                  <a:cs typeface="Open Sans"/>
                  <a:sym typeface="Open Sans"/>
                </a:rPr>
                <a:t>islands to unlock meaningful insights</a:t>
              </a:r>
              <a:endParaRPr sz="1100">
                <a:solidFill>
                  <a:schemeClr val="lt1"/>
                </a:solidFill>
                <a:latin typeface="Open Sans"/>
                <a:ea typeface="Open Sans"/>
                <a:cs typeface="Open Sans"/>
                <a:sym typeface="Open Sans"/>
              </a:endParaRPr>
            </a:p>
          </p:txBody>
        </p:sp>
      </p:grpSp>
      <p:grpSp>
        <p:nvGrpSpPr>
          <p:cNvPr id="1351" name="Google Shape;1351;p55"/>
          <p:cNvGrpSpPr/>
          <p:nvPr/>
        </p:nvGrpSpPr>
        <p:grpSpPr>
          <a:xfrm>
            <a:off x="10055851" y="618000"/>
            <a:ext cx="1638152" cy="1262800"/>
            <a:chOff x="10436851" y="618000"/>
            <a:chExt cx="1638152" cy="1262800"/>
          </a:xfrm>
        </p:grpSpPr>
        <p:sp>
          <p:nvSpPr>
            <p:cNvPr id="1352" name="Google Shape;1352;p55"/>
            <p:cNvSpPr txBox="1"/>
            <p:nvPr/>
          </p:nvSpPr>
          <p:spPr>
            <a:xfrm>
              <a:off x="10437003" y="618000"/>
              <a:ext cx="1638000" cy="615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US" sz="2000">
                  <a:solidFill>
                    <a:schemeClr val="accent2"/>
                  </a:solidFill>
                  <a:latin typeface="Barlow Condensed Medium"/>
                  <a:ea typeface="Barlow Condensed Medium"/>
                  <a:cs typeface="Barlow Condensed Medium"/>
                  <a:sym typeface="Barlow Condensed Medium"/>
                </a:rPr>
                <a:t>Seamless integration</a:t>
              </a:r>
              <a:endParaRPr sz="1100">
                <a:solidFill>
                  <a:schemeClr val="accent2"/>
                </a:solidFill>
                <a:latin typeface="Open Sans"/>
                <a:ea typeface="Open Sans"/>
                <a:cs typeface="Open Sans"/>
                <a:sym typeface="Open Sans"/>
              </a:endParaRPr>
            </a:p>
          </p:txBody>
        </p:sp>
        <p:sp>
          <p:nvSpPr>
            <p:cNvPr id="1353" name="Google Shape;1353;p55"/>
            <p:cNvSpPr txBox="1"/>
            <p:nvPr/>
          </p:nvSpPr>
          <p:spPr>
            <a:xfrm>
              <a:off x="10436851" y="1322200"/>
              <a:ext cx="1638000" cy="5586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100">
                  <a:solidFill>
                    <a:schemeClr val="lt1"/>
                  </a:solidFill>
                  <a:latin typeface="Open Sans"/>
                  <a:ea typeface="Open Sans"/>
                  <a:cs typeface="Open Sans"/>
                  <a:sym typeface="Open Sans"/>
                </a:rPr>
                <a:t>with enterprise environment </a:t>
              </a:r>
              <a:br>
                <a:rPr lang="en-US" sz="1100">
                  <a:solidFill>
                    <a:schemeClr val="lt1"/>
                  </a:solidFill>
                  <a:latin typeface="Open Sans"/>
                  <a:ea typeface="Open Sans"/>
                  <a:cs typeface="Open Sans"/>
                  <a:sym typeface="Open Sans"/>
                </a:rPr>
              </a:br>
              <a:r>
                <a:rPr lang="en-US" sz="1100">
                  <a:solidFill>
                    <a:schemeClr val="lt1"/>
                  </a:solidFill>
                  <a:latin typeface="Open Sans"/>
                  <a:ea typeface="Open Sans"/>
                  <a:cs typeface="Open Sans"/>
                  <a:sym typeface="Open Sans"/>
                </a:rPr>
                <a:t>as it is</a:t>
              </a:r>
              <a:endParaRPr sz="1100">
                <a:solidFill>
                  <a:schemeClr val="lt1"/>
                </a:solidFill>
                <a:latin typeface="Open Sans"/>
                <a:ea typeface="Open Sans"/>
                <a:cs typeface="Open Sans"/>
                <a:sym typeface="Open Sans"/>
              </a:endParaRPr>
            </a:p>
          </p:txBody>
        </p:sp>
      </p:grpSp>
      <p:cxnSp>
        <p:nvCxnSpPr>
          <p:cNvPr id="1354" name="Google Shape;1354;p55"/>
          <p:cNvCxnSpPr/>
          <p:nvPr/>
        </p:nvCxnSpPr>
        <p:spPr>
          <a:xfrm rot="5400000">
            <a:off x="4791985" y="1249300"/>
            <a:ext cx="1262700" cy="0"/>
          </a:xfrm>
          <a:prstGeom prst="straightConnector1">
            <a:avLst/>
          </a:prstGeom>
          <a:noFill/>
          <a:ln w="9525" cap="flat" cmpd="sng">
            <a:solidFill>
              <a:srgbClr val="666666"/>
            </a:solidFill>
            <a:prstDash val="solid"/>
            <a:round/>
            <a:headEnd type="none" w="med" len="med"/>
            <a:tailEnd type="none" w="med" len="med"/>
          </a:ln>
        </p:spPr>
      </p:cxnSp>
      <p:grpSp>
        <p:nvGrpSpPr>
          <p:cNvPr id="1355" name="Google Shape;1355;p55"/>
          <p:cNvGrpSpPr/>
          <p:nvPr/>
        </p:nvGrpSpPr>
        <p:grpSpPr>
          <a:xfrm>
            <a:off x="3590200" y="617950"/>
            <a:ext cx="1638152" cy="1262800"/>
            <a:chOff x="3361600" y="617950"/>
            <a:chExt cx="1638152" cy="1262800"/>
          </a:xfrm>
        </p:grpSpPr>
        <p:sp>
          <p:nvSpPr>
            <p:cNvPr id="1356" name="Google Shape;1356;p55"/>
            <p:cNvSpPr txBox="1"/>
            <p:nvPr/>
          </p:nvSpPr>
          <p:spPr>
            <a:xfrm>
              <a:off x="3361752" y="617950"/>
              <a:ext cx="1638000" cy="615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2000">
                  <a:solidFill>
                    <a:schemeClr val="accent2"/>
                  </a:solidFill>
                  <a:latin typeface="Barlow Condensed Medium"/>
                  <a:ea typeface="Barlow Condensed Medium"/>
                  <a:cs typeface="Barlow Condensed Medium"/>
                  <a:sym typeface="Barlow Condensed Medium"/>
                </a:rPr>
                <a:t>No ETL </a:t>
              </a:r>
              <a:br>
                <a:rPr lang="en-US" sz="2000">
                  <a:solidFill>
                    <a:schemeClr val="accent2"/>
                  </a:solidFill>
                  <a:latin typeface="Barlow Condensed Medium"/>
                  <a:ea typeface="Barlow Condensed Medium"/>
                  <a:cs typeface="Barlow Condensed Medium"/>
                  <a:sym typeface="Barlow Condensed Medium"/>
                </a:rPr>
              </a:br>
              <a:r>
                <a:rPr lang="en-US" sz="2000">
                  <a:solidFill>
                    <a:schemeClr val="accent2"/>
                  </a:solidFill>
                  <a:latin typeface="Barlow Condensed Medium"/>
                  <a:ea typeface="Barlow Condensed Medium"/>
                  <a:cs typeface="Barlow Condensed Medium"/>
                  <a:sym typeface="Barlow Condensed Medium"/>
                </a:rPr>
                <a:t>required</a:t>
              </a:r>
              <a:endParaRPr sz="2000">
                <a:solidFill>
                  <a:schemeClr val="accent2"/>
                </a:solidFill>
                <a:latin typeface="Barlow Condensed Medium"/>
                <a:ea typeface="Barlow Condensed Medium"/>
                <a:cs typeface="Barlow Condensed Medium"/>
                <a:sym typeface="Barlow Condensed Medium"/>
              </a:endParaRPr>
            </a:p>
          </p:txBody>
        </p:sp>
        <p:sp>
          <p:nvSpPr>
            <p:cNvPr id="1357" name="Google Shape;1357;p55"/>
            <p:cNvSpPr txBox="1"/>
            <p:nvPr/>
          </p:nvSpPr>
          <p:spPr>
            <a:xfrm>
              <a:off x="3361600" y="1322150"/>
              <a:ext cx="1638000" cy="5586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100">
                  <a:solidFill>
                    <a:schemeClr val="lt1"/>
                  </a:solidFill>
                  <a:latin typeface="Open Sans"/>
                  <a:ea typeface="Open Sans"/>
                  <a:cs typeface="Open Sans"/>
                  <a:sym typeface="Open Sans"/>
                </a:rPr>
                <a:t>No data migration </a:t>
              </a:r>
              <a:br>
                <a:rPr lang="en-US" sz="1100">
                  <a:solidFill>
                    <a:schemeClr val="lt1"/>
                  </a:solidFill>
                  <a:latin typeface="Open Sans"/>
                  <a:ea typeface="Open Sans"/>
                  <a:cs typeface="Open Sans"/>
                  <a:sym typeface="Open Sans"/>
                </a:rPr>
              </a:br>
              <a:r>
                <a:rPr lang="en-US" sz="1100">
                  <a:solidFill>
                    <a:schemeClr val="lt1"/>
                  </a:solidFill>
                  <a:latin typeface="Open Sans"/>
                  <a:ea typeface="Open Sans"/>
                  <a:cs typeface="Open Sans"/>
                  <a:sym typeface="Open Sans"/>
                </a:rPr>
                <a:t>or extraction </a:t>
              </a:r>
              <a:br>
                <a:rPr lang="en-US" sz="1100">
                  <a:solidFill>
                    <a:schemeClr val="lt1"/>
                  </a:solidFill>
                  <a:latin typeface="Open Sans"/>
                  <a:ea typeface="Open Sans"/>
                  <a:cs typeface="Open Sans"/>
                  <a:sym typeface="Open Sans"/>
                </a:rPr>
              </a:br>
              <a:r>
                <a:rPr lang="en-US" sz="1100">
                  <a:solidFill>
                    <a:schemeClr val="lt1"/>
                  </a:solidFill>
                  <a:latin typeface="Open Sans"/>
                  <a:ea typeface="Open Sans"/>
                  <a:cs typeface="Open Sans"/>
                  <a:sym typeface="Open Sans"/>
                </a:rPr>
                <a:t>needed, no delays</a:t>
              </a:r>
              <a:endParaRPr sz="1100">
                <a:solidFill>
                  <a:schemeClr val="lt1"/>
                </a:solidFill>
                <a:latin typeface="Open Sans"/>
                <a:ea typeface="Open Sans"/>
                <a:cs typeface="Open Sans"/>
                <a:sym typeface="Open Sans"/>
              </a:endParaRPr>
            </a:p>
          </p:txBody>
        </p:sp>
      </p:grpSp>
      <p:grpSp>
        <p:nvGrpSpPr>
          <p:cNvPr id="1358" name="Google Shape;1358;p55"/>
          <p:cNvGrpSpPr/>
          <p:nvPr/>
        </p:nvGrpSpPr>
        <p:grpSpPr>
          <a:xfrm>
            <a:off x="-111583" y="2439143"/>
            <a:ext cx="12396866" cy="3078258"/>
            <a:chOff x="-111583" y="2210543"/>
            <a:chExt cx="12396866" cy="3078258"/>
          </a:xfrm>
        </p:grpSpPr>
        <p:sp>
          <p:nvSpPr>
            <p:cNvPr id="1359" name="Google Shape;1359;p55"/>
            <p:cNvSpPr/>
            <p:nvPr/>
          </p:nvSpPr>
          <p:spPr>
            <a:xfrm>
              <a:off x="-111583" y="2210543"/>
              <a:ext cx="12396866" cy="2857814"/>
            </a:xfrm>
            <a:custGeom>
              <a:avLst/>
              <a:gdLst/>
              <a:ahLst/>
              <a:cxnLst/>
              <a:rect l="l" t="t" r="r" b="b"/>
              <a:pathLst>
                <a:path w="7772330" h="1788929" extrusionOk="0">
                  <a:moveTo>
                    <a:pt x="3240605" y="84596"/>
                  </a:moveTo>
                  <a:cubicBezTo>
                    <a:pt x="3178010" y="137478"/>
                    <a:pt x="3126205" y="213181"/>
                    <a:pt x="3098481" y="292313"/>
                  </a:cubicBezTo>
                  <a:cubicBezTo>
                    <a:pt x="3060660" y="400882"/>
                    <a:pt x="3040570" y="511874"/>
                    <a:pt x="3021139" y="619231"/>
                  </a:cubicBezTo>
                  <a:cubicBezTo>
                    <a:pt x="3003616" y="716059"/>
                    <a:pt x="2987065" y="807520"/>
                    <a:pt x="2958752" y="896210"/>
                  </a:cubicBezTo>
                  <a:cubicBezTo>
                    <a:pt x="2716142" y="940676"/>
                    <a:pt x="2473428" y="1018388"/>
                    <a:pt x="2259132" y="1087062"/>
                  </a:cubicBezTo>
                  <a:cubicBezTo>
                    <a:pt x="2173635" y="1027531"/>
                    <a:pt x="2092476" y="978736"/>
                    <a:pt x="2011108" y="937871"/>
                  </a:cubicBezTo>
                  <a:cubicBezTo>
                    <a:pt x="1815549" y="839692"/>
                    <a:pt x="1577658" y="815035"/>
                    <a:pt x="1283799" y="862445"/>
                  </a:cubicBezTo>
                  <a:cubicBezTo>
                    <a:pt x="1029808" y="903413"/>
                    <a:pt x="774846" y="991238"/>
                    <a:pt x="549863" y="1068673"/>
                  </a:cubicBezTo>
                  <a:cubicBezTo>
                    <a:pt x="334213" y="1142922"/>
                    <a:pt x="147953" y="1207059"/>
                    <a:pt x="16655" y="1211665"/>
                  </a:cubicBezTo>
                  <a:cubicBezTo>
                    <a:pt x="11693" y="1211803"/>
                    <a:pt x="6766" y="1211942"/>
                    <a:pt x="1978" y="1211942"/>
                  </a:cubicBezTo>
                  <a:lnTo>
                    <a:pt x="0" y="1211942"/>
                  </a:lnTo>
                  <a:lnTo>
                    <a:pt x="0" y="1216928"/>
                  </a:lnTo>
                  <a:lnTo>
                    <a:pt x="1978" y="1216928"/>
                  </a:lnTo>
                  <a:cubicBezTo>
                    <a:pt x="110930" y="1216928"/>
                    <a:pt x="236919" y="1225482"/>
                    <a:pt x="345247" y="1288892"/>
                  </a:cubicBezTo>
                  <a:cubicBezTo>
                    <a:pt x="374428" y="1306000"/>
                    <a:pt x="402846" y="1324423"/>
                    <a:pt x="430431" y="1342328"/>
                  </a:cubicBezTo>
                  <a:cubicBezTo>
                    <a:pt x="521028" y="1401097"/>
                    <a:pt x="606594" y="1456645"/>
                    <a:pt x="720890" y="1469735"/>
                  </a:cubicBezTo>
                  <a:cubicBezTo>
                    <a:pt x="830224" y="1482272"/>
                    <a:pt x="942542" y="1468939"/>
                    <a:pt x="1047609" y="1452628"/>
                  </a:cubicBezTo>
                  <a:cubicBezTo>
                    <a:pt x="1150315" y="1436697"/>
                    <a:pt x="1258019" y="1412940"/>
                    <a:pt x="1376756" y="1379972"/>
                  </a:cubicBezTo>
                  <a:cubicBezTo>
                    <a:pt x="1425264" y="1409339"/>
                    <a:pt x="1490080" y="1446117"/>
                    <a:pt x="1562426" y="1471536"/>
                  </a:cubicBezTo>
                  <a:cubicBezTo>
                    <a:pt x="1598130" y="1484073"/>
                    <a:pt x="1636229" y="1494600"/>
                    <a:pt x="1675646" y="1502773"/>
                  </a:cubicBezTo>
                  <a:cubicBezTo>
                    <a:pt x="1862080" y="1541630"/>
                    <a:pt x="2084912" y="1527604"/>
                    <a:pt x="2303025" y="1463329"/>
                  </a:cubicBezTo>
                  <a:cubicBezTo>
                    <a:pt x="2313989" y="1460801"/>
                    <a:pt x="2323740" y="1458446"/>
                    <a:pt x="2332726" y="1456160"/>
                  </a:cubicBezTo>
                  <a:cubicBezTo>
                    <a:pt x="2338556" y="1455086"/>
                    <a:pt x="2344385" y="1453978"/>
                    <a:pt x="2350180" y="1452801"/>
                  </a:cubicBezTo>
                  <a:cubicBezTo>
                    <a:pt x="2354309" y="1451970"/>
                    <a:pt x="2358368" y="1451139"/>
                    <a:pt x="2362289" y="1450342"/>
                  </a:cubicBezTo>
                  <a:lnTo>
                    <a:pt x="2366071" y="1449823"/>
                  </a:lnTo>
                  <a:cubicBezTo>
                    <a:pt x="2374677" y="1448576"/>
                    <a:pt x="2383455" y="1447260"/>
                    <a:pt x="2392234" y="1445909"/>
                  </a:cubicBezTo>
                  <a:cubicBezTo>
                    <a:pt x="2402123" y="1444974"/>
                    <a:pt x="2412151" y="1444005"/>
                    <a:pt x="2422109" y="1442931"/>
                  </a:cubicBezTo>
                  <a:cubicBezTo>
                    <a:pt x="2431894" y="1442515"/>
                    <a:pt x="2441679" y="1442031"/>
                    <a:pt x="2451325" y="1441476"/>
                  </a:cubicBezTo>
                  <a:cubicBezTo>
                    <a:pt x="2461422" y="1441580"/>
                    <a:pt x="2471623" y="1441580"/>
                    <a:pt x="2481512" y="1441511"/>
                  </a:cubicBezTo>
                  <a:cubicBezTo>
                    <a:pt x="2491783" y="1442134"/>
                    <a:pt x="2501984" y="1442654"/>
                    <a:pt x="2511665" y="1443069"/>
                  </a:cubicBezTo>
                  <a:cubicBezTo>
                    <a:pt x="2521346" y="1444108"/>
                    <a:pt x="2530333" y="1445009"/>
                    <a:pt x="2539042" y="1445805"/>
                  </a:cubicBezTo>
                  <a:cubicBezTo>
                    <a:pt x="2548896" y="1447364"/>
                    <a:pt x="2558889" y="1448853"/>
                    <a:pt x="2568640" y="1450134"/>
                  </a:cubicBezTo>
                  <a:cubicBezTo>
                    <a:pt x="2578043" y="1452074"/>
                    <a:pt x="2587377" y="1453874"/>
                    <a:pt x="2596225" y="1455433"/>
                  </a:cubicBezTo>
                  <a:cubicBezTo>
                    <a:pt x="2606634" y="1458030"/>
                    <a:pt x="2616176" y="1460316"/>
                    <a:pt x="2625336" y="1462290"/>
                  </a:cubicBezTo>
                  <a:cubicBezTo>
                    <a:pt x="2635434" y="1465233"/>
                    <a:pt x="2644872" y="1467831"/>
                    <a:pt x="2654032" y="1470151"/>
                  </a:cubicBezTo>
                  <a:cubicBezTo>
                    <a:pt x="2662810" y="1473060"/>
                    <a:pt x="2671763" y="1475830"/>
                    <a:pt x="2680472" y="1478393"/>
                  </a:cubicBezTo>
                  <a:cubicBezTo>
                    <a:pt x="2689598" y="1481752"/>
                    <a:pt x="2698792" y="1484938"/>
                    <a:pt x="2707675" y="1487813"/>
                  </a:cubicBezTo>
                  <a:cubicBezTo>
                    <a:pt x="2717044" y="1491553"/>
                    <a:pt x="2726378" y="1495085"/>
                    <a:pt x="2735260" y="1498237"/>
                  </a:cubicBezTo>
                  <a:cubicBezTo>
                    <a:pt x="2744351" y="1502115"/>
                    <a:pt x="2753269" y="1505717"/>
                    <a:pt x="2761666" y="1508903"/>
                  </a:cubicBezTo>
                  <a:cubicBezTo>
                    <a:pt x="2770618" y="1512955"/>
                    <a:pt x="2779674" y="1516834"/>
                    <a:pt x="2788453" y="1520331"/>
                  </a:cubicBezTo>
                  <a:cubicBezTo>
                    <a:pt x="2797509" y="1524626"/>
                    <a:pt x="2806773" y="1528747"/>
                    <a:pt x="2815899" y="1532556"/>
                  </a:cubicBezTo>
                  <a:cubicBezTo>
                    <a:pt x="2823914" y="1536504"/>
                    <a:pt x="2830611" y="1539656"/>
                    <a:pt x="2836961" y="1542461"/>
                  </a:cubicBezTo>
                  <a:cubicBezTo>
                    <a:pt x="2837655" y="1542772"/>
                    <a:pt x="2838349" y="1543049"/>
                    <a:pt x="2839008" y="1543326"/>
                  </a:cubicBezTo>
                  <a:lnTo>
                    <a:pt x="2840500" y="1543950"/>
                  </a:lnTo>
                  <a:cubicBezTo>
                    <a:pt x="2844629" y="1546062"/>
                    <a:pt x="2848758" y="1548140"/>
                    <a:pt x="2852922" y="1550149"/>
                  </a:cubicBezTo>
                  <a:cubicBezTo>
                    <a:pt x="2942478" y="1593195"/>
                    <a:pt x="3027350" y="1605316"/>
                    <a:pt x="3112395" y="1587204"/>
                  </a:cubicBezTo>
                  <a:cubicBezTo>
                    <a:pt x="3258162" y="1556140"/>
                    <a:pt x="3374159" y="1452385"/>
                    <a:pt x="3486338" y="1352059"/>
                  </a:cubicBezTo>
                  <a:cubicBezTo>
                    <a:pt x="3523014" y="1319263"/>
                    <a:pt x="3557643" y="1288303"/>
                    <a:pt x="3593070" y="1260010"/>
                  </a:cubicBezTo>
                  <a:cubicBezTo>
                    <a:pt x="3649940" y="1214574"/>
                    <a:pt x="3708962" y="1174159"/>
                    <a:pt x="3768365" y="1139909"/>
                  </a:cubicBezTo>
                  <a:cubicBezTo>
                    <a:pt x="3782071" y="1132636"/>
                    <a:pt x="3796227" y="1125468"/>
                    <a:pt x="3810419" y="1118611"/>
                  </a:cubicBezTo>
                  <a:lnTo>
                    <a:pt x="3812813" y="1117537"/>
                  </a:lnTo>
                  <a:cubicBezTo>
                    <a:pt x="3821696" y="1114005"/>
                    <a:pt x="3830891" y="1110473"/>
                    <a:pt x="3840190" y="1107044"/>
                  </a:cubicBezTo>
                  <a:cubicBezTo>
                    <a:pt x="3844736" y="1238088"/>
                    <a:pt x="3855111" y="1317636"/>
                    <a:pt x="3874854" y="1372664"/>
                  </a:cubicBezTo>
                  <a:cubicBezTo>
                    <a:pt x="3886859" y="1406118"/>
                    <a:pt x="3899802" y="1434619"/>
                    <a:pt x="3914479" y="1459900"/>
                  </a:cubicBezTo>
                  <a:cubicBezTo>
                    <a:pt x="3973293" y="1561854"/>
                    <a:pt x="4062779" y="1617991"/>
                    <a:pt x="4166423" y="1617991"/>
                  </a:cubicBezTo>
                  <a:cubicBezTo>
                    <a:pt x="4184396" y="1617991"/>
                    <a:pt x="4202821" y="1616259"/>
                    <a:pt x="4221246" y="1612900"/>
                  </a:cubicBezTo>
                  <a:cubicBezTo>
                    <a:pt x="4270101" y="1603931"/>
                    <a:pt x="4319442" y="1582598"/>
                    <a:pt x="4363682" y="1551395"/>
                  </a:cubicBezTo>
                  <a:cubicBezTo>
                    <a:pt x="4375341" y="1544919"/>
                    <a:pt x="4386722" y="1537820"/>
                    <a:pt x="4397305" y="1530409"/>
                  </a:cubicBezTo>
                  <a:cubicBezTo>
                    <a:pt x="4408617" y="1524245"/>
                    <a:pt x="4419789" y="1517353"/>
                    <a:pt x="4430337" y="1510081"/>
                  </a:cubicBezTo>
                  <a:cubicBezTo>
                    <a:pt x="4441719" y="1504020"/>
                    <a:pt x="4452926" y="1497267"/>
                    <a:pt x="4463440" y="1490168"/>
                  </a:cubicBezTo>
                  <a:cubicBezTo>
                    <a:pt x="4475202" y="1484107"/>
                    <a:pt x="4486930" y="1477146"/>
                    <a:pt x="4498138" y="1469631"/>
                  </a:cubicBezTo>
                  <a:cubicBezTo>
                    <a:pt x="4509866" y="1463710"/>
                    <a:pt x="4521524" y="1456957"/>
                    <a:pt x="4532593" y="1449684"/>
                  </a:cubicBezTo>
                  <a:cubicBezTo>
                    <a:pt x="4543350" y="1444455"/>
                    <a:pt x="4553794" y="1438706"/>
                    <a:pt x="4563718" y="1432542"/>
                  </a:cubicBezTo>
                  <a:cubicBezTo>
                    <a:pt x="4653135" y="1493042"/>
                    <a:pt x="4734329" y="1539829"/>
                    <a:pt x="4811879" y="1575603"/>
                  </a:cubicBezTo>
                  <a:cubicBezTo>
                    <a:pt x="4928500" y="1629385"/>
                    <a:pt x="5056536" y="1663462"/>
                    <a:pt x="5192414" y="1676968"/>
                  </a:cubicBezTo>
                  <a:cubicBezTo>
                    <a:pt x="5236412" y="1681331"/>
                    <a:pt x="5281624" y="1683548"/>
                    <a:pt x="5326731" y="1683548"/>
                  </a:cubicBezTo>
                  <a:cubicBezTo>
                    <a:pt x="5390854" y="1683548"/>
                    <a:pt x="5456607" y="1679080"/>
                    <a:pt x="5522117" y="1670249"/>
                  </a:cubicBezTo>
                  <a:cubicBezTo>
                    <a:pt x="5675795" y="1744568"/>
                    <a:pt x="5862264" y="1788930"/>
                    <a:pt x="6021077" y="1788930"/>
                  </a:cubicBezTo>
                  <a:cubicBezTo>
                    <a:pt x="6031175" y="1788930"/>
                    <a:pt x="6041341" y="1788757"/>
                    <a:pt x="6051265" y="1788411"/>
                  </a:cubicBezTo>
                  <a:cubicBezTo>
                    <a:pt x="6196754" y="1783181"/>
                    <a:pt x="6337941" y="1745052"/>
                    <a:pt x="6482910" y="1671877"/>
                  </a:cubicBezTo>
                  <a:cubicBezTo>
                    <a:pt x="6568511" y="1628657"/>
                    <a:pt x="6656332" y="1573525"/>
                    <a:pt x="6767471" y="1493181"/>
                  </a:cubicBezTo>
                  <a:cubicBezTo>
                    <a:pt x="6773543" y="1489614"/>
                    <a:pt x="6779545" y="1486047"/>
                    <a:pt x="6785306" y="1482583"/>
                  </a:cubicBezTo>
                  <a:cubicBezTo>
                    <a:pt x="6791690" y="1479571"/>
                    <a:pt x="6797901" y="1476558"/>
                    <a:pt x="6803834" y="1473649"/>
                  </a:cubicBezTo>
                  <a:cubicBezTo>
                    <a:pt x="6810150" y="1471294"/>
                    <a:pt x="6816603" y="1468835"/>
                    <a:pt x="6822953" y="1466307"/>
                  </a:cubicBezTo>
                  <a:cubicBezTo>
                    <a:pt x="6829442" y="1464437"/>
                    <a:pt x="6836000" y="1462498"/>
                    <a:pt x="6842211" y="1460558"/>
                  </a:cubicBezTo>
                  <a:cubicBezTo>
                    <a:pt x="6848838" y="1459173"/>
                    <a:pt x="6855569" y="1457649"/>
                    <a:pt x="6861988" y="1456091"/>
                  </a:cubicBezTo>
                  <a:cubicBezTo>
                    <a:pt x="6868269" y="1455190"/>
                    <a:pt x="6874758" y="1454117"/>
                    <a:pt x="6881107" y="1452939"/>
                  </a:cubicBezTo>
                  <a:cubicBezTo>
                    <a:pt x="6888429" y="1452281"/>
                    <a:pt x="6894882" y="1451589"/>
                    <a:pt x="6900885" y="1450792"/>
                  </a:cubicBezTo>
                  <a:lnTo>
                    <a:pt x="6904424" y="1450515"/>
                  </a:lnTo>
                  <a:cubicBezTo>
                    <a:pt x="6907131" y="1450411"/>
                    <a:pt x="6909837" y="1450273"/>
                    <a:pt x="6912578" y="1450100"/>
                  </a:cubicBezTo>
                  <a:cubicBezTo>
                    <a:pt x="6913689" y="1450030"/>
                    <a:pt x="6914869" y="1449892"/>
                    <a:pt x="6916013" y="1449788"/>
                  </a:cubicBezTo>
                  <a:lnTo>
                    <a:pt x="6919553" y="1449546"/>
                  </a:lnTo>
                  <a:cubicBezTo>
                    <a:pt x="6921149" y="1449511"/>
                    <a:pt x="6922745" y="1449476"/>
                    <a:pt x="6924376" y="1449407"/>
                  </a:cubicBezTo>
                  <a:cubicBezTo>
                    <a:pt x="6928123" y="1449234"/>
                    <a:pt x="6931732" y="1448957"/>
                    <a:pt x="6935375" y="1448680"/>
                  </a:cubicBezTo>
                  <a:lnTo>
                    <a:pt x="6935583" y="1446844"/>
                  </a:lnTo>
                  <a:lnTo>
                    <a:pt x="6935583" y="1446844"/>
                  </a:lnTo>
                  <a:lnTo>
                    <a:pt x="6935965" y="1448680"/>
                  </a:lnTo>
                  <a:cubicBezTo>
                    <a:pt x="6942280" y="1448957"/>
                    <a:pt x="6949081" y="1448888"/>
                    <a:pt x="6955986" y="1448507"/>
                  </a:cubicBezTo>
                  <a:cubicBezTo>
                    <a:pt x="6961468" y="1448749"/>
                    <a:pt x="6967402" y="1448784"/>
                    <a:pt x="6973370" y="1448576"/>
                  </a:cubicBezTo>
                  <a:cubicBezTo>
                    <a:pt x="6979164" y="1448922"/>
                    <a:pt x="6985237" y="1449061"/>
                    <a:pt x="6991309" y="1448957"/>
                  </a:cubicBezTo>
                  <a:cubicBezTo>
                    <a:pt x="6996895" y="1449372"/>
                    <a:pt x="7002725" y="1449546"/>
                    <a:pt x="7008450" y="1449546"/>
                  </a:cubicBezTo>
                  <a:cubicBezTo>
                    <a:pt x="7014210" y="1450030"/>
                    <a:pt x="7020316" y="1450307"/>
                    <a:pt x="7026354" y="1450342"/>
                  </a:cubicBezTo>
                  <a:cubicBezTo>
                    <a:pt x="7031940" y="1450861"/>
                    <a:pt x="7037874" y="1451173"/>
                    <a:pt x="7043807" y="1451277"/>
                  </a:cubicBezTo>
                  <a:cubicBezTo>
                    <a:pt x="7049740" y="1451866"/>
                    <a:pt x="7055813" y="1452247"/>
                    <a:pt x="7061642" y="1452420"/>
                  </a:cubicBezTo>
                  <a:cubicBezTo>
                    <a:pt x="7067020" y="1452974"/>
                    <a:pt x="7072815" y="1453390"/>
                    <a:pt x="7078748" y="1453632"/>
                  </a:cubicBezTo>
                  <a:cubicBezTo>
                    <a:pt x="7084890" y="1454325"/>
                    <a:pt x="7091170" y="1454809"/>
                    <a:pt x="7097312" y="1455086"/>
                  </a:cubicBezTo>
                  <a:cubicBezTo>
                    <a:pt x="7103037" y="1455744"/>
                    <a:pt x="7108901" y="1456229"/>
                    <a:pt x="7114626" y="1456541"/>
                  </a:cubicBezTo>
                  <a:cubicBezTo>
                    <a:pt x="7122191" y="1457441"/>
                    <a:pt x="7130033" y="1458099"/>
                    <a:pt x="7138013" y="1458515"/>
                  </a:cubicBezTo>
                  <a:cubicBezTo>
                    <a:pt x="7144363" y="1458792"/>
                    <a:pt x="7150955" y="1458965"/>
                    <a:pt x="7157583" y="1458965"/>
                  </a:cubicBezTo>
                  <a:cubicBezTo>
                    <a:pt x="7335029" y="1458965"/>
                    <a:pt x="7598701" y="1355141"/>
                    <a:pt x="7740548" y="1299316"/>
                  </a:cubicBezTo>
                  <a:cubicBezTo>
                    <a:pt x="7751338" y="1295091"/>
                    <a:pt x="7761401" y="1291108"/>
                    <a:pt x="7770665" y="1287507"/>
                  </a:cubicBezTo>
                  <a:lnTo>
                    <a:pt x="7772331" y="1286849"/>
                  </a:lnTo>
                  <a:lnTo>
                    <a:pt x="7770561" y="1282104"/>
                  </a:lnTo>
                  <a:lnTo>
                    <a:pt x="7768583" y="1282866"/>
                  </a:lnTo>
                  <a:cubicBezTo>
                    <a:pt x="7759909" y="1286260"/>
                    <a:pt x="7750540" y="1289931"/>
                    <a:pt x="7740548" y="1293879"/>
                  </a:cubicBezTo>
                  <a:lnTo>
                    <a:pt x="7738292" y="1294779"/>
                  </a:lnTo>
                  <a:cubicBezTo>
                    <a:pt x="7614662" y="1343436"/>
                    <a:pt x="7397903" y="1428801"/>
                    <a:pt x="7227499" y="1449407"/>
                  </a:cubicBezTo>
                  <a:cubicBezTo>
                    <a:pt x="7380102" y="1425962"/>
                    <a:pt x="7565356" y="1354726"/>
                    <a:pt x="7684198" y="1309013"/>
                  </a:cubicBezTo>
                  <a:lnTo>
                    <a:pt x="7686904" y="1307974"/>
                  </a:lnTo>
                  <a:cubicBezTo>
                    <a:pt x="7706369" y="1300493"/>
                    <a:pt x="7724794" y="1293429"/>
                    <a:pt x="7740617" y="1287507"/>
                  </a:cubicBezTo>
                  <a:lnTo>
                    <a:pt x="7742317" y="1286883"/>
                  </a:lnTo>
                  <a:lnTo>
                    <a:pt x="7740652" y="1282139"/>
                  </a:lnTo>
                  <a:lnTo>
                    <a:pt x="7738674" y="1282866"/>
                  </a:lnTo>
                  <a:cubicBezTo>
                    <a:pt x="7721949" y="1289100"/>
                    <a:pt x="7702657" y="1296511"/>
                    <a:pt x="7682150" y="1304407"/>
                  </a:cubicBezTo>
                  <a:cubicBezTo>
                    <a:pt x="7557063" y="1352509"/>
                    <a:pt x="7358589" y="1428801"/>
                    <a:pt x="7202725" y="1447814"/>
                  </a:cubicBezTo>
                  <a:cubicBezTo>
                    <a:pt x="7342663" y="1425962"/>
                    <a:pt x="7512268" y="1361929"/>
                    <a:pt x="7631560" y="1316908"/>
                  </a:cubicBezTo>
                  <a:cubicBezTo>
                    <a:pt x="7661886" y="1305446"/>
                    <a:pt x="7688083" y="1295576"/>
                    <a:pt x="7710568" y="1287541"/>
                  </a:cubicBezTo>
                  <a:lnTo>
                    <a:pt x="7712268" y="1286918"/>
                  </a:lnTo>
                  <a:lnTo>
                    <a:pt x="7710637" y="1282139"/>
                  </a:lnTo>
                  <a:lnTo>
                    <a:pt x="7708659" y="1282831"/>
                  </a:lnTo>
                  <a:cubicBezTo>
                    <a:pt x="7686140" y="1290866"/>
                    <a:pt x="7659944" y="1300736"/>
                    <a:pt x="7629305" y="1312303"/>
                  </a:cubicBezTo>
                  <a:cubicBezTo>
                    <a:pt x="7504009" y="1359609"/>
                    <a:pt x="7323683" y="1427693"/>
                    <a:pt x="7180900" y="1445875"/>
                  </a:cubicBezTo>
                  <a:cubicBezTo>
                    <a:pt x="7308832" y="1425027"/>
                    <a:pt x="7462510" y="1367781"/>
                    <a:pt x="7580207" y="1323939"/>
                  </a:cubicBezTo>
                  <a:cubicBezTo>
                    <a:pt x="7619000" y="1309497"/>
                    <a:pt x="7652518" y="1296996"/>
                    <a:pt x="7680485" y="1287507"/>
                  </a:cubicBezTo>
                  <a:lnTo>
                    <a:pt x="7682220" y="1286918"/>
                  </a:lnTo>
                  <a:lnTo>
                    <a:pt x="7680693" y="1282104"/>
                  </a:lnTo>
                  <a:lnTo>
                    <a:pt x="7678680" y="1282797"/>
                  </a:lnTo>
                  <a:cubicBezTo>
                    <a:pt x="7650609" y="1292320"/>
                    <a:pt x="7617091" y="1304788"/>
                    <a:pt x="7578229" y="1319263"/>
                  </a:cubicBezTo>
                  <a:cubicBezTo>
                    <a:pt x="7453072" y="1365877"/>
                    <a:pt x="7287909" y="1427382"/>
                    <a:pt x="7156437" y="1444385"/>
                  </a:cubicBezTo>
                  <a:cubicBezTo>
                    <a:pt x="7275591" y="1424230"/>
                    <a:pt x="7420283" y="1370864"/>
                    <a:pt x="7530484" y="1330207"/>
                  </a:cubicBezTo>
                  <a:lnTo>
                    <a:pt x="7530935" y="1330034"/>
                  </a:lnTo>
                  <a:cubicBezTo>
                    <a:pt x="7577431" y="1312891"/>
                    <a:pt x="7617576" y="1298069"/>
                    <a:pt x="7650402" y="1287541"/>
                  </a:cubicBezTo>
                  <a:lnTo>
                    <a:pt x="7652137" y="1286987"/>
                  </a:lnTo>
                  <a:lnTo>
                    <a:pt x="7650679" y="1282173"/>
                  </a:lnTo>
                  <a:lnTo>
                    <a:pt x="7648667" y="1282831"/>
                  </a:lnTo>
                  <a:cubicBezTo>
                    <a:pt x="7615703" y="1293429"/>
                    <a:pt x="7575523" y="1308251"/>
                    <a:pt x="7528958" y="1325428"/>
                  </a:cubicBezTo>
                  <a:lnTo>
                    <a:pt x="7528506" y="1325601"/>
                  </a:lnTo>
                  <a:cubicBezTo>
                    <a:pt x="7412302" y="1368474"/>
                    <a:pt x="7258312" y="1425269"/>
                    <a:pt x="7136451" y="1442446"/>
                  </a:cubicBezTo>
                  <a:cubicBezTo>
                    <a:pt x="7244883" y="1422949"/>
                    <a:pt x="7374655" y="1375331"/>
                    <a:pt x="7482046" y="1335955"/>
                  </a:cubicBezTo>
                  <a:cubicBezTo>
                    <a:pt x="7533781" y="1316978"/>
                    <a:pt x="7582671" y="1299039"/>
                    <a:pt x="7620318" y="1287611"/>
                  </a:cubicBezTo>
                  <a:lnTo>
                    <a:pt x="7622087" y="1287091"/>
                  </a:lnTo>
                  <a:lnTo>
                    <a:pt x="7620700" y="1282243"/>
                  </a:lnTo>
                  <a:lnTo>
                    <a:pt x="7618687" y="1282866"/>
                  </a:lnTo>
                  <a:cubicBezTo>
                    <a:pt x="7580797" y="1294364"/>
                    <a:pt x="7531837" y="1312337"/>
                    <a:pt x="7479964" y="1331384"/>
                  </a:cubicBezTo>
                  <a:cubicBezTo>
                    <a:pt x="7365459" y="1373392"/>
                    <a:pt x="7225626" y="1424680"/>
                    <a:pt x="7113793" y="1441130"/>
                  </a:cubicBezTo>
                  <a:cubicBezTo>
                    <a:pt x="7212614" y="1422533"/>
                    <a:pt x="7329685" y="1379695"/>
                    <a:pt x="7434682" y="1341219"/>
                  </a:cubicBezTo>
                  <a:cubicBezTo>
                    <a:pt x="7492975" y="1319887"/>
                    <a:pt x="7548042" y="1299731"/>
                    <a:pt x="7590235" y="1287645"/>
                  </a:cubicBezTo>
                  <a:lnTo>
                    <a:pt x="7592004" y="1287126"/>
                  </a:lnTo>
                  <a:lnTo>
                    <a:pt x="7590720" y="1282277"/>
                  </a:lnTo>
                  <a:lnTo>
                    <a:pt x="7588708" y="1282866"/>
                  </a:lnTo>
                  <a:cubicBezTo>
                    <a:pt x="7546272" y="1294987"/>
                    <a:pt x="7491067" y="1315212"/>
                    <a:pt x="7432427" y="1336683"/>
                  </a:cubicBezTo>
                  <a:cubicBezTo>
                    <a:pt x="7319554" y="1378032"/>
                    <a:pt x="7192489" y="1424542"/>
                    <a:pt x="7089678" y="1440160"/>
                  </a:cubicBezTo>
                  <a:cubicBezTo>
                    <a:pt x="7181246" y="1422118"/>
                    <a:pt x="7290442" y="1382049"/>
                    <a:pt x="7387701" y="1346345"/>
                  </a:cubicBezTo>
                  <a:cubicBezTo>
                    <a:pt x="7452344" y="1322623"/>
                    <a:pt x="7513378" y="1300216"/>
                    <a:pt x="7560186" y="1287680"/>
                  </a:cubicBezTo>
                  <a:lnTo>
                    <a:pt x="7561991" y="1287195"/>
                  </a:lnTo>
                  <a:lnTo>
                    <a:pt x="7560776" y="1282312"/>
                  </a:lnTo>
                  <a:lnTo>
                    <a:pt x="7558763" y="1282866"/>
                  </a:lnTo>
                  <a:cubicBezTo>
                    <a:pt x="7511713" y="1295472"/>
                    <a:pt x="7450540" y="1317913"/>
                    <a:pt x="7385724" y="1341704"/>
                  </a:cubicBezTo>
                  <a:cubicBezTo>
                    <a:pt x="7280727" y="1380249"/>
                    <a:pt x="7161885" y="1423884"/>
                    <a:pt x="7066673" y="1439191"/>
                  </a:cubicBezTo>
                  <a:cubicBezTo>
                    <a:pt x="7151059" y="1421598"/>
                    <a:pt x="7252135" y="1384231"/>
                    <a:pt x="7341899" y="1351089"/>
                  </a:cubicBezTo>
                  <a:cubicBezTo>
                    <a:pt x="7412337" y="1325081"/>
                    <a:pt x="7478853" y="1300493"/>
                    <a:pt x="7530172" y="1287714"/>
                  </a:cubicBezTo>
                  <a:lnTo>
                    <a:pt x="7531976" y="1287264"/>
                  </a:lnTo>
                  <a:lnTo>
                    <a:pt x="7530797" y="1282381"/>
                  </a:lnTo>
                  <a:lnTo>
                    <a:pt x="7528784" y="1282901"/>
                  </a:lnTo>
                  <a:cubicBezTo>
                    <a:pt x="7477153" y="1295783"/>
                    <a:pt x="7410428" y="1320406"/>
                    <a:pt x="7339714" y="1346553"/>
                  </a:cubicBezTo>
                  <a:cubicBezTo>
                    <a:pt x="7246549" y="1380976"/>
                    <a:pt x="7140962" y="1419971"/>
                    <a:pt x="7054876" y="1436455"/>
                  </a:cubicBezTo>
                  <a:cubicBezTo>
                    <a:pt x="7054668" y="1436351"/>
                    <a:pt x="7054425" y="1436247"/>
                    <a:pt x="7054217" y="1436143"/>
                  </a:cubicBezTo>
                  <a:cubicBezTo>
                    <a:pt x="7128332" y="1418620"/>
                    <a:pt x="7213690" y="1386725"/>
                    <a:pt x="7296306" y="1355868"/>
                  </a:cubicBezTo>
                  <a:cubicBezTo>
                    <a:pt x="7372330" y="1327471"/>
                    <a:pt x="7444155" y="1300632"/>
                    <a:pt x="7500123" y="1287714"/>
                  </a:cubicBezTo>
                  <a:lnTo>
                    <a:pt x="7501928" y="1287299"/>
                  </a:lnTo>
                  <a:lnTo>
                    <a:pt x="7500852" y="1282381"/>
                  </a:lnTo>
                  <a:lnTo>
                    <a:pt x="7498839" y="1282831"/>
                  </a:lnTo>
                  <a:cubicBezTo>
                    <a:pt x="7442559" y="1295818"/>
                    <a:pt x="7370560" y="1322726"/>
                    <a:pt x="7294328" y="1351193"/>
                  </a:cubicBezTo>
                  <a:cubicBezTo>
                    <a:pt x="7209491" y="1382881"/>
                    <a:pt x="7121774" y="1415642"/>
                    <a:pt x="7046652" y="1432715"/>
                  </a:cubicBezTo>
                  <a:lnTo>
                    <a:pt x="7046028" y="1432438"/>
                  </a:lnTo>
                  <a:cubicBezTo>
                    <a:pt x="7045681" y="1432299"/>
                    <a:pt x="7045368" y="1432126"/>
                    <a:pt x="7045022" y="1431988"/>
                  </a:cubicBezTo>
                  <a:cubicBezTo>
                    <a:pt x="7108971" y="1414637"/>
                    <a:pt x="7181351" y="1387140"/>
                    <a:pt x="7251407" y="1360544"/>
                  </a:cubicBezTo>
                  <a:cubicBezTo>
                    <a:pt x="7332635" y="1329722"/>
                    <a:pt x="7409387" y="1300563"/>
                    <a:pt x="7470040" y="1287714"/>
                  </a:cubicBezTo>
                  <a:lnTo>
                    <a:pt x="7471879" y="1287333"/>
                  </a:lnTo>
                  <a:lnTo>
                    <a:pt x="7470908" y="1282416"/>
                  </a:lnTo>
                  <a:lnTo>
                    <a:pt x="7468895" y="1282831"/>
                  </a:lnTo>
                  <a:cubicBezTo>
                    <a:pt x="7407826" y="1295783"/>
                    <a:pt x="7330900" y="1324978"/>
                    <a:pt x="7249429" y="1355903"/>
                  </a:cubicBezTo>
                  <a:cubicBezTo>
                    <a:pt x="7177465" y="1383227"/>
                    <a:pt x="7103072" y="1411451"/>
                    <a:pt x="7037943" y="1428663"/>
                  </a:cubicBezTo>
                  <a:cubicBezTo>
                    <a:pt x="7037110" y="1428282"/>
                    <a:pt x="7036312" y="1427866"/>
                    <a:pt x="7035480" y="1427485"/>
                  </a:cubicBezTo>
                  <a:cubicBezTo>
                    <a:pt x="7089539" y="1410897"/>
                    <a:pt x="7149220" y="1387764"/>
                    <a:pt x="7206958" y="1365357"/>
                  </a:cubicBezTo>
                  <a:cubicBezTo>
                    <a:pt x="7289262" y="1333427"/>
                    <a:pt x="7374377" y="1300389"/>
                    <a:pt x="7439956" y="1287749"/>
                  </a:cubicBezTo>
                  <a:lnTo>
                    <a:pt x="7441796" y="1287403"/>
                  </a:lnTo>
                  <a:lnTo>
                    <a:pt x="7440893" y="1282451"/>
                  </a:lnTo>
                  <a:lnTo>
                    <a:pt x="7438881" y="1282831"/>
                  </a:lnTo>
                  <a:cubicBezTo>
                    <a:pt x="7372816" y="1295576"/>
                    <a:pt x="7287458" y="1328683"/>
                    <a:pt x="7204911" y="1360717"/>
                  </a:cubicBezTo>
                  <a:cubicBezTo>
                    <a:pt x="7145508" y="1383781"/>
                    <a:pt x="7084057" y="1407607"/>
                    <a:pt x="7028817" y="1424230"/>
                  </a:cubicBezTo>
                  <a:cubicBezTo>
                    <a:pt x="7027811" y="1423711"/>
                    <a:pt x="7026770" y="1423191"/>
                    <a:pt x="7025764" y="1422672"/>
                  </a:cubicBezTo>
                  <a:cubicBezTo>
                    <a:pt x="7068824" y="1407954"/>
                    <a:pt x="7114557" y="1389703"/>
                    <a:pt x="7162926" y="1370379"/>
                  </a:cubicBezTo>
                  <a:cubicBezTo>
                    <a:pt x="7249568" y="1335782"/>
                    <a:pt x="7339123" y="1300008"/>
                    <a:pt x="7409873" y="1287749"/>
                  </a:cubicBezTo>
                  <a:lnTo>
                    <a:pt x="7411747" y="1287437"/>
                  </a:lnTo>
                  <a:lnTo>
                    <a:pt x="7410949" y="1282485"/>
                  </a:lnTo>
                  <a:lnTo>
                    <a:pt x="7408936" y="1282831"/>
                  </a:lnTo>
                  <a:cubicBezTo>
                    <a:pt x="7337631" y="1295195"/>
                    <a:pt x="7247763" y="1331107"/>
                    <a:pt x="7160809" y="1365807"/>
                  </a:cubicBezTo>
                  <a:cubicBezTo>
                    <a:pt x="7113169" y="1384820"/>
                    <a:pt x="7063932" y="1404490"/>
                    <a:pt x="7019623" y="1419451"/>
                  </a:cubicBezTo>
                  <a:cubicBezTo>
                    <a:pt x="7018373" y="1418793"/>
                    <a:pt x="7017124" y="1418135"/>
                    <a:pt x="7015875" y="1417442"/>
                  </a:cubicBezTo>
                  <a:cubicBezTo>
                    <a:pt x="7048630" y="1405045"/>
                    <a:pt x="7082912" y="1390880"/>
                    <a:pt x="7119102" y="1375885"/>
                  </a:cubicBezTo>
                  <a:cubicBezTo>
                    <a:pt x="7209769" y="1338345"/>
                    <a:pt x="7303524" y="1299524"/>
                    <a:pt x="7379825" y="1287749"/>
                  </a:cubicBezTo>
                  <a:lnTo>
                    <a:pt x="7381698" y="1287472"/>
                  </a:lnTo>
                  <a:lnTo>
                    <a:pt x="7380969" y="1282520"/>
                  </a:lnTo>
                  <a:lnTo>
                    <a:pt x="7378958" y="1282831"/>
                  </a:lnTo>
                  <a:cubicBezTo>
                    <a:pt x="7358937" y="1285914"/>
                    <a:pt x="7336938" y="1290970"/>
                    <a:pt x="7311816" y="1298277"/>
                  </a:cubicBezTo>
                  <a:cubicBezTo>
                    <a:pt x="7311053" y="1297411"/>
                    <a:pt x="7310255" y="1296580"/>
                    <a:pt x="7309492" y="1295714"/>
                  </a:cubicBezTo>
                  <a:lnTo>
                    <a:pt x="7309179" y="1295368"/>
                  </a:lnTo>
                  <a:cubicBezTo>
                    <a:pt x="7323856" y="1291939"/>
                    <a:pt x="7337146" y="1289446"/>
                    <a:pt x="7349741" y="1287749"/>
                  </a:cubicBezTo>
                  <a:lnTo>
                    <a:pt x="7351650" y="1287507"/>
                  </a:lnTo>
                  <a:lnTo>
                    <a:pt x="7351025" y="1282554"/>
                  </a:lnTo>
                  <a:lnTo>
                    <a:pt x="7349013" y="1282831"/>
                  </a:lnTo>
                  <a:cubicBezTo>
                    <a:pt x="7340269" y="1284009"/>
                    <a:pt x="7331178" y="1285567"/>
                    <a:pt x="7321601" y="1287541"/>
                  </a:cubicBezTo>
                  <a:lnTo>
                    <a:pt x="7321080" y="1282624"/>
                  </a:lnTo>
                  <a:lnTo>
                    <a:pt x="7319068" y="1282866"/>
                  </a:lnTo>
                  <a:cubicBezTo>
                    <a:pt x="7313134" y="1283559"/>
                    <a:pt x="7306959" y="1284424"/>
                    <a:pt x="7300227" y="1285567"/>
                  </a:cubicBezTo>
                  <a:cubicBezTo>
                    <a:pt x="7220456" y="1198816"/>
                    <a:pt x="7141725" y="1138697"/>
                    <a:pt x="7059560" y="1101849"/>
                  </a:cubicBezTo>
                  <a:cubicBezTo>
                    <a:pt x="6978436" y="1065452"/>
                    <a:pt x="6896583" y="1052985"/>
                    <a:pt x="6809421" y="1063755"/>
                  </a:cubicBezTo>
                  <a:cubicBezTo>
                    <a:pt x="6777325" y="1067703"/>
                    <a:pt x="6744257" y="1074941"/>
                    <a:pt x="6711051" y="1085226"/>
                  </a:cubicBezTo>
                  <a:cubicBezTo>
                    <a:pt x="6690892" y="1060431"/>
                    <a:pt x="6670350" y="1040137"/>
                    <a:pt x="6648282" y="1023167"/>
                  </a:cubicBezTo>
                  <a:cubicBezTo>
                    <a:pt x="6584264" y="974303"/>
                    <a:pt x="6506818" y="938356"/>
                    <a:pt x="6435790" y="924538"/>
                  </a:cubicBezTo>
                  <a:cubicBezTo>
                    <a:pt x="6346408" y="907153"/>
                    <a:pt x="6269586" y="924885"/>
                    <a:pt x="6213722" y="975792"/>
                  </a:cubicBezTo>
                  <a:cubicBezTo>
                    <a:pt x="6154214" y="1029955"/>
                    <a:pt x="6115387" y="1106005"/>
                    <a:pt x="6077809" y="1179527"/>
                  </a:cubicBezTo>
                  <a:cubicBezTo>
                    <a:pt x="6031070" y="1271022"/>
                    <a:pt x="5986934" y="1357427"/>
                    <a:pt x="5906539" y="1405633"/>
                  </a:cubicBezTo>
                  <a:cubicBezTo>
                    <a:pt x="5863166" y="1431641"/>
                    <a:pt x="5813270" y="1443901"/>
                    <a:pt x="5754040" y="1443139"/>
                  </a:cubicBezTo>
                  <a:cubicBezTo>
                    <a:pt x="5628467" y="1441511"/>
                    <a:pt x="5504595" y="1386863"/>
                    <a:pt x="5422603" y="1296926"/>
                  </a:cubicBezTo>
                  <a:cubicBezTo>
                    <a:pt x="5418300" y="1292216"/>
                    <a:pt x="5413789" y="1286953"/>
                    <a:pt x="5408550" y="1280477"/>
                  </a:cubicBezTo>
                  <a:cubicBezTo>
                    <a:pt x="5388043" y="1247612"/>
                    <a:pt x="5368890" y="1212703"/>
                    <a:pt x="5351055" y="1179839"/>
                  </a:cubicBezTo>
                  <a:cubicBezTo>
                    <a:pt x="5343595" y="1165571"/>
                    <a:pt x="5336239" y="1151233"/>
                    <a:pt x="5328952" y="1137000"/>
                  </a:cubicBezTo>
                  <a:cubicBezTo>
                    <a:pt x="5324302" y="1127961"/>
                    <a:pt x="5319653" y="1118853"/>
                    <a:pt x="5314969" y="1109815"/>
                  </a:cubicBezTo>
                  <a:lnTo>
                    <a:pt x="5312922" y="1105590"/>
                  </a:lnTo>
                  <a:cubicBezTo>
                    <a:pt x="5302790" y="1084707"/>
                    <a:pt x="5293594" y="1065902"/>
                    <a:pt x="5284052" y="1046924"/>
                  </a:cubicBezTo>
                  <a:cubicBezTo>
                    <a:pt x="5274476" y="1026319"/>
                    <a:pt x="5266530" y="1009558"/>
                    <a:pt x="5259035" y="994251"/>
                  </a:cubicBezTo>
                  <a:cubicBezTo>
                    <a:pt x="5224163" y="916469"/>
                    <a:pt x="5184781" y="836575"/>
                    <a:pt x="5133115" y="779122"/>
                  </a:cubicBezTo>
                  <a:cubicBezTo>
                    <a:pt x="5093837" y="735487"/>
                    <a:pt x="5050776" y="707782"/>
                    <a:pt x="5001539" y="694449"/>
                  </a:cubicBezTo>
                  <a:cubicBezTo>
                    <a:pt x="4945606" y="679281"/>
                    <a:pt x="4882906" y="682779"/>
                    <a:pt x="4809867" y="705116"/>
                  </a:cubicBezTo>
                  <a:cubicBezTo>
                    <a:pt x="4652753" y="753184"/>
                    <a:pt x="4600879" y="912417"/>
                    <a:pt x="4573468" y="1046613"/>
                  </a:cubicBezTo>
                  <a:cubicBezTo>
                    <a:pt x="4500359" y="1017834"/>
                    <a:pt x="4424231" y="999757"/>
                    <a:pt x="4347478" y="992935"/>
                  </a:cubicBezTo>
                  <a:cubicBezTo>
                    <a:pt x="4332142" y="989333"/>
                    <a:pt x="4317881" y="986320"/>
                    <a:pt x="4304175" y="983861"/>
                  </a:cubicBezTo>
                  <a:cubicBezTo>
                    <a:pt x="4288700" y="978597"/>
                    <a:pt x="4273259" y="973818"/>
                    <a:pt x="4258616" y="969732"/>
                  </a:cubicBezTo>
                  <a:cubicBezTo>
                    <a:pt x="4244286" y="963187"/>
                    <a:pt x="4230025" y="957126"/>
                    <a:pt x="4216527" y="951793"/>
                  </a:cubicBezTo>
                  <a:cubicBezTo>
                    <a:pt x="4202405" y="943447"/>
                    <a:pt x="4188456" y="935689"/>
                    <a:pt x="4175375" y="928867"/>
                  </a:cubicBezTo>
                  <a:cubicBezTo>
                    <a:pt x="4162884" y="919655"/>
                    <a:pt x="4150115" y="910720"/>
                    <a:pt x="4137658" y="902478"/>
                  </a:cubicBezTo>
                  <a:cubicBezTo>
                    <a:pt x="4124993" y="891015"/>
                    <a:pt x="4112467" y="880245"/>
                    <a:pt x="4100635" y="870722"/>
                  </a:cubicBezTo>
                  <a:cubicBezTo>
                    <a:pt x="4089532" y="858705"/>
                    <a:pt x="4078255" y="847207"/>
                    <a:pt x="4067325" y="836679"/>
                  </a:cubicBezTo>
                  <a:cubicBezTo>
                    <a:pt x="4056603" y="823069"/>
                    <a:pt x="4045881" y="810221"/>
                    <a:pt x="4035541" y="798689"/>
                  </a:cubicBezTo>
                  <a:cubicBezTo>
                    <a:pt x="4025340" y="783763"/>
                    <a:pt x="4015104" y="769772"/>
                    <a:pt x="4005180" y="757235"/>
                  </a:cubicBezTo>
                  <a:cubicBezTo>
                    <a:pt x="3995846" y="741825"/>
                    <a:pt x="3986374" y="727245"/>
                    <a:pt x="3977075" y="714120"/>
                  </a:cubicBezTo>
                  <a:cubicBezTo>
                    <a:pt x="3967915" y="697220"/>
                    <a:pt x="3959136" y="682294"/>
                    <a:pt x="3950357" y="668649"/>
                  </a:cubicBezTo>
                  <a:cubicBezTo>
                    <a:pt x="3942411" y="652546"/>
                    <a:pt x="3934084" y="637100"/>
                    <a:pt x="3925687" y="622936"/>
                  </a:cubicBezTo>
                  <a:cubicBezTo>
                    <a:pt x="3918261" y="606521"/>
                    <a:pt x="3910211" y="590418"/>
                    <a:pt x="3901849" y="575249"/>
                  </a:cubicBezTo>
                  <a:cubicBezTo>
                    <a:pt x="3895465" y="560115"/>
                    <a:pt x="3888698" y="545432"/>
                    <a:pt x="3881793" y="531787"/>
                  </a:cubicBezTo>
                  <a:cubicBezTo>
                    <a:pt x="3876242" y="517346"/>
                    <a:pt x="3870516" y="503632"/>
                    <a:pt x="3864756" y="491061"/>
                  </a:cubicBezTo>
                  <a:cubicBezTo>
                    <a:pt x="3861495" y="483858"/>
                    <a:pt x="3857956" y="476551"/>
                    <a:pt x="3854000" y="468793"/>
                  </a:cubicBezTo>
                  <a:cubicBezTo>
                    <a:pt x="3852682" y="465434"/>
                    <a:pt x="3851363" y="462040"/>
                    <a:pt x="3850010" y="458715"/>
                  </a:cubicBezTo>
                  <a:cubicBezTo>
                    <a:pt x="3845672" y="448049"/>
                    <a:pt x="3840954" y="437210"/>
                    <a:pt x="3835957" y="426682"/>
                  </a:cubicBezTo>
                  <a:lnTo>
                    <a:pt x="3835332" y="424916"/>
                  </a:lnTo>
                  <a:cubicBezTo>
                    <a:pt x="3829295" y="408154"/>
                    <a:pt x="3822667" y="391774"/>
                    <a:pt x="3815694" y="376397"/>
                  </a:cubicBezTo>
                  <a:cubicBezTo>
                    <a:pt x="3809690" y="358943"/>
                    <a:pt x="3803202" y="342147"/>
                    <a:pt x="3796436" y="326598"/>
                  </a:cubicBezTo>
                  <a:cubicBezTo>
                    <a:pt x="3790225" y="307724"/>
                    <a:pt x="3783493" y="289785"/>
                    <a:pt x="3776519" y="273439"/>
                  </a:cubicBezTo>
                  <a:cubicBezTo>
                    <a:pt x="3720967" y="101461"/>
                    <a:pt x="3625304" y="12355"/>
                    <a:pt x="3484082" y="1031"/>
                  </a:cubicBezTo>
                  <a:cubicBezTo>
                    <a:pt x="3398100" y="-5999"/>
                    <a:pt x="3313888" y="23022"/>
                    <a:pt x="3240570" y="84977"/>
                  </a:cubicBezTo>
                  <a:close/>
                  <a:moveTo>
                    <a:pt x="5207161" y="898599"/>
                  </a:moveTo>
                  <a:cubicBezTo>
                    <a:pt x="5188320" y="868193"/>
                    <a:pt x="5169757" y="843224"/>
                    <a:pt x="5150430" y="822134"/>
                  </a:cubicBezTo>
                  <a:cubicBezTo>
                    <a:pt x="5111637" y="779919"/>
                    <a:pt x="5069409" y="752872"/>
                    <a:pt x="5021387" y="739470"/>
                  </a:cubicBezTo>
                  <a:cubicBezTo>
                    <a:pt x="4966876" y="724232"/>
                    <a:pt x="4906016" y="726691"/>
                    <a:pt x="4835301" y="746950"/>
                  </a:cubicBezTo>
                  <a:cubicBezTo>
                    <a:pt x="4684155" y="790204"/>
                    <a:pt x="4631275" y="935689"/>
                    <a:pt x="4602302" y="1058422"/>
                  </a:cubicBezTo>
                  <a:cubicBezTo>
                    <a:pt x="4594460" y="1054994"/>
                    <a:pt x="4586445" y="1051634"/>
                    <a:pt x="4578430" y="1048414"/>
                  </a:cubicBezTo>
                  <a:cubicBezTo>
                    <a:pt x="4605529" y="915292"/>
                    <a:pt x="4656640" y="757062"/>
                    <a:pt x="4811463" y="709687"/>
                  </a:cubicBezTo>
                  <a:cubicBezTo>
                    <a:pt x="4946404" y="668407"/>
                    <a:pt x="5047307" y="691436"/>
                    <a:pt x="5129021" y="782170"/>
                  </a:cubicBezTo>
                  <a:cubicBezTo>
                    <a:pt x="5159555" y="816143"/>
                    <a:pt x="5185509" y="857977"/>
                    <a:pt x="5207161" y="898599"/>
                  </a:cubicBezTo>
                  <a:close/>
                  <a:moveTo>
                    <a:pt x="5569688" y="1407261"/>
                  </a:moveTo>
                  <a:cubicBezTo>
                    <a:pt x="5628155" y="1433061"/>
                    <a:pt x="5691861" y="1447121"/>
                    <a:pt x="5753971" y="1447918"/>
                  </a:cubicBezTo>
                  <a:cubicBezTo>
                    <a:pt x="5814241" y="1448714"/>
                    <a:pt x="5865074" y="1436213"/>
                    <a:pt x="5909418" y="1409650"/>
                  </a:cubicBezTo>
                  <a:cubicBezTo>
                    <a:pt x="5991063" y="1360682"/>
                    <a:pt x="6035546" y="1273654"/>
                    <a:pt x="6082632" y="1181466"/>
                  </a:cubicBezTo>
                  <a:cubicBezTo>
                    <a:pt x="6120002" y="1108360"/>
                    <a:pt x="6158621" y="1032726"/>
                    <a:pt x="6217434" y="979186"/>
                  </a:cubicBezTo>
                  <a:cubicBezTo>
                    <a:pt x="6331765" y="875050"/>
                    <a:pt x="6519170" y="930876"/>
                    <a:pt x="6644917" y="1026838"/>
                  </a:cubicBezTo>
                  <a:cubicBezTo>
                    <a:pt x="6666221" y="1043219"/>
                    <a:pt x="6686138" y="1062820"/>
                    <a:pt x="6705708" y="1086716"/>
                  </a:cubicBezTo>
                  <a:cubicBezTo>
                    <a:pt x="6700191" y="1088482"/>
                    <a:pt x="6694570" y="1090352"/>
                    <a:pt x="6688567" y="1092464"/>
                  </a:cubicBezTo>
                  <a:cubicBezTo>
                    <a:pt x="6673993" y="1077400"/>
                    <a:pt x="6659281" y="1064552"/>
                    <a:pt x="6643598" y="1053193"/>
                  </a:cubicBezTo>
                  <a:cubicBezTo>
                    <a:pt x="6580725" y="1007618"/>
                    <a:pt x="6505152" y="974442"/>
                    <a:pt x="6436242" y="962251"/>
                  </a:cubicBezTo>
                  <a:cubicBezTo>
                    <a:pt x="6349183" y="946806"/>
                    <a:pt x="6274166" y="964537"/>
                    <a:pt x="6219308" y="1013471"/>
                  </a:cubicBezTo>
                  <a:cubicBezTo>
                    <a:pt x="6161119" y="1065348"/>
                    <a:pt x="6122292" y="1137658"/>
                    <a:pt x="6084714" y="1207613"/>
                  </a:cubicBezTo>
                  <a:cubicBezTo>
                    <a:pt x="6037594" y="1295368"/>
                    <a:pt x="5993076" y="1378275"/>
                    <a:pt x="5913721" y="1424334"/>
                  </a:cubicBezTo>
                  <a:cubicBezTo>
                    <a:pt x="5872396" y="1448299"/>
                    <a:pt x="5825449" y="1459935"/>
                    <a:pt x="5770174" y="1459935"/>
                  </a:cubicBezTo>
                  <a:cubicBezTo>
                    <a:pt x="5768336" y="1459935"/>
                    <a:pt x="5766497" y="1459935"/>
                    <a:pt x="5764623" y="1459900"/>
                  </a:cubicBezTo>
                  <a:cubicBezTo>
                    <a:pt x="5653311" y="1458342"/>
                    <a:pt x="5542693" y="1414603"/>
                    <a:pt x="5462575" y="1341670"/>
                  </a:cubicBezTo>
                  <a:cubicBezTo>
                    <a:pt x="5494428" y="1367781"/>
                    <a:pt x="5530687" y="1390049"/>
                    <a:pt x="5569688" y="1407261"/>
                  </a:cubicBezTo>
                  <a:close/>
                  <a:moveTo>
                    <a:pt x="7013030" y="1421529"/>
                  </a:moveTo>
                  <a:cubicBezTo>
                    <a:pt x="7012162" y="1421841"/>
                    <a:pt x="7011260" y="1422118"/>
                    <a:pt x="7010393" y="1422395"/>
                  </a:cubicBezTo>
                  <a:cubicBezTo>
                    <a:pt x="7009213" y="1421841"/>
                    <a:pt x="7008068" y="1421252"/>
                    <a:pt x="7006888" y="1420663"/>
                  </a:cubicBezTo>
                  <a:cubicBezTo>
                    <a:pt x="7007790" y="1420317"/>
                    <a:pt x="7008727" y="1420005"/>
                    <a:pt x="7009630" y="1419659"/>
                  </a:cubicBezTo>
                  <a:cubicBezTo>
                    <a:pt x="7010774" y="1420282"/>
                    <a:pt x="7011919" y="1420906"/>
                    <a:pt x="7013030" y="1421529"/>
                  </a:cubicBezTo>
                  <a:close/>
                  <a:moveTo>
                    <a:pt x="7020212" y="1425373"/>
                  </a:moveTo>
                  <a:cubicBezTo>
                    <a:pt x="7020733" y="1425650"/>
                    <a:pt x="7021288" y="1425927"/>
                    <a:pt x="7021843" y="1426204"/>
                  </a:cubicBezTo>
                  <a:cubicBezTo>
                    <a:pt x="7021114" y="1426412"/>
                    <a:pt x="7020351" y="1426654"/>
                    <a:pt x="7019623" y="1426862"/>
                  </a:cubicBezTo>
                  <a:cubicBezTo>
                    <a:pt x="7018720" y="1426447"/>
                    <a:pt x="7017784" y="1425996"/>
                    <a:pt x="7016881" y="1425581"/>
                  </a:cubicBezTo>
                  <a:cubicBezTo>
                    <a:pt x="7017575" y="1425338"/>
                    <a:pt x="7018269" y="1425096"/>
                    <a:pt x="7018998" y="1424888"/>
                  </a:cubicBezTo>
                  <a:lnTo>
                    <a:pt x="7019172" y="1424819"/>
                  </a:lnTo>
                  <a:lnTo>
                    <a:pt x="7020247" y="1425373"/>
                  </a:lnTo>
                  <a:close/>
                  <a:moveTo>
                    <a:pt x="7030344" y="1430498"/>
                  </a:moveTo>
                  <a:cubicBezTo>
                    <a:pt x="7029754" y="1430637"/>
                    <a:pt x="7029199" y="1430775"/>
                    <a:pt x="7028609" y="1430949"/>
                  </a:cubicBezTo>
                  <a:cubicBezTo>
                    <a:pt x="7027950" y="1430672"/>
                    <a:pt x="7027291" y="1430360"/>
                    <a:pt x="7026597" y="1430048"/>
                  </a:cubicBezTo>
                  <a:cubicBezTo>
                    <a:pt x="7026840" y="1429979"/>
                    <a:pt x="7027082" y="1429910"/>
                    <a:pt x="7027326" y="1429840"/>
                  </a:cubicBezTo>
                  <a:lnTo>
                    <a:pt x="7028332" y="1429529"/>
                  </a:lnTo>
                  <a:cubicBezTo>
                    <a:pt x="7028991" y="1429840"/>
                    <a:pt x="7029650" y="1430187"/>
                    <a:pt x="7030310" y="1430498"/>
                  </a:cubicBezTo>
                  <a:close/>
                  <a:moveTo>
                    <a:pt x="6839157" y="1449303"/>
                  </a:moveTo>
                  <a:cubicBezTo>
                    <a:pt x="6839539" y="1449303"/>
                    <a:pt x="6839920" y="1449372"/>
                    <a:pt x="6840302" y="1449407"/>
                  </a:cubicBezTo>
                  <a:lnTo>
                    <a:pt x="6839955" y="1449580"/>
                  </a:lnTo>
                  <a:lnTo>
                    <a:pt x="6839400" y="1449857"/>
                  </a:lnTo>
                  <a:lnTo>
                    <a:pt x="6838220" y="1449857"/>
                  </a:lnTo>
                  <a:cubicBezTo>
                    <a:pt x="6838220" y="1449857"/>
                    <a:pt x="6839122" y="1449303"/>
                    <a:pt x="6839122" y="1449303"/>
                  </a:cubicBezTo>
                  <a:close/>
                  <a:moveTo>
                    <a:pt x="4220275" y="1607913"/>
                  </a:moveTo>
                  <a:cubicBezTo>
                    <a:pt x="4097200" y="1630527"/>
                    <a:pt x="3987484" y="1575707"/>
                    <a:pt x="3919233" y="1457441"/>
                  </a:cubicBezTo>
                  <a:cubicBezTo>
                    <a:pt x="3904694" y="1432403"/>
                    <a:pt x="3891821" y="1404144"/>
                    <a:pt x="3879954" y="1371002"/>
                  </a:cubicBezTo>
                  <a:cubicBezTo>
                    <a:pt x="3860315" y="1316216"/>
                    <a:pt x="3850010" y="1236634"/>
                    <a:pt x="3845499" y="1105035"/>
                  </a:cubicBezTo>
                  <a:lnTo>
                    <a:pt x="3850322" y="1103269"/>
                  </a:lnTo>
                  <a:cubicBezTo>
                    <a:pt x="3854070" y="1102057"/>
                    <a:pt x="3857852" y="1100880"/>
                    <a:pt x="3861564" y="1099702"/>
                  </a:cubicBezTo>
                  <a:cubicBezTo>
                    <a:pt x="3864548" y="1098906"/>
                    <a:pt x="3867567" y="1098144"/>
                    <a:pt x="3870551" y="1097347"/>
                  </a:cubicBezTo>
                  <a:cubicBezTo>
                    <a:pt x="3877977" y="1225171"/>
                    <a:pt x="3890156" y="1302917"/>
                    <a:pt x="3911183" y="1357080"/>
                  </a:cubicBezTo>
                  <a:cubicBezTo>
                    <a:pt x="3923952" y="1390015"/>
                    <a:pt x="3937033" y="1417477"/>
                    <a:pt x="3951120" y="1441026"/>
                  </a:cubicBezTo>
                  <a:cubicBezTo>
                    <a:pt x="4010628" y="1540417"/>
                    <a:pt x="4099976" y="1595169"/>
                    <a:pt x="4202717" y="1595169"/>
                  </a:cubicBezTo>
                  <a:cubicBezTo>
                    <a:pt x="4220240" y="1595169"/>
                    <a:pt x="4238179" y="1593542"/>
                    <a:pt x="4256118" y="1590355"/>
                  </a:cubicBezTo>
                  <a:cubicBezTo>
                    <a:pt x="4279470" y="1586200"/>
                    <a:pt x="4302752" y="1579274"/>
                    <a:pt x="4325653" y="1569750"/>
                  </a:cubicBezTo>
                  <a:cubicBezTo>
                    <a:pt x="4292030" y="1588382"/>
                    <a:pt x="4256708" y="1601160"/>
                    <a:pt x="4220309" y="1607879"/>
                  </a:cubicBezTo>
                  <a:close/>
                  <a:moveTo>
                    <a:pt x="3589704" y="1256131"/>
                  </a:moveTo>
                  <a:cubicBezTo>
                    <a:pt x="3554173" y="1284528"/>
                    <a:pt x="3519475" y="1315523"/>
                    <a:pt x="3482729" y="1348388"/>
                  </a:cubicBezTo>
                  <a:cubicBezTo>
                    <a:pt x="3371070" y="1448264"/>
                    <a:pt x="3255595" y="1551534"/>
                    <a:pt x="3111285" y="1582252"/>
                  </a:cubicBezTo>
                  <a:cubicBezTo>
                    <a:pt x="3043242" y="1596762"/>
                    <a:pt x="2975650" y="1591845"/>
                    <a:pt x="2906010" y="1567222"/>
                  </a:cubicBezTo>
                  <a:cubicBezTo>
                    <a:pt x="2969890" y="1584780"/>
                    <a:pt x="3031340" y="1585957"/>
                    <a:pt x="3092583" y="1570962"/>
                  </a:cubicBezTo>
                  <a:cubicBezTo>
                    <a:pt x="3133873" y="1560850"/>
                    <a:pt x="3173638" y="1544816"/>
                    <a:pt x="3213957" y="1522098"/>
                  </a:cubicBezTo>
                  <a:cubicBezTo>
                    <a:pt x="3315172" y="1478497"/>
                    <a:pt x="3403583" y="1405391"/>
                    <a:pt x="3489079" y="1334709"/>
                  </a:cubicBezTo>
                  <a:lnTo>
                    <a:pt x="3489634" y="1334259"/>
                  </a:lnTo>
                  <a:cubicBezTo>
                    <a:pt x="3507851" y="1319194"/>
                    <a:pt x="3526657" y="1303645"/>
                    <a:pt x="3545013" y="1288892"/>
                  </a:cubicBezTo>
                  <a:cubicBezTo>
                    <a:pt x="3566907" y="1271265"/>
                    <a:pt x="3585124" y="1257170"/>
                    <a:pt x="3602300" y="1244564"/>
                  </a:cubicBezTo>
                  <a:cubicBezTo>
                    <a:pt x="3613854" y="1236114"/>
                    <a:pt x="3625478" y="1227837"/>
                    <a:pt x="3637206" y="1219768"/>
                  </a:cubicBezTo>
                  <a:cubicBezTo>
                    <a:pt x="3621140" y="1231543"/>
                    <a:pt x="3605284" y="1243698"/>
                    <a:pt x="3589669" y="1256165"/>
                  </a:cubicBezTo>
                  <a:close/>
                  <a:moveTo>
                    <a:pt x="1676791" y="1497890"/>
                  </a:moveTo>
                  <a:lnTo>
                    <a:pt x="1676791" y="1497890"/>
                  </a:lnTo>
                  <a:cubicBezTo>
                    <a:pt x="1637652" y="1489787"/>
                    <a:pt x="1599796" y="1479328"/>
                    <a:pt x="1564300" y="1466861"/>
                  </a:cubicBezTo>
                  <a:cubicBezTo>
                    <a:pt x="1509095" y="1447468"/>
                    <a:pt x="1453196" y="1420040"/>
                    <a:pt x="1383487" y="1378102"/>
                  </a:cubicBezTo>
                  <a:cubicBezTo>
                    <a:pt x="1394799" y="1374950"/>
                    <a:pt x="1406076" y="1371729"/>
                    <a:pt x="1417353" y="1368474"/>
                  </a:cubicBezTo>
                  <a:cubicBezTo>
                    <a:pt x="1477797" y="1401720"/>
                    <a:pt x="1528977" y="1425234"/>
                    <a:pt x="1578352" y="1442481"/>
                  </a:cubicBezTo>
                  <a:cubicBezTo>
                    <a:pt x="1614265" y="1455017"/>
                    <a:pt x="1652607" y="1465857"/>
                    <a:pt x="1692232" y="1474722"/>
                  </a:cubicBezTo>
                  <a:cubicBezTo>
                    <a:pt x="1851150" y="1510462"/>
                    <a:pt x="2036334" y="1512193"/>
                    <a:pt x="2219680" y="1480194"/>
                  </a:cubicBezTo>
                  <a:cubicBezTo>
                    <a:pt x="2029221" y="1525145"/>
                    <a:pt x="1838485" y="1531552"/>
                    <a:pt x="1676757" y="1497856"/>
                  </a:cubicBezTo>
                  <a:close/>
                  <a:moveTo>
                    <a:pt x="4265348" y="982095"/>
                  </a:moveTo>
                  <a:cubicBezTo>
                    <a:pt x="4269407" y="982649"/>
                    <a:pt x="4273259" y="983169"/>
                    <a:pt x="4277006" y="983757"/>
                  </a:cubicBezTo>
                  <a:cubicBezTo>
                    <a:pt x="4280997" y="985662"/>
                    <a:pt x="4284952" y="987601"/>
                    <a:pt x="4288942" y="989575"/>
                  </a:cubicBezTo>
                  <a:cubicBezTo>
                    <a:pt x="4284501" y="989472"/>
                    <a:pt x="4280372" y="989437"/>
                    <a:pt x="4276416" y="989437"/>
                  </a:cubicBezTo>
                  <a:cubicBezTo>
                    <a:pt x="4272738" y="986978"/>
                    <a:pt x="4269025" y="984519"/>
                    <a:pt x="4265348" y="982130"/>
                  </a:cubicBezTo>
                  <a:close/>
                  <a:moveTo>
                    <a:pt x="4284883" y="995116"/>
                  </a:moveTo>
                  <a:cubicBezTo>
                    <a:pt x="4289741" y="995186"/>
                    <a:pt x="4294911" y="995324"/>
                    <a:pt x="4300774" y="995532"/>
                  </a:cubicBezTo>
                  <a:cubicBezTo>
                    <a:pt x="4308374" y="999411"/>
                    <a:pt x="4316215" y="1003532"/>
                    <a:pt x="4324126" y="1007757"/>
                  </a:cubicBezTo>
                  <a:cubicBezTo>
                    <a:pt x="4316493" y="1007168"/>
                    <a:pt x="4308790" y="1006649"/>
                    <a:pt x="4301121" y="1006233"/>
                  </a:cubicBezTo>
                  <a:cubicBezTo>
                    <a:pt x="4295709" y="1002493"/>
                    <a:pt x="4290296" y="998787"/>
                    <a:pt x="4284883" y="995116"/>
                  </a:cubicBezTo>
                  <a:close/>
                  <a:moveTo>
                    <a:pt x="7028124" y="1436213"/>
                  </a:moveTo>
                  <a:cubicBezTo>
                    <a:pt x="7028124" y="1436213"/>
                    <a:pt x="7028436" y="1436351"/>
                    <a:pt x="7028609" y="1436420"/>
                  </a:cubicBezTo>
                  <a:cubicBezTo>
                    <a:pt x="7028436" y="1436455"/>
                    <a:pt x="7028262" y="1436490"/>
                    <a:pt x="7028089" y="1436524"/>
                  </a:cubicBezTo>
                  <a:cubicBezTo>
                    <a:pt x="7027915" y="1436455"/>
                    <a:pt x="7027777" y="1436386"/>
                    <a:pt x="7027603" y="1436351"/>
                  </a:cubicBezTo>
                  <a:lnTo>
                    <a:pt x="7028124" y="1436213"/>
                  </a:lnTo>
                  <a:close/>
                  <a:moveTo>
                    <a:pt x="7046097" y="1437840"/>
                  </a:moveTo>
                  <a:lnTo>
                    <a:pt x="7046166" y="1437840"/>
                  </a:lnTo>
                  <a:cubicBezTo>
                    <a:pt x="7046166" y="1437840"/>
                    <a:pt x="7045820" y="1437909"/>
                    <a:pt x="7045681" y="1437944"/>
                  </a:cubicBezTo>
                  <a:lnTo>
                    <a:pt x="7045681" y="1437944"/>
                  </a:lnTo>
                  <a:cubicBezTo>
                    <a:pt x="7045681" y="1437944"/>
                    <a:pt x="7045993" y="1437875"/>
                    <a:pt x="7046166" y="1437840"/>
                  </a:cubicBezTo>
                  <a:close/>
                  <a:moveTo>
                    <a:pt x="6784160" y="1452835"/>
                  </a:moveTo>
                  <a:cubicBezTo>
                    <a:pt x="6787769" y="1453113"/>
                    <a:pt x="6791343" y="1453390"/>
                    <a:pt x="6794882" y="1453632"/>
                  </a:cubicBezTo>
                  <a:lnTo>
                    <a:pt x="6789678" y="1457164"/>
                  </a:lnTo>
                  <a:cubicBezTo>
                    <a:pt x="6785271" y="1457303"/>
                    <a:pt x="6781038" y="1457407"/>
                    <a:pt x="6776874" y="1457476"/>
                  </a:cubicBezTo>
                  <a:lnTo>
                    <a:pt x="6784160" y="1452835"/>
                  </a:lnTo>
                  <a:close/>
                  <a:moveTo>
                    <a:pt x="6819795" y="1454740"/>
                  </a:moveTo>
                  <a:lnTo>
                    <a:pt x="6820941" y="1454740"/>
                  </a:lnTo>
                  <a:cubicBezTo>
                    <a:pt x="6820941" y="1454740"/>
                    <a:pt x="6819587" y="1455606"/>
                    <a:pt x="6819587" y="1455606"/>
                  </a:cubicBezTo>
                  <a:cubicBezTo>
                    <a:pt x="6819240" y="1455606"/>
                    <a:pt x="6818858" y="1455641"/>
                    <a:pt x="6818512" y="1455675"/>
                  </a:cubicBezTo>
                  <a:lnTo>
                    <a:pt x="6819795" y="1454740"/>
                  </a:lnTo>
                  <a:close/>
                  <a:moveTo>
                    <a:pt x="6811502" y="1454463"/>
                  </a:moveTo>
                  <a:lnTo>
                    <a:pt x="6809039" y="1456264"/>
                  </a:lnTo>
                  <a:cubicBezTo>
                    <a:pt x="6805812" y="1456437"/>
                    <a:pt x="6802585" y="1456610"/>
                    <a:pt x="6799289" y="1456749"/>
                  </a:cubicBezTo>
                  <a:lnTo>
                    <a:pt x="6803244" y="1454048"/>
                  </a:lnTo>
                  <a:cubicBezTo>
                    <a:pt x="6806020" y="1454186"/>
                    <a:pt x="6808762" y="1454325"/>
                    <a:pt x="6811502" y="1454428"/>
                  </a:cubicBezTo>
                  <a:close/>
                  <a:moveTo>
                    <a:pt x="6791412" y="1469216"/>
                  </a:moveTo>
                  <a:lnTo>
                    <a:pt x="6791066" y="1469458"/>
                  </a:lnTo>
                  <a:cubicBezTo>
                    <a:pt x="6785791" y="1470774"/>
                    <a:pt x="6780413" y="1472056"/>
                    <a:pt x="6774931" y="1473337"/>
                  </a:cubicBezTo>
                  <a:lnTo>
                    <a:pt x="6778505" y="1470913"/>
                  </a:lnTo>
                  <a:cubicBezTo>
                    <a:pt x="6782703" y="1470393"/>
                    <a:pt x="6787040" y="1469839"/>
                    <a:pt x="6791412" y="1469216"/>
                  </a:cubicBezTo>
                  <a:close/>
                  <a:moveTo>
                    <a:pt x="4448658" y="1489821"/>
                  </a:moveTo>
                  <a:cubicBezTo>
                    <a:pt x="4446854" y="1491241"/>
                    <a:pt x="4445015" y="1492696"/>
                    <a:pt x="4443037" y="1494220"/>
                  </a:cubicBezTo>
                  <a:cubicBezTo>
                    <a:pt x="4442309" y="1494531"/>
                    <a:pt x="4441580" y="1494878"/>
                    <a:pt x="4440851" y="1495189"/>
                  </a:cubicBezTo>
                  <a:cubicBezTo>
                    <a:pt x="4442378" y="1493769"/>
                    <a:pt x="4443939" y="1492315"/>
                    <a:pt x="4445466" y="1490826"/>
                  </a:cubicBezTo>
                  <a:cubicBezTo>
                    <a:pt x="4446542" y="1490479"/>
                    <a:pt x="4447583" y="1490168"/>
                    <a:pt x="4448623" y="1489821"/>
                  </a:cubicBezTo>
                  <a:close/>
                  <a:moveTo>
                    <a:pt x="4415487" y="1510462"/>
                  </a:moveTo>
                  <a:cubicBezTo>
                    <a:pt x="4413613" y="1511985"/>
                    <a:pt x="4411809" y="1513405"/>
                    <a:pt x="4410039" y="1514790"/>
                  </a:cubicBezTo>
                  <a:cubicBezTo>
                    <a:pt x="4409102" y="1515206"/>
                    <a:pt x="4408200" y="1515622"/>
                    <a:pt x="4407298" y="1516037"/>
                  </a:cubicBezTo>
                  <a:cubicBezTo>
                    <a:pt x="4408894" y="1514548"/>
                    <a:pt x="4410490" y="1513059"/>
                    <a:pt x="4412017" y="1511604"/>
                  </a:cubicBezTo>
                  <a:cubicBezTo>
                    <a:pt x="4413162" y="1511223"/>
                    <a:pt x="4414342" y="1510842"/>
                    <a:pt x="4415487" y="1510462"/>
                  </a:cubicBezTo>
                  <a:close/>
                  <a:moveTo>
                    <a:pt x="2942860" y="1548902"/>
                  </a:moveTo>
                  <a:cubicBezTo>
                    <a:pt x="2906531" y="1548209"/>
                    <a:pt x="2869681" y="1541976"/>
                    <a:pt x="2831028" y="1530028"/>
                  </a:cubicBezTo>
                  <a:cubicBezTo>
                    <a:pt x="2859202" y="1536435"/>
                    <a:pt x="2886787" y="1539967"/>
                    <a:pt x="2913332" y="1540521"/>
                  </a:cubicBezTo>
                  <a:cubicBezTo>
                    <a:pt x="2923255" y="1543673"/>
                    <a:pt x="2933144" y="1546478"/>
                    <a:pt x="2942860" y="1548902"/>
                  </a:cubicBezTo>
                  <a:close/>
                  <a:moveTo>
                    <a:pt x="2615447" y="1444870"/>
                  </a:moveTo>
                  <a:cubicBezTo>
                    <a:pt x="2614511" y="1444870"/>
                    <a:pt x="2613574" y="1444870"/>
                    <a:pt x="2612602" y="1444836"/>
                  </a:cubicBezTo>
                  <a:cubicBezTo>
                    <a:pt x="2611284" y="1444247"/>
                    <a:pt x="2609930" y="1443624"/>
                    <a:pt x="2608612" y="1443035"/>
                  </a:cubicBezTo>
                  <a:cubicBezTo>
                    <a:pt x="2609583" y="1442966"/>
                    <a:pt x="2610590" y="1442931"/>
                    <a:pt x="2611561" y="1442862"/>
                  </a:cubicBezTo>
                  <a:cubicBezTo>
                    <a:pt x="2612845" y="1443520"/>
                    <a:pt x="2614129" y="1444212"/>
                    <a:pt x="2615413" y="1444870"/>
                  </a:cubicBezTo>
                  <a:close/>
                  <a:moveTo>
                    <a:pt x="4213613" y="976831"/>
                  </a:moveTo>
                  <a:cubicBezTo>
                    <a:pt x="4219164" y="977212"/>
                    <a:pt x="4224577" y="977628"/>
                    <a:pt x="4229851" y="978113"/>
                  </a:cubicBezTo>
                  <a:cubicBezTo>
                    <a:pt x="4234605" y="982026"/>
                    <a:pt x="4239359" y="986008"/>
                    <a:pt x="4244078" y="989991"/>
                  </a:cubicBezTo>
                  <a:cubicBezTo>
                    <a:pt x="4238248" y="990199"/>
                    <a:pt x="4232489" y="990441"/>
                    <a:pt x="4226937" y="990753"/>
                  </a:cubicBezTo>
                  <a:cubicBezTo>
                    <a:pt x="4222495" y="986112"/>
                    <a:pt x="4218054" y="981472"/>
                    <a:pt x="4213613" y="976831"/>
                  </a:cubicBezTo>
                  <a:close/>
                  <a:moveTo>
                    <a:pt x="6801683" y="1461701"/>
                  </a:moveTo>
                  <a:lnTo>
                    <a:pt x="6799983" y="1462948"/>
                  </a:lnTo>
                  <a:cubicBezTo>
                    <a:pt x="6795888" y="1463571"/>
                    <a:pt x="6791794" y="1464160"/>
                    <a:pt x="6787699" y="1464714"/>
                  </a:cubicBezTo>
                  <a:lnTo>
                    <a:pt x="6791517" y="1462117"/>
                  </a:lnTo>
                  <a:cubicBezTo>
                    <a:pt x="6794952" y="1462013"/>
                    <a:pt x="6798352" y="1461874"/>
                    <a:pt x="6801718" y="1461701"/>
                  </a:cubicBezTo>
                  <a:close/>
                  <a:moveTo>
                    <a:pt x="3076760" y="1525145"/>
                  </a:moveTo>
                  <a:cubicBezTo>
                    <a:pt x="3068155" y="1528366"/>
                    <a:pt x="3059723" y="1531240"/>
                    <a:pt x="3051222" y="1533838"/>
                  </a:cubicBezTo>
                  <a:cubicBezTo>
                    <a:pt x="3023152" y="1542391"/>
                    <a:pt x="2994248" y="1547378"/>
                    <a:pt x="2965275" y="1548625"/>
                  </a:cubicBezTo>
                  <a:cubicBezTo>
                    <a:pt x="2953859" y="1546409"/>
                    <a:pt x="2942270" y="1543673"/>
                    <a:pt x="2930715" y="1540417"/>
                  </a:cubicBezTo>
                  <a:cubicBezTo>
                    <a:pt x="2961527" y="1539586"/>
                    <a:pt x="2991992" y="1534738"/>
                    <a:pt x="3021451" y="1525976"/>
                  </a:cubicBezTo>
                  <a:cubicBezTo>
                    <a:pt x="3040015" y="1526946"/>
                    <a:pt x="3058578" y="1526669"/>
                    <a:pt x="3076760" y="1525145"/>
                  </a:cubicBezTo>
                  <a:close/>
                  <a:moveTo>
                    <a:pt x="2751777" y="1489717"/>
                  </a:moveTo>
                  <a:cubicBezTo>
                    <a:pt x="2751360" y="1489648"/>
                    <a:pt x="2750944" y="1489579"/>
                    <a:pt x="2750562" y="1489510"/>
                  </a:cubicBezTo>
                  <a:lnTo>
                    <a:pt x="2750423" y="1489510"/>
                  </a:lnTo>
                  <a:cubicBezTo>
                    <a:pt x="2749244" y="1488748"/>
                    <a:pt x="2748099" y="1488021"/>
                    <a:pt x="2746919" y="1487259"/>
                  </a:cubicBezTo>
                  <a:lnTo>
                    <a:pt x="2748203" y="1487397"/>
                  </a:lnTo>
                  <a:lnTo>
                    <a:pt x="2748480" y="1487397"/>
                  </a:lnTo>
                  <a:cubicBezTo>
                    <a:pt x="2749556" y="1488194"/>
                    <a:pt x="2750666" y="1488956"/>
                    <a:pt x="2751742" y="1489717"/>
                  </a:cubicBezTo>
                  <a:close/>
                  <a:moveTo>
                    <a:pt x="2736648" y="1486878"/>
                  </a:moveTo>
                  <a:cubicBezTo>
                    <a:pt x="2736267" y="1486808"/>
                    <a:pt x="2735885" y="1486705"/>
                    <a:pt x="2735468" y="1486635"/>
                  </a:cubicBezTo>
                  <a:cubicBezTo>
                    <a:pt x="2734948" y="1486324"/>
                    <a:pt x="2734462" y="1486047"/>
                    <a:pt x="2733942" y="1485735"/>
                  </a:cubicBezTo>
                  <a:cubicBezTo>
                    <a:pt x="2734011" y="1485735"/>
                    <a:pt x="2734115" y="1485735"/>
                    <a:pt x="2734185" y="1485735"/>
                  </a:cubicBezTo>
                  <a:lnTo>
                    <a:pt x="2735122" y="1485839"/>
                  </a:lnTo>
                  <a:cubicBezTo>
                    <a:pt x="2735607" y="1486150"/>
                    <a:pt x="2736128" y="1486497"/>
                    <a:pt x="2736614" y="1486808"/>
                  </a:cubicBezTo>
                  <a:close/>
                  <a:moveTo>
                    <a:pt x="2725892" y="1479744"/>
                  </a:moveTo>
                  <a:cubicBezTo>
                    <a:pt x="2725024" y="1479605"/>
                    <a:pt x="2724122" y="1479467"/>
                    <a:pt x="2723255" y="1479363"/>
                  </a:cubicBezTo>
                  <a:cubicBezTo>
                    <a:pt x="2721832" y="1478497"/>
                    <a:pt x="2720410" y="1477631"/>
                    <a:pt x="2718987" y="1476731"/>
                  </a:cubicBezTo>
                  <a:cubicBezTo>
                    <a:pt x="2719924" y="1476800"/>
                    <a:pt x="2720826" y="1476869"/>
                    <a:pt x="2721763" y="1476939"/>
                  </a:cubicBezTo>
                  <a:cubicBezTo>
                    <a:pt x="2723151" y="1477874"/>
                    <a:pt x="2724539" y="1478809"/>
                    <a:pt x="2725926" y="1479744"/>
                  </a:cubicBezTo>
                  <a:close/>
                  <a:moveTo>
                    <a:pt x="2710590" y="1477285"/>
                  </a:moveTo>
                  <a:cubicBezTo>
                    <a:pt x="2710590" y="1477285"/>
                    <a:pt x="2710312" y="1477250"/>
                    <a:pt x="2710139" y="1477216"/>
                  </a:cubicBezTo>
                  <a:cubicBezTo>
                    <a:pt x="2709237" y="1476731"/>
                    <a:pt x="2708334" y="1476211"/>
                    <a:pt x="2707432" y="1475727"/>
                  </a:cubicBezTo>
                  <a:cubicBezTo>
                    <a:pt x="2707675" y="1475727"/>
                    <a:pt x="2707918" y="1475761"/>
                    <a:pt x="2708161" y="1475796"/>
                  </a:cubicBezTo>
                  <a:cubicBezTo>
                    <a:pt x="2708959" y="1476315"/>
                    <a:pt x="2709757" y="1476800"/>
                    <a:pt x="2710555" y="1477285"/>
                  </a:cubicBezTo>
                  <a:close/>
                  <a:moveTo>
                    <a:pt x="2683213" y="1467727"/>
                  </a:moveTo>
                  <a:lnTo>
                    <a:pt x="2683040" y="1467727"/>
                  </a:lnTo>
                  <a:cubicBezTo>
                    <a:pt x="2682103" y="1467207"/>
                    <a:pt x="2681200" y="1466757"/>
                    <a:pt x="2680264" y="1466272"/>
                  </a:cubicBezTo>
                  <a:cubicBezTo>
                    <a:pt x="2680437" y="1466272"/>
                    <a:pt x="2680645" y="1466272"/>
                    <a:pt x="2680819" y="1466307"/>
                  </a:cubicBezTo>
                  <a:cubicBezTo>
                    <a:pt x="2681617" y="1466792"/>
                    <a:pt x="2682415" y="1467242"/>
                    <a:pt x="2683213" y="1467727"/>
                  </a:cubicBezTo>
                  <a:close/>
                  <a:moveTo>
                    <a:pt x="2655871" y="1459104"/>
                  </a:moveTo>
                  <a:cubicBezTo>
                    <a:pt x="2655593" y="1459104"/>
                    <a:pt x="2655350" y="1459034"/>
                    <a:pt x="2655073" y="1459000"/>
                  </a:cubicBezTo>
                  <a:cubicBezTo>
                    <a:pt x="2654136" y="1458550"/>
                    <a:pt x="2653164" y="1458099"/>
                    <a:pt x="2652228" y="1457615"/>
                  </a:cubicBezTo>
                  <a:cubicBezTo>
                    <a:pt x="2652574" y="1457615"/>
                    <a:pt x="2652956" y="1457615"/>
                    <a:pt x="2653303" y="1457649"/>
                  </a:cubicBezTo>
                  <a:cubicBezTo>
                    <a:pt x="2654171" y="1458134"/>
                    <a:pt x="2655038" y="1458584"/>
                    <a:pt x="2655871" y="1459069"/>
                  </a:cubicBezTo>
                  <a:close/>
                  <a:moveTo>
                    <a:pt x="2628286" y="1451450"/>
                  </a:moveTo>
                  <a:cubicBezTo>
                    <a:pt x="2628008" y="1451450"/>
                    <a:pt x="2627731" y="1451416"/>
                    <a:pt x="2627453" y="1451381"/>
                  </a:cubicBezTo>
                  <a:cubicBezTo>
                    <a:pt x="2626343" y="1450896"/>
                    <a:pt x="2625232" y="1450411"/>
                    <a:pt x="2624087" y="1449926"/>
                  </a:cubicBezTo>
                  <a:cubicBezTo>
                    <a:pt x="2624469" y="1449926"/>
                    <a:pt x="2624885" y="1449926"/>
                    <a:pt x="2625267" y="1449926"/>
                  </a:cubicBezTo>
                  <a:cubicBezTo>
                    <a:pt x="2626273" y="1450446"/>
                    <a:pt x="2627279" y="1450931"/>
                    <a:pt x="2628286" y="1451450"/>
                  </a:cubicBezTo>
                  <a:close/>
                  <a:moveTo>
                    <a:pt x="2643900" y="1452455"/>
                  </a:moveTo>
                  <a:cubicBezTo>
                    <a:pt x="2643032" y="1452420"/>
                    <a:pt x="2642165" y="1452351"/>
                    <a:pt x="2641297" y="1452316"/>
                  </a:cubicBezTo>
                  <a:cubicBezTo>
                    <a:pt x="2639667" y="1451519"/>
                    <a:pt x="2638036" y="1450688"/>
                    <a:pt x="2636405" y="1449892"/>
                  </a:cubicBezTo>
                  <a:cubicBezTo>
                    <a:pt x="2637342" y="1449892"/>
                    <a:pt x="2638313" y="1449892"/>
                    <a:pt x="2639250" y="1449857"/>
                  </a:cubicBezTo>
                  <a:cubicBezTo>
                    <a:pt x="2640777" y="1450723"/>
                    <a:pt x="2642339" y="1451623"/>
                    <a:pt x="2643865" y="1452489"/>
                  </a:cubicBezTo>
                  <a:close/>
                  <a:moveTo>
                    <a:pt x="2673775" y="1453355"/>
                  </a:moveTo>
                  <a:cubicBezTo>
                    <a:pt x="2672214" y="1453355"/>
                    <a:pt x="2670618" y="1453355"/>
                    <a:pt x="2669056" y="1453286"/>
                  </a:cubicBezTo>
                  <a:cubicBezTo>
                    <a:pt x="2666731" y="1451866"/>
                    <a:pt x="2664441" y="1450446"/>
                    <a:pt x="2662151" y="1449026"/>
                  </a:cubicBezTo>
                  <a:cubicBezTo>
                    <a:pt x="2663782" y="1448957"/>
                    <a:pt x="2665413" y="1448853"/>
                    <a:pt x="2667044" y="1448749"/>
                  </a:cubicBezTo>
                  <a:cubicBezTo>
                    <a:pt x="2669264" y="1450273"/>
                    <a:pt x="2671520" y="1451797"/>
                    <a:pt x="2673775" y="1453320"/>
                  </a:cubicBezTo>
                  <a:close/>
                  <a:moveTo>
                    <a:pt x="2658994" y="1453078"/>
                  </a:moveTo>
                  <a:cubicBezTo>
                    <a:pt x="2657779" y="1453043"/>
                    <a:pt x="2656600" y="1453009"/>
                    <a:pt x="2655385" y="1452974"/>
                  </a:cubicBezTo>
                  <a:cubicBezTo>
                    <a:pt x="2653338" y="1451866"/>
                    <a:pt x="2651325" y="1450723"/>
                    <a:pt x="2649313" y="1449615"/>
                  </a:cubicBezTo>
                  <a:cubicBezTo>
                    <a:pt x="2650597" y="1449580"/>
                    <a:pt x="2651915" y="1449546"/>
                    <a:pt x="2653199" y="1449476"/>
                  </a:cubicBezTo>
                  <a:cubicBezTo>
                    <a:pt x="2655142" y="1450688"/>
                    <a:pt x="2657085" y="1451900"/>
                    <a:pt x="2659028" y="1453113"/>
                  </a:cubicBezTo>
                  <a:close/>
                  <a:moveTo>
                    <a:pt x="2682727" y="1453355"/>
                  </a:moveTo>
                  <a:cubicBezTo>
                    <a:pt x="2680194" y="1451658"/>
                    <a:pt x="2677696" y="1449961"/>
                    <a:pt x="2675198" y="1448264"/>
                  </a:cubicBezTo>
                  <a:cubicBezTo>
                    <a:pt x="2677106" y="1448126"/>
                    <a:pt x="2679015" y="1447987"/>
                    <a:pt x="2680958" y="1447814"/>
                  </a:cubicBezTo>
                  <a:cubicBezTo>
                    <a:pt x="2683421" y="1449649"/>
                    <a:pt x="2685885" y="1451485"/>
                    <a:pt x="2688383" y="1453286"/>
                  </a:cubicBezTo>
                  <a:cubicBezTo>
                    <a:pt x="2686509" y="1453286"/>
                    <a:pt x="2684636" y="1453320"/>
                    <a:pt x="2682762" y="1453355"/>
                  </a:cubicBezTo>
                  <a:close/>
                  <a:moveTo>
                    <a:pt x="2626655" y="1444940"/>
                  </a:moveTo>
                  <a:cubicBezTo>
                    <a:pt x="2624920" y="1444039"/>
                    <a:pt x="2623185" y="1443173"/>
                    <a:pt x="2621450" y="1442273"/>
                  </a:cubicBezTo>
                  <a:cubicBezTo>
                    <a:pt x="2622838" y="1442169"/>
                    <a:pt x="2624226" y="1442065"/>
                    <a:pt x="2625614" y="1441961"/>
                  </a:cubicBezTo>
                  <a:cubicBezTo>
                    <a:pt x="2627314" y="1442966"/>
                    <a:pt x="2629014" y="1443935"/>
                    <a:pt x="2630715" y="1444905"/>
                  </a:cubicBezTo>
                  <a:cubicBezTo>
                    <a:pt x="2629362" y="1444905"/>
                    <a:pt x="2628008" y="1444905"/>
                    <a:pt x="2626655" y="1444905"/>
                  </a:cubicBezTo>
                  <a:close/>
                  <a:moveTo>
                    <a:pt x="739731" y="1182574"/>
                  </a:moveTo>
                  <a:cubicBezTo>
                    <a:pt x="787337" y="1175267"/>
                    <a:pt x="838933" y="1165640"/>
                    <a:pt x="906942" y="1151337"/>
                  </a:cubicBezTo>
                  <a:cubicBezTo>
                    <a:pt x="922036" y="1154073"/>
                    <a:pt x="937372" y="1157432"/>
                    <a:pt x="952605" y="1161311"/>
                  </a:cubicBezTo>
                  <a:cubicBezTo>
                    <a:pt x="883174" y="1175718"/>
                    <a:pt x="809405" y="1190193"/>
                    <a:pt x="737545" y="1199717"/>
                  </a:cubicBezTo>
                  <a:cubicBezTo>
                    <a:pt x="625435" y="1214712"/>
                    <a:pt x="527690" y="1209136"/>
                    <a:pt x="433034" y="1203734"/>
                  </a:cubicBezTo>
                  <a:cubicBezTo>
                    <a:pt x="405587" y="1202176"/>
                    <a:pt x="377170" y="1200548"/>
                    <a:pt x="349307" y="1199509"/>
                  </a:cubicBezTo>
                  <a:cubicBezTo>
                    <a:pt x="339314" y="1199128"/>
                    <a:pt x="329008" y="1198920"/>
                    <a:pt x="318217" y="1198816"/>
                  </a:cubicBezTo>
                  <a:cubicBezTo>
                    <a:pt x="321305" y="1198470"/>
                    <a:pt x="324394" y="1198089"/>
                    <a:pt x="327412" y="1197743"/>
                  </a:cubicBezTo>
                  <a:cubicBezTo>
                    <a:pt x="334734" y="1197604"/>
                    <a:pt x="342055" y="1197466"/>
                    <a:pt x="349411" y="1197431"/>
                  </a:cubicBezTo>
                  <a:cubicBezTo>
                    <a:pt x="375469" y="1197293"/>
                    <a:pt x="402187" y="1197604"/>
                    <a:pt x="428037" y="1197881"/>
                  </a:cubicBezTo>
                  <a:lnTo>
                    <a:pt x="430431" y="1197881"/>
                  </a:lnTo>
                  <a:cubicBezTo>
                    <a:pt x="526684" y="1199024"/>
                    <a:pt x="626199" y="1200167"/>
                    <a:pt x="739697" y="1182540"/>
                  </a:cubicBezTo>
                  <a:close/>
                  <a:moveTo>
                    <a:pt x="4172495" y="955291"/>
                  </a:moveTo>
                  <a:cubicBezTo>
                    <a:pt x="4177700" y="956156"/>
                    <a:pt x="4182905" y="957091"/>
                    <a:pt x="4188075" y="958061"/>
                  </a:cubicBezTo>
                  <a:cubicBezTo>
                    <a:pt x="4192481" y="962529"/>
                    <a:pt x="4196888" y="967031"/>
                    <a:pt x="4201295" y="971567"/>
                  </a:cubicBezTo>
                  <a:cubicBezTo>
                    <a:pt x="4195292" y="971256"/>
                    <a:pt x="4190087" y="971013"/>
                    <a:pt x="4185195" y="970875"/>
                  </a:cubicBezTo>
                  <a:lnTo>
                    <a:pt x="4184813" y="970875"/>
                  </a:lnTo>
                  <a:cubicBezTo>
                    <a:pt x="4180719" y="965680"/>
                    <a:pt x="4176624" y="960485"/>
                    <a:pt x="4172495" y="955325"/>
                  </a:cubicBezTo>
                  <a:close/>
                  <a:moveTo>
                    <a:pt x="4261843" y="1005090"/>
                  </a:moveTo>
                  <a:cubicBezTo>
                    <a:pt x="4255008" y="1005056"/>
                    <a:pt x="4247929" y="1005090"/>
                    <a:pt x="4240643" y="1005194"/>
                  </a:cubicBezTo>
                  <a:cubicBezTo>
                    <a:pt x="4237728" y="1002112"/>
                    <a:pt x="4234848" y="999064"/>
                    <a:pt x="4231933" y="996017"/>
                  </a:cubicBezTo>
                  <a:cubicBezTo>
                    <a:pt x="4237659" y="995740"/>
                    <a:pt x="4243766" y="995532"/>
                    <a:pt x="4250427" y="995359"/>
                  </a:cubicBezTo>
                  <a:cubicBezTo>
                    <a:pt x="4254244" y="998580"/>
                    <a:pt x="4258061" y="1001835"/>
                    <a:pt x="4261843" y="1005090"/>
                  </a:cubicBezTo>
                  <a:close/>
                  <a:moveTo>
                    <a:pt x="4269269" y="1011462"/>
                  </a:moveTo>
                  <a:cubicBezTo>
                    <a:pt x="4272946" y="1014614"/>
                    <a:pt x="4276590" y="1017800"/>
                    <a:pt x="4280268" y="1020986"/>
                  </a:cubicBezTo>
                  <a:cubicBezTo>
                    <a:pt x="4271593" y="1020536"/>
                    <a:pt x="4262988" y="1020224"/>
                    <a:pt x="4254660" y="1020016"/>
                  </a:cubicBezTo>
                  <a:lnTo>
                    <a:pt x="4246541" y="1011393"/>
                  </a:lnTo>
                  <a:cubicBezTo>
                    <a:pt x="4254487" y="1011324"/>
                    <a:pt x="4261947" y="1011324"/>
                    <a:pt x="4269269" y="1011462"/>
                  </a:cubicBezTo>
                  <a:close/>
                  <a:moveTo>
                    <a:pt x="5916532" y="1428594"/>
                  </a:moveTo>
                  <a:cubicBezTo>
                    <a:pt x="5997135" y="1381807"/>
                    <a:pt x="6041966" y="1298346"/>
                    <a:pt x="6089467" y="1209864"/>
                  </a:cubicBezTo>
                  <a:cubicBezTo>
                    <a:pt x="6126803" y="1140325"/>
                    <a:pt x="6165422" y="1068396"/>
                    <a:pt x="6222951" y="1017107"/>
                  </a:cubicBezTo>
                  <a:cubicBezTo>
                    <a:pt x="6351092" y="902790"/>
                    <a:pt x="6545576" y="988502"/>
                    <a:pt x="6640336" y="1057175"/>
                  </a:cubicBezTo>
                  <a:cubicBezTo>
                    <a:pt x="6655222" y="1067946"/>
                    <a:pt x="6669240" y="1080136"/>
                    <a:pt x="6683188" y="1094369"/>
                  </a:cubicBezTo>
                  <a:cubicBezTo>
                    <a:pt x="6676630" y="1096724"/>
                    <a:pt x="6669934" y="1099252"/>
                    <a:pt x="6663202" y="1101884"/>
                  </a:cubicBezTo>
                  <a:cubicBezTo>
                    <a:pt x="6654979" y="1095027"/>
                    <a:pt x="6647033" y="1089001"/>
                    <a:pt x="6638879" y="1083460"/>
                  </a:cubicBezTo>
                  <a:cubicBezTo>
                    <a:pt x="6576977" y="1041210"/>
                    <a:pt x="6503244" y="1010908"/>
                    <a:pt x="6436623" y="1000242"/>
                  </a:cubicBezTo>
                  <a:cubicBezTo>
                    <a:pt x="6351890" y="986701"/>
                    <a:pt x="6278677" y="1004398"/>
                    <a:pt x="6224895" y="1051323"/>
                  </a:cubicBezTo>
                  <a:cubicBezTo>
                    <a:pt x="6168024" y="1100880"/>
                    <a:pt x="6129231" y="1169484"/>
                    <a:pt x="6091723" y="1235837"/>
                  </a:cubicBezTo>
                  <a:cubicBezTo>
                    <a:pt x="6044186" y="1319887"/>
                    <a:pt x="5999287" y="1399261"/>
                    <a:pt x="5920973" y="1443208"/>
                  </a:cubicBezTo>
                  <a:cubicBezTo>
                    <a:pt x="5878954" y="1466722"/>
                    <a:pt x="5831313" y="1477700"/>
                    <a:pt x="5775310" y="1476835"/>
                  </a:cubicBezTo>
                  <a:cubicBezTo>
                    <a:pt x="5665594" y="1475138"/>
                    <a:pt x="5555497" y="1431780"/>
                    <a:pt x="5475795" y="1359816"/>
                  </a:cubicBezTo>
                  <a:cubicBezTo>
                    <a:pt x="5555150" y="1424854"/>
                    <a:pt x="5659591" y="1463398"/>
                    <a:pt x="5764623" y="1464887"/>
                  </a:cubicBezTo>
                  <a:cubicBezTo>
                    <a:pt x="5766531" y="1464887"/>
                    <a:pt x="5768405" y="1464922"/>
                    <a:pt x="5770244" y="1464922"/>
                  </a:cubicBezTo>
                  <a:cubicBezTo>
                    <a:pt x="5826524" y="1464922"/>
                    <a:pt x="5874373" y="1453043"/>
                    <a:pt x="5916566" y="1428559"/>
                  </a:cubicBezTo>
                  <a:close/>
                  <a:moveTo>
                    <a:pt x="7279512" y="1297688"/>
                  </a:moveTo>
                  <a:cubicBezTo>
                    <a:pt x="7279512" y="1297688"/>
                    <a:pt x="7279547" y="1297723"/>
                    <a:pt x="7279581" y="1297757"/>
                  </a:cubicBezTo>
                  <a:cubicBezTo>
                    <a:pt x="7279547" y="1297757"/>
                    <a:pt x="7279477" y="1297757"/>
                    <a:pt x="7279442" y="1297792"/>
                  </a:cubicBezTo>
                  <a:lnTo>
                    <a:pt x="7279512" y="1297688"/>
                  </a:lnTo>
                  <a:close/>
                  <a:moveTo>
                    <a:pt x="7010011" y="1434793"/>
                  </a:moveTo>
                  <a:lnTo>
                    <a:pt x="7010879" y="1435174"/>
                  </a:lnTo>
                  <a:cubicBezTo>
                    <a:pt x="7010670" y="1435208"/>
                    <a:pt x="7010462" y="1435277"/>
                    <a:pt x="7010254" y="1435312"/>
                  </a:cubicBezTo>
                  <a:cubicBezTo>
                    <a:pt x="7009942" y="1435208"/>
                    <a:pt x="7009630" y="1435104"/>
                    <a:pt x="7009352" y="1435000"/>
                  </a:cubicBezTo>
                  <a:cubicBezTo>
                    <a:pt x="7009560" y="1434931"/>
                    <a:pt x="7009768" y="1434897"/>
                    <a:pt x="7010011" y="1434827"/>
                  </a:cubicBezTo>
                  <a:close/>
                  <a:moveTo>
                    <a:pt x="6782009" y="1462394"/>
                  </a:moveTo>
                  <a:lnTo>
                    <a:pt x="6776492" y="1466134"/>
                  </a:lnTo>
                  <a:cubicBezTo>
                    <a:pt x="6771183" y="1466792"/>
                    <a:pt x="6765770" y="1467380"/>
                    <a:pt x="6760323" y="1467969"/>
                  </a:cubicBezTo>
                  <a:lnTo>
                    <a:pt x="6768859" y="1462567"/>
                  </a:lnTo>
                  <a:cubicBezTo>
                    <a:pt x="6773334" y="1462567"/>
                    <a:pt x="6777706" y="1462498"/>
                    <a:pt x="6782009" y="1462394"/>
                  </a:cubicBezTo>
                  <a:close/>
                  <a:moveTo>
                    <a:pt x="6767505" y="1472194"/>
                  </a:moveTo>
                  <a:cubicBezTo>
                    <a:pt x="6765424" y="1473614"/>
                    <a:pt x="6763341" y="1474999"/>
                    <a:pt x="6761259" y="1476419"/>
                  </a:cubicBezTo>
                  <a:cubicBezTo>
                    <a:pt x="6754459" y="1477908"/>
                    <a:pt x="6747345" y="1479397"/>
                    <a:pt x="6739677" y="1480956"/>
                  </a:cubicBezTo>
                  <a:cubicBezTo>
                    <a:pt x="6743425" y="1478601"/>
                    <a:pt x="6747137" y="1476281"/>
                    <a:pt x="6750885" y="1473926"/>
                  </a:cubicBezTo>
                  <a:cubicBezTo>
                    <a:pt x="6756610" y="1473372"/>
                    <a:pt x="6762092" y="1472818"/>
                    <a:pt x="6767540" y="1472194"/>
                  </a:cubicBezTo>
                  <a:close/>
                  <a:moveTo>
                    <a:pt x="6322258" y="1699339"/>
                  </a:moveTo>
                  <a:cubicBezTo>
                    <a:pt x="6401543" y="1669176"/>
                    <a:pt x="6483501" y="1638008"/>
                    <a:pt x="6559455" y="1602580"/>
                  </a:cubicBezTo>
                  <a:cubicBezTo>
                    <a:pt x="6409350" y="1686595"/>
                    <a:pt x="6274235" y="1735633"/>
                    <a:pt x="6137559" y="1756031"/>
                  </a:cubicBezTo>
                  <a:cubicBezTo>
                    <a:pt x="6203902" y="1742351"/>
                    <a:pt x="6265040" y="1721088"/>
                    <a:pt x="6322258" y="1699339"/>
                  </a:cubicBezTo>
                  <a:close/>
                  <a:moveTo>
                    <a:pt x="6320141" y="1694734"/>
                  </a:moveTo>
                  <a:cubicBezTo>
                    <a:pt x="6224305" y="1731096"/>
                    <a:pt x="6140647" y="1756862"/>
                    <a:pt x="6043839" y="1764342"/>
                  </a:cubicBezTo>
                  <a:cubicBezTo>
                    <a:pt x="6037663" y="1764827"/>
                    <a:pt x="6031105" y="1765208"/>
                    <a:pt x="6023819" y="1765519"/>
                  </a:cubicBezTo>
                  <a:cubicBezTo>
                    <a:pt x="5982875" y="1766316"/>
                    <a:pt x="5939571" y="1764273"/>
                    <a:pt x="5895088" y="1759424"/>
                  </a:cubicBezTo>
                  <a:cubicBezTo>
                    <a:pt x="5848558" y="1753399"/>
                    <a:pt x="5801021" y="1743425"/>
                    <a:pt x="5753866" y="1729780"/>
                  </a:cubicBezTo>
                  <a:cubicBezTo>
                    <a:pt x="5748245" y="1728153"/>
                    <a:pt x="5742555" y="1726456"/>
                    <a:pt x="5736795" y="1724655"/>
                  </a:cubicBezTo>
                  <a:cubicBezTo>
                    <a:pt x="5793145" y="1737122"/>
                    <a:pt x="5849738" y="1745607"/>
                    <a:pt x="5905428" y="1749970"/>
                  </a:cubicBezTo>
                  <a:cubicBezTo>
                    <a:pt x="5918787" y="1751425"/>
                    <a:pt x="5932007" y="1752498"/>
                    <a:pt x="5944811" y="1753156"/>
                  </a:cubicBezTo>
                  <a:cubicBezTo>
                    <a:pt x="5954561" y="1753641"/>
                    <a:pt x="5964484" y="1753883"/>
                    <a:pt x="5974235" y="1753883"/>
                  </a:cubicBezTo>
                  <a:cubicBezTo>
                    <a:pt x="5982736" y="1753883"/>
                    <a:pt x="5991619" y="1753676"/>
                    <a:pt x="6001265" y="1753191"/>
                  </a:cubicBezTo>
                  <a:cubicBezTo>
                    <a:pt x="6024964" y="1752879"/>
                    <a:pt x="6047830" y="1751736"/>
                    <a:pt x="6069204" y="1749797"/>
                  </a:cubicBezTo>
                  <a:cubicBezTo>
                    <a:pt x="6096095" y="1747373"/>
                    <a:pt x="6121980" y="1744014"/>
                    <a:pt x="6146164" y="1739754"/>
                  </a:cubicBezTo>
                  <a:cubicBezTo>
                    <a:pt x="6208899" y="1728741"/>
                    <a:pt x="6268441" y="1712430"/>
                    <a:pt x="6324375" y="1693037"/>
                  </a:cubicBezTo>
                  <a:cubicBezTo>
                    <a:pt x="6322952" y="1693591"/>
                    <a:pt x="6321529" y="1694110"/>
                    <a:pt x="6320072" y="1694664"/>
                  </a:cubicBezTo>
                  <a:close/>
                  <a:moveTo>
                    <a:pt x="5524164" y="1665436"/>
                  </a:moveTo>
                  <a:cubicBezTo>
                    <a:pt x="5522915" y="1664847"/>
                    <a:pt x="5521666" y="1664224"/>
                    <a:pt x="5520417" y="1663635"/>
                  </a:cubicBezTo>
                  <a:cubicBezTo>
                    <a:pt x="5521388" y="1663531"/>
                    <a:pt x="5522360" y="1663427"/>
                    <a:pt x="5523331" y="1663323"/>
                  </a:cubicBezTo>
                  <a:lnTo>
                    <a:pt x="5524546" y="1663877"/>
                  </a:lnTo>
                  <a:cubicBezTo>
                    <a:pt x="5525413" y="1664258"/>
                    <a:pt x="5526281" y="1664674"/>
                    <a:pt x="5527114" y="1665055"/>
                  </a:cubicBezTo>
                  <a:cubicBezTo>
                    <a:pt x="5526107" y="1665193"/>
                    <a:pt x="5525136" y="1665332"/>
                    <a:pt x="5524130" y="1665436"/>
                  </a:cubicBezTo>
                  <a:close/>
                  <a:moveTo>
                    <a:pt x="4520935" y="1435312"/>
                  </a:moveTo>
                  <a:cubicBezTo>
                    <a:pt x="4517742" y="1438637"/>
                    <a:pt x="4514446" y="1441961"/>
                    <a:pt x="4511080" y="1445217"/>
                  </a:cubicBezTo>
                  <a:cubicBezTo>
                    <a:pt x="4507610" y="1446152"/>
                    <a:pt x="4504245" y="1447017"/>
                    <a:pt x="4500983" y="1447779"/>
                  </a:cubicBezTo>
                  <a:cubicBezTo>
                    <a:pt x="4504141" y="1444247"/>
                    <a:pt x="4507298" y="1440576"/>
                    <a:pt x="4510386" y="1436871"/>
                  </a:cubicBezTo>
                  <a:cubicBezTo>
                    <a:pt x="4513960" y="1436386"/>
                    <a:pt x="4517499" y="1435866"/>
                    <a:pt x="4520935" y="1435312"/>
                  </a:cubicBezTo>
                  <a:close/>
                  <a:moveTo>
                    <a:pt x="4485612" y="1456125"/>
                  </a:moveTo>
                  <a:cubicBezTo>
                    <a:pt x="4482350" y="1459485"/>
                    <a:pt x="4479019" y="1462809"/>
                    <a:pt x="4475654" y="1466099"/>
                  </a:cubicBezTo>
                  <a:cubicBezTo>
                    <a:pt x="4473051" y="1466826"/>
                    <a:pt x="4470310" y="1467554"/>
                    <a:pt x="4467395" y="1468315"/>
                  </a:cubicBezTo>
                  <a:cubicBezTo>
                    <a:pt x="4470310" y="1465026"/>
                    <a:pt x="4473363" y="1461528"/>
                    <a:pt x="4476590" y="1457684"/>
                  </a:cubicBezTo>
                  <a:cubicBezTo>
                    <a:pt x="4479540" y="1457234"/>
                    <a:pt x="4482524" y="1456714"/>
                    <a:pt x="4485612" y="1456160"/>
                  </a:cubicBezTo>
                  <a:close/>
                  <a:moveTo>
                    <a:pt x="3074748" y="1554235"/>
                  </a:moveTo>
                  <a:cubicBezTo>
                    <a:pt x="3119682" y="1541630"/>
                    <a:pt x="3162291" y="1522167"/>
                    <a:pt x="3204970" y="1494774"/>
                  </a:cubicBezTo>
                  <a:cubicBezTo>
                    <a:pt x="3246053" y="1479224"/>
                    <a:pt x="3288350" y="1457822"/>
                    <a:pt x="3333631" y="1429598"/>
                  </a:cubicBezTo>
                  <a:cubicBezTo>
                    <a:pt x="3290293" y="1467103"/>
                    <a:pt x="3251049" y="1495362"/>
                    <a:pt x="3211667" y="1517596"/>
                  </a:cubicBezTo>
                  <a:cubicBezTo>
                    <a:pt x="3179328" y="1531517"/>
                    <a:pt x="3148100" y="1541491"/>
                    <a:pt x="3116247" y="1548036"/>
                  </a:cubicBezTo>
                  <a:lnTo>
                    <a:pt x="3116247" y="1548036"/>
                  </a:lnTo>
                  <a:cubicBezTo>
                    <a:pt x="3102645" y="1550841"/>
                    <a:pt x="3088731" y="1552919"/>
                    <a:pt x="3074748" y="1554235"/>
                  </a:cubicBezTo>
                  <a:close/>
                  <a:moveTo>
                    <a:pt x="2811978" y="1496367"/>
                  </a:moveTo>
                  <a:cubicBezTo>
                    <a:pt x="2796052" y="1495674"/>
                    <a:pt x="2779639" y="1494046"/>
                    <a:pt x="2763088" y="1491553"/>
                  </a:cubicBezTo>
                  <a:cubicBezTo>
                    <a:pt x="2761527" y="1490479"/>
                    <a:pt x="2760000" y="1489406"/>
                    <a:pt x="2758439" y="1488332"/>
                  </a:cubicBezTo>
                  <a:cubicBezTo>
                    <a:pt x="2772873" y="1489510"/>
                    <a:pt x="2786961" y="1490029"/>
                    <a:pt x="2800424" y="1489925"/>
                  </a:cubicBezTo>
                  <a:cubicBezTo>
                    <a:pt x="2804345" y="1492176"/>
                    <a:pt x="2808196" y="1494323"/>
                    <a:pt x="2811978" y="1496401"/>
                  </a:cubicBezTo>
                  <a:close/>
                  <a:moveTo>
                    <a:pt x="2740535" y="1481718"/>
                  </a:moveTo>
                  <a:cubicBezTo>
                    <a:pt x="2739632" y="1481614"/>
                    <a:pt x="2738730" y="1481510"/>
                    <a:pt x="2737828" y="1481371"/>
                  </a:cubicBezTo>
                  <a:cubicBezTo>
                    <a:pt x="2735954" y="1480125"/>
                    <a:pt x="2734046" y="1478878"/>
                    <a:pt x="2732172" y="1477631"/>
                  </a:cubicBezTo>
                  <a:cubicBezTo>
                    <a:pt x="2733144" y="1477666"/>
                    <a:pt x="2734150" y="1477735"/>
                    <a:pt x="2735122" y="1477770"/>
                  </a:cubicBezTo>
                  <a:cubicBezTo>
                    <a:pt x="2736926" y="1479086"/>
                    <a:pt x="2738730" y="1480402"/>
                    <a:pt x="2740535" y="1481718"/>
                  </a:cubicBezTo>
                  <a:close/>
                  <a:moveTo>
                    <a:pt x="2713574" y="1471328"/>
                  </a:moveTo>
                  <a:cubicBezTo>
                    <a:pt x="2712290" y="1471224"/>
                    <a:pt x="2711006" y="1471086"/>
                    <a:pt x="2709722" y="1470947"/>
                  </a:cubicBezTo>
                  <a:cubicBezTo>
                    <a:pt x="2707918" y="1469805"/>
                    <a:pt x="2706079" y="1468662"/>
                    <a:pt x="2704275" y="1467484"/>
                  </a:cubicBezTo>
                  <a:cubicBezTo>
                    <a:pt x="2705593" y="1467519"/>
                    <a:pt x="2706947" y="1467588"/>
                    <a:pt x="2708265" y="1467623"/>
                  </a:cubicBezTo>
                  <a:cubicBezTo>
                    <a:pt x="2710035" y="1468870"/>
                    <a:pt x="2711804" y="1470082"/>
                    <a:pt x="2713574" y="1471328"/>
                  </a:cubicBezTo>
                  <a:close/>
                  <a:moveTo>
                    <a:pt x="2723740" y="1462913"/>
                  </a:moveTo>
                  <a:cubicBezTo>
                    <a:pt x="2721138" y="1460905"/>
                    <a:pt x="2718536" y="1458931"/>
                    <a:pt x="2715933" y="1456887"/>
                  </a:cubicBezTo>
                  <a:cubicBezTo>
                    <a:pt x="2725094" y="1456299"/>
                    <a:pt x="2734289" y="1455433"/>
                    <a:pt x="2743380" y="1454359"/>
                  </a:cubicBezTo>
                  <a:cubicBezTo>
                    <a:pt x="2747127" y="1456887"/>
                    <a:pt x="2750909" y="1459381"/>
                    <a:pt x="2754691" y="1461874"/>
                  </a:cubicBezTo>
                  <a:cubicBezTo>
                    <a:pt x="2744455" y="1462532"/>
                    <a:pt x="2734081" y="1462878"/>
                    <a:pt x="2723740" y="1462913"/>
                  </a:cubicBezTo>
                  <a:close/>
                  <a:moveTo>
                    <a:pt x="2696919" y="1453078"/>
                  </a:moveTo>
                  <a:cubicBezTo>
                    <a:pt x="2694212" y="1451104"/>
                    <a:pt x="2691471" y="1449130"/>
                    <a:pt x="2688765" y="1447121"/>
                  </a:cubicBezTo>
                  <a:cubicBezTo>
                    <a:pt x="2690708" y="1446948"/>
                    <a:pt x="2692651" y="1446740"/>
                    <a:pt x="2694594" y="1446533"/>
                  </a:cubicBezTo>
                  <a:cubicBezTo>
                    <a:pt x="2697231" y="1448645"/>
                    <a:pt x="2699868" y="1450758"/>
                    <a:pt x="2702540" y="1452870"/>
                  </a:cubicBezTo>
                  <a:cubicBezTo>
                    <a:pt x="2700666" y="1452939"/>
                    <a:pt x="2698792" y="1453009"/>
                    <a:pt x="2696884" y="1453078"/>
                  </a:cubicBezTo>
                  <a:close/>
                  <a:moveTo>
                    <a:pt x="2639597" y="1440818"/>
                  </a:moveTo>
                  <a:cubicBezTo>
                    <a:pt x="2641610" y="1442100"/>
                    <a:pt x="2643622" y="1443381"/>
                    <a:pt x="2645635" y="1444663"/>
                  </a:cubicBezTo>
                  <a:cubicBezTo>
                    <a:pt x="2644004" y="1444697"/>
                    <a:pt x="2642408" y="1444732"/>
                    <a:pt x="2640777" y="1444766"/>
                  </a:cubicBezTo>
                  <a:cubicBezTo>
                    <a:pt x="2638730" y="1443589"/>
                    <a:pt x="2636648" y="1442411"/>
                    <a:pt x="2634601" y="1441234"/>
                  </a:cubicBezTo>
                  <a:cubicBezTo>
                    <a:pt x="2636266" y="1441096"/>
                    <a:pt x="2637932" y="1440957"/>
                    <a:pt x="2639597" y="1440784"/>
                  </a:cubicBezTo>
                  <a:close/>
                  <a:moveTo>
                    <a:pt x="2391262" y="1435035"/>
                  </a:moveTo>
                  <a:lnTo>
                    <a:pt x="2389354" y="1434966"/>
                  </a:lnTo>
                  <a:lnTo>
                    <a:pt x="2391228" y="1434273"/>
                  </a:lnTo>
                  <a:cubicBezTo>
                    <a:pt x="2391852" y="1434342"/>
                    <a:pt x="2392511" y="1434412"/>
                    <a:pt x="2393136" y="1434446"/>
                  </a:cubicBezTo>
                  <a:cubicBezTo>
                    <a:pt x="2392511" y="1434619"/>
                    <a:pt x="2391887" y="1434827"/>
                    <a:pt x="2391262" y="1435000"/>
                  </a:cubicBezTo>
                  <a:close/>
                  <a:moveTo>
                    <a:pt x="1437339" y="1338622"/>
                  </a:moveTo>
                  <a:cubicBezTo>
                    <a:pt x="1449761" y="1335124"/>
                    <a:pt x="1462148" y="1331592"/>
                    <a:pt x="1474501" y="1328025"/>
                  </a:cubicBezTo>
                  <a:cubicBezTo>
                    <a:pt x="1482585" y="1331869"/>
                    <a:pt x="1490566" y="1335575"/>
                    <a:pt x="1498200" y="1339072"/>
                  </a:cubicBezTo>
                  <a:cubicBezTo>
                    <a:pt x="1485708" y="1342916"/>
                    <a:pt x="1473182" y="1346760"/>
                    <a:pt x="1460656" y="1350501"/>
                  </a:cubicBezTo>
                  <a:cubicBezTo>
                    <a:pt x="1452780" y="1346553"/>
                    <a:pt x="1444973" y="1342570"/>
                    <a:pt x="1437339" y="1338622"/>
                  </a:cubicBezTo>
                  <a:close/>
                  <a:moveTo>
                    <a:pt x="1395250" y="1350293"/>
                  </a:moveTo>
                  <a:cubicBezTo>
                    <a:pt x="1406943" y="1347107"/>
                    <a:pt x="1418602" y="1343886"/>
                    <a:pt x="1430226" y="1340631"/>
                  </a:cubicBezTo>
                  <a:cubicBezTo>
                    <a:pt x="1437825" y="1344579"/>
                    <a:pt x="1445667" y="1348596"/>
                    <a:pt x="1453612" y="1352613"/>
                  </a:cubicBezTo>
                  <a:cubicBezTo>
                    <a:pt x="1441780" y="1356145"/>
                    <a:pt x="1429948" y="1359643"/>
                    <a:pt x="1418081" y="1363072"/>
                  </a:cubicBezTo>
                  <a:cubicBezTo>
                    <a:pt x="1410448" y="1358847"/>
                    <a:pt x="1402814" y="1354587"/>
                    <a:pt x="1395250" y="1350293"/>
                  </a:cubicBezTo>
                  <a:close/>
                  <a:moveTo>
                    <a:pt x="2154725" y="1053747"/>
                  </a:moveTo>
                  <a:cubicBezTo>
                    <a:pt x="2156008" y="1054232"/>
                    <a:pt x="2157257" y="1054716"/>
                    <a:pt x="2158541" y="1055236"/>
                  </a:cubicBezTo>
                  <a:cubicBezTo>
                    <a:pt x="2157500" y="1054890"/>
                    <a:pt x="2156459" y="1054509"/>
                    <a:pt x="2155419" y="1054162"/>
                  </a:cubicBezTo>
                  <a:cubicBezTo>
                    <a:pt x="2155210" y="1054024"/>
                    <a:pt x="2154967" y="1053885"/>
                    <a:pt x="2154759" y="1053747"/>
                  </a:cubicBezTo>
                  <a:close/>
                  <a:moveTo>
                    <a:pt x="4148311" y="951654"/>
                  </a:moveTo>
                  <a:cubicBezTo>
                    <a:pt x="4153654" y="952347"/>
                    <a:pt x="4159136" y="953143"/>
                    <a:pt x="4164896" y="954044"/>
                  </a:cubicBezTo>
                  <a:cubicBezTo>
                    <a:pt x="4169303" y="959550"/>
                    <a:pt x="4173709" y="965091"/>
                    <a:pt x="4178081" y="970667"/>
                  </a:cubicBezTo>
                  <a:cubicBezTo>
                    <a:pt x="4172009" y="970528"/>
                    <a:pt x="4166249" y="970459"/>
                    <a:pt x="4160559" y="970459"/>
                  </a:cubicBezTo>
                  <a:cubicBezTo>
                    <a:pt x="4156499" y="964191"/>
                    <a:pt x="4152405" y="957923"/>
                    <a:pt x="4148311" y="951620"/>
                  </a:cubicBezTo>
                  <a:close/>
                  <a:moveTo>
                    <a:pt x="4646473" y="1084811"/>
                  </a:moveTo>
                  <a:cubicBezTo>
                    <a:pt x="4649387" y="1086300"/>
                    <a:pt x="4652233" y="1087789"/>
                    <a:pt x="4655113" y="1089313"/>
                  </a:cubicBezTo>
                  <a:lnTo>
                    <a:pt x="4658652" y="1091183"/>
                  </a:lnTo>
                  <a:cubicBezTo>
                    <a:pt x="4657438" y="1095096"/>
                    <a:pt x="4656258" y="1099010"/>
                    <a:pt x="4655113" y="1102958"/>
                  </a:cubicBezTo>
                  <a:lnTo>
                    <a:pt x="4653378" y="1102057"/>
                  </a:lnTo>
                  <a:cubicBezTo>
                    <a:pt x="4646785" y="1098698"/>
                    <a:pt x="4639845" y="1095269"/>
                    <a:pt x="4631587" y="1091356"/>
                  </a:cubicBezTo>
                  <a:cubicBezTo>
                    <a:pt x="4632628" y="1087235"/>
                    <a:pt x="4633704" y="1083149"/>
                    <a:pt x="4634779" y="1079027"/>
                  </a:cubicBezTo>
                  <a:cubicBezTo>
                    <a:pt x="4638700" y="1080932"/>
                    <a:pt x="4642587" y="1082872"/>
                    <a:pt x="4646473" y="1084845"/>
                  </a:cubicBezTo>
                  <a:close/>
                  <a:moveTo>
                    <a:pt x="6742696" y="1462290"/>
                  </a:moveTo>
                  <a:lnTo>
                    <a:pt x="6743182" y="1462290"/>
                  </a:lnTo>
                  <a:cubicBezTo>
                    <a:pt x="6745403" y="1462359"/>
                    <a:pt x="6747623" y="1462428"/>
                    <a:pt x="6749879" y="1462463"/>
                  </a:cubicBezTo>
                  <a:cubicBezTo>
                    <a:pt x="6753105" y="1462498"/>
                    <a:pt x="6756263" y="1462532"/>
                    <a:pt x="6759386" y="1462532"/>
                  </a:cubicBezTo>
                  <a:cubicBezTo>
                    <a:pt x="6755951" y="1464714"/>
                    <a:pt x="6752481" y="1466896"/>
                    <a:pt x="6749046" y="1469077"/>
                  </a:cubicBezTo>
                  <a:lnTo>
                    <a:pt x="6748872" y="1469077"/>
                  </a:lnTo>
                  <a:cubicBezTo>
                    <a:pt x="6746721" y="1469285"/>
                    <a:pt x="6744570" y="1469493"/>
                    <a:pt x="6742384" y="1469701"/>
                  </a:cubicBezTo>
                  <a:cubicBezTo>
                    <a:pt x="6737838" y="1470116"/>
                    <a:pt x="6733189" y="1470463"/>
                    <a:pt x="6728296" y="1470774"/>
                  </a:cubicBezTo>
                  <a:cubicBezTo>
                    <a:pt x="6733085" y="1467935"/>
                    <a:pt x="6737873" y="1465129"/>
                    <a:pt x="6742696" y="1462290"/>
                  </a:cubicBezTo>
                  <a:close/>
                  <a:moveTo>
                    <a:pt x="6739712" y="1474930"/>
                  </a:moveTo>
                  <a:cubicBezTo>
                    <a:pt x="6735132" y="1477804"/>
                    <a:pt x="6730517" y="1480679"/>
                    <a:pt x="6725937" y="1483588"/>
                  </a:cubicBezTo>
                  <a:cubicBezTo>
                    <a:pt x="6716811" y="1485285"/>
                    <a:pt x="6707720" y="1486843"/>
                    <a:pt x="6698421" y="1488298"/>
                  </a:cubicBezTo>
                  <a:cubicBezTo>
                    <a:pt x="6705257" y="1484315"/>
                    <a:pt x="6712058" y="1480332"/>
                    <a:pt x="6718858" y="1476350"/>
                  </a:cubicBezTo>
                  <a:cubicBezTo>
                    <a:pt x="6726249" y="1475969"/>
                    <a:pt x="6733119" y="1475519"/>
                    <a:pt x="6739712" y="1474965"/>
                  </a:cubicBezTo>
                  <a:close/>
                  <a:moveTo>
                    <a:pt x="5536656" y="1663739"/>
                  </a:moveTo>
                  <a:cubicBezTo>
                    <a:pt x="5535476" y="1663219"/>
                    <a:pt x="5534331" y="1662700"/>
                    <a:pt x="5533151" y="1662180"/>
                  </a:cubicBezTo>
                  <a:lnTo>
                    <a:pt x="5535476" y="1661903"/>
                  </a:lnTo>
                  <a:cubicBezTo>
                    <a:pt x="5536690" y="1662388"/>
                    <a:pt x="5537870" y="1662908"/>
                    <a:pt x="5539084" y="1663392"/>
                  </a:cubicBezTo>
                  <a:cubicBezTo>
                    <a:pt x="5538286" y="1663496"/>
                    <a:pt x="5537454" y="1663635"/>
                    <a:pt x="5536656" y="1663739"/>
                  </a:cubicBezTo>
                  <a:close/>
                  <a:moveTo>
                    <a:pt x="4537312" y="1417096"/>
                  </a:moveTo>
                  <a:cubicBezTo>
                    <a:pt x="4534016" y="1420975"/>
                    <a:pt x="4530511" y="1424992"/>
                    <a:pt x="4526625" y="1429217"/>
                  </a:cubicBezTo>
                  <a:cubicBezTo>
                    <a:pt x="4522878" y="1429910"/>
                    <a:pt x="4518992" y="1430568"/>
                    <a:pt x="4515036" y="1431156"/>
                  </a:cubicBezTo>
                  <a:cubicBezTo>
                    <a:pt x="4518749" y="1426516"/>
                    <a:pt x="4522114" y="1422152"/>
                    <a:pt x="4525237" y="1417927"/>
                  </a:cubicBezTo>
                  <a:cubicBezTo>
                    <a:pt x="4529227" y="1417720"/>
                    <a:pt x="4533252" y="1417442"/>
                    <a:pt x="4537278" y="1417096"/>
                  </a:cubicBezTo>
                  <a:close/>
                  <a:moveTo>
                    <a:pt x="4502198" y="1437875"/>
                  </a:moveTo>
                  <a:cubicBezTo>
                    <a:pt x="4498901" y="1441719"/>
                    <a:pt x="4495362" y="1445667"/>
                    <a:pt x="4491476" y="1449857"/>
                  </a:cubicBezTo>
                  <a:cubicBezTo>
                    <a:pt x="4487902" y="1450584"/>
                    <a:pt x="4484571" y="1451242"/>
                    <a:pt x="4481414" y="1451797"/>
                  </a:cubicBezTo>
                  <a:cubicBezTo>
                    <a:pt x="4485161" y="1447191"/>
                    <a:pt x="4488492" y="1442931"/>
                    <a:pt x="4491580" y="1438844"/>
                  </a:cubicBezTo>
                  <a:cubicBezTo>
                    <a:pt x="4495258" y="1438567"/>
                    <a:pt x="4498763" y="1438256"/>
                    <a:pt x="4502198" y="1437875"/>
                  </a:cubicBezTo>
                  <a:close/>
                  <a:moveTo>
                    <a:pt x="4468679" y="1458792"/>
                  </a:moveTo>
                  <a:cubicBezTo>
                    <a:pt x="4465487" y="1462498"/>
                    <a:pt x="4462017" y="1466376"/>
                    <a:pt x="4458165" y="1470532"/>
                  </a:cubicBezTo>
                  <a:cubicBezTo>
                    <a:pt x="4454800" y="1471294"/>
                    <a:pt x="4451434" y="1471986"/>
                    <a:pt x="4448069" y="1472644"/>
                  </a:cubicBezTo>
                  <a:cubicBezTo>
                    <a:pt x="4451538" y="1468419"/>
                    <a:pt x="4454904" y="1464194"/>
                    <a:pt x="4458027" y="1460039"/>
                  </a:cubicBezTo>
                  <a:cubicBezTo>
                    <a:pt x="4461427" y="1459692"/>
                    <a:pt x="4464932" y="1459277"/>
                    <a:pt x="4468679" y="1458792"/>
                  </a:cubicBezTo>
                  <a:close/>
                  <a:moveTo>
                    <a:pt x="2912082" y="1506029"/>
                  </a:moveTo>
                  <a:cubicBezTo>
                    <a:pt x="2891368" y="1508903"/>
                    <a:pt x="2869959" y="1510011"/>
                    <a:pt x="2848377" y="1509284"/>
                  </a:cubicBezTo>
                  <a:cubicBezTo>
                    <a:pt x="2843554" y="1506998"/>
                    <a:pt x="2838626" y="1504574"/>
                    <a:pt x="2833456" y="1501942"/>
                  </a:cubicBezTo>
                  <a:cubicBezTo>
                    <a:pt x="2851846" y="1501769"/>
                    <a:pt x="2869924" y="1500384"/>
                    <a:pt x="2887343" y="1497752"/>
                  </a:cubicBezTo>
                  <a:cubicBezTo>
                    <a:pt x="2895601" y="1500730"/>
                    <a:pt x="2903894" y="1503501"/>
                    <a:pt x="2912082" y="1506029"/>
                  </a:cubicBezTo>
                  <a:close/>
                  <a:moveTo>
                    <a:pt x="2789390" y="1477562"/>
                  </a:moveTo>
                  <a:cubicBezTo>
                    <a:pt x="2802818" y="1476731"/>
                    <a:pt x="2816177" y="1475276"/>
                    <a:pt x="2829154" y="1473233"/>
                  </a:cubicBezTo>
                  <a:cubicBezTo>
                    <a:pt x="2835330" y="1476211"/>
                    <a:pt x="2841680" y="1479120"/>
                    <a:pt x="2848030" y="1481925"/>
                  </a:cubicBezTo>
                  <a:cubicBezTo>
                    <a:pt x="2833144" y="1483830"/>
                    <a:pt x="2817808" y="1484904"/>
                    <a:pt x="2802332" y="1485112"/>
                  </a:cubicBezTo>
                  <a:cubicBezTo>
                    <a:pt x="2798064" y="1482687"/>
                    <a:pt x="2793727" y="1480125"/>
                    <a:pt x="2789390" y="1477562"/>
                  </a:cubicBezTo>
                  <a:close/>
                  <a:moveTo>
                    <a:pt x="2737134" y="1472991"/>
                  </a:moveTo>
                  <a:cubicBezTo>
                    <a:pt x="2734774" y="1471224"/>
                    <a:pt x="2732380" y="1469458"/>
                    <a:pt x="2730021" y="1467692"/>
                  </a:cubicBezTo>
                  <a:cubicBezTo>
                    <a:pt x="2740396" y="1467519"/>
                    <a:pt x="2750909" y="1467034"/>
                    <a:pt x="2761353" y="1466203"/>
                  </a:cubicBezTo>
                  <a:cubicBezTo>
                    <a:pt x="2765170" y="1468662"/>
                    <a:pt x="2768952" y="1471051"/>
                    <a:pt x="2772769" y="1473441"/>
                  </a:cubicBezTo>
                  <a:cubicBezTo>
                    <a:pt x="2761145" y="1473718"/>
                    <a:pt x="2749174" y="1473579"/>
                    <a:pt x="2737099" y="1472991"/>
                  </a:cubicBezTo>
                  <a:close/>
                  <a:moveTo>
                    <a:pt x="2583005" y="1436767"/>
                  </a:moveTo>
                  <a:cubicBezTo>
                    <a:pt x="2584462" y="1437459"/>
                    <a:pt x="2585919" y="1438152"/>
                    <a:pt x="2587377" y="1438844"/>
                  </a:cubicBezTo>
                  <a:cubicBezTo>
                    <a:pt x="2586405" y="1438844"/>
                    <a:pt x="2585433" y="1438879"/>
                    <a:pt x="2584462" y="1438914"/>
                  </a:cubicBezTo>
                  <a:cubicBezTo>
                    <a:pt x="2582935" y="1438290"/>
                    <a:pt x="2581409" y="1437667"/>
                    <a:pt x="2579882" y="1437078"/>
                  </a:cubicBezTo>
                  <a:cubicBezTo>
                    <a:pt x="2580923" y="1436974"/>
                    <a:pt x="2581964" y="1436905"/>
                    <a:pt x="2583005" y="1436801"/>
                  </a:cubicBezTo>
                  <a:close/>
                  <a:moveTo>
                    <a:pt x="2421311" y="1432022"/>
                  </a:moveTo>
                  <a:cubicBezTo>
                    <a:pt x="2420652" y="1431953"/>
                    <a:pt x="2419958" y="1431918"/>
                    <a:pt x="2419298" y="1431849"/>
                  </a:cubicBezTo>
                  <a:cubicBezTo>
                    <a:pt x="2419992" y="1431641"/>
                    <a:pt x="2420652" y="1431433"/>
                    <a:pt x="2421346" y="1431226"/>
                  </a:cubicBezTo>
                  <a:cubicBezTo>
                    <a:pt x="2422040" y="1431330"/>
                    <a:pt x="2422699" y="1431433"/>
                    <a:pt x="2423393" y="1431537"/>
                  </a:cubicBezTo>
                  <a:cubicBezTo>
                    <a:pt x="2422699" y="1431710"/>
                    <a:pt x="2422005" y="1431884"/>
                    <a:pt x="2421346" y="1432057"/>
                  </a:cubicBezTo>
                  <a:close/>
                  <a:moveTo>
                    <a:pt x="1528734" y="1312095"/>
                  </a:moveTo>
                  <a:cubicBezTo>
                    <a:pt x="1542475" y="1307974"/>
                    <a:pt x="1556215" y="1303853"/>
                    <a:pt x="1569921" y="1299697"/>
                  </a:cubicBezTo>
                  <a:cubicBezTo>
                    <a:pt x="1577589" y="1302710"/>
                    <a:pt x="1585466" y="1305757"/>
                    <a:pt x="1593481" y="1308770"/>
                  </a:cubicBezTo>
                  <a:cubicBezTo>
                    <a:pt x="1579844" y="1313238"/>
                    <a:pt x="1566173" y="1317636"/>
                    <a:pt x="1552468" y="1322034"/>
                  </a:cubicBezTo>
                  <a:cubicBezTo>
                    <a:pt x="1544452" y="1318744"/>
                    <a:pt x="1536506" y="1315419"/>
                    <a:pt x="1528734" y="1312095"/>
                  </a:cubicBezTo>
                  <a:close/>
                  <a:moveTo>
                    <a:pt x="4087415" y="918859"/>
                  </a:moveTo>
                  <a:cubicBezTo>
                    <a:pt x="4092828" y="919898"/>
                    <a:pt x="4098310" y="921006"/>
                    <a:pt x="4103758" y="922183"/>
                  </a:cubicBezTo>
                  <a:cubicBezTo>
                    <a:pt x="4107610" y="929213"/>
                    <a:pt x="4111461" y="936278"/>
                    <a:pt x="4115278" y="943343"/>
                  </a:cubicBezTo>
                  <a:cubicBezTo>
                    <a:pt x="4109448" y="942858"/>
                    <a:pt x="4103619" y="942477"/>
                    <a:pt x="4097894" y="942165"/>
                  </a:cubicBezTo>
                  <a:cubicBezTo>
                    <a:pt x="4094424" y="934408"/>
                    <a:pt x="4090920" y="926651"/>
                    <a:pt x="4087415" y="918893"/>
                  </a:cubicBezTo>
                  <a:close/>
                  <a:moveTo>
                    <a:pt x="6649705" y="1130662"/>
                  </a:moveTo>
                  <a:cubicBezTo>
                    <a:pt x="6641447" y="1134022"/>
                    <a:pt x="6633119" y="1137589"/>
                    <a:pt x="6624896" y="1141260"/>
                  </a:cubicBezTo>
                  <a:cubicBezTo>
                    <a:pt x="6619309" y="1138039"/>
                    <a:pt x="6613549" y="1134853"/>
                    <a:pt x="6607755" y="1131771"/>
                  </a:cubicBezTo>
                  <a:cubicBezTo>
                    <a:pt x="6616533" y="1127511"/>
                    <a:pt x="6625347" y="1123425"/>
                    <a:pt x="6633917" y="1119615"/>
                  </a:cubicBezTo>
                  <a:cubicBezTo>
                    <a:pt x="6639226" y="1123078"/>
                    <a:pt x="6644535" y="1126784"/>
                    <a:pt x="6649705" y="1130662"/>
                  </a:cubicBezTo>
                  <a:close/>
                  <a:moveTo>
                    <a:pt x="5511707" y="1659341"/>
                  </a:moveTo>
                  <a:cubicBezTo>
                    <a:pt x="5511187" y="1659064"/>
                    <a:pt x="5510632" y="1658786"/>
                    <a:pt x="5510111" y="1658544"/>
                  </a:cubicBezTo>
                  <a:cubicBezTo>
                    <a:pt x="5510424" y="1658544"/>
                    <a:pt x="5510701" y="1658509"/>
                    <a:pt x="5511014" y="1658475"/>
                  </a:cubicBezTo>
                  <a:lnTo>
                    <a:pt x="5512540" y="1658371"/>
                  </a:lnTo>
                  <a:cubicBezTo>
                    <a:pt x="5513061" y="1658613"/>
                    <a:pt x="5513616" y="1658890"/>
                    <a:pt x="5514137" y="1659133"/>
                  </a:cubicBezTo>
                  <a:cubicBezTo>
                    <a:pt x="5513859" y="1659133"/>
                    <a:pt x="5513581" y="1659202"/>
                    <a:pt x="5513304" y="1659202"/>
                  </a:cubicBezTo>
                  <a:lnTo>
                    <a:pt x="5511673" y="1659375"/>
                  </a:lnTo>
                  <a:close/>
                  <a:moveTo>
                    <a:pt x="4805495" y="1528019"/>
                  </a:moveTo>
                  <a:cubicBezTo>
                    <a:pt x="4781553" y="1516730"/>
                    <a:pt x="4756848" y="1504332"/>
                    <a:pt x="4732004" y="1491137"/>
                  </a:cubicBezTo>
                  <a:cubicBezTo>
                    <a:pt x="4689638" y="1468662"/>
                    <a:pt x="4645640" y="1443485"/>
                    <a:pt x="4597548" y="1414256"/>
                  </a:cubicBezTo>
                  <a:cubicBezTo>
                    <a:pt x="4599595" y="1413044"/>
                    <a:pt x="4601643" y="1411798"/>
                    <a:pt x="4603655" y="1410551"/>
                  </a:cubicBezTo>
                  <a:lnTo>
                    <a:pt x="4604106" y="1410343"/>
                  </a:lnTo>
                  <a:cubicBezTo>
                    <a:pt x="4605390" y="1409789"/>
                    <a:pt x="4606674" y="1409200"/>
                    <a:pt x="4607958" y="1408646"/>
                  </a:cubicBezTo>
                  <a:cubicBezTo>
                    <a:pt x="4649769" y="1432992"/>
                    <a:pt x="4688076" y="1454325"/>
                    <a:pt x="4724995" y="1473891"/>
                  </a:cubicBezTo>
                  <a:cubicBezTo>
                    <a:pt x="4749977" y="1487120"/>
                    <a:pt x="4774752" y="1499587"/>
                    <a:pt x="4798659" y="1511016"/>
                  </a:cubicBezTo>
                  <a:cubicBezTo>
                    <a:pt x="4933739" y="1575464"/>
                    <a:pt x="5078188" y="1618788"/>
                    <a:pt x="5227945" y="1639809"/>
                  </a:cubicBezTo>
                  <a:cubicBezTo>
                    <a:pt x="5297238" y="1649540"/>
                    <a:pt x="5367953" y="1654492"/>
                    <a:pt x="5438078" y="1654492"/>
                  </a:cubicBezTo>
                  <a:cubicBezTo>
                    <a:pt x="5454421" y="1654492"/>
                    <a:pt x="5471215" y="1654181"/>
                    <a:pt x="5489397" y="1653592"/>
                  </a:cubicBezTo>
                  <a:cubicBezTo>
                    <a:pt x="5490021" y="1653903"/>
                    <a:pt x="5490611" y="1654250"/>
                    <a:pt x="5491235" y="1654561"/>
                  </a:cubicBezTo>
                  <a:cubicBezTo>
                    <a:pt x="5249146" y="1669245"/>
                    <a:pt x="5012157" y="1625541"/>
                    <a:pt x="4805460" y="1528054"/>
                  </a:cubicBezTo>
                  <a:close/>
                  <a:moveTo>
                    <a:pt x="4552024" y="1418239"/>
                  </a:moveTo>
                  <a:lnTo>
                    <a:pt x="4548659" y="1415919"/>
                  </a:lnTo>
                  <a:cubicBezTo>
                    <a:pt x="4550775" y="1415676"/>
                    <a:pt x="4552927" y="1415365"/>
                    <a:pt x="4555113" y="1415088"/>
                  </a:cubicBezTo>
                  <a:cubicBezTo>
                    <a:pt x="4554106" y="1416161"/>
                    <a:pt x="4553065" y="1417200"/>
                    <a:pt x="4552059" y="1418239"/>
                  </a:cubicBezTo>
                  <a:close/>
                  <a:moveTo>
                    <a:pt x="4517881" y="1418274"/>
                  </a:moveTo>
                  <a:lnTo>
                    <a:pt x="4517881" y="1418274"/>
                  </a:lnTo>
                  <a:cubicBezTo>
                    <a:pt x="4514134" y="1423260"/>
                    <a:pt x="4510525" y="1427901"/>
                    <a:pt x="4506882" y="1432299"/>
                  </a:cubicBezTo>
                  <a:cubicBezTo>
                    <a:pt x="4503204" y="1432749"/>
                    <a:pt x="4499422" y="1433165"/>
                    <a:pt x="4495466" y="1433511"/>
                  </a:cubicBezTo>
                  <a:cubicBezTo>
                    <a:pt x="4498866" y="1428801"/>
                    <a:pt x="4502302" y="1423815"/>
                    <a:pt x="4505876" y="1418412"/>
                  </a:cubicBezTo>
                  <a:cubicBezTo>
                    <a:pt x="4510421" y="1418412"/>
                    <a:pt x="4514238" y="1418412"/>
                    <a:pt x="4517881" y="1418274"/>
                  </a:cubicBezTo>
                  <a:close/>
                  <a:moveTo>
                    <a:pt x="4486479" y="1417789"/>
                  </a:moveTo>
                  <a:cubicBezTo>
                    <a:pt x="4490712" y="1418031"/>
                    <a:pt x="4495015" y="1418204"/>
                    <a:pt x="4499352" y="1418308"/>
                  </a:cubicBezTo>
                  <a:cubicBezTo>
                    <a:pt x="4495709" y="1423780"/>
                    <a:pt x="4491996" y="1429079"/>
                    <a:pt x="4488284" y="1434100"/>
                  </a:cubicBezTo>
                  <a:lnTo>
                    <a:pt x="4487624" y="1434169"/>
                  </a:lnTo>
                  <a:cubicBezTo>
                    <a:pt x="4484016" y="1434412"/>
                    <a:pt x="4480164" y="1434585"/>
                    <a:pt x="4475931" y="1434689"/>
                  </a:cubicBezTo>
                  <a:cubicBezTo>
                    <a:pt x="4479574" y="1429113"/>
                    <a:pt x="4483114" y="1423468"/>
                    <a:pt x="4486479" y="1417789"/>
                  </a:cubicBezTo>
                  <a:close/>
                  <a:moveTo>
                    <a:pt x="4484363" y="1439364"/>
                  </a:moveTo>
                  <a:cubicBezTo>
                    <a:pt x="4480754" y="1444108"/>
                    <a:pt x="4477111" y="1448714"/>
                    <a:pt x="4473502" y="1453078"/>
                  </a:cubicBezTo>
                  <a:cubicBezTo>
                    <a:pt x="4469686" y="1453632"/>
                    <a:pt x="4465869" y="1454151"/>
                    <a:pt x="4462121" y="1454567"/>
                  </a:cubicBezTo>
                  <a:cubicBezTo>
                    <a:pt x="4465626" y="1449788"/>
                    <a:pt x="4469130" y="1444836"/>
                    <a:pt x="4472531" y="1439780"/>
                  </a:cubicBezTo>
                  <a:cubicBezTo>
                    <a:pt x="4476729" y="1439710"/>
                    <a:pt x="4480650" y="1439572"/>
                    <a:pt x="4484328" y="1439364"/>
                  </a:cubicBezTo>
                  <a:close/>
                  <a:moveTo>
                    <a:pt x="4451191" y="1460627"/>
                  </a:moveTo>
                  <a:cubicBezTo>
                    <a:pt x="4447791" y="1465026"/>
                    <a:pt x="4444251" y="1469424"/>
                    <a:pt x="4440435" y="1474030"/>
                  </a:cubicBezTo>
                  <a:cubicBezTo>
                    <a:pt x="4434397" y="1475069"/>
                    <a:pt x="4428950" y="1475830"/>
                    <a:pt x="4423849" y="1476454"/>
                  </a:cubicBezTo>
                  <a:cubicBezTo>
                    <a:pt x="4310663" y="1489648"/>
                    <a:pt x="4209275" y="1442758"/>
                    <a:pt x="4138352" y="1344440"/>
                  </a:cubicBezTo>
                  <a:cubicBezTo>
                    <a:pt x="4124785" y="1325635"/>
                    <a:pt x="4112814" y="1304649"/>
                    <a:pt x="4100080" y="1282381"/>
                  </a:cubicBezTo>
                  <a:lnTo>
                    <a:pt x="4097269" y="1277464"/>
                  </a:lnTo>
                  <a:cubicBezTo>
                    <a:pt x="4072842" y="1234694"/>
                    <a:pt x="4052682" y="1177207"/>
                    <a:pt x="4032002" y="1091322"/>
                  </a:cubicBezTo>
                  <a:cubicBezTo>
                    <a:pt x="4033945" y="1091668"/>
                    <a:pt x="4035888" y="1092014"/>
                    <a:pt x="4037796" y="1092360"/>
                  </a:cubicBezTo>
                  <a:cubicBezTo>
                    <a:pt x="4045534" y="1094127"/>
                    <a:pt x="4053272" y="1095962"/>
                    <a:pt x="4060906" y="1097832"/>
                  </a:cubicBezTo>
                  <a:cubicBezTo>
                    <a:pt x="4082870" y="1171943"/>
                    <a:pt x="4104487" y="1224859"/>
                    <a:pt x="4128845" y="1264338"/>
                  </a:cubicBezTo>
                  <a:lnTo>
                    <a:pt x="4135576" y="1275282"/>
                  </a:lnTo>
                  <a:cubicBezTo>
                    <a:pt x="4147165" y="1294190"/>
                    <a:pt x="4158095" y="1312060"/>
                    <a:pt x="4170483" y="1328441"/>
                  </a:cubicBezTo>
                  <a:cubicBezTo>
                    <a:pt x="4207957" y="1378171"/>
                    <a:pt x="4253411" y="1414707"/>
                    <a:pt x="4305528" y="1437009"/>
                  </a:cubicBezTo>
                  <a:cubicBezTo>
                    <a:pt x="4350636" y="1456299"/>
                    <a:pt x="4400913" y="1464437"/>
                    <a:pt x="4451156" y="1460593"/>
                  </a:cubicBezTo>
                  <a:close/>
                  <a:moveTo>
                    <a:pt x="3865451" y="1084361"/>
                  </a:moveTo>
                  <a:lnTo>
                    <a:pt x="3865173" y="1084465"/>
                  </a:lnTo>
                  <a:cubicBezTo>
                    <a:pt x="3858407" y="1085053"/>
                    <a:pt x="3851641" y="1085711"/>
                    <a:pt x="3844909" y="1086404"/>
                  </a:cubicBezTo>
                  <a:lnTo>
                    <a:pt x="3844909" y="1085400"/>
                  </a:lnTo>
                  <a:cubicBezTo>
                    <a:pt x="3851745" y="1084984"/>
                    <a:pt x="3858650" y="1084638"/>
                    <a:pt x="3865451" y="1084326"/>
                  </a:cubicBezTo>
                  <a:close/>
                  <a:moveTo>
                    <a:pt x="2821451" y="1469493"/>
                  </a:moveTo>
                  <a:cubicBezTo>
                    <a:pt x="2808474" y="1471328"/>
                    <a:pt x="2795254" y="1472540"/>
                    <a:pt x="2782034" y="1473164"/>
                  </a:cubicBezTo>
                  <a:cubicBezTo>
                    <a:pt x="2777905" y="1470636"/>
                    <a:pt x="2773775" y="1468108"/>
                    <a:pt x="2769681" y="1465510"/>
                  </a:cubicBezTo>
                  <a:cubicBezTo>
                    <a:pt x="2781374" y="1464368"/>
                    <a:pt x="2792998" y="1462809"/>
                    <a:pt x="2804345" y="1460801"/>
                  </a:cubicBezTo>
                  <a:cubicBezTo>
                    <a:pt x="2809792" y="1463675"/>
                    <a:pt x="2815413" y="1466515"/>
                    <a:pt x="2821451" y="1469493"/>
                  </a:cubicBezTo>
                  <a:close/>
                  <a:moveTo>
                    <a:pt x="2554032" y="1431849"/>
                  </a:moveTo>
                  <a:cubicBezTo>
                    <a:pt x="2555524" y="1432472"/>
                    <a:pt x="2557050" y="1433130"/>
                    <a:pt x="2558542" y="1433754"/>
                  </a:cubicBezTo>
                  <a:cubicBezTo>
                    <a:pt x="2557467" y="1433823"/>
                    <a:pt x="2556356" y="1433892"/>
                    <a:pt x="2555281" y="1433962"/>
                  </a:cubicBezTo>
                  <a:cubicBezTo>
                    <a:pt x="2553719" y="1433407"/>
                    <a:pt x="2552158" y="1432853"/>
                    <a:pt x="2550597" y="1432299"/>
                  </a:cubicBezTo>
                  <a:cubicBezTo>
                    <a:pt x="2551741" y="1432161"/>
                    <a:pt x="2552887" y="1431988"/>
                    <a:pt x="2554032" y="1431849"/>
                  </a:cubicBezTo>
                  <a:close/>
                  <a:moveTo>
                    <a:pt x="2406044" y="1428905"/>
                  </a:moveTo>
                  <a:cubicBezTo>
                    <a:pt x="2407258" y="1429079"/>
                    <a:pt x="2408507" y="1429286"/>
                    <a:pt x="2409722" y="1429459"/>
                  </a:cubicBezTo>
                  <a:cubicBezTo>
                    <a:pt x="2409340" y="1429563"/>
                    <a:pt x="2408958" y="1429702"/>
                    <a:pt x="2408577" y="1429806"/>
                  </a:cubicBezTo>
                  <a:lnTo>
                    <a:pt x="2405905" y="1430602"/>
                  </a:lnTo>
                  <a:lnTo>
                    <a:pt x="2402262" y="1430291"/>
                  </a:lnTo>
                  <a:cubicBezTo>
                    <a:pt x="2403511" y="1429840"/>
                    <a:pt x="2404795" y="1429356"/>
                    <a:pt x="2406044" y="1428905"/>
                  </a:cubicBezTo>
                  <a:close/>
                  <a:moveTo>
                    <a:pt x="1352606" y="1331488"/>
                  </a:moveTo>
                  <a:cubicBezTo>
                    <a:pt x="1342162" y="1334155"/>
                    <a:pt x="1331683" y="1336787"/>
                    <a:pt x="1321169" y="1339349"/>
                  </a:cubicBezTo>
                  <a:cubicBezTo>
                    <a:pt x="1313501" y="1334466"/>
                    <a:pt x="1305833" y="1329583"/>
                    <a:pt x="1298234" y="1324735"/>
                  </a:cubicBezTo>
                  <a:cubicBezTo>
                    <a:pt x="1308470" y="1322346"/>
                    <a:pt x="1318671" y="1319887"/>
                    <a:pt x="1328838" y="1317428"/>
                  </a:cubicBezTo>
                  <a:cubicBezTo>
                    <a:pt x="1336714" y="1322103"/>
                    <a:pt x="1344660" y="1326778"/>
                    <a:pt x="1352606" y="1331453"/>
                  </a:cubicBezTo>
                  <a:close/>
                  <a:moveTo>
                    <a:pt x="2134669" y="1076499"/>
                  </a:moveTo>
                  <a:cubicBezTo>
                    <a:pt x="2135883" y="1076673"/>
                    <a:pt x="2137132" y="1076880"/>
                    <a:pt x="2138347" y="1077053"/>
                  </a:cubicBezTo>
                  <a:cubicBezTo>
                    <a:pt x="2141990" y="1077608"/>
                    <a:pt x="2145634" y="1078196"/>
                    <a:pt x="2149312" y="1078785"/>
                  </a:cubicBezTo>
                  <a:cubicBezTo>
                    <a:pt x="2145356" y="1078335"/>
                    <a:pt x="2141435" y="1077885"/>
                    <a:pt x="2137549" y="1077469"/>
                  </a:cubicBezTo>
                  <a:lnTo>
                    <a:pt x="2136092" y="1077296"/>
                  </a:lnTo>
                  <a:cubicBezTo>
                    <a:pt x="2135606" y="1077019"/>
                    <a:pt x="2135155" y="1076742"/>
                    <a:pt x="2134669" y="1076499"/>
                  </a:cubicBezTo>
                  <a:close/>
                  <a:moveTo>
                    <a:pt x="2146848" y="1083564"/>
                  </a:moveTo>
                  <a:cubicBezTo>
                    <a:pt x="2146848" y="1083564"/>
                    <a:pt x="2147160" y="1083599"/>
                    <a:pt x="2147334" y="1083633"/>
                  </a:cubicBezTo>
                  <a:lnTo>
                    <a:pt x="2146883" y="1083633"/>
                  </a:lnTo>
                  <a:cubicBezTo>
                    <a:pt x="2146883" y="1083633"/>
                    <a:pt x="2146848" y="1083564"/>
                    <a:pt x="2146848" y="1083564"/>
                  </a:cubicBezTo>
                  <a:close/>
                  <a:moveTo>
                    <a:pt x="2897995" y="1052223"/>
                  </a:moveTo>
                  <a:cubicBezTo>
                    <a:pt x="2902644" y="1043912"/>
                    <a:pt x="2907190" y="1035392"/>
                    <a:pt x="2911527" y="1026873"/>
                  </a:cubicBezTo>
                  <a:lnTo>
                    <a:pt x="2938210" y="1025107"/>
                  </a:lnTo>
                  <a:cubicBezTo>
                    <a:pt x="2933977" y="1033903"/>
                    <a:pt x="2929536" y="1042699"/>
                    <a:pt x="2924990" y="1051288"/>
                  </a:cubicBezTo>
                  <a:cubicBezTo>
                    <a:pt x="2915969" y="1051600"/>
                    <a:pt x="2906982" y="1051911"/>
                    <a:pt x="2897995" y="1052188"/>
                  </a:cubicBezTo>
                  <a:close/>
                  <a:moveTo>
                    <a:pt x="4064167" y="914945"/>
                  </a:moveTo>
                  <a:cubicBezTo>
                    <a:pt x="4069754" y="915777"/>
                    <a:pt x="4075410" y="916712"/>
                    <a:pt x="4081100" y="917716"/>
                  </a:cubicBezTo>
                  <a:cubicBezTo>
                    <a:pt x="4084743" y="925750"/>
                    <a:pt x="4088352" y="933819"/>
                    <a:pt x="4091961" y="941854"/>
                  </a:cubicBezTo>
                  <a:cubicBezTo>
                    <a:pt x="4085889" y="941577"/>
                    <a:pt x="4079851" y="941369"/>
                    <a:pt x="4073952" y="941230"/>
                  </a:cubicBezTo>
                  <a:cubicBezTo>
                    <a:pt x="4070725" y="932469"/>
                    <a:pt x="4067464" y="923707"/>
                    <a:pt x="4064167" y="914945"/>
                  </a:cubicBezTo>
                  <a:close/>
                  <a:moveTo>
                    <a:pt x="4132592" y="975550"/>
                  </a:moveTo>
                  <a:lnTo>
                    <a:pt x="4133425" y="977108"/>
                  </a:lnTo>
                  <a:lnTo>
                    <a:pt x="4133425" y="977108"/>
                  </a:lnTo>
                  <a:cubicBezTo>
                    <a:pt x="4137381" y="984485"/>
                    <a:pt x="4141301" y="991826"/>
                    <a:pt x="4145257" y="999099"/>
                  </a:cubicBezTo>
                  <a:cubicBezTo>
                    <a:pt x="4138907" y="1000034"/>
                    <a:pt x="4132176" y="1001142"/>
                    <a:pt x="4124820" y="1002389"/>
                  </a:cubicBezTo>
                  <a:cubicBezTo>
                    <a:pt x="4120968" y="993800"/>
                    <a:pt x="4117082" y="985177"/>
                    <a:pt x="4113231" y="976485"/>
                  </a:cubicBezTo>
                  <a:cubicBezTo>
                    <a:pt x="4119615" y="976104"/>
                    <a:pt x="4126138" y="975792"/>
                    <a:pt x="4132627" y="975550"/>
                  </a:cubicBezTo>
                  <a:close/>
                  <a:moveTo>
                    <a:pt x="4195327" y="1033591"/>
                  </a:moveTo>
                  <a:cubicBezTo>
                    <a:pt x="4186860" y="1033695"/>
                    <a:pt x="4178463" y="1033903"/>
                    <a:pt x="4170309" y="1034215"/>
                  </a:cubicBezTo>
                  <a:cubicBezTo>
                    <a:pt x="4168991" y="1031825"/>
                    <a:pt x="4167672" y="1029401"/>
                    <a:pt x="4166353" y="1026977"/>
                  </a:cubicBezTo>
                  <a:cubicBezTo>
                    <a:pt x="4174751" y="1026388"/>
                    <a:pt x="4182558" y="1025938"/>
                    <a:pt x="4190087" y="1025592"/>
                  </a:cubicBezTo>
                  <a:cubicBezTo>
                    <a:pt x="4191822" y="1028258"/>
                    <a:pt x="4193557" y="1030925"/>
                    <a:pt x="4195327" y="1033557"/>
                  </a:cubicBezTo>
                  <a:close/>
                  <a:moveTo>
                    <a:pt x="6715458" y="1131286"/>
                  </a:moveTo>
                  <a:cubicBezTo>
                    <a:pt x="6710288" y="1132844"/>
                    <a:pt x="6704979" y="1134541"/>
                    <a:pt x="6699289" y="1136411"/>
                  </a:cubicBezTo>
                  <a:cubicBezTo>
                    <a:pt x="6694812" y="1131528"/>
                    <a:pt x="6690198" y="1126784"/>
                    <a:pt x="6685583" y="1122178"/>
                  </a:cubicBezTo>
                  <a:cubicBezTo>
                    <a:pt x="6691342" y="1120169"/>
                    <a:pt x="6697241" y="1118161"/>
                    <a:pt x="6703140" y="1116256"/>
                  </a:cubicBezTo>
                  <a:cubicBezTo>
                    <a:pt x="6707200" y="1121035"/>
                    <a:pt x="6711329" y="1126057"/>
                    <a:pt x="6715423" y="1131251"/>
                  </a:cubicBezTo>
                  <a:close/>
                  <a:moveTo>
                    <a:pt x="6707963" y="1476800"/>
                  </a:moveTo>
                  <a:cubicBezTo>
                    <a:pt x="6700260" y="1481302"/>
                    <a:pt x="6692523" y="1485804"/>
                    <a:pt x="6684785" y="1490306"/>
                  </a:cubicBezTo>
                  <a:cubicBezTo>
                    <a:pt x="6673959" y="1491865"/>
                    <a:pt x="6663133" y="1493354"/>
                    <a:pt x="6652099" y="1494843"/>
                  </a:cubicBezTo>
                  <a:cubicBezTo>
                    <a:pt x="6662716" y="1489059"/>
                    <a:pt x="6673300" y="1483241"/>
                    <a:pt x="6683848" y="1477458"/>
                  </a:cubicBezTo>
                  <a:cubicBezTo>
                    <a:pt x="6692869" y="1477285"/>
                    <a:pt x="6700711" y="1477077"/>
                    <a:pt x="6707963" y="1476800"/>
                  </a:cubicBezTo>
                  <a:close/>
                  <a:moveTo>
                    <a:pt x="5548904" y="1661938"/>
                  </a:moveTo>
                  <a:cubicBezTo>
                    <a:pt x="5547863" y="1661522"/>
                    <a:pt x="5546822" y="1661107"/>
                    <a:pt x="5545816" y="1660691"/>
                  </a:cubicBezTo>
                  <a:cubicBezTo>
                    <a:pt x="5546475" y="1660622"/>
                    <a:pt x="5547169" y="1660518"/>
                    <a:pt x="5547828" y="1660449"/>
                  </a:cubicBezTo>
                  <a:lnTo>
                    <a:pt x="5548904" y="1660864"/>
                  </a:lnTo>
                  <a:lnTo>
                    <a:pt x="5551021" y="1661661"/>
                  </a:lnTo>
                  <a:cubicBezTo>
                    <a:pt x="5550327" y="1661765"/>
                    <a:pt x="5549633" y="1661869"/>
                    <a:pt x="5548904" y="1661973"/>
                  </a:cubicBezTo>
                  <a:close/>
                  <a:moveTo>
                    <a:pt x="5523921" y="1658059"/>
                  </a:moveTo>
                  <a:cubicBezTo>
                    <a:pt x="5523540" y="1657886"/>
                    <a:pt x="5523158" y="1657713"/>
                    <a:pt x="5522776" y="1657540"/>
                  </a:cubicBezTo>
                  <a:cubicBezTo>
                    <a:pt x="5523401" y="1657505"/>
                    <a:pt x="5523991" y="1657436"/>
                    <a:pt x="5524615" y="1657401"/>
                  </a:cubicBezTo>
                  <a:cubicBezTo>
                    <a:pt x="5524997" y="1657574"/>
                    <a:pt x="5525344" y="1657713"/>
                    <a:pt x="5525726" y="1657886"/>
                  </a:cubicBezTo>
                  <a:cubicBezTo>
                    <a:pt x="5525136" y="1657955"/>
                    <a:pt x="5524511" y="1658025"/>
                    <a:pt x="5523887" y="1658094"/>
                  </a:cubicBezTo>
                  <a:close/>
                  <a:moveTo>
                    <a:pt x="4530962" y="1409893"/>
                  </a:moveTo>
                  <a:cubicBezTo>
                    <a:pt x="4532108" y="1410689"/>
                    <a:pt x="4533252" y="1411486"/>
                    <a:pt x="4534432" y="1412282"/>
                  </a:cubicBezTo>
                  <a:cubicBezTo>
                    <a:pt x="4532593" y="1412421"/>
                    <a:pt x="4530789" y="1412559"/>
                    <a:pt x="4529019" y="1412698"/>
                  </a:cubicBezTo>
                  <a:cubicBezTo>
                    <a:pt x="4529678" y="1411763"/>
                    <a:pt x="4530338" y="1410828"/>
                    <a:pt x="4530962" y="1409893"/>
                  </a:cubicBezTo>
                  <a:close/>
                  <a:moveTo>
                    <a:pt x="3125511" y="1479674"/>
                  </a:moveTo>
                  <a:cubicBezTo>
                    <a:pt x="3145775" y="1467484"/>
                    <a:pt x="3165379" y="1453736"/>
                    <a:pt x="3185123" y="1437771"/>
                  </a:cubicBezTo>
                  <a:cubicBezTo>
                    <a:pt x="3206046" y="1431849"/>
                    <a:pt x="3227524" y="1424542"/>
                    <a:pt x="3249106" y="1415988"/>
                  </a:cubicBezTo>
                  <a:cubicBezTo>
                    <a:pt x="3230161" y="1433304"/>
                    <a:pt x="3211598" y="1448472"/>
                    <a:pt x="3192687" y="1462220"/>
                  </a:cubicBezTo>
                  <a:cubicBezTo>
                    <a:pt x="3170341" y="1469528"/>
                    <a:pt x="3147996" y="1475346"/>
                    <a:pt x="3126171" y="1479536"/>
                  </a:cubicBezTo>
                  <a:lnTo>
                    <a:pt x="3126171" y="1479536"/>
                  </a:lnTo>
                  <a:cubicBezTo>
                    <a:pt x="3125962" y="1479571"/>
                    <a:pt x="3125719" y="1479605"/>
                    <a:pt x="3125511" y="1479674"/>
                  </a:cubicBezTo>
                  <a:close/>
                  <a:moveTo>
                    <a:pt x="2682727" y="1442654"/>
                  </a:moveTo>
                  <a:cubicBezTo>
                    <a:pt x="2680056" y="1440680"/>
                    <a:pt x="2677418" y="1438671"/>
                    <a:pt x="2674747" y="1436697"/>
                  </a:cubicBezTo>
                  <a:cubicBezTo>
                    <a:pt x="2676933" y="1436386"/>
                    <a:pt x="2679084" y="1436039"/>
                    <a:pt x="2681270" y="1435693"/>
                  </a:cubicBezTo>
                  <a:cubicBezTo>
                    <a:pt x="2683838" y="1437806"/>
                    <a:pt x="2686475" y="1439953"/>
                    <a:pt x="2689077" y="1442100"/>
                  </a:cubicBezTo>
                  <a:cubicBezTo>
                    <a:pt x="2686960" y="1442308"/>
                    <a:pt x="2684844" y="1442481"/>
                    <a:pt x="2682693" y="1442654"/>
                  </a:cubicBezTo>
                  <a:close/>
                  <a:moveTo>
                    <a:pt x="2569785" y="1432923"/>
                  </a:moveTo>
                  <a:cubicBezTo>
                    <a:pt x="2567807" y="1432091"/>
                    <a:pt x="2565829" y="1431295"/>
                    <a:pt x="2563851" y="1430464"/>
                  </a:cubicBezTo>
                  <a:cubicBezTo>
                    <a:pt x="2565378" y="1430256"/>
                    <a:pt x="2566905" y="1430014"/>
                    <a:pt x="2568397" y="1429771"/>
                  </a:cubicBezTo>
                  <a:cubicBezTo>
                    <a:pt x="2570305" y="1430706"/>
                    <a:pt x="2572213" y="1431641"/>
                    <a:pt x="2574157" y="1432542"/>
                  </a:cubicBezTo>
                  <a:cubicBezTo>
                    <a:pt x="2572699" y="1432680"/>
                    <a:pt x="2571242" y="1432784"/>
                    <a:pt x="2569785" y="1432923"/>
                  </a:cubicBezTo>
                  <a:close/>
                  <a:moveTo>
                    <a:pt x="1793863" y="1301879"/>
                  </a:moveTo>
                  <a:cubicBezTo>
                    <a:pt x="1766937" y="1293325"/>
                    <a:pt x="1738415" y="1284251"/>
                    <a:pt x="1710275" y="1275005"/>
                  </a:cubicBezTo>
                  <a:cubicBezTo>
                    <a:pt x="1724675" y="1270087"/>
                    <a:pt x="1739040" y="1265170"/>
                    <a:pt x="1753370" y="1260252"/>
                  </a:cubicBezTo>
                  <a:lnTo>
                    <a:pt x="1758922" y="1262087"/>
                  </a:lnTo>
                  <a:cubicBezTo>
                    <a:pt x="1775508" y="1267559"/>
                    <a:pt x="1792163" y="1273031"/>
                    <a:pt x="1808783" y="1278572"/>
                  </a:cubicBezTo>
                  <a:cubicBezTo>
                    <a:pt x="2020685" y="1349046"/>
                    <a:pt x="2218153" y="1399088"/>
                    <a:pt x="2395842" y="1427278"/>
                  </a:cubicBezTo>
                  <a:cubicBezTo>
                    <a:pt x="2395391" y="1427451"/>
                    <a:pt x="2394940" y="1427589"/>
                    <a:pt x="2394489" y="1427763"/>
                  </a:cubicBezTo>
                  <a:lnTo>
                    <a:pt x="2390534" y="1429182"/>
                  </a:lnTo>
                  <a:cubicBezTo>
                    <a:pt x="2204343" y="1410724"/>
                    <a:pt x="1998062" y="1366708"/>
                    <a:pt x="1793863" y="1301844"/>
                  </a:cubicBezTo>
                  <a:close/>
                  <a:moveTo>
                    <a:pt x="1318151" y="1305203"/>
                  </a:moveTo>
                  <a:lnTo>
                    <a:pt x="1305486" y="1297688"/>
                  </a:lnTo>
                  <a:cubicBezTo>
                    <a:pt x="1316069" y="1295229"/>
                    <a:pt x="1326652" y="1292771"/>
                    <a:pt x="1337200" y="1290312"/>
                  </a:cubicBezTo>
                  <a:lnTo>
                    <a:pt x="1337824" y="1290658"/>
                  </a:lnTo>
                  <a:cubicBezTo>
                    <a:pt x="1345944" y="1295125"/>
                    <a:pt x="1354098" y="1299628"/>
                    <a:pt x="1362287" y="1304130"/>
                  </a:cubicBezTo>
                  <a:cubicBezTo>
                    <a:pt x="1351461" y="1306796"/>
                    <a:pt x="1340600" y="1309463"/>
                    <a:pt x="1329740" y="1312095"/>
                  </a:cubicBezTo>
                  <a:lnTo>
                    <a:pt x="1318151" y="1305203"/>
                  </a:lnTo>
                  <a:close/>
                  <a:moveTo>
                    <a:pt x="2101706" y="1092637"/>
                  </a:moveTo>
                  <a:cubicBezTo>
                    <a:pt x="2112878" y="1092741"/>
                    <a:pt x="2123739" y="1092949"/>
                    <a:pt x="2134114" y="1093192"/>
                  </a:cubicBezTo>
                  <a:cubicBezTo>
                    <a:pt x="2136438" y="1093261"/>
                    <a:pt x="2138798" y="1093295"/>
                    <a:pt x="2141123" y="1093365"/>
                  </a:cubicBezTo>
                  <a:cubicBezTo>
                    <a:pt x="2138278" y="1093399"/>
                    <a:pt x="2135432" y="1093469"/>
                    <a:pt x="2132587" y="1093538"/>
                  </a:cubicBezTo>
                  <a:cubicBezTo>
                    <a:pt x="2123427" y="1093711"/>
                    <a:pt x="2114093" y="1093953"/>
                    <a:pt x="2104655" y="1094265"/>
                  </a:cubicBezTo>
                  <a:lnTo>
                    <a:pt x="2101706" y="1092672"/>
                  </a:lnTo>
                  <a:close/>
                  <a:moveTo>
                    <a:pt x="2955629" y="1113485"/>
                  </a:moveTo>
                  <a:cubicBezTo>
                    <a:pt x="2946538" y="1113382"/>
                    <a:pt x="2937516" y="1113208"/>
                    <a:pt x="2928495" y="1113001"/>
                  </a:cubicBezTo>
                  <a:cubicBezTo>
                    <a:pt x="2933838" y="1104516"/>
                    <a:pt x="2939112" y="1095720"/>
                    <a:pt x="2944144" y="1086854"/>
                  </a:cubicBezTo>
                  <a:cubicBezTo>
                    <a:pt x="2953096" y="1086785"/>
                    <a:pt x="2962048" y="1086646"/>
                    <a:pt x="2971035" y="1086508"/>
                  </a:cubicBezTo>
                  <a:cubicBezTo>
                    <a:pt x="2966177" y="1095512"/>
                    <a:pt x="2961007" y="1104585"/>
                    <a:pt x="2955629" y="1113520"/>
                  </a:cubicBezTo>
                  <a:close/>
                  <a:moveTo>
                    <a:pt x="2988731" y="1113659"/>
                  </a:moveTo>
                  <a:cubicBezTo>
                    <a:pt x="2979640" y="1113659"/>
                    <a:pt x="2970549" y="1113659"/>
                    <a:pt x="2961493" y="1113555"/>
                  </a:cubicBezTo>
                  <a:cubicBezTo>
                    <a:pt x="2966906" y="1104447"/>
                    <a:pt x="2972041" y="1095339"/>
                    <a:pt x="2976829" y="1086369"/>
                  </a:cubicBezTo>
                  <a:cubicBezTo>
                    <a:pt x="2985781" y="1086196"/>
                    <a:pt x="2994734" y="1085988"/>
                    <a:pt x="3003720" y="1085746"/>
                  </a:cubicBezTo>
                  <a:cubicBezTo>
                    <a:pt x="2998932" y="1095131"/>
                    <a:pt x="2993901" y="1104516"/>
                    <a:pt x="2988731" y="1113659"/>
                  </a:cubicBezTo>
                  <a:close/>
                  <a:moveTo>
                    <a:pt x="2994595" y="1113624"/>
                  </a:moveTo>
                  <a:cubicBezTo>
                    <a:pt x="2999383" y="1105070"/>
                    <a:pt x="3004276" y="1095858"/>
                    <a:pt x="3009446" y="1085573"/>
                  </a:cubicBezTo>
                  <a:cubicBezTo>
                    <a:pt x="3018363" y="1085296"/>
                    <a:pt x="3027315" y="1084984"/>
                    <a:pt x="3036267" y="1084638"/>
                  </a:cubicBezTo>
                  <a:cubicBezTo>
                    <a:pt x="3031583" y="1094404"/>
                    <a:pt x="3026691" y="1104031"/>
                    <a:pt x="3021729" y="1113312"/>
                  </a:cubicBezTo>
                  <a:cubicBezTo>
                    <a:pt x="3012152" y="1113485"/>
                    <a:pt x="3003235" y="1113589"/>
                    <a:pt x="2994595" y="1113659"/>
                  </a:cubicBezTo>
                  <a:close/>
                  <a:moveTo>
                    <a:pt x="2913817" y="1082006"/>
                  </a:moveTo>
                  <a:cubicBezTo>
                    <a:pt x="2918814" y="1073556"/>
                    <a:pt x="2923706" y="1064898"/>
                    <a:pt x="2928356" y="1056206"/>
                  </a:cubicBezTo>
                  <a:cubicBezTo>
                    <a:pt x="2937273" y="1055894"/>
                    <a:pt x="2946191" y="1055548"/>
                    <a:pt x="2955108" y="1055201"/>
                  </a:cubicBezTo>
                  <a:cubicBezTo>
                    <a:pt x="2950493" y="1064275"/>
                    <a:pt x="2945740" y="1073209"/>
                    <a:pt x="2940882" y="1081833"/>
                  </a:cubicBezTo>
                  <a:cubicBezTo>
                    <a:pt x="2931826" y="1081902"/>
                    <a:pt x="2922804" y="1081971"/>
                    <a:pt x="2913817" y="1081971"/>
                  </a:cubicBezTo>
                  <a:close/>
                  <a:moveTo>
                    <a:pt x="2931062" y="1051115"/>
                  </a:moveTo>
                  <a:cubicBezTo>
                    <a:pt x="2935643" y="1042422"/>
                    <a:pt x="2940049" y="1033591"/>
                    <a:pt x="2944248" y="1024761"/>
                  </a:cubicBezTo>
                  <a:lnTo>
                    <a:pt x="2970514" y="1022994"/>
                  </a:lnTo>
                  <a:cubicBezTo>
                    <a:pt x="2966455" y="1032068"/>
                    <a:pt x="2962117" y="1041176"/>
                    <a:pt x="2957676" y="1050111"/>
                  </a:cubicBezTo>
                  <a:cubicBezTo>
                    <a:pt x="2948793" y="1050457"/>
                    <a:pt x="2939911" y="1050803"/>
                    <a:pt x="2931062" y="1051115"/>
                  </a:cubicBezTo>
                  <a:close/>
                  <a:moveTo>
                    <a:pt x="4007783" y="873284"/>
                  </a:moveTo>
                  <a:cubicBezTo>
                    <a:pt x="4013265" y="874323"/>
                    <a:pt x="4018782" y="875466"/>
                    <a:pt x="4024230" y="876713"/>
                  </a:cubicBezTo>
                  <a:cubicBezTo>
                    <a:pt x="4027283" y="886409"/>
                    <a:pt x="4030337" y="896141"/>
                    <a:pt x="4033355" y="905872"/>
                  </a:cubicBezTo>
                  <a:cubicBezTo>
                    <a:pt x="4027526" y="905318"/>
                    <a:pt x="4021627" y="904868"/>
                    <a:pt x="4015763" y="904487"/>
                  </a:cubicBezTo>
                  <a:cubicBezTo>
                    <a:pt x="4013126" y="894097"/>
                    <a:pt x="4010489" y="883674"/>
                    <a:pt x="4007818" y="873284"/>
                  </a:cubicBezTo>
                  <a:close/>
                  <a:moveTo>
                    <a:pt x="4049733" y="941161"/>
                  </a:moveTo>
                  <a:cubicBezTo>
                    <a:pt x="4046749" y="931430"/>
                    <a:pt x="4043765" y="921698"/>
                    <a:pt x="4040781" y="911932"/>
                  </a:cubicBezTo>
                  <a:cubicBezTo>
                    <a:pt x="4046575" y="912556"/>
                    <a:pt x="4052439" y="913283"/>
                    <a:pt x="4058234" y="914080"/>
                  </a:cubicBezTo>
                  <a:cubicBezTo>
                    <a:pt x="4061600" y="923118"/>
                    <a:pt x="4064965" y="932122"/>
                    <a:pt x="4068296" y="941126"/>
                  </a:cubicBezTo>
                  <a:cubicBezTo>
                    <a:pt x="4062051" y="941057"/>
                    <a:pt x="4055805" y="941057"/>
                    <a:pt x="4049733" y="941126"/>
                  </a:cubicBezTo>
                  <a:close/>
                  <a:moveTo>
                    <a:pt x="4017116" y="909889"/>
                  </a:moveTo>
                  <a:cubicBezTo>
                    <a:pt x="4023084" y="910270"/>
                    <a:pt x="4029088" y="910790"/>
                    <a:pt x="4035056" y="911378"/>
                  </a:cubicBezTo>
                  <a:cubicBezTo>
                    <a:pt x="4038144" y="921352"/>
                    <a:pt x="4041197" y="931361"/>
                    <a:pt x="4044251" y="941300"/>
                  </a:cubicBezTo>
                  <a:cubicBezTo>
                    <a:pt x="4037866" y="941438"/>
                    <a:pt x="4031482" y="941681"/>
                    <a:pt x="4025201" y="941992"/>
                  </a:cubicBezTo>
                  <a:cubicBezTo>
                    <a:pt x="4022530" y="931326"/>
                    <a:pt x="4019823" y="920590"/>
                    <a:pt x="4017151" y="909889"/>
                  </a:cubicBezTo>
                  <a:close/>
                  <a:moveTo>
                    <a:pt x="6088010" y="1493873"/>
                  </a:moveTo>
                  <a:cubicBezTo>
                    <a:pt x="6071008" y="1502427"/>
                    <a:pt x="6053624" y="1510773"/>
                    <a:pt x="6036102" y="1518773"/>
                  </a:cubicBezTo>
                  <a:cubicBezTo>
                    <a:pt x="6038600" y="1516764"/>
                    <a:pt x="6041064" y="1514756"/>
                    <a:pt x="6043458" y="1512713"/>
                  </a:cubicBezTo>
                  <a:cubicBezTo>
                    <a:pt x="6060980" y="1504159"/>
                    <a:pt x="6078572" y="1495189"/>
                    <a:pt x="6095817" y="1485908"/>
                  </a:cubicBezTo>
                  <a:cubicBezTo>
                    <a:pt x="6093180" y="1488644"/>
                    <a:pt x="6090543" y="1491311"/>
                    <a:pt x="6088010" y="1493873"/>
                  </a:cubicBezTo>
                  <a:close/>
                  <a:moveTo>
                    <a:pt x="5570347" y="1663219"/>
                  </a:moveTo>
                  <a:cubicBezTo>
                    <a:pt x="5570070" y="1663115"/>
                    <a:pt x="5569757" y="1663011"/>
                    <a:pt x="5569480" y="1662908"/>
                  </a:cubicBezTo>
                  <a:lnTo>
                    <a:pt x="5569654" y="1662908"/>
                  </a:lnTo>
                  <a:cubicBezTo>
                    <a:pt x="5569896" y="1662977"/>
                    <a:pt x="5570105" y="1663115"/>
                    <a:pt x="5570347" y="1663219"/>
                  </a:cubicBezTo>
                  <a:close/>
                  <a:moveTo>
                    <a:pt x="5535996" y="1656674"/>
                  </a:moveTo>
                  <a:cubicBezTo>
                    <a:pt x="5535788" y="1656605"/>
                    <a:pt x="5535615" y="1656501"/>
                    <a:pt x="5535407" y="1656432"/>
                  </a:cubicBezTo>
                  <a:cubicBezTo>
                    <a:pt x="5535892" y="1656397"/>
                    <a:pt x="5536378" y="1656328"/>
                    <a:pt x="5536864" y="1656293"/>
                  </a:cubicBezTo>
                  <a:cubicBezTo>
                    <a:pt x="5537037" y="1656362"/>
                    <a:pt x="5537245" y="1656432"/>
                    <a:pt x="5537419" y="1656501"/>
                  </a:cubicBezTo>
                  <a:lnTo>
                    <a:pt x="5535996" y="1656674"/>
                  </a:lnTo>
                  <a:close/>
                  <a:moveTo>
                    <a:pt x="5501090" y="1653903"/>
                  </a:moveTo>
                  <a:lnTo>
                    <a:pt x="5500014" y="1653349"/>
                  </a:lnTo>
                  <a:cubicBezTo>
                    <a:pt x="5500014" y="1653349"/>
                    <a:pt x="5499771" y="1653245"/>
                    <a:pt x="5499667" y="1653176"/>
                  </a:cubicBezTo>
                  <a:cubicBezTo>
                    <a:pt x="5500188" y="1653176"/>
                    <a:pt x="5500708" y="1653142"/>
                    <a:pt x="5501263" y="1653107"/>
                  </a:cubicBezTo>
                  <a:lnTo>
                    <a:pt x="5501506" y="1653107"/>
                  </a:lnTo>
                  <a:cubicBezTo>
                    <a:pt x="5501992" y="1653315"/>
                    <a:pt x="5502478" y="1653557"/>
                    <a:pt x="5502929" y="1653800"/>
                  </a:cubicBezTo>
                  <a:lnTo>
                    <a:pt x="5501090" y="1653903"/>
                  </a:lnTo>
                  <a:close/>
                  <a:moveTo>
                    <a:pt x="4570137" y="1414153"/>
                  </a:moveTo>
                  <a:lnTo>
                    <a:pt x="4568367" y="1413010"/>
                  </a:lnTo>
                  <a:cubicBezTo>
                    <a:pt x="4569616" y="1412767"/>
                    <a:pt x="4570900" y="1412559"/>
                    <a:pt x="4572184" y="1412282"/>
                  </a:cubicBezTo>
                  <a:cubicBezTo>
                    <a:pt x="4571490" y="1412906"/>
                    <a:pt x="4570796" y="1413529"/>
                    <a:pt x="4570102" y="1414153"/>
                  </a:cubicBezTo>
                  <a:close/>
                  <a:moveTo>
                    <a:pt x="4551226" y="1407919"/>
                  </a:moveTo>
                  <a:lnTo>
                    <a:pt x="4554557" y="1410101"/>
                  </a:lnTo>
                  <a:cubicBezTo>
                    <a:pt x="4552614" y="1410378"/>
                    <a:pt x="4550775" y="1410620"/>
                    <a:pt x="4548936" y="1410863"/>
                  </a:cubicBezTo>
                  <a:cubicBezTo>
                    <a:pt x="4549699" y="1409893"/>
                    <a:pt x="4550497" y="1408923"/>
                    <a:pt x="4551261" y="1407954"/>
                  </a:cubicBezTo>
                  <a:close/>
                  <a:moveTo>
                    <a:pt x="2521450" y="1429044"/>
                  </a:moveTo>
                  <a:cubicBezTo>
                    <a:pt x="2522630" y="1428836"/>
                    <a:pt x="2523844" y="1428628"/>
                    <a:pt x="2525024" y="1428386"/>
                  </a:cubicBezTo>
                  <a:cubicBezTo>
                    <a:pt x="2526412" y="1428905"/>
                    <a:pt x="2527800" y="1429425"/>
                    <a:pt x="2529188" y="1429910"/>
                  </a:cubicBezTo>
                  <a:cubicBezTo>
                    <a:pt x="2528008" y="1430048"/>
                    <a:pt x="2526863" y="1430187"/>
                    <a:pt x="2525683" y="1430291"/>
                  </a:cubicBezTo>
                  <a:cubicBezTo>
                    <a:pt x="2524260" y="1429875"/>
                    <a:pt x="2522873" y="1429425"/>
                    <a:pt x="2521450" y="1429009"/>
                  </a:cubicBezTo>
                  <a:close/>
                  <a:moveTo>
                    <a:pt x="2049554" y="1065175"/>
                  </a:moveTo>
                  <a:cubicBezTo>
                    <a:pt x="2074155" y="1067980"/>
                    <a:pt x="2097507" y="1070993"/>
                    <a:pt x="2120582" y="1074387"/>
                  </a:cubicBezTo>
                  <a:lnTo>
                    <a:pt x="2123357" y="1075945"/>
                  </a:lnTo>
                  <a:cubicBezTo>
                    <a:pt x="2102504" y="1073764"/>
                    <a:pt x="2080991" y="1071824"/>
                    <a:pt x="2059200" y="1070162"/>
                  </a:cubicBezTo>
                  <a:lnTo>
                    <a:pt x="2055731" y="1068361"/>
                  </a:lnTo>
                  <a:cubicBezTo>
                    <a:pt x="2053649" y="1067288"/>
                    <a:pt x="2051601" y="1066214"/>
                    <a:pt x="2049519" y="1065140"/>
                  </a:cubicBezTo>
                  <a:close/>
                  <a:moveTo>
                    <a:pt x="2014544" y="1082698"/>
                  </a:moveTo>
                  <a:cubicBezTo>
                    <a:pt x="2035397" y="1083114"/>
                    <a:pt x="2055973" y="1083737"/>
                    <a:pt x="2075890" y="1084568"/>
                  </a:cubicBezTo>
                  <a:lnTo>
                    <a:pt x="2080019" y="1086716"/>
                  </a:lnTo>
                  <a:cubicBezTo>
                    <a:pt x="2080505" y="1086958"/>
                    <a:pt x="2080991" y="1087235"/>
                    <a:pt x="2081477" y="1087477"/>
                  </a:cubicBezTo>
                  <a:cubicBezTo>
                    <a:pt x="2063121" y="1087443"/>
                    <a:pt x="2044315" y="1087581"/>
                    <a:pt x="2025370" y="1087893"/>
                  </a:cubicBezTo>
                  <a:cubicBezTo>
                    <a:pt x="2021761" y="1086127"/>
                    <a:pt x="2018152" y="1084395"/>
                    <a:pt x="2014544" y="1082698"/>
                  </a:cubicBezTo>
                  <a:close/>
                  <a:moveTo>
                    <a:pt x="2946954" y="1081798"/>
                  </a:moveTo>
                  <a:cubicBezTo>
                    <a:pt x="2951812" y="1073071"/>
                    <a:pt x="2956566" y="1064067"/>
                    <a:pt x="2961146" y="1054994"/>
                  </a:cubicBezTo>
                  <a:cubicBezTo>
                    <a:pt x="2969924" y="1054647"/>
                    <a:pt x="2978738" y="1054266"/>
                    <a:pt x="2987551" y="1053885"/>
                  </a:cubicBezTo>
                  <a:cubicBezTo>
                    <a:pt x="2983040" y="1063340"/>
                    <a:pt x="2978425" y="1072586"/>
                    <a:pt x="2973741" y="1081452"/>
                  </a:cubicBezTo>
                  <a:cubicBezTo>
                    <a:pt x="2964789" y="1081625"/>
                    <a:pt x="2955872" y="1081729"/>
                    <a:pt x="2946989" y="1081833"/>
                  </a:cubicBezTo>
                  <a:close/>
                  <a:moveTo>
                    <a:pt x="2963679" y="1049868"/>
                  </a:moveTo>
                  <a:cubicBezTo>
                    <a:pt x="2968120" y="1040864"/>
                    <a:pt x="2972423" y="1031721"/>
                    <a:pt x="2976482" y="1022579"/>
                  </a:cubicBezTo>
                  <a:cubicBezTo>
                    <a:pt x="2985087" y="1021990"/>
                    <a:pt x="2993727" y="1021401"/>
                    <a:pt x="3002367" y="1020813"/>
                  </a:cubicBezTo>
                  <a:cubicBezTo>
                    <a:pt x="2998377" y="1030267"/>
                    <a:pt x="2994213" y="1039652"/>
                    <a:pt x="2989945" y="1048760"/>
                  </a:cubicBezTo>
                  <a:cubicBezTo>
                    <a:pt x="2981167" y="1049141"/>
                    <a:pt x="2972423" y="1049522"/>
                    <a:pt x="2963679" y="1049903"/>
                  </a:cubicBezTo>
                  <a:close/>
                  <a:moveTo>
                    <a:pt x="3985090" y="869509"/>
                  </a:moveTo>
                  <a:cubicBezTo>
                    <a:pt x="3990746" y="870306"/>
                    <a:pt x="3996402" y="871206"/>
                    <a:pt x="4002023" y="872211"/>
                  </a:cubicBezTo>
                  <a:cubicBezTo>
                    <a:pt x="4004764" y="882842"/>
                    <a:pt x="4007470" y="893509"/>
                    <a:pt x="4010177" y="904140"/>
                  </a:cubicBezTo>
                  <a:cubicBezTo>
                    <a:pt x="4004174" y="903829"/>
                    <a:pt x="3998102" y="903586"/>
                    <a:pt x="3992099" y="903448"/>
                  </a:cubicBezTo>
                  <a:cubicBezTo>
                    <a:pt x="3989809" y="892158"/>
                    <a:pt x="3987450" y="880834"/>
                    <a:pt x="3985090" y="869475"/>
                  </a:cubicBezTo>
                  <a:close/>
                  <a:moveTo>
                    <a:pt x="5561361" y="1660033"/>
                  </a:moveTo>
                  <a:cubicBezTo>
                    <a:pt x="5560424" y="1659687"/>
                    <a:pt x="5559487" y="1659375"/>
                    <a:pt x="5558585" y="1659029"/>
                  </a:cubicBezTo>
                  <a:cubicBezTo>
                    <a:pt x="5559001" y="1658960"/>
                    <a:pt x="5559417" y="1658925"/>
                    <a:pt x="5559834" y="1658856"/>
                  </a:cubicBezTo>
                  <a:lnTo>
                    <a:pt x="5560112" y="1658856"/>
                  </a:lnTo>
                  <a:cubicBezTo>
                    <a:pt x="5560112" y="1658856"/>
                    <a:pt x="5563026" y="1659791"/>
                    <a:pt x="5563026" y="1659791"/>
                  </a:cubicBezTo>
                  <a:cubicBezTo>
                    <a:pt x="5562471" y="1659895"/>
                    <a:pt x="5561916" y="1659964"/>
                    <a:pt x="5561361" y="1660068"/>
                  </a:cubicBezTo>
                  <a:close/>
                  <a:moveTo>
                    <a:pt x="4589637" y="1408542"/>
                  </a:moveTo>
                  <a:cubicBezTo>
                    <a:pt x="4589429" y="1408715"/>
                    <a:pt x="4589221" y="1408854"/>
                    <a:pt x="4589013" y="1409027"/>
                  </a:cubicBezTo>
                  <a:lnTo>
                    <a:pt x="4588631" y="1408785"/>
                  </a:lnTo>
                  <a:cubicBezTo>
                    <a:pt x="4588978" y="1408715"/>
                    <a:pt x="4589325" y="1408612"/>
                    <a:pt x="4589672" y="1408542"/>
                  </a:cubicBezTo>
                  <a:close/>
                  <a:moveTo>
                    <a:pt x="4571767" y="1404421"/>
                  </a:moveTo>
                  <a:lnTo>
                    <a:pt x="4575168" y="1406534"/>
                  </a:lnTo>
                  <a:cubicBezTo>
                    <a:pt x="4573051" y="1406949"/>
                    <a:pt x="4570969" y="1407365"/>
                    <a:pt x="4568888" y="1407746"/>
                  </a:cubicBezTo>
                  <a:cubicBezTo>
                    <a:pt x="4569859" y="1406638"/>
                    <a:pt x="4570831" y="1405529"/>
                    <a:pt x="4571802" y="1404421"/>
                  </a:cubicBezTo>
                  <a:close/>
                  <a:moveTo>
                    <a:pt x="3127420" y="1445944"/>
                  </a:moveTo>
                  <a:cubicBezTo>
                    <a:pt x="3143520" y="1434446"/>
                    <a:pt x="3159377" y="1421737"/>
                    <a:pt x="3174644" y="1408057"/>
                  </a:cubicBezTo>
                  <a:cubicBezTo>
                    <a:pt x="3191993" y="1403867"/>
                    <a:pt x="3209758" y="1398776"/>
                    <a:pt x="3227663" y="1392889"/>
                  </a:cubicBezTo>
                  <a:cubicBezTo>
                    <a:pt x="3212812" y="1407469"/>
                    <a:pt x="3197649" y="1421009"/>
                    <a:pt x="3182486" y="1433304"/>
                  </a:cubicBezTo>
                  <a:cubicBezTo>
                    <a:pt x="3165241" y="1438152"/>
                    <a:pt x="3147961" y="1442204"/>
                    <a:pt x="3131132" y="1445321"/>
                  </a:cubicBezTo>
                  <a:lnTo>
                    <a:pt x="3131132" y="1445321"/>
                  </a:lnTo>
                  <a:cubicBezTo>
                    <a:pt x="3129883" y="1445563"/>
                    <a:pt x="3128669" y="1445771"/>
                    <a:pt x="3127420" y="1445979"/>
                  </a:cubicBezTo>
                  <a:close/>
                  <a:moveTo>
                    <a:pt x="1810553" y="1273897"/>
                  </a:moveTo>
                  <a:cubicBezTo>
                    <a:pt x="1794384" y="1268529"/>
                    <a:pt x="1778214" y="1263196"/>
                    <a:pt x="1762045" y="1257862"/>
                  </a:cubicBezTo>
                  <a:lnTo>
                    <a:pt x="1761212" y="1257585"/>
                  </a:lnTo>
                  <a:cubicBezTo>
                    <a:pt x="1775334" y="1252737"/>
                    <a:pt x="1789422" y="1247889"/>
                    <a:pt x="1803474" y="1243040"/>
                  </a:cubicBezTo>
                  <a:cubicBezTo>
                    <a:pt x="1810796" y="1245534"/>
                    <a:pt x="1818117" y="1248062"/>
                    <a:pt x="1825404" y="1250590"/>
                  </a:cubicBezTo>
                  <a:cubicBezTo>
                    <a:pt x="2052746" y="1329618"/>
                    <a:pt x="2244593" y="1385513"/>
                    <a:pt x="2411595" y="1421425"/>
                  </a:cubicBezTo>
                  <a:cubicBezTo>
                    <a:pt x="2409548" y="1422222"/>
                    <a:pt x="2407501" y="1422983"/>
                    <a:pt x="2405454" y="1423780"/>
                  </a:cubicBezTo>
                  <a:cubicBezTo>
                    <a:pt x="2225821" y="1395902"/>
                    <a:pt x="2025682" y="1345479"/>
                    <a:pt x="1810553" y="1273897"/>
                  </a:cubicBezTo>
                  <a:close/>
                  <a:moveTo>
                    <a:pt x="1404514" y="1293567"/>
                  </a:moveTo>
                  <a:cubicBezTo>
                    <a:pt x="1392890" y="1296511"/>
                    <a:pt x="1381232" y="1299420"/>
                    <a:pt x="1369573" y="1302329"/>
                  </a:cubicBezTo>
                  <a:cubicBezTo>
                    <a:pt x="1361211" y="1297723"/>
                    <a:pt x="1352849" y="1293152"/>
                    <a:pt x="1344556" y="1288546"/>
                  </a:cubicBezTo>
                  <a:cubicBezTo>
                    <a:pt x="1355937" y="1285844"/>
                    <a:pt x="1367318" y="1283143"/>
                    <a:pt x="1378664" y="1280407"/>
                  </a:cubicBezTo>
                  <a:cubicBezTo>
                    <a:pt x="1387235" y="1284805"/>
                    <a:pt x="1395840" y="1289169"/>
                    <a:pt x="1404514" y="1293567"/>
                  </a:cubicBezTo>
                  <a:close/>
                  <a:moveTo>
                    <a:pt x="1160690" y="1194176"/>
                  </a:moveTo>
                  <a:cubicBezTo>
                    <a:pt x="1155520" y="1191890"/>
                    <a:pt x="1150385" y="1189605"/>
                    <a:pt x="1145180" y="1187457"/>
                  </a:cubicBezTo>
                  <a:lnTo>
                    <a:pt x="1145180" y="1187457"/>
                  </a:lnTo>
                  <a:cubicBezTo>
                    <a:pt x="1139975" y="1185276"/>
                    <a:pt x="1134701" y="1183094"/>
                    <a:pt x="1129184" y="1180912"/>
                  </a:cubicBezTo>
                  <a:lnTo>
                    <a:pt x="1155798" y="1175475"/>
                  </a:lnTo>
                  <a:cubicBezTo>
                    <a:pt x="1166450" y="1179562"/>
                    <a:pt x="1177623" y="1184064"/>
                    <a:pt x="1189732" y="1189189"/>
                  </a:cubicBezTo>
                  <a:cubicBezTo>
                    <a:pt x="1180572" y="1191059"/>
                    <a:pt x="1171342" y="1192964"/>
                    <a:pt x="1162113" y="1194834"/>
                  </a:cubicBezTo>
                  <a:lnTo>
                    <a:pt x="1160690" y="1194210"/>
                  </a:lnTo>
                  <a:close/>
                  <a:moveTo>
                    <a:pt x="2115134" y="1099910"/>
                  </a:moveTo>
                  <a:lnTo>
                    <a:pt x="2113399" y="1098975"/>
                  </a:lnTo>
                  <a:cubicBezTo>
                    <a:pt x="2119888" y="1098802"/>
                    <a:pt x="2126307" y="1098629"/>
                    <a:pt x="2132691" y="1098525"/>
                  </a:cubicBezTo>
                  <a:cubicBezTo>
                    <a:pt x="2134600" y="1098490"/>
                    <a:pt x="2136508" y="1098456"/>
                    <a:pt x="2138382" y="1098421"/>
                  </a:cubicBezTo>
                  <a:cubicBezTo>
                    <a:pt x="2135883" y="1098559"/>
                    <a:pt x="2133420" y="1098733"/>
                    <a:pt x="2130922" y="1098871"/>
                  </a:cubicBezTo>
                  <a:cubicBezTo>
                    <a:pt x="2125717" y="1099183"/>
                    <a:pt x="2120443" y="1099564"/>
                    <a:pt x="2115134" y="1099910"/>
                  </a:cubicBezTo>
                  <a:close/>
                  <a:moveTo>
                    <a:pt x="2979466" y="1081313"/>
                  </a:moveTo>
                  <a:cubicBezTo>
                    <a:pt x="2984255" y="1072171"/>
                    <a:pt x="2988904" y="1062855"/>
                    <a:pt x="2993276" y="1053608"/>
                  </a:cubicBezTo>
                  <a:cubicBezTo>
                    <a:pt x="3002055" y="1053193"/>
                    <a:pt x="3010868" y="1052777"/>
                    <a:pt x="3019682" y="1052327"/>
                  </a:cubicBezTo>
                  <a:cubicBezTo>
                    <a:pt x="3015344" y="1061989"/>
                    <a:pt x="3010833" y="1071513"/>
                    <a:pt x="3006253" y="1080655"/>
                  </a:cubicBezTo>
                  <a:cubicBezTo>
                    <a:pt x="2997301" y="1080898"/>
                    <a:pt x="2988384" y="1081140"/>
                    <a:pt x="2979466" y="1081313"/>
                  </a:cubicBezTo>
                  <a:close/>
                  <a:moveTo>
                    <a:pt x="3933182" y="823000"/>
                  </a:moveTo>
                  <a:cubicBezTo>
                    <a:pt x="3938768" y="823900"/>
                    <a:pt x="3944389" y="824905"/>
                    <a:pt x="3949975" y="826047"/>
                  </a:cubicBezTo>
                  <a:cubicBezTo>
                    <a:pt x="3952023" y="837753"/>
                    <a:pt x="3954001" y="849493"/>
                    <a:pt x="3955943" y="861233"/>
                  </a:cubicBezTo>
                  <a:cubicBezTo>
                    <a:pt x="3950010" y="860748"/>
                    <a:pt x="3944042" y="860401"/>
                    <a:pt x="3938074" y="860159"/>
                  </a:cubicBezTo>
                  <a:cubicBezTo>
                    <a:pt x="3936478" y="847761"/>
                    <a:pt x="3934847" y="835398"/>
                    <a:pt x="3933182" y="823034"/>
                  </a:cubicBezTo>
                  <a:close/>
                  <a:moveTo>
                    <a:pt x="3915000" y="864730"/>
                  </a:moveTo>
                  <a:cubicBezTo>
                    <a:pt x="3921107" y="864730"/>
                    <a:pt x="3927283" y="864800"/>
                    <a:pt x="3933355" y="865007"/>
                  </a:cubicBezTo>
                  <a:cubicBezTo>
                    <a:pt x="3935055" y="878306"/>
                    <a:pt x="3936721" y="891569"/>
                    <a:pt x="3938386" y="904833"/>
                  </a:cubicBezTo>
                  <a:cubicBezTo>
                    <a:pt x="3931863" y="905283"/>
                    <a:pt x="3925340" y="905872"/>
                    <a:pt x="3918921" y="906530"/>
                  </a:cubicBezTo>
                  <a:cubicBezTo>
                    <a:pt x="3917637" y="892712"/>
                    <a:pt x="3916353" y="878756"/>
                    <a:pt x="3915000" y="864730"/>
                  </a:cubicBezTo>
                  <a:close/>
                  <a:moveTo>
                    <a:pt x="4179226" y="1050284"/>
                  </a:moveTo>
                  <a:cubicBezTo>
                    <a:pt x="4188179" y="1050284"/>
                    <a:pt x="4197374" y="1050388"/>
                    <a:pt x="4206569" y="1050665"/>
                  </a:cubicBezTo>
                  <a:cubicBezTo>
                    <a:pt x="4208443" y="1053470"/>
                    <a:pt x="4210282" y="1056240"/>
                    <a:pt x="4212155" y="1059011"/>
                  </a:cubicBezTo>
                  <a:cubicBezTo>
                    <a:pt x="4202579" y="1058422"/>
                    <a:pt x="4192932" y="1057972"/>
                    <a:pt x="4183321" y="1057625"/>
                  </a:cubicBezTo>
                  <a:cubicBezTo>
                    <a:pt x="4181933" y="1055201"/>
                    <a:pt x="4180545" y="1052743"/>
                    <a:pt x="4179192" y="1050284"/>
                  </a:cubicBezTo>
                  <a:close/>
                  <a:moveTo>
                    <a:pt x="5983117" y="1570408"/>
                  </a:moveTo>
                  <a:cubicBezTo>
                    <a:pt x="5979231" y="1572209"/>
                    <a:pt x="5975310" y="1573871"/>
                    <a:pt x="5971389" y="1575429"/>
                  </a:cubicBezTo>
                  <a:cubicBezTo>
                    <a:pt x="5952097" y="1583083"/>
                    <a:pt x="5932215" y="1588520"/>
                    <a:pt x="5911049" y="1591810"/>
                  </a:cubicBezTo>
                  <a:cubicBezTo>
                    <a:pt x="5935338" y="1585265"/>
                    <a:pt x="5959453" y="1578096"/>
                    <a:pt x="5983117" y="1570408"/>
                  </a:cubicBezTo>
                  <a:close/>
                  <a:moveTo>
                    <a:pt x="6315977" y="1334432"/>
                  </a:moveTo>
                  <a:cubicBezTo>
                    <a:pt x="6307372" y="1341012"/>
                    <a:pt x="6298767" y="1347626"/>
                    <a:pt x="6290370" y="1354171"/>
                  </a:cubicBezTo>
                  <a:cubicBezTo>
                    <a:pt x="6270106" y="1369859"/>
                    <a:pt x="6248940" y="1385270"/>
                    <a:pt x="6227428" y="1399988"/>
                  </a:cubicBezTo>
                  <a:cubicBezTo>
                    <a:pt x="6219759" y="1405252"/>
                    <a:pt x="6211744" y="1410620"/>
                    <a:pt x="6203555" y="1415988"/>
                  </a:cubicBezTo>
                  <a:cubicBezTo>
                    <a:pt x="6212750" y="1407053"/>
                    <a:pt x="6221494" y="1399019"/>
                    <a:pt x="6229960" y="1391608"/>
                  </a:cubicBezTo>
                  <a:cubicBezTo>
                    <a:pt x="6248940" y="1378067"/>
                    <a:pt x="6267504" y="1364145"/>
                    <a:pt x="6284888" y="1350397"/>
                  </a:cubicBezTo>
                  <a:cubicBezTo>
                    <a:pt x="6294742" y="1344440"/>
                    <a:pt x="6305152" y="1339107"/>
                    <a:pt x="6315977" y="1334397"/>
                  </a:cubicBezTo>
                  <a:close/>
                  <a:moveTo>
                    <a:pt x="6921982" y="1296719"/>
                  </a:moveTo>
                  <a:cubicBezTo>
                    <a:pt x="6907513" y="1301151"/>
                    <a:pt x="6892349" y="1306069"/>
                    <a:pt x="6876874" y="1311437"/>
                  </a:cubicBezTo>
                  <a:cubicBezTo>
                    <a:pt x="6874307" y="1308839"/>
                    <a:pt x="6871773" y="1306207"/>
                    <a:pt x="6869240" y="1303575"/>
                  </a:cubicBezTo>
                  <a:cubicBezTo>
                    <a:pt x="6891586" y="1296545"/>
                    <a:pt x="6912162" y="1290693"/>
                    <a:pt x="6932010" y="1285740"/>
                  </a:cubicBezTo>
                  <a:cubicBezTo>
                    <a:pt x="6988672" y="1271542"/>
                    <a:pt x="7053453" y="1259663"/>
                    <a:pt x="7124099" y="1267628"/>
                  </a:cubicBezTo>
                  <a:cubicBezTo>
                    <a:pt x="7051441" y="1262053"/>
                    <a:pt x="6984542" y="1277671"/>
                    <a:pt x="6921982" y="1296788"/>
                  </a:cubicBezTo>
                  <a:close/>
                  <a:moveTo>
                    <a:pt x="6945229" y="1435347"/>
                  </a:moveTo>
                  <a:cubicBezTo>
                    <a:pt x="6945611" y="1435485"/>
                    <a:pt x="6945993" y="1435589"/>
                    <a:pt x="6946409" y="1435728"/>
                  </a:cubicBezTo>
                  <a:lnTo>
                    <a:pt x="6946132" y="1435797"/>
                  </a:lnTo>
                  <a:cubicBezTo>
                    <a:pt x="6945715" y="1435693"/>
                    <a:pt x="6945264" y="1435589"/>
                    <a:pt x="6944848" y="1435485"/>
                  </a:cubicBezTo>
                  <a:lnTo>
                    <a:pt x="6945229" y="1435347"/>
                  </a:lnTo>
                  <a:close/>
                  <a:moveTo>
                    <a:pt x="6013548" y="1714231"/>
                  </a:moveTo>
                  <a:cubicBezTo>
                    <a:pt x="6016740" y="1713711"/>
                    <a:pt x="6019932" y="1713157"/>
                    <a:pt x="6023090" y="1712569"/>
                  </a:cubicBezTo>
                  <a:cubicBezTo>
                    <a:pt x="6047136" y="1707997"/>
                    <a:pt x="6070696" y="1701417"/>
                    <a:pt x="6094776" y="1692483"/>
                  </a:cubicBezTo>
                  <a:lnTo>
                    <a:pt x="6096130" y="1692275"/>
                  </a:lnTo>
                  <a:cubicBezTo>
                    <a:pt x="6123715" y="1687461"/>
                    <a:pt x="6148142" y="1682232"/>
                    <a:pt x="6170835" y="1676241"/>
                  </a:cubicBezTo>
                  <a:cubicBezTo>
                    <a:pt x="6185582" y="1672327"/>
                    <a:pt x="6200641" y="1668102"/>
                    <a:pt x="6215838" y="1663531"/>
                  </a:cubicBezTo>
                  <a:cubicBezTo>
                    <a:pt x="6190231" y="1675652"/>
                    <a:pt x="6163409" y="1687738"/>
                    <a:pt x="6135789" y="1698093"/>
                  </a:cubicBezTo>
                  <a:cubicBezTo>
                    <a:pt x="6120106" y="1701210"/>
                    <a:pt x="6103937" y="1703980"/>
                    <a:pt x="6086344" y="1706508"/>
                  </a:cubicBezTo>
                  <a:lnTo>
                    <a:pt x="6086344" y="1706508"/>
                  </a:lnTo>
                  <a:cubicBezTo>
                    <a:pt x="6062819" y="1710006"/>
                    <a:pt x="6038496" y="1712569"/>
                    <a:pt x="6013513" y="1714231"/>
                  </a:cubicBezTo>
                  <a:close/>
                  <a:moveTo>
                    <a:pt x="5548279" y="1655219"/>
                  </a:moveTo>
                  <a:cubicBezTo>
                    <a:pt x="5548279" y="1655219"/>
                    <a:pt x="5548210" y="1655219"/>
                    <a:pt x="5548210" y="1655219"/>
                  </a:cubicBezTo>
                  <a:lnTo>
                    <a:pt x="5549043" y="1655150"/>
                  </a:lnTo>
                  <a:lnTo>
                    <a:pt x="5549077" y="1655150"/>
                  </a:lnTo>
                  <a:cubicBezTo>
                    <a:pt x="5548800" y="1655185"/>
                    <a:pt x="5548557" y="1655219"/>
                    <a:pt x="5548279" y="1655254"/>
                  </a:cubicBezTo>
                  <a:close/>
                  <a:moveTo>
                    <a:pt x="5513269" y="1653072"/>
                  </a:moveTo>
                  <a:lnTo>
                    <a:pt x="5512263" y="1652587"/>
                  </a:lnTo>
                  <a:cubicBezTo>
                    <a:pt x="5512679" y="1652587"/>
                    <a:pt x="5513061" y="1652553"/>
                    <a:pt x="5513477" y="1652518"/>
                  </a:cubicBezTo>
                  <a:cubicBezTo>
                    <a:pt x="5513824" y="1652657"/>
                    <a:pt x="5514171" y="1652830"/>
                    <a:pt x="5514483" y="1652968"/>
                  </a:cubicBezTo>
                  <a:cubicBezTo>
                    <a:pt x="5514102" y="1652968"/>
                    <a:pt x="5513685" y="1653038"/>
                    <a:pt x="5513269" y="1653072"/>
                  </a:cubicBezTo>
                  <a:close/>
                  <a:moveTo>
                    <a:pt x="4552718" y="1397426"/>
                  </a:moveTo>
                  <a:cubicBezTo>
                    <a:pt x="4551816" y="1398638"/>
                    <a:pt x="4550914" y="1399850"/>
                    <a:pt x="4550012" y="1401062"/>
                  </a:cubicBezTo>
                  <a:cubicBezTo>
                    <a:pt x="4548138" y="1399850"/>
                    <a:pt x="4546299" y="1398603"/>
                    <a:pt x="4544460" y="1397391"/>
                  </a:cubicBezTo>
                  <a:cubicBezTo>
                    <a:pt x="4544946" y="1397391"/>
                    <a:pt x="4545397" y="1397391"/>
                    <a:pt x="4545883" y="1397391"/>
                  </a:cubicBezTo>
                  <a:cubicBezTo>
                    <a:pt x="4547410" y="1397391"/>
                    <a:pt x="4548936" y="1397391"/>
                    <a:pt x="4550463" y="1397391"/>
                  </a:cubicBezTo>
                  <a:cubicBezTo>
                    <a:pt x="4551226" y="1397391"/>
                    <a:pt x="4551990" y="1397391"/>
                    <a:pt x="4552718" y="1397391"/>
                  </a:cubicBezTo>
                  <a:close/>
                  <a:moveTo>
                    <a:pt x="4122252" y="1082352"/>
                  </a:moveTo>
                  <a:cubicBezTo>
                    <a:pt x="4112849" y="1081556"/>
                    <a:pt x="4103341" y="1080898"/>
                    <a:pt x="4093904" y="1080309"/>
                  </a:cubicBezTo>
                  <a:lnTo>
                    <a:pt x="4093210" y="1078300"/>
                  </a:lnTo>
                  <a:cubicBezTo>
                    <a:pt x="4102474" y="1078508"/>
                    <a:pt x="4111773" y="1078820"/>
                    <a:pt x="4120968" y="1079235"/>
                  </a:cubicBezTo>
                  <a:lnTo>
                    <a:pt x="4122252" y="1082317"/>
                  </a:lnTo>
                  <a:close/>
                  <a:moveTo>
                    <a:pt x="4070413" y="1078577"/>
                  </a:moveTo>
                  <a:lnTo>
                    <a:pt x="4069580" y="1078092"/>
                  </a:lnTo>
                  <a:lnTo>
                    <a:pt x="4069407" y="1077989"/>
                  </a:lnTo>
                  <a:lnTo>
                    <a:pt x="4069476" y="1077989"/>
                  </a:lnTo>
                  <a:lnTo>
                    <a:pt x="4070378" y="1078577"/>
                  </a:lnTo>
                  <a:close/>
                  <a:moveTo>
                    <a:pt x="3629329" y="1096482"/>
                  </a:moveTo>
                  <a:cubicBezTo>
                    <a:pt x="3625998" y="1097140"/>
                    <a:pt x="3622702" y="1097832"/>
                    <a:pt x="3619371" y="1098525"/>
                  </a:cubicBezTo>
                  <a:cubicBezTo>
                    <a:pt x="3626554" y="1092984"/>
                    <a:pt x="3633910" y="1087547"/>
                    <a:pt x="3641266" y="1082283"/>
                  </a:cubicBezTo>
                  <a:cubicBezTo>
                    <a:pt x="3664999" y="1078854"/>
                    <a:pt x="3684604" y="1076534"/>
                    <a:pt x="3702959" y="1074941"/>
                  </a:cubicBezTo>
                  <a:cubicBezTo>
                    <a:pt x="3722321" y="1073244"/>
                    <a:pt x="3742029" y="1072032"/>
                    <a:pt x="3761633" y="1071305"/>
                  </a:cubicBezTo>
                  <a:cubicBezTo>
                    <a:pt x="3756845" y="1073798"/>
                    <a:pt x="3751918" y="1076430"/>
                    <a:pt x="3746991" y="1079131"/>
                  </a:cubicBezTo>
                  <a:cubicBezTo>
                    <a:pt x="3727942" y="1080932"/>
                    <a:pt x="3710280" y="1083010"/>
                    <a:pt x="3693035" y="1085469"/>
                  </a:cubicBezTo>
                  <a:lnTo>
                    <a:pt x="3693035" y="1085469"/>
                  </a:lnTo>
                  <a:cubicBezTo>
                    <a:pt x="3674159" y="1088101"/>
                    <a:pt x="3653930" y="1091633"/>
                    <a:pt x="3629364" y="1096516"/>
                  </a:cubicBezTo>
                  <a:close/>
                  <a:moveTo>
                    <a:pt x="3018606" y="1422810"/>
                  </a:moveTo>
                  <a:cubicBezTo>
                    <a:pt x="3029432" y="1423468"/>
                    <a:pt x="3039564" y="1423815"/>
                    <a:pt x="3049522" y="1423815"/>
                  </a:cubicBezTo>
                  <a:cubicBezTo>
                    <a:pt x="3051569" y="1423815"/>
                    <a:pt x="3053616" y="1423815"/>
                    <a:pt x="3055664" y="1423780"/>
                  </a:cubicBezTo>
                  <a:cubicBezTo>
                    <a:pt x="3041021" y="1433650"/>
                    <a:pt x="3025546" y="1442862"/>
                    <a:pt x="3009515" y="1451242"/>
                  </a:cubicBezTo>
                  <a:cubicBezTo>
                    <a:pt x="2998203" y="1450307"/>
                    <a:pt x="2986788" y="1448922"/>
                    <a:pt x="2975511" y="1447191"/>
                  </a:cubicBezTo>
                  <a:cubicBezTo>
                    <a:pt x="2990153" y="1439849"/>
                    <a:pt x="3004623" y="1431676"/>
                    <a:pt x="3018606" y="1422810"/>
                  </a:cubicBezTo>
                  <a:close/>
                  <a:moveTo>
                    <a:pt x="832410" y="1137519"/>
                  </a:moveTo>
                  <a:cubicBezTo>
                    <a:pt x="828350" y="1137242"/>
                    <a:pt x="824291" y="1136965"/>
                    <a:pt x="820231" y="1136792"/>
                  </a:cubicBezTo>
                  <a:cubicBezTo>
                    <a:pt x="797955" y="1135753"/>
                    <a:pt x="774846" y="1135788"/>
                    <a:pt x="750210" y="1136861"/>
                  </a:cubicBezTo>
                  <a:cubicBezTo>
                    <a:pt x="752327" y="1136446"/>
                    <a:pt x="754443" y="1135996"/>
                    <a:pt x="756595" y="1135580"/>
                  </a:cubicBezTo>
                  <a:lnTo>
                    <a:pt x="759613" y="1134957"/>
                  </a:lnTo>
                  <a:cubicBezTo>
                    <a:pt x="790564" y="1133294"/>
                    <a:pt x="819398" y="1133191"/>
                    <a:pt x="847400" y="1134714"/>
                  </a:cubicBezTo>
                  <a:cubicBezTo>
                    <a:pt x="842750" y="1135684"/>
                    <a:pt x="838101" y="1136654"/>
                    <a:pt x="833451" y="1137623"/>
                  </a:cubicBezTo>
                  <a:lnTo>
                    <a:pt x="832445" y="1137554"/>
                  </a:lnTo>
                  <a:close/>
                  <a:moveTo>
                    <a:pt x="769815" y="1127753"/>
                  </a:moveTo>
                  <a:cubicBezTo>
                    <a:pt x="766241" y="1128481"/>
                    <a:pt x="762701" y="1129208"/>
                    <a:pt x="759197" y="1129935"/>
                  </a:cubicBezTo>
                  <a:cubicBezTo>
                    <a:pt x="729426" y="1131563"/>
                    <a:pt x="699204" y="1134610"/>
                    <a:pt x="668461" y="1138558"/>
                  </a:cubicBezTo>
                  <a:cubicBezTo>
                    <a:pt x="702604" y="1133710"/>
                    <a:pt x="736331" y="1129866"/>
                    <a:pt x="769849" y="1127753"/>
                  </a:cubicBezTo>
                  <a:close/>
                  <a:moveTo>
                    <a:pt x="1927173" y="1077711"/>
                  </a:moveTo>
                  <a:cubicBezTo>
                    <a:pt x="1920269" y="1074733"/>
                    <a:pt x="1913190" y="1071755"/>
                    <a:pt x="1906042" y="1068811"/>
                  </a:cubicBezTo>
                  <a:cubicBezTo>
                    <a:pt x="1929811" y="1068742"/>
                    <a:pt x="1953440" y="1069227"/>
                    <a:pt x="1976410" y="1070197"/>
                  </a:cubicBezTo>
                  <a:cubicBezTo>
                    <a:pt x="1981442" y="1072551"/>
                    <a:pt x="1986473" y="1074941"/>
                    <a:pt x="1991573" y="1077365"/>
                  </a:cubicBezTo>
                  <a:cubicBezTo>
                    <a:pt x="1989353" y="1077365"/>
                    <a:pt x="1987167" y="1077296"/>
                    <a:pt x="1984911" y="1077296"/>
                  </a:cubicBezTo>
                  <a:cubicBezTo>
                    <a:pt x="1979464" y="1077227"/>
                    <a:pt x="1974016" y="1077227"/>
                    <a:pt x="1968569" y="1077227"/>
                  </a:cubicBezTo>
                  <a:cubicBezTo>
                    <a:pt x="1955383" y="1077227"/>
                    <a:pt x="1941469" y="1077400"/>
                    <a:pt x="1927173" y="1077746"/>
                  </a:cubicBezTo>
                  <a:close/>
                  <a:moveTo>
                    <a:pt x="2935643" y="1144688"/>
                  </a:moveTo>
                  <a:cubicBezTo>
                    <a:pt x="2926517" y="1144272"/>
                    <a:pt x="2917322" y="1143753"/>
                    <a:pt x="2908196" y="1143199"/>
                  </a:cubicBezTo>
                  <a:cubicBezTo>
                    <a:pt x="2914095" y="1134922"/>
                    <a:pt x="2919855" y="1126437"/>
                    <a:pt x="2925337" y="1117918"/>
                  </a:cubicBezTo>
                  <a:cubicBezTo>
                    <a:pt x="2934393" y="1118126"/>
                    <a:pt x="2943519" y="1118334"/>
                    <a:pt x="2952610" y="1118438"/>
                  </a:cubicBezTo>
                  <a:cubicBezTo>
                    <a:pt x="2947093" y="1127476"/>
                    <a:pt x="2941368" y="1136273"/>
                    <a:pt x="2935643" y="1144688"/>
                  </a:cubicBezTo>
                  <a:close/>
                  <a:moveTo>
                    <a:pt x="3014199" y="1076118"/>
                  </a:moveTo>
                  <a:cubicBezTo>
                    <a:pt x="3017669" y="1068984"/>
                    <a:pt x="3021243" y="1061296"/>
                    <a:pt x="3025372" y="1052050"/>
                  </a:cubicBezTo>
                  <a:cubicBezTo>
                    <a:pt x="3034116" y="1051600"/>
                    <a:pt x="3042895" y="1051115"/>
                    <a:pt x="3051673" y="1050595"/>
                  </a:cubicBezTo>
                  <a:cubicBezTo>
                    <a:pt x="3047475" y="1060431"/>
                    <a:pt x="3043103" y="1070162"/>
                    <a:pt x="3038662" y="1079547"/>
                  </a:cubicBezTo>
                  <a:cubicBezTo>
                    <a:pt x="3029744" y="1079928"/>
                    <a:pt x="3020827" y="1080240"/>
                    <a:pt x="3011979" y="1080517"/>
                  </a:cubicBezTo>
                  <a:lnTo>
                    <a:pt x="3012083" y="1080309"/>
                  </a:lnTo>
                  <a:cubicBezTo>
                    <a:pt x="3012777" y="1078924"/>
                    <a:pt x="3013505" y="1077573"/>
                    <a:pt x="3014165" y="1076153"/>
                  </a:cubicBezTo>
                  <a:close/>
                  <a:moveTo>
                    <a:pt x="3057468" y="1050214"/>
                  </a:moveTo>
                  <a:cubicBezTo>
                    <a:pt x="3066247" y="1049695"/>
                    <a:pt x="3075060" y="1049106"/>
                    <a:pt x="3083908" y="1048517"/>
                  </a:cubicBezTo>
                  <a:cubicBezTo>
                    <a:pt x="3079640" y="1058907"/>
                    <a:pt x="3075476" y="1068569"/>
                    <a:pt x="3071243" y="1077989"/>
                  </a:cubicBezTo>
                  <a:cubicBezTo>
                    <a:pt x="3062291" y="1078473"/>
                    <a:pt x="3053374" y="1078924"/>
                    <a:pt x="3044456" y="1079305"/>
                  </a:cubicBezTo>
                  <a:cubicBezTo>
                    <a:pt x="3049002" y="1069642"/>
                    <a:pt x="3053374" y="1059876"/>
                    <a:pt x="3057468" y="1050249"/>
                  </a:cubicBezTo>
                  <a:close/>
                  <a:moveTo>
                    <a:pt x="3239946" y="900296"/>
                  </a:moveTo>
                  <a:cubicBezTo>
                    <a:pt x="3236060" y="910132"/>
                    <a:pt x="3232208" y="919967"/>
                    <a:pt x="3228391" y="929767"/>
                  </a:cubicBezTo>
                  <a:cubicBezTo>
                    <a:pt x="3220654" y="930356"/>
                    <a:pt x="3213020" y="930980"/>
                    <a:pt x="3205560" y="931603"/>
                  </a:cubicBezTo>
                  <a:lnTo>
                    <a:pt x="3197094" y="932330"/>
                  </a:lnTo>
                  <a:lnTo>
                    <a:pt x="3207677" y="902617"/>
                  </a:lnTo>
                  <a:lnTo>
                    <a:pt x="3210938" y="902340"/>
                  </a:lnTo>
                  <a:lnTo>
                    <a:pt x="3210938" y="902340"/>
                  </a:lnTo>
                  <a:cubicBezTo>
                    <a:pt x="3220723" y="901612"/>
                    <a:pt x="3230334" y="900954"/>
                    <a:pt x="3239946" y="900331"/>
                  </a:cubicBezTo>
                  <a:close/>
                  <a:moveTo>
                    <a:pt x="3884153" y="772265"/>
                  </a:moveTo>
                  <a:cubicBezTo>
                    <a:pt x="3889600" y="773131"/>
                    <a:pt x="3895083" y="774101"/>
                    <a:pt x="3900461" y="775174"/>
                  </a:cubicBezTo>
                  <a:cubicBezTo>
                    <a:pt x="3901919" y="788126"/>
                    <a:pt x="3903307" y="801044"/>
                    <a:pt x="3904625" y="813961"/>
                  </a:cubicBezTo>
                  <a:cubicBezTo>
                    <a:pt x="3898830" y="813442"/>
                    <a:pt x="3893001" y="813061"/>
                    <a:pt x="3887241" y="812784"/>
                  </a:cubicBezTo>
                  <a:cubicBezTo>
                    <a:pt x="3886270" y="799312"/>
                    <a:pt x="3885228" y="785806"/>
                    <a:pt x="3884153" y="772265"/>
                  </a:cubicBezTo>
                  <a:close/>
                  <a:moveTo>
                    <a:pt x="3910593" y="820022"/>
                  </a:moveTo>
                  <a:cubicBezTo>
                    <a:pt x="3916387" y="820645"/>
                    <a:pt x="3922113" y="821372"/>
                    <a:pt x="3927699" y="822169"/>
                  </a:cubicBezTo>
                  <a:cubicBezTo>
                    <a:pt x="3929399" y="834740"/>
                    <a:pt x="3931065" y="847346"/>
                    <a:pt x="3932696" y="859951"/>
                  </a:cubicBezTo>
                  <a:cubicBezTo>
                    <a:pt x="3926658" y="859778"/>
                    <a:pt x="3920551" y="859674"/>
                    <a:pt x="3914514" y="859709"/>
                  </a:cubicBezTo>
                  <a:cubicBezTo>
                    <a:pt x="3913265" y="846549"/>
                    <a:pt x="3911946" y="833320"/>
                    <a:pt x="3910593" y="820022"/>
                  </a:cubicBezTo>
                  <a:close/>
                  <a:moveTo>
                    <a:pt x="3887658" y="818221"/>
                  </a:moveTo>
                  <a:cubicBezTo>
                    <a:pt x="3893521" y="818532"/>
                    <a:pt x="3899420" y="818948"/>
                    <a:pt x="3905215" y="819502"/>
                  </a:cubicBezTo>
                  <a:cubicBezTo>
                    <a:pt x="3906603" y="832974"/>
                    <a:pt x="3907921" y="846410"/>
                    <a:pt x="3909205" y="859778"/>
                  </a:cubicBezTo>
                  <a:cubicBezTo>
                    <a:pt x="3903029" y="859882"/>
                    <a:pt x="3896783" y="860090"/>
                    <a:pt x="3890572" y="860436"/>
                  </a:cubicBezTo>
                  <a:cubicBezTo>
                    <a:pt x="3889635" y="846445"/>
                    <a:pt x="3888698" y="832385"/>
                    <a:pt x="3887658" y="818255"/>
                  </a:cubicBezTo>
                  <a:close/>
                  <a:moveTo>
                    <a:pt x="4073397" y="1017904"/>
                  </a:moveTo>
                  <a:cubicBezTo>
                    <a:pt x="4080961" y="1016172"/>
                    <a:pt x="4088109" y="1014648"/>
                    <a:pt x="4095083" y="1013228"/>
                  </a:cubicBezTo>
                  <a:lnTo>
                    <a:pt x="4097234" y="1018873"/>
                  </a:lnTo>
                  <a:cubicBezTo>
                    <a:pt x="4089705" y="1020189"/>
                    <a:pt x="4082245" y="1021540"/>
                    <a:pt x="4075028" y="1022994"/>
                  </a:cubicBezTo>
                  <a:lnTo>
                    <a:pt x="4073432" y="1017904"/>
                  </a:lnTo>
                  <a:close/>
                  <a:moveTo>
                    <a:pt x="6058655" y="1549283"/>
                  </a:moveTo>
                  <a:cubicBezTo>
                    <a:pt x="6037212" y="1557144"/>
                    <a:pt x="6015144" y="1564555"/>
                    <a:pt x="5992729" y="1571447"/>
                  </a:cubicBezTo>
                  <a:cubicBezTo>
                    <a:pt x="5999807" y="1567984"/>
                    <a:pt x="6006816" y="1564174"/>
                    <a:pt x="6013860" y="1559984"/>
                  </a:cubicBezTo>
                  <a:cubicBezTo>
                    <a:pt x="6034089" y="1552885"/>
                    <a:pt x="6054075" y="1545335"/>
                    <a:pt x="6073437" y="1537508"/>
                  </a:cubicBezTo>
                  <a:cubicBezTo>
                    <a:pt x="6068544" y="1541560"/>
                    <a:pt x="6063583" y="1545508"/>
                    <a:pt x="6058621" y="1549283"/>
                  </a:cubicBezTo>
                  <a:close/>
                  <a:moveTo>
                    <a:pt x="6285651" y="1635514"/>
                  </a:moveTo>
                  <a:cubicBezTo>
                    <a:pt x="6294117" y="1631497"/>
                    <a:pt x="6302619" y="1627480"/>
                    <a:pt x="6311224" y="1623532"/>
                  </a:cubicBezTo>
                  <a:cubicBezTo>
                    <a:pt x="6342001" y="1609368"/>
                    <a:pt x="6375797" y="1596589"/>
                    <a:pt x="6416012" y="1583983"/>
                  </a:cubicBezTo>
                  <a:cubicBezTo>
                    <a:pt x="6370801" y="1603723"/>
                    <a:pt x="6327740" y="1620727"/>
                    <a:pt x="6285651" y="1635514"/>
                  </a:cubicBezTo>
                  <a:close/>
                  <a:moveTo>
                    <a:pt x="6451647" y="1568088"/>
                  </a:moveTo>
                  <a:cubicBezTo>
                    <a:pt x="6394118" y="1584503"/>
                    <a:pt x="6348732" y="1600676"/>
                    <a:pt x="6308899" y="1619030"/>
                  </a:cubicBezTo>
                  <a:cubicBezTo>
                    <a:pt x="6289537" y="1627896"/>
                    <a:pt x="6270453" y="1637142"/>
                    <a:pt x="6251751" y="1646215"/>
                  </a:cubicBezTo>
                  <a:lnTo>
                    <a:pt x="6247102" y="1648501"/>
                  </a:lnTo>
                  <a:cubicBezTo>
                    <a:pt x="6220835" y="1656986"/>
                    <a:pt x="6194707" y="1664708"/>
                    <a:pt x="6169412" y="1671392"/>
                  </a:cubicBezTo>
                  <a:cubicBezTo>
                    <a:pt x="6153624" y="1675548"/>
                    <a:pt x="6137004" y="1679357"/>
                    <a:pt x="6119030" y="1682924"/>
                  </a:cubicBezTo>
                  <a:cubicBezTo>
                    <a:pt x="6136414" y="1675583"/>
                    <a:pt x="6154631" y="1666856"/>
                    <a:pt x="6175103" y="1656154"/>
                  </a:cubicBezTo>
                  <a:lnTo>
                    <a:pt x="6179093" y="1655012"/>
                  </a:lnTo>
                  <a:cubicBezTo>
                    <a:pt x="6309315" y="1616606"/>
                    <a:pt x="6425068" y="1564278"/>
                    <a:pt x="6511363" y="1522963"/>
                  </a:cubicBezTo>
                  <a:cubicBezTo>
                    <a:pt x="6526630" y="1520089"/>
                    <a:pt x="6541724" y="1517388"/>
                    <a:pt x="6556575" y="1514756"/>
                  </a:cubicBezTo>
                  <a:lnTo>
                    <a:pt x="6565631" y="1513128"/>
                  </a:lnTo>
                  <a:cubicBezTo>
                    <a:pt x="6524028" y="1534115"/>
                    <a:pt x="6486554" y="1552157"/>
                    <a:pt x="6451682" y="1568088"/>
                  </a:cubicBezTo>
                  <a:close/>
                  <a:moveTo>
                    <a:pt x="5573678" y="1658025"/>
                  </a:moveTo>
                  <a:cubicBezTo>
                    <a:pt x="5572915" y="1657782"/>
                    <a:pt x="5572152" y="1657540"/>
                    <a:pt x="5571389" y="1657263"/>
                  </a:cubicBezTo>
                  <a:cubicBezTo>
                    <a:pt x="5571735" y="1657228"/>
                    <a:pt x="5572082" y="1657159"/>
                    <a:pt x="5572429" y="1657124"/>
                  </a:cubicBezTo>
                  <a:cubicBezTo>
                    <a:pt x="5573227" y="1657367"/>
                    <a:pt x="5574026" y="1657609"/>
                    <a:pt x="5574824" y="1657817"/>
                  </a:cubicBezTo>
                  <a:lnTo>
                    <a:pt x="5573678" y="1657990"/>
                  </a:lnTo>
                  <a:close/>
                  <a:moveTo>
                    <a:pt x="5525205" y="1652103"/>
                  </a:moveTo>
                  <a:lnTo>
                    <a:pt x="5524962" y="1651999"/>
                  </a:lnTo>
                  <a:cubicBezTo>
                    <a:pt x="5525205" y="1651999"/>
                    <a:pt x="5525448" y="1651999"/>
                    <a:pt x="5525691" y="1651964"/>
                  </a:cubicBezTo>
                  <a:cubicBezTo>
                    <a:pt x="5525760" y="1651964"/>
                    <a:pt x="5525830" y="1652033"/>
                    <a:pt x="5525899" y="1652033"/>
                  </a:cubicBezTo>
                  <a:lnTo>
                    <a:pt x="5525205" y="1652103"/>
                  </a:lnTo>
                  <a:close/>
                  <a:moveTo>
                    <a:pt x="5490958" y="1648605"/>
                  </a:moveTo>
                  <a:cubicBezTo>
                    <a:pt x="5490472" y="1648362"/>
                    <a:pt x="5489986" y="1648085"/>
                    <a:pt x="5489500" y="1647843"/>
                  </a:cubicBezTo>
                  <a:lnTo>
                    <a:pt x="5490715" y="1647843"/>
                  </a:lnTo>
                  <a:cubicBezTo>
                    <a:pt x="5491201" y="1648085"/>
                    <a:pt x="5491686" y="1648328"/>
                    <a:pt x="5492207" y="1648570"/>
                  </a:cubicBezTo>
                  <a:lnTo>
                    <a:pt x="5490958" y="1648570"/>
                  </a:lnTo>
                  <a:close/>
                  <a:moveTo>
                    <a:pt x="4570657" y="1397737"/>
                  </a:moveTo>
                  <a:lnTo>
                    <a:pt x="4569339" y="1396906"/>
                  </a:lnTo>
                  <a:cubicBezTo>
                    <a:pt x="4570033" y="1396872"/>
                    <a:pt x="4570727" y="1396837"/>
                    <a:pt x="4571455" y="1396802"/>
                  </a:cubicBezTo>
                  <a:cubicBezTo>
                    <a:pt x="4571213" y="1397114"/>
                    <a:pt x="4570935" y="1397426"/>
                    <a:pt x="4570692" y="1397737"/>
                  </a:cubicBezTo>
                  <a:close/>
                  <a:moveTo>
                    <a:pt x="6720177" y="1199786"/>
                  </a:moveTo>
                  <a:cubicBezTo>
                    <a:pt x="6714972" y="1201414"/>
                    <a:pt x="6709767" y="1203145"/>
                    <a:pt x="6704493" y="1204911"/>
                  </a:cubicBezTo>
                  <a:cubicBezTo>
                    <a:pt x="6699879" y="1200132"/>
                    <a:pt x="6695541" y="1195734"/>
                    <a:pt x="6691239" y="1191613"/>
                  </a:cubicBezTo>
                  <a:cubicBezTo>
                    <a:pt x="6696860" y="1189674"/>
                    <a:pt x="6702585" y="1187735"/>
                    <a:pt x="6708275" y="1185899"/>
                  </a:cubicBezTo>
                  <a:cubicBezTo>
                    <a:pt x="6712161" y="1190297"/>
                    <a:pt x="6716152" y="1194972"/>
                    <a:pt x="6720177" y="1199821"/>
                  </a:cubicBezTo>
                  <a:close/>
                  <a:moveTo>
                    <a:pt x="6951996" y="1376716"/>
                  </a:moveTo>
                  <a:cubicBezTo>
                    <a:pt x="7008103" y="1342709"/>
                    <a:pt x="7091899" y="1297446"/>
                    <a:pt x="7179096" y="1289065"/>
                  </a:cubicBezTo>
                  <a:lnTo>
                    <a:pt x="7179304" y="1289065"/>
                  </a:lnTo>
                  <a:cubicBezTo>
                    <a:pt x="7101025" y="1304476"/>
                    <a:pt x="7024203" y="1344094"/>
                    <a:pt x="6958588" y="1381495"/>
                  </a:cubicBezTo>
                  <a:cubicBezTo>
                    <a:pt x="6956367" y="1379937"/>
                    <a:pt x="6954181" y="1378344"/>
                    <a:pt x="6951996" y="1376751"/>
                  </a:cubicBezTo>
                  <a:close/>
                  <a:moveTo>
                    <a:pt x="6895854" y="1427936"/>
                  </a:moveTo>
                  <a:cubicBezTo>
                    <a:pt x="6894362" y="1427485"/>
                    <a:pt x="6892905" y="1427035"/>
                    <a:pt x="6891447" y="1426585"/>
                  </a:cubicBezTo>
                  <a:lnTo>
                    <a:pt x="6894501" y="1424784"/>
                  </a:lnTo>
                  <a:cubicBezTo>
                    <a:pt x="6895923" y="1425338"/>
                    <a:pt x="6897380" y="1425858"/>
                    <a:pt x="6898803" y="1426412"/>
                  </a:cubicBezTo>
                  <a:lnTo>
                    <a:pt x="6895854" y="1427936"/>
                  </a:lnTo>
                  <a:close/>
                  <a:moveTo>
                    <a:pt x="5920209" y="1706889"/>
                  </a:moveTo>
                  <a:cubicBezTo>
                    <a:pt x="5970383" y="1706889"/>
                    <a:pt x="6018961" y="1703599"/>
                    <a:pt x="6065005" y="1697123"/>
                  </a:cubicBezTo>
                  <a:cubicBezTo>
                    <a:pt x="6050606" y="1701452"/>
                    <a:pt x="6036414" y="1704915"/>
                    <a:pt x="6022049" y="1707651"/>
                  </a:cubicBezTo>
                  <a:cubicBezTo>
                    <a:pt x="5990716" y="1713504"/>
                    <a:pt x="5957684" y="1715755"/>
                    <a:pt x="5923888" y="1714300"/>
                  </a:cubicBezTo>
                  <a:cubicBezTo>
                    <a:pt x="5895852" y="1713053"/>
                    <a:pt x="5867226" y="1709625"/>
                    <a:pt x="5838426" y="1704049"/>
                  </a:cubicBezTo>
                  <a:cubicBezTo>
                    <a:pt x="5866184" y="1705954"/>
                    <a:pt x="5893596" y="1706889"/>
                    <a:pt x="5920244" y="1706889"/>
                  </a:cubicBezTo>
                  <a:close/>
                  <a:moveTo>
                    <a:pt x="5586274" y="1655912"/>
                  </a:moveTo>
                  <a:cubicBezTo>
                    <a:pt x="5585649" y="1655739"/>
                    <a:pt x="5585059" y="1655566"/>
                    <a:pt x="5584435" y="1655393"/>
                  </a:cubicBezTo>
                  <a:cubicBezTo>
                    <a:pt x="5584504" y="1655393"/>
                    <a:pt x="5584574" y="1655393"/>
                    <a:pt x="5584678" y="1655358"/>
                  </a:cubicBezTo>
                  <a:cubicBezTo>
                    <a:pt x="5585337" y="1655531"/>
                    <a:pt x="5585996" y="1655670"/>
                    <a:pt x="5586621" y="1655843"/>
                  </a:cubicBezTo>
                  <a:cubicBezTo>
                    <a:pt x="5586517" y="1655843"/>
                    <a:pt x="5586378" y="1655877"/>
                    <a:pt x="5586274" y="1655912"/>
                  </a:cubicBezTo>
                  <a:close/>
                  <a:moveTo>
                    <a:pt x="5502963" y="1648189"/>
                  </a:moveTo>
                  <a:cubicBezTo>
                    <a:pt x="5502651" y="1648051"/>
                    <a:pt x="5502339" y="1647878"/>
                    <a:pt x="5502061" y="1647739"/>
                  </a:cubicBezTo>
                  <a:cubicBezTo>
                    <a:pt x="5502304" y="1647739"/>
                    <a:pt x="5502512" y="1647739"/>
                    <a:pt x="5502755" y="1647739"/>
                  </a:cubicBezTo>
                  <a:cubicBezTo>
                    <a:pt x="5503068" y="1647878"/>
                    <a:pt x="5503380" y="1648016"/>
                    <a:pt x="5503692" y="1648155"/>
                  </a:cubicBezTo>
                  <a:cubicBezTo>
                    <a:pt x="5503449" y="1648155"/>
                    <a:pt x="5503241" y="1648155"/>
                    <a:pt x="5502998" y="1648155"/>
                  </a:cubicBezTo>
                  <a:close/>
                  <a:moveTo>
                    <a:pt x="5514761" y="1647566"/>
                  </a:moveTo>
                  <a:cubicBezTo>
                    <a:pt x="5514761" y="1647566"/>
                    <a:pt x="5514622" y="1647497"/>
                    <a:pt x="5514553" y="1647462"/>
                  </a:cubicBezTo>
                  <a:lnTo>
                    <a:pt x="5514691" y="1647462"/>
                  </a:lnTo>
                  <a:cubicBezTo>
                    <a:pt x="5514691" y="1647462"/>
                    <a:pt x="5514830" y="1647531"/>
                    <a:pt x="5514900" y="1647531"/>
                  </a:cubicBezTo>
                  <a:lnTo>
                    <a:pt x="5514761" y="1647531"/>
                  </a:lnTo>
                  <a:close/>
                  <a:moveTo>
                    <a:pt x="4614377" y="1394136"/>
                  </a:moveTo>
                  <a:lnTo>
                    <a:pt x="4616598" y="1395382"/>
                  </a:lnTo>
                  <a:cubicBezTo>
                    <a:pt x="4614724" y="1396006"/>
                    <a:pt x="4612850" y="1396629"/>
                    <a:pt x="4610977" y="1397218"/>
                  </a:cubicBezTo>
                  <a:cubicBezTo>
                    <a:pt x="4612121" y="1396179"/>
                    <a:pt x="4613267" y="1395175"/>
                    <a:pt x="4614377" y="1394136"/>
                  </a:cubicBezTo>
                  <a:close/>
                  <a:moveTo>
                    <a:pt x="4550463" y="1392439"/>
                  </a:moveTo>
                  <a:cubicBezTo>
                    <a:pt x="4548971" y="1392439"/>
                    <a:pt x="4547444" y="1392439"/>
                    <a:pt x="4545952" y="1392439"/>
                  </a:cubicBezTo>
                  <a:cubicBezTo>
                    <a:pt x="4544807" y="1392439"/>
                    <a:pt x="4543662" y="1392404"/>
                    <a:pt x="4542552" y="1392370"/>
                  </a:cubicBezTo>
                  <a:cubicBezTo>
                    <a:pt x="4543454" y="1390880"/>
                    <a:pt x="4544356" y="1389426"/>
                    <a:pt x="4545258" y="1387937"/>
                  </a:cubicBezTo>
                  <a:cubicBezTo>
                    <a:pt x="4547652" y="1389461"/>
                    <a:pt x="4550081" y="1390950"/>
                    <a:pt x="4552475" y="1392473"/>
                  </a:cubicBezTo>
                  <a:cubicBezTo>
                    <a:pt x="4551816" y="1392473"/>
                    <a:pt x="4551157" y="1392473"/>
                    <a:pt x="4550463" y="1392473"/>
                  </a:cubicBezTo>
                  <a:close/>
                  <a:moveTo>
                    <a:pt x="4133182" y="1108187"/>
                  </a:moveTo>
                  <a:cubicBezTo>
                    <a:pt x="4132731" y="1108083"/>
                    <a:pt x="4132280" y="1107979"/>
                    <a:pt x="4131864" y="1107841"/>
                  </a:cubicBezTo>
                  <a:cubicBezTo>
                    <a:pt x="4132315" y="1107944"/>
                    <a:pt x="4132731" y="1108014"/>
                    <a:pt x="4133182" y="1108118"/>
                  </a:cubicBezTo>
                  <a:lnTo>
                    <a:pt x="4133182" y="1108187"/>
                  </a:lnTo>
                  <a:close/>
                  <a:moveTo>
                    <a:pt x="4190018" y="1079824"/>
                  </a:moveTo>
                  <a:cubicBezTo>
                    <a:pt x="4179782" y="1078750"/>
                    <a:pt x="4169581" y="1077815"/>
                    <a:pt x="4159587" y="1077019"/>
                  </a:cubicBezTo>
                  <a:lnTo>
                    <a:pt x="4159275" y="1076361"/>
                  </a:lnTo>
                  <a:cubicBezTo>
                    <a:pt x="4158720" y="1075183"/>
                    <a:pt x="4158130" y="1074041"/>
                    <a:pt x="4157575" y="1072863"/>
                  </a:cubicBezTo>
                  <a:cubicBezTo>
                    <a:pt x="4167395" y="1073279"/>
                    <a:pt x="4177249" y="1073833"/>
                    <a:pt x="4186999" y="1074525"/>
                  </a:cubicBezTo>
                  <a:lnTo>
                    <a:pt x="4187519" y="1075391"/>
                  </a:lnTo>
                  <a:cubicBezTo>
                    <a:pt x="4188352" y="1076846"/>
                    <a:pt x="4189219" y="1078335"/>
                    <a:pt x="4190052" y="1079789"/>
                  </a:cubicBezTo>
                  <a:close/>
                  <a:moveTo>
                    <a:pt x="6872294" y="1415642"/>
                  </a:moveTo>
                  <a:cubicBezTo>
                    <a:pt x="6874133" y="1416473"/>
                    <a:pt x="6876007" y="1417269"/>
                    <a:pt x="6877845" y="1418066"/>
                  </a:cubicBezTo>
                  <a:lnTo>
                    <a:pt x="6873890" y="1420663"/>
                  </a:lnTo>
                  <a:cubicBezTo>
                    <a:pt x="6872016" y="1420005"/>
                    <a:pt x="6870142" y="1419313"/>
                    <a:pt x="6868269" y="1418620"/>
                  </a:cubicBezTo>
                  <a:cubicBezTo>
                    <a:pt x="6869588" y="1417616"/>
                    <a:pt x="6870940" y="1416646"/>
                    <a:pt x="6872259" y="1415676"/>
                  </a:cubicBezTo>
                  <a:close/>
                  <a:moveTo>
                    <a:pt x="6772571" y="1420871"/>
                  </a:moveTo>
                  <a:cubicBezTo>
                    <a:pt x="6768997" y="1419797"/>
                    <a:pt x="6765319" y="1418585"/>
                    <a:pt x="6761259" y="1417200"/>
                  </a:cubicBezTo>
                  <a:lnTo>
                    <a:pt x="6772814" y="1411209"/>
                  </a:lnTo>
                  <a:lnTo>
                    <a:pt x="6773057" y="1411313"/>
                  </a:lnTo>
                  <a:cubicBezTo>
                    <a:pt x="6774688" y="1412005"/>
                    <a:pt x="6776353" y="1412698"/>
                    <a:pt x="6778019" y="1413356"/>
                  </a:cubicBezTo>
                  <a:cubicBezTo>
                    <a:pt x="6780205" y="1414222"/>
                    <a:pt x="6782391" y="1415053"/>
                    <a:pt x="6784542" y="1415884"/>
                  </a:cubicBezTo>
                  <a:lnTo>
                    <a:pt x="6774410" y="1421460"/>
                  </a:lnTo>
                  <a:lnTo>
                    <a:pt x="6772571" y="1420906"/>
                  </a:lnTo>
                  <a:close/>
                  <a:moveTo>
                    <a:pt x="5479230" y="1642371"/>
                  </a:moveTo>
                  <a:cubicBezTo>
                    <a:pt x="5479473" y="1642371"/>
                    <a:pt x="5479750" y="1642371"/>
                    <a:pt x="5479993" y="1642371"/>
                  </a:cubicBezTo>
                  <a:lnTo>
                    <a:pt x="5480930" y="1642856"/>
                  </a:lnTo>
                  <a:lnTo>
                    <a:pt x="5480132" y="1642856"/>
                  </a:lnTo>
                  <a:lnTo>
                    <a:pt x="5479855" y="1642718"/>
                  </a:lnTo>
                  <a:cubicBezTo>
                    <a:pt x="5479646" y="1642614"/>
                    <a:pt x="5479404" y="1642475"/>
                    <a:pt x="5479195" y="1642337"/>
                  </a:cubicBezTo>
                  <a:close/>
                  <a:moveTo>
                    <a:pt x="4128151" y="1096482"/>
                  </a:moveTo>
                  <a:cubicBezTo>
                    <a:pt x="4119129" y="1094992"/>
                    <a:pt x="4110038" y="1093538"/>
                    <a:pt x="4101017" y="1092222"/>
                  </a:cubicBezTo>
                  <a:lnTo>
                    <a:pt x="4100149" y="1091668"/>
                  </a:lnTo>
                  <a:cubicBezTo>
                    <a:pt x="4109518" y="1092637"/>
                    <a:pt x="4118678" y="1093711"/>
                    <a:pt x="4127422" y="1094819"/>
                  </a:cubicBezTo>
                  <a:lnTo>
                    <a:pt x="4128116" y="1096482"/>
                  </a:lnTo>
                  <a:close/>
                  <a:moveTo>
                    <a:pt x="4692795" y="1186488"/>
                  </a:moveTo>
                  <a:cubicBezTo>
                    <a:pt x="4689464" y="1184687"/>
                    <a:pt x="4686133" y="1182886"/>
                    <a:pt x="4682802" y="1181085"/>
                  </a:cubicBezTo>
                  <a:cubicBezTo>
                    <a:pt x="4686133" y="1182817"/>
                    <a:pt x="4689464" y="1184583"/>
                    <a:pt x="4692830" y="1186384"/>
                  </a:cubicBezTo>
                  <a:lnTo>
                    <a:pt x="4692830" y="1186522"/>
                  </a:lnTo>
                  <a:close/>
                  <a:moveTo>
                    <a:pt x="6538115" y="1419070"/>
                  </a:moveTo>
                  <a:cubicBezTo>
                    <a:pt x="6549080" y="1419278"/>
                    <a:pt x="6560288" y="1419659"/>
                    <a:pt x="6572189" y="1420248"/>
                  </a:cubicBezTo>
                  <a:cubicBezTo>
                    <a:pt x="6553625" y="1428975"/>
                    <a:pt x="6534958" y="1437840"/>
                    <a:pt x="6516151" y="1446775"/>
                  </a:cubicBezTo>
                  <a:cubicBezTo>
                    <a:pt x="6501370" y="1447537"/>
                    <a:pt x="6486727" y="1448749"/>
                    <a:pt x="6472466" y="1450411"/>
                  </a:cubicBezTo>
                  <a:cubicBezTo>
                    <a:pt x="6494500" y="1439849"/>
                    <a:pt x="6516394" y="1429356"/>
                    <a:pt x="6538150" y="1419070"/>
                  </a:cubicBezTo>
                  <a:close/>
                  <a:moveTo>
                    <a:pt x="6307199" y="1584918"/>
                  </a:moveTo>
                  <a:cubicBezTo>
                    <a:pt x="6327359" y="1574979"/>
                    <a:pt x="6348837" y="1566079"/>
                    <a:pt x="6372223" y="1558010"/>
                  </a:cubicBezTo>
                  <a:cubicBezTo>
                    <a:pt x="6349947" y="1567568"/>
                    <a:pt x="6328399" y="1576503"/>
                    <a:pt x="6307199" y="1584918"/>
                  </a:cubicBezTo>
                  <a:close/>
                  <a:moveTo>
                    <a:pt x="4574023" y="1388629"/>
                  </a:moveTo>
                  <a:lnTo>
                    <a:pt x="4576764" y="1390257"/>
                  </a:lnTo>
                  <a:lnTo>
                    <a:pt x="4575758" y="1391538"/>
                  </a:lnTo>
                  <a:cubicBezTo>
                    <a:pt x="4571594" y="1391815"/>
                    <a:pt x="4567222" y="1392058"/>
                    <a:pt x="4562746" y="1392196"/>
                  </a:cubicBezTo>
                  <a:cubicBezTo>
                    <a:pt x="4564446" y="1389772"/>
                    <a:pt x="4566077" y="1387348"/>
                    <a:pt x="4567708" y="1384889"/>
                  </a:cubicBezTo>
                  <a:cubicBezTo>
                    <a:pt x="4569825" y="1386136"/>
                    <a:pt x="4571941" y="1387383"/>
                    <a:pt x="4574058" y="1388629"/>
                  </a:cubicBezTo>
                  <a:close/>
                  <a:moveTo>
                    <a:pt x="4539186" y="1367781"/>
                  </a:moveTo>
                  <a:cubicBezTo>
                    <a:pt x="4537729" y="1367574"/>
                    <a:pt x="4536271" y="1367331"/>
                    <a:pt x="4534814" y="1367089"/>
                  </a:cubicBezTo>
                  <a:cubicBezTo>
                    <a:pt x="4535057" y="1366569"/>
                    <a:pt x="4535300" y="1366085"/>
                    <a:pt x="4535508" y="1365565"/>
                  </a:cubicBezTo>
                  <a:cubicBezTo>
                    <a:pt x="4536722" y="1366292"/>
                    <a:pt x="4537971" y="1367054"/>
                    <a:pt x="4539186" y="1367781"/>
                  </a:cubicBezTo>
                  <a:close/>
                  <a:moveTo>
                    <a:pt x="4462086" y="1306484"/>
                  </a:moveTo>
                  <a:cubicBezTo>
                    <a:pt x="4469477" y="1310779"/>
                    <a:pt x="4476903" y="1315108"/>
                    <a:pt x="4484328" y="1319437"/>
                  </a:cubicBezTo>
                  <a:cubicBezTo>
                    <a:pt x="4456327" y="1307281"/>
                    <a:pt x="4429852" y="1291870"/>
                    <a:pt x="4405285" y="1273446"/>
                  </a:cubicBezTo>
                  <a:cubicBezTo>
                    <a:pt x="4424161" y="1284390"/>
                    <a:pt x="4443072" y="1295403"/>
                    <a:pt x="4462086" y="1306484"/>
                  </a:cubicBezTo>
                  <a:close/>
                  <a:moveTo>
                    <a:pt x="4560317" y="1157225"/>
                  </a:moveTo>
                  <a:cubicBezTo>
                    <a:pt x="4560109" y="1157121"/>
                    <a:pt x="4559901" y="1157051"/>
                    <a:pt x="4559693" y="1156947"/>
                  </a:cubicBezTo>
                  <a:lnTo>
                    <a:pt x="4559693" y="1156809"/>
                  </a:lnTo>
                  <a:cubicBezTo>
                    <a:pt x="4559936" y="1156947"/>
                    <a:pt x="4560144" y="1157086"/>
                    <a:pt x="4560317" y="1157225"/>
                  </a:cubicBezTo>
                  <a:close/>
                  <a:moveTo>
                    <a:pt x="6668858" y="1240928"/>
                  </a:moveTo>
                  <a:cubicBezTo>
                    <a:pt x="6661502" y="1243733"/>
                    <a:pt x="6653869" y="1246746"/>
                    <a:pt x="6645645" y="1250105"/>
                  </a:cubicBezTo>
                  <a:cubicBezTo>
                    <a:pt x="6639295" y="1246400"/>
                    <a:pt x="6633050" y="1243040"/>
                    <a:pt x="6626734" y="1239924"/>
                  </a:cubicBezTo>
                  <a:cubicBezTo>
                    <a:pt x="6635478" y="1236183"/>
                    <a:pt x="6644153" y="1232582"/>
                    <a:pt x="6652654" y="1229222"/>
                  </a:cubicBezTo>
                  <a:cubicBezTo>
                    <a:pt x="6658032" y="1232859"/>
                    <a:pt x="6663376" y="1236703"/>
                    <a:pt x="6668893" y="1240928"/>
                  </a:cubicBezTo>
                  <a:close/>
                  <a:moveTo>
                    <a:pt x="6925174" y="1355730"/>
                  </a:moveTo>
                  <a:cubicBezTo>
                    <a:pt x="6945889" y="1344509"/>
                    <a:pt x="6969276" y="1332631"/>
                    <a:pt x="6994744" y="1321999"/>
                  </a:cubicBezTo>
                  <a:cubicBezTo>
                    <a:pt x="6973265" y="1331696"/>
                    <a:pt x="6950816" y="1343367"/>
                    <a:pt x="6926943" y="1357184"/>
                  </a:cubicBezTo>
                  <a:cubicBezTo>
                    <a:pt x="6926354" y="1356699"/>
                    <a:pt x="6925764" y="1356215"/>
                    <a:pt x="6925174" y="1355730"/>
                  </a:cubicBezTo>
                  <a:close/>
                  <a:moveTo>
                    <a:pt x="6936208" y="1364665"/>
                  </a:moveTo>
                  <a:cubicBezTo>
                    <a:pt x="6938637" y="1363176"/>
                    <a:pt x="6941031" y="1361721"/>
                    <a:pt x="6943425" y="1360301"/>
                  </a:cubicBezTo>
                  <a:cubicBezTo>
                    <a:pt x="6941101" y="1361790"/>
                    <a:pt x="6938741" y="1363279"/>
                    <a:pt x="6936382" y="1364803"/>
                  </a:cubicBezTo>
                  <a:cubicBezTo>
                    <a:pt x="6936312" y="1364769"/>
                    <a:pt x="6936277" y="1364699"/>
                    <a:pt x="6936208" y="1364665"/>
                  </a:cubicBezTo>
                  <a:close/>
                  <a:moveTo>
                    <a:pt x="4626521" y="1382430"/>
                  </a:moveTo>
                  <a:lnTo>
                    <a:pt x="4629054" y="1383816"/>
                  </a:lnTo>
                  <a:cubicBezTo>
                    <a:pt x="4627389" y="1384197"/>
                    <a:pt x="4625723" y="1384543"/>
                    <a:pt x="4624058" y="1384889"/>
                  </a:cubicBezTo>
                  <a:cubicBezTo>
                    <a:pt x="4624891" y="1384093"/>
                    <a:pt x="4625689" y="1383262"/>
                    <a:pt x="4626521" y="1382430"/>
                  </a:cubicBezTo>
                  <a:close/>
                  <a:moveTo>
                    <a:pt x="4603725" y="1388145"/>
                  </a:moveTo>
                  <a:lnTo>
                    <a:pt x="4604211" y="1388422"/>
                  </a:lnTo>
                  <a:lnTo>
                    <a:pt x="4603377" y="1388525"/>
                  </a:lnTo>
                  <a:cubicBezTo>
                    <a:pt x="4603377" y="1388525"/>
                    <a:pt x="4603621" y="1388248"/>
                    <a:pt x="4603725" y="1388145"/>
                  </a:cubicBezTo>
                  <a:close/>
                  <a:moveTo>
                    <a:pt x="4590609" y="1380733"/>
                  </a:moveTo>
                  <a:lnTo>
                    <a:pt x="4598867" y="1385409"/>
                  </a:lnTo>
                  <a:cubicBezTo>
                    <a:pt x="4597618" y="1386829"/>
                    <a:pt x="4596334" y="1388248"/>
                    <a:pt x="4595050" y="1389668"/>
                  </a:cubicBezTo>
                  <a:cubicBezTo>
                    <a:pt x="4592448" y="1389980"/>
                    <a:pt x="4589845" y="1390292"/>
                    <a:pt x="4587243" y="1390569"/>
                  </a:cubicBezTo>
                  <a:lnTo>
                    <a:pt x="4584467" y="1388941"/>
                  </a:lnTo>
                  <a:cubicBezTo>
                    <a:pt x="4586653" y="1386101"/>
                    <a:pt x="4588665" y="1383400"/>
                    <a:pt x="4590609" y="1380768"/>
                  </a:cubicBezTo>
                  <a:close/>
                  <a:moveTo>
                    <a:pt x="4566008" y="1377963"/>
                  </a:moveTo>
                  <a:cubicBezTo>
                    <a:pt x="4564655" y="1377166"/>
                    <a:pt x="4563301" y="1376335"/>
                    <a:pt x="4561983" y="1375539"/>
                  </a:cubicBezTo>
                  <a:cubicBezTo>
                    <a:pt x="4563752" y="1375712"/>
                    <a:pt x="4565522" y="1375851"/>
                    <a:pt x="4567292" y="1375989"/>
                  </a:cubicBezTo>
                  <a:cubicBezTo>
                    <a:pt x="4566875" y="1376647"/>
                    <a:pt x="4566459" y="1377305"/>
                    <a:pt x="4566008" y="1377963"/>
                  </a:cubicBezTo>
                  <a:close/>
                  <a:moveTo>
                    <a:pt x="4332940" y="1204427"/>
                  </a:moveTo>
                  <a:cubicBezTo>
                    <a:pt x="4330893" y="1202106"/>
                    <a:pt x="4328845" y="1199751"/>
                    <a:pt x="4326763" y="1197431"/>
                  </a:cubicBezTo>
                  <a:cubicBezTo>
                    <a:pt x="4354904" y="1209968"/>
                    <a:pt x="4383946" y="1223439"/>
                    <a:pt x="4415244" y="1238400"/>
                  </a:cubicBezTo>
                  <a:cubicBezTo>
                    <a:pt x="4427284" y="1248373"/>
                    <a:pt x="4439845" y="1257655"/>
                    <a:pt x="4452857" y="1266243"/>
                  </a:cubicBezTo>
                  <a:cubicBezTo>
                    <a:pt x="4415140" y="1246711"/>
                    <a:pt x="4375271" y="1226487"/>
                    <a:pt x="4335265" y="1207059"/>
                  </a:cubicBezTo>
                  <a:lnTo>
                    <a:pt x="4332974" y="1204461"/>
                  </a:lnTo>
                  <a:lnTo>
                    <a:pt x="4332974" y="1204461"/>
                  </a:lnTo>
                  <a:close/>
                  <a:moveTo>
                    <a:pt x="5141027" y="1255750"/>
                  </a:moveTo>
                  <a:cubicBezTo>
                    <a:pt x="5219618" y="1263888"/>
                    <a:pt x="5289674" y="1292840"/>
                    <a:pt x="5355219" y="1344302"/>
                  </a:cubicBezTo>
                  <a:cubicBezTo>
                    <a:pt x="5394775" y="1375331"/>
                    <a:pt x="5432561" y="1412733"/>
                    <a:pt x="5469133" y="1448888"/>
                  </a:cubicBezTo>
                  <a:cubicBezTo>
                    <a:pt x="5524199" y="1503362"/>
                    <a:pt x="5581139" y="1559707"/>
                    <a:pt x="5646718" y="1597316"/>
                  </a:cubicBezTo>
                  <a:cubicBezTo>
                    <a:pt x="5664935" y="1607775"/>
                    <a:pt x="5684366" y="1617368"/>
                    <a:pt x="5704526" y="1625922"/>
                  </a:cubicBezTo>
                  <a:cubicBezTo>
                    <a:pt x="5701680" y="1626406"/>
                    <a:pt x="5698870" y="1626926"/>
                    <a:pt x="5696024" y="1627411"/>
                  </a:cubicBezTo>
                  <a:lnTo>
                    <a:pt x="5691514" y="1628034"/>
                  </a:lnTo>
                  <a:cubicBezTo>
                    <a:pt x="5682700" y="1623913"/>
                    <a:pt x="5674650" y="1619930"/>
                    <a:pt x="5666912" y="1615844"/>
                  </a:cubicBezTo>
                  <a:cubicBezTo>
                    <a:pt x="5599494" y="1580209"/>
                    <a:pt x="5539987" y="1526392"/>
                    <a:pt x="5482388" y="1474341"/>
                  </a:cubicBezTo>
                  <a:cubicBezTo>
                    <a:pt x="5448036" y="1443277"/>
                    <a:pt x="5412505" y="1411140"/>
                    <a:pt x="5376003" y="1383643"/>
                  </a:cubicBezTo>
                  <a:cubicBezTo>
                    <a:pt x="5310736" y="1334432"/>
                    <a:pt x="5242449" y="1304718"/>
                    <a:pt x="5167223" y="1292805"/>
                  </a:cubicBezTo>
                  <a:cubicBezTo>
                    <a:pt x="5079056" y="1278849"/>
                    <a:pt x="5020485" y="1285256"/>
                    <a:pt x="4979229" y="1292528"/>
                  </a:cubicBezTo>
                  <a:cubicBezTo>
                    <a:pt x="4971352" y="1286676"/>
                    <a:pt x="4963441" y="1280823"/>
                    <a:pt x="4955495" y="1275005"/>
                  </a:cubicBezTo>
                  <a:cubicBezTo>
                    <a:pt x="4995571" y="1260945"/>
                    <a:pt x="5052685" y="1246642"/>
                    <a:pt x="5141061" y="1255785"/>
                  </a:cubicBezTo>
                  <a:close/>
                  <a:moveTo>
                    <a:pt x="6249981" y="1459866"/>
                  </a:moveTo>
                  <a:cubicBezTo>
                    <a:pt x="6245332" y="1462636"/>
                    <a:pt x="6240578" y="1465372"/>
                    <a:pt x="6235651" y="1468142"/>
                  </a:cubicBezTo>
                  <a:cubicBezTo>
                    <a:pt x="6252757" y="1454671"/>
                    <a:pt x="6268337" y="1443624"/>
                    <a:pt x="6283743" y="1433996"/>
                  </a:cubicBezTo>
                  <a:cubicBezTo>
                    <a:pt x="6301404" y="1422880"/>
                    <a:pt x="6320835" y="1413495"/>
                    <a:pt x="6341654" y="1405980"/>
                  </a:cubicBezTo>
                  <a:cubicBezTo>
                    <a:pt x="6309766" y="1424507"/>
                    <a:pt x="6278260" y="1443139"/>
                    <a:pt x="6249981" y="1459866"/>
                  </a:cubicBezTo>
                  <a:close/>
                  <a:moveTo>
                    <a:pt x="6407789" y="1389183"/>
                  </a:moveTo>
                  <a:cubicBezTo>
                    <a:pt x="6366359" y="1411659"/>
                    <a:pt x="6323368" y="1435624"/>
                    <a:pt x="6281661" y="1458861"/>
                  </a:cubicBezTo>
                  <a:cubicBezTo>
                    <a:pt x="6268510" y="1466203"/>
                    <a:pt x="6255256" y="1473579"/>
                    <a:pt x="6241932" y="1480990"/>
                  </a:cubicBezTo>
                  <a:cubicBezTo>
                    <a:pt x="6225485" y="1490133"/>
                    <a:pt x="6207372" y="1499380"/>
                    <a:pt x="6186761" y="1509111"/>
                  </a:cubicBezTo>
                  <a:cubicBezTo>
                    <a:pt x="6196060" y="1500973"/>
                    <a:pt x="6204908" y="1493319"/>
                    <a:pt x="6213999" y="1485700"/>
                  </a:cubicBezTo>
                  <a:cubicBezTo>
                    <a:pt x="6228087" y="1478289"/>
                    <a:pt x="6240786" y="1471190"/>
                    <a:pt x="6252827" y="1464056"/>
                  </a:cubicBezTo>
                  <a:cubicBezTo>
                    <a:pt x="6289156" y="1442550"/>
                    <a:pt x="6326734" y="1420351"/>
                    <a:pt x="6364243" y="1398672"/>
                  </a:cubicBezTo>
                  <a:cubicBezTo>
                    <a:pt x="6378087" y="1394759"/>
                    <a:pt x="6392695" y="1391538"/>
                    <a:pt x="6407754" y="1389114"/>
                  </a:cubicBezTo>
                  <a:close/>
                  <a:moveTo>
                    <a:pt x="5842555" y="1670457"/>
                  </a:moveTo>
                  <a:cubicBezTo>
                    <a:pt x="5862402" y="1670319"/>
                    <a:pt x="5882631" y="1669661"/>
                    <a:pt x="5902618" y="1668587"/>
                  </a:cubicBezTo>
                  <a:lnTo>
                    <a:pt x="5904144" y="1668587"/>
                  </a:lnTo>
                  <a:cubicBezTo>
                    <a:pt x="5904804" y="1668622"/>
                    <a:pt x="5905497" y="1668656"/>
                    <a:pt x="5906157" y="1668656"/>
                  </a:cubicBezTo>
                  <a:cubicBezTo>
                    <a:pt x="5928537" y="1668656"/>
                    <a:pt x="5949599" y="1666821"/>
                    <a:pt x="5970349" y="1663046"/>
                  </a:cubicBezTo>
                  <a:cubicBezTo>
                    <a:pt x="6004665" y="1659202"/>
                    <a:pt x="6038461" y="1653834"/>
                    <a:pt x="6071043" y="1647012"/>
                  </a:cubicBezTo>
                  <a:cubicBezTo>
                    <a:pt x="6054804" y="1654561"/>
                    <a:pt x="6038808" y="1660726"/>
                    <a:pt x="6022673" y="1665643"/>
                  </a:cubicBezTo>
                  <a:cubicBezTo>
                    <a:pt x="5968822" y="1673020"/>
                    <a:pt x="5912125" y="1676518"/>
                    <a:pt x="5854110" y="1676102"/>
                  </a:cubicBezTo>
                  <a:cubicBezTo>
                    <a:pt x="5843075" y="1674613"/>
                    <a:pt x="5831903" y="1672708"/>
                    <a:pt x="5820695" y="1670457"/>
                  </a:cubicBezTo>
                  <a:cubicBezTo>
                    <a:pt x="5824789" y="1670492"/>
                    <a:pt x="5828814" y="1670526"/>
                    <a:pt x="5832770" y="1670526"/>
                  </a:cubicBezTo>
                  <a:cubicBezTo>
                    <a:pt x="5836032" y="1670526"/>
                    <a:pt x="5839293" y="1670526"/>
                    <a:pt x="5842555" y="1670492"/>
                  </a:cubicBezTo>
                  <a:close/>
                  <a:moveTo>
                    <a:pt x="4248450" y="1110923"/>
                  </a:moveTo>
                  <a:cubicBezTo>
                    <a:pt x="4234987" y="1107979"/>
                    <a:pt x="4222357" y="1105347"/>
                    <a:pt x="4209969" y="1102992"/>
                  </a:cubicBezTo>
                  <a:lnTo>
                    <a:pt x="4209553" y="1102300"/>
                  </a:lnTo>
                  <a:cubicBezTo>
                    <a:pt x="4208616" y="1100776"/>
                    <a:pt x="4207679" y="1099252"/>
                    <a:pt x="4206777" y="1097728"/>
                  </a:cubicBezTo>
                  <a:cubicBezTo>
                    <a:pt x="4219268" y="1099633"/>
                    <a:pt x="4231552" y="1101676"/>
                    <a:pt x="4243349" y="1103823"/>
                  </a:cubicBezTo>
                  <a:cubicBezTo>
                    <a:pt x="4245049" y="1106178"/>
                    <a:pt x="4246784" y="1108533"/>
                    <a:pt x="4248484" y="1110888"/>
                  </a:cubicBezTo>
                  <a:close/>
                  <a:moveTo>
                    <a:pt x="4625619" y="1376162"/>
                  </a:moveTo>
                  <a:lnTo>
                    <a:pt x="4625307" y="1375989"/>
                  </a:lnTo>
                  <a:cubicBezTo>
                    <a:pt x="4625481" y="1375989"/>
                    <a:pt x="4625654" y="1375989"/>
                    <a:pt x="4625828" y="1375954"/>
                  </a:cubicBezTo>
                  <a:cubicBezTo>
                    <a:pt x="4625758" y="1376024"/>
                    <a:pt x="4625689" y="1376093"/>
                    <a:pt x="4625619" y="1376162"/>
                  </a:cubicBezTo>
                  <a:close/>
                  <a:moveTo>
                    <a:pt x="4596681" y="1372006"/>
                  </a:moveTo>
                  <a:cubicBezTo>
                    <a:pt x="4597653" y="1370587"/>
                    <a:pt x="4598624" y="1369132"/>
                    <a:pt x="4599595" y="1367678"/>
                  </a:cubicBezTo>
                  <a:lnTo>
                    <a:pt x="4607160" y="1371833"/>
                  </a:lnTo>
                  <a:cubicBezTo>
                    <a:pt x="4603690" y="1371937"/>
                    <a:pt x="4600185" y="1371972"/>
                    <a:pt x="4596681" y="1372006"/>
                  </a:cubicBezTo>
                  <a:close/>
                  <a:moveTo>
                    <a:pt x="4258339" y="1124256"/>
                  </a:moveTo>
                  <a:cubicBezTo>
                    <a:pt x="4244112" y="1120550"/>
                    <a:pt x="4230164" y="1117156"/>
                    <a:pt x="4216805" y="1114040"/>
                  </a:cubicBezTo>
                  <a:cubicBezTo>
                    <a:pt x="4215660" y="1112239"/>
                    <a:pt x="4214549" y="1110438"/>
                    <a:pt x="4213405" y="1108602"/>
                  </a:cubicBezTo>
                  <a:cubicBezTo>
                    <a:pt x="4226902" y="1111200"/>
                    <a:pt x="4240087" y="1113936"/>
                    <a:pt x="4252752" y="1116775"/>
                  </a:cubicBezTo>
                  <a:cubicBezTo>
                    <a:pt x="4254591" y="1119269"/>
                    <a:pt x="4256465" y="1121762"/>
                    <a:pt x="4258339" y="1124256"/>
                  </a:cubicBezTo>
                  <a:close/>
                  <a:moveTo>
                    <a:pt x="4568888" y="1315142"/>
                  </a:moveTo>
                  <a:cubicBezTo>
                    <a:pt x="4564724" y="1313861"/>
                    <a:pt x="4560629" y="1312545"/>
                    <a:pt x="4556570" y="1311194"/>
                  </a:cubicBezTo>
                  <a:cubicBezTo>
                    <a:pt x="4556778" y="1310502"/>
                    <a:pt x="4556986" y="1309809"/>
                    <a:pt x="4557194" y="1309116"/>
                  </a:cubicBezTo>
                  <a:cubicBezTo>
                    <a:pt x="4561081" y="1311125"/>
                    <a:pt x="4565001" y="1313134"/>
                    <a:pt x="4568888" y="1315142"/>
                  </a:cubicBezTo>
                  <a:close/>
                  <a:moveTo>
                    <a:pt x="4963094" y="1300666"/>
                  </a:moveTo>
                  <a:cubicBezTo>
                    <a:pt x="4967362" y="1303679"/>
                    <a:pt x="4971630" y="1306692"/>
                    <a:pt x="4975863" y="1309705"/>
                  </a:cubicBezTo>
                  <a:cubicBezTo>
                    <a:pt x="4971075" y="1306796"/>
                    <a:pt x="4966286" y="1303887"/>
                    <a:pt x="4961463" y="1300978"/>
                  </a:cubicBezTo>
                  <a:cubicBezTo>
                    <a:pt x="4961984" y="1300874"/>
                    <a:pt x="4962539" y="1300770"/>
                    <a:pt x="4963094" y="1300666"/>
                  </a:cubicBezTo>
                  <a:close/>
                  <a:moveTo>
                    <a:pt x="4954177" y="1302502"/>
                  </a:moveTo>
                  <a:cubicBezTo>
                    <a:pt x="4964239" y="1308562"/>
                    <a:pt x="4974198" y="1314588"/>
                    <a:pt x="4984052" y="1320614"/>
                  </a:cubicBezTo>
                  <a:cubicBezTo>
                    <a:pt x="4982941" y="1320614"/>
                    <a:pt x="4981796" y="1320614"/>
                    <a:pt x="4980686" y="1320649"/>
                  </a:cubicBezTo>
                  <a:cubicBezTo>
                    <a:pt x="4971769" y="1314623"/>
                    <a:pt x="4962851" y="1308562"/>
                    <a:pt x="4953899" y="1302537"/>
                  </a:cubicBezTo>
                  <a:lnTo>
                    <a:pt x="4954177" y="1302467"/>
                  </a:lnTo>
                  <a:close/>
                  <a:moveTo>
                    <a:pt x="5102234" y="1394205"/>
                  </a:moveTo>
                  <a:cubicBezTo>
                    <a:pt x="5107508" y="1397495"/>
                    <a:pt x="5112817" y="1400785"/>
                    <a:pt x="5118091" y="1404040"/>
                  </a:cubicBezTo>
                  <a:cubicBezTo>
                    <a:pt x="5130687" y="1413598"/>
                    <a:pt x="5143525" y="1423330"/>
                    <a:pt x="5156641" y="1433200"/>
                  </a:cubicBezTo>
                  <a:cubicBezTo>
                    <a:pt x="5138320" y="1420178"/>
                    <a:pt x="5120208" y="1407157"/>
                    <a:pt x="5102234" y="1394205"/>
                  </a:cubicBezTo>
                  <a:close/>
                  <a:moveTo>
                    <a:pt x="4641615" y="1352890"/>
                  </a:moveTo>
                  <a:cubicBezTo>
                    <a:pt x="4638249" y="1352821"/>
                    <a:pt x="4634779" y="1352717"/>
                    <a:pt x="4631171" y="1352578"/>
                  </a:cubicBezTo>
                  <a:cubicBezTo>
                    <a:pt x="4632003" y="1351297"/>
                    <a:pt x="4632837" y="1350016"/>
                    <a:pt x="4633669" y="1348734"/>
                  </a:cubicBezTo>
                  <a:lnTo>
                    <a:pt x="4641615" y="1352890"/>
                  </a:lnTo>
                  <a:close/>
                  <a:moveTo>
                    <a:pt x="4941200" y="1300182"/>
                  </a:moveTo>
                  <a:cubicBezTo>
                    <a:pt x="4938146" y="1300874"/>
                    <a:pt x="4935093" y="1301567"/>
                    <a:pt x="4932039" y="1302260"/>
                  </a:cubicBezTo>
                  <a:lnTo>
                    <a:pt x="4925793" y="1299385"/>
                  </a:lnTo>
                  <a:cubicBezTo>
                    <a:pt x="4922636" y="1297377"/>
                    <a:pt x="4919444" y="1295368"/>
                    <a:pt x="4916286" y="1293359"/>
                  </a:cubicBezTo>
                  <a:lnTo>
                    <a:pt x="4913510" y="1291593"/>
                  </a:lnTo>
                  <a:cubicBezTo>
                    <a:pt x="4916495" y="1290312"/>
                    <a:pt x="4919513" y="1289030"/>
                    <a:pt x="4922532" y="1287714"/>
                  </a:cubicBezTo>
                  <a:cubicBezTo>
                    <a:pt x="4928777" y="1291870"/>
                    <a:pt x="4934989" y="1295991"/>
                    <a:pt x="4941200" y="1300147"/>
                  </a:cubicBezTo>
                  <a:close/>
                  <a:moveTo>
                    <a:pt x="4958791" y="1320579"/>
                  </a:moveTo>
                  <a:cubicBezTo>
                    <a:pt x="4958167" y="1320164"/>
                    <a:pt x="4957542" y="1319783"/>
                    <a:pt x="4956883" y="1319367"/>
                  </a:cubicBezTo>
                  <a:cubicBezTo>
                    <a:pt x="4957750" y="1319783"/>
                    <a:pt x="4958653" y="1320198"/>
                    <a:pt x="4959520" y="1320614"/>
                  </a:cubicBezTo>
                  <a:cubicBezTo>
                    <a:pt x="4959277" y="1320614"/>
                    <a:pt x="4959000" y="1320614"/>
                    <a:pt x="4958757" y="1320614"/>
                  </a:cubicBezTo>
                  <a:close/>
                  <a:moveTo>
                    <a:pt x="5014135" y="1325047"/>
                  </a:moveTo>
                  <a:lnTo>
                    <a:pt x="5025585" y="1333704"/>
                  </a:lnTo>
                  <a:cubicBezTo>
                    <a:pt x="5022428" y="1333185"/>
                    <a:pt x="5019305" y="1332700"/>
                    <a:pt x="5016217" y="1332215"/>
                  </a:cubicBezTo>
                  <a:lnTo>
                    <a:pt x="5006467" y="1325255"/>
                  </a:lnTo>
                  <a:lnTo>
                    <a:pt x="5014135" y="1325081"/>
                  </a:lnTo>
                  <a:close/>
                  <a:moveTo>
                    <a:pt x="4998313" y="1329410"/>
                  </a:moveTo>
                  <a:cubicBezTo>
                    <a:pt x="4996266" y="1329099"/>
                    <a:pt x="4994218" y="1328787"/>
                    <a:pt x="4992171" y="1328475"/>
                  </a:cubicBezTo>
                  <a:lnTo>
                    <a:pt x="4987903" y="1325566"/>
                  </a:lnTo>
                  <a:cubicBezTo>
                    <a:pt x="4989257" y="1325566"/>
                    <a:pt x="4990610" y="1325532"/>
                    <a:pt x="4991963" y="1325497"/>
                  </a:cubicBezTo>
                  <a:cubicBezTo>
                    <a:pt x="4994080" y="1326813"/>
                    <a:pt x="4996196" y="1328094"/>
                    <a:pt x="4998278" y="1329410"/>
                  </a:cubicBezTo>
                  <a:close/>
                  <a:moveTo>
                    <a:pt x="5013198" y="1340423"/>
                  </a:moveTo>
                  <a:lnTo>
                    <a:pt x="5002442" y="1335297"/>
                  </a:lnTo>
                  <a:lnTo>
                    <a:pt x="5001783" y="1335020"/>
                  </a:lnTo>
                  <a:cubicBezTo>
                    <a:pt x="5004246" y="1335401"/>
                    <a:pt x="5006710" y="1335782"/>
                    <a:pt x="5009208" y="1336163"/>
                  </a:cubicBezTo>
                  <a:cubicBezTo>
                    <a:pt x="5012504" y="1338206"/>
                    <a:pt x="5015801" y="1340250"/>
                    <a:pt x="5019062" y="1342293"/>
                  </a:cubicBezTo>
                  <a:lnTo>
                    <a:pt x="5013198" y="1340423"/>
                  </a:lnTo>
                  <a:close/>
                  <a:moveTo>
                    <a:pt x="4982317" y="1335817"/>
                  </a:moveTo>
                  <a:lnTo>
                    <a:pt x="5004073" y="1342778"/>
                  </a:lnTo>
                  <a:cubicBezTo>
                    <a:pt x="5020138" y="1353756"/>
                    <a:pt x="5036134" y="1364699"/>
                    <a:pt x="5052026" y="1375608"/>
                  </a:cubicBezTo>
                  <a:cubicBezTo>
                    <a:pt x="5101263" y="1409373"/>
                    <a:pt x="5151471" y="1443797"/>
                    <a:pt x="5202824" y="1477458"/>
                  </a:cubicBezTo>
                  <a:cubicBezTo>
                    <a:pt x="5145641" y="1442134"/>
                    <a:pt x="5089083" y="1405287"/>
                    <a:pt x="5033635" y="1369167"/>
                  </a:cubicBezTo>
                  <a:cubicBezTo>
                    <a:pt x="5016668" y="1358119"/>
                    <a:pt x="4999562" y="1346968"/>
                    <a:pt x="4982352" y="1335852"/>
                  </a:cubicBezTo>
                  <a:close/>
                  <a:moveTo>
                    <a:pt x="5055148" y="1371556"/>
                  </a:moveTo>
                  <a:cubicBezTo>
                    <a:pt x="5046404" y="1365565"/>
                    <a:pt x="5037626" y="1359539"/>
                    <a:pt x="5028847" y="1353513"/>
                  </a:cubicBezTo>
                  <a:lnTo>
                    <a:pt x="5053275" y="1365149"/>
                  </a:lnTo>
                  <a:lnTo>
                    <a:pt x="5069756" y="1377063"/>
                  </a:lnTo>
                  <a:cubicBezTo>
                    <a:pt x="5108236" y="1404871"/>
                    <a:pt x="5147411" y="1433130"/>
                    <a:pt x="5187244" y="1461078"/>
                  </a:cubicBezTo>
                  <a:cubicBezTo>
                    <a:pt x="5142449" y="1431399"/>
                    <a:pt x="5098382" y="1401200"/>
                    <a:pt x="5055148" y="1371522"/>
                  </a:cubicBezTo>
                  <a:close/>
                  <a:moveTo>
                    <a:pt x="5025308" y="1338726"/>
                  </a:moveTo>
                  <a:cubicBezTo>
                    <a:pt x="5028223" y="1339211"/>
                    <a:pt x="5031172" y="1339696"/>
                    <a:pt x="5034156" y="1340180"/>
                  </a:cubicBezTo>
                  <a:cubicBezTo>
                    <a:pt x="5039465" y="1344198"/>
                    <a:pt x="5044774" y="1348250"/>
                    <a:pt x="5050083" y="1352267"/>
                  </a:cubicBezTo>
                  <a:cubicBezTo>
                    <a:pt x="5046474" y="1351089"/>
                    <a:pt x="5042900" y="1349946"/>
                    <a:pt x="5039291" y="1348804"/>
                  </a:cubicBezTo>
                  <a:cubicBezTo>
                    <a:pt x="5034642" y="1345444"/>
                    <a:pt x="5029958" y="1342085"/>
                    <a:pt x="5025308" y="1338726"/>
                  </a:cubicBezTo>
                  <a:close/>
                  <a:moveTo>
                    <a:pt x="4960318" y="1328752"/>
                  </a:moveTo>
                  <a:lnTo>
                    <a:pt x="4963753" y="1329860"/>
                  </a:lnTo>
                  <a:cubicBezTo>
                    <a:pt x="4986203" y="1344371"/>
                    <a:pt x="5008479" y="1358881"/>
                    <a:pt x="5030582" y="1373253"/>
                  </a:cubicBezTo>
                  <a:cubicBezTo>
                    <a:pt x="5092831" y="1413806"/>
                    <a:pt x="5156398" y="1455190"/>
                    <a:pt x="5220798" y="1494462"/>
                  </a:cubicBezTo>
                  <a:cubicBezTo>
                    <a:pt x="5148313" y="1452974"/>
                    <a:pt x="5076661" y="1408577"/>
                    <a:pt x="5006571" y="1365149"/>
                  </a:cubicBezTo>
                  <a:cubicBezTo>
                    <a:pt x="4985752" y="1352232"/>
                    <a:pt x="4964725" y="1339211"/>
                    <a:pt x="4943524" y="1326190"/>
                  </a:cubicBezTo>
                  <a:cubicBezTo>
                    <a:pt x="4949145" y="1327055"/>
                    <a:pt x="4954732" y="1327921"/>
                    <a:pt x="4960318" y="1328752"/>
                  </a:cubicBezTo>
                  <a:close/>
                  <a:moveTo>
                    <a:pt x="4696091" y="1356388"/>
                  </a:moveTo>
                  <a:lnTo>
                    <a:pt x="4694322" y="1355487"/>
                  </a:lnTo>
                  <a:cubicBezTo>
                    <a:pt x="4695571" y="1355349"/>
                    <a:pt x="4696785" y="1355210"/>
                    <a:pt x="4698000" y="1355072"/>
                  </a:cubicBezTo>
                  <a:cubicBezTo>
                    <a:pt x="4697375" y="1355522"/>
                    <a:pt x="4696716" y="1355938"/>
                    <a:pt x="4696057" y="1356388"/>
                  </a:cubicBezTo>
                  <a:close/>
                  <a:moveTo>
                    <a:pt x="4614030" y="1332804"/>
                  </a:moveTo>
                  <a:lnTo>
                    <a:pt x="4610144" y="1330795"/>
                  </a:lnTo>
                  <a:cubicBezTo>
                    <a:pt x="4611601" y="1331107"/>
                    <a:pt x="4613093" y="1331384"/>
                    <a:pt x="4614585" y="1331696"/>
                  </a:cubicBezTo>
                  <a:cubicBezTo>
                    <a:pt x="4614412" y="1332077"/>
                    <a:pt x="4614204" y="1332458"/>
                    <a:pt x="4614030" y="1332804"/>
                  </a:cubicBezTo>
                  <a:close/>
                  <a:moveTo>
                    <a:pt x="4588423" y="1288130"/>
                  </a:moveTo>
                  <a:cubicBezTo>
                    <a:pt x="4588423" y="1288130"/>
                    <a:pt x="4588214" y="1288061"/>
                    <a:pt x="4588111" y="1288026"/>
                  </a:cubicBezTo>
                  <a:lnTo>
                    <a:pt x="4588111" y="1288026"/>
                  </a:lnTo>
                  <a:cubicBezTo>
                    <a:pt x="4588111" y="1288026"/>
                    <a:pt x="4588319" y="1288095"/>
                    <a:pt x="4588423" y="1288130"/>
                  </a:cubicBezTo>
                  <a:close/>
                  <a:moveTo>
                    <a:pt x="4705390" y="1356284"/>
                  </a:moveTo>
                  <a:cubicBezTo>
                    <a:pt x="4706570" y="1355418"/>
                    <a:pt x="4707785" y="1354552"/>
                    <a:pt x="4709034" y="1353617"/>
                  </a:cubicBezTo>
                  <a:cubicBezTo>
                    <a:pt x="4710769" y="1353375"/>
                    <a:pt x="4712504" y="1353098"/>
                    <a:pt x="4714238" y="1352821"/>
                  </a:cubicBezTo>
                  <a:cubicBezTo>
                    <a:pt x="4713059" y="1353444"/>
                    <a:pt x="4711914" y="1354068"/>
                    <a:pt x="4710838" y="1354622"/>
                  </a:cubicBezTo>
                  <a:cubicBezTo>
                    <a:pt x="4709034" y="1355176"/>
                    <a:pt x="4707229" y="1355730"/>
                    <a:pt x="4705390" y="1356284"/>
                  </a:cubicBezTo>
                  <a:close/>
                  <a:moveTo>
                    <a:pt x="4674682" y="1350951"/>
                  </a:moveTo>
                  <a:lnTo>
                    <a:pt x="4676626" y="1351955"/>
                  </a:lnTo>
                  <a:cubicBezTo>
                    <a:pt x="4675619" y="1352024"/>
                    <a:pt x="4674613" y="1352094"/>
                    <a:pt x="4673607" y="1352128"/>
                  </a:cubicBezTo>
                  <a:cubicBezTo>
                    <a:pt x="4673954" y="1351713"/>
                    <a:pt x="4674301" y="1351332"/>
                    <a:pt x="4674648" y="1350916"/>
                  </a:cubicBezTo>
                  <a:close/>
                  <a:moveTo>
                    <a:pt x="4802754" y="1278676"/>
                  </a:moveTo>
                  <a:cubicBezTo>
                    <a:pt x="4798069" y="1276078"/>
                    <a:pt x="4793385" y="1273481"/>
                    <a:pt x="4788666" y="1270918"/>
                  </a:cubicBezTo>
                  <a:cubicBezTo>
                    <a:pt x="4793940" y="1272927"/>
                    <a:pt x="4799145" y="1274866"/>
                    <a:pt x="4804350" y="1276771"/>
                  </a:cubicBezTo>
                  <a:lnTo>
                    <a:pt x="4802754" y="1278676"/>
                  </a:lnTo>
                  <a:close/>
                  <a:moveTo>
                    <a:pt x="4634224" y="1330034"/>
                  </a:moveTo>
                  <a:cubicBezTo>
                    <a:pt x="4630200" y="1329410"/>
                    <a:pt x="4626174" y="1328752"/>
                    <a:pt x="4622253" y="1328025"/>
                  </a:cubicBezTo>
                  <a:cubicBezTo>
                    <a:pt x="4622774" y="1326917"/>
                    <a:pt x="4623329" y="1325809"/>
                    <a:pt x="4623849" y="1324700"/>
                  </a:cubicBezTo>
                  <a:cubicBezTo>
                    <a:pt x="4627319" y="1326467"/>
                    <a:pt x="4630754" y="1328233"/>
                    <a:pt x="4634224" y="1329999"/>
                  </a:cubicBezTo>
                  <a:close/>
                  <a:moveTo>
                    <a:pt x="4823850" y="1290381"/>
                  </a:moveTo>
                  <a:cubicBezTo>
                    <a:pt x="4818368" y="1287333"/>
                    <a:pt x="4812885" y="1284286"/>
                    <a:pt x="4807368" y="1281204"/>
                  </a:cubicBezTo>
                  <a:lnTo>
                    <a:pt x="4809554" y="1278606"/>
                  </a:lnTo>
                  <a:cubicBezTo>
                    <a:pt x="4816147" y="1280996"/>
                    <a:pt x="4822670" y="1283351"/>
                    <a:pt x="4829159" y="1285637"/>
                  </a:cubicBezTo>
                  <a:cubicBezTo>
                    <a:pt x="4827389" y="1287230"/>
                    <a:pt x="4825620" y="1288823"/>
                    <a:pt x="4823850" y="1290346"/>
                  </a:cubicBezTo>
                  <a:close/>
                  <a:moveTo>
                    <a:pt x="4876314" y="1302433"/>
                  </a:moveTo>
                  <a:lnTo>
                    <a:pt x="4873989" y="1301082"/>
                  </a:lnTo>
                  <a:cubicBezTo>
                    <a:pt x="4873989" y="1301082"/>
                    <a:pt x="4873677" y="1300909"/>
                    <a:pt x="4873538" y="1300805"/>
                  </a:cubicBezTo>
                  <a:cubicBezTo>
                    <a:pt x="4874752" y="1301221"/>
                    <a:pt x="4876002" y="1301636"/>
                    <a:pt x="4877216" y="1302017"/>
                  </a:cubicBezTo>
                  <a:cubicBezTo>
                    <a:pt x="4876904" y="1302156"/>
                    <a:pt x="4876592" y="1302294"/>
                    <a:pt x="4876279" y="1302433"/>
                  </a:cubicBezTo>
                  <a:close/>
                  <a:moveTo>
                    <a:pt x="4892379" y="1300909"/>
                  </a:moveTo>
                  <a:lnTo>
                    <a:pt x="4895190" y="1302606"/>
                  </a:lnTo>
                  <a:cubicBezTo>
                    <a:pt x="4893906" y="1302190"/>
                    <a:pt x="4892622" y="1301775"/>
                    <a:pt x="4891338" y="1301359"/>
                  </a:cubicBezTo>
                  <a:lnTo>
                    <a:pt x="4892379" y="1300909"/>
                  </a:lnTo>
                  <a:close/>
                  <a:moveTo>
                    <a:pt x="4868472" y="1315419"/>
                  </a:moveTo>
                  <a:cubicBezTo>
                    <a:pt x="4868819" y="1315454"/>
                    <a:pt x="4869166" y="1315489"/>
                    <a:pt x="4869513" y="1315558"/>
                  </a:cubicBezTo>
                  <a:cubicBezTo>
                    <a:pt x="4869305" y="1315558"/>
                    <a:pt x="4869097" y="1315627"/>
                    <a:pt x="4868888" y="1315662"/>
                  </a:cubicBezTo>
                  <a:lnTo>
                    <a:pt x="4868472" y="1315419"/>
                  </a:lnTo>
                  <a:close/>
                  <a:moveTo>
                    <a:pt x="4704731" y="1340665"/>
                  </a:moveTo>
                  <a:cubicBezTo>
                    <a:pt x="4708999" y="1340665"/>
                    <a:pt x="4713197" y="1340665"/>
                    <a:pt x="4717257" y="1340596"/>
                  </a:cubicBezTo>
                  <a:cubicBezTo>
                    <a:pt x="4715453" y="1342051"/>
                    <a:pt x="4713579" y="1343574"/>
                    <a:pt x="4711567" y="1345098"/>
                  </a:cubicBezTo>
                  <a:lnTo>
                    <a:pt x="4704141" y="1341219"/>
                  </a:lnTo>
                  <a:cubicBezTo>
                    <a:pt x="4704315" y="1341012"/>
                    <a:pt x="4704523" y="1340838"/>
                    <a:pt x="4704696" y="1340631"/>
                  </a:cubicBezTo>
                  <a:close/>
                  <a:moveTo>
                    <a:pt x="4648103" y="1312406"/>
                  </a:moveTo>
                  <a:lnTo>
                    <a:pt x="4645224" y="1310952"/>
                  </a:lnTo>
                  <a:cubicBezTo>
                    <a:pt x="4645224" y="1310952"/>
                    <a:pt x="4644912" y="1310813"/>
                    <a:pt x="4644773" y="1310709"/>
                  </a:cubicBezTo>
                  <a:cubicBezTo>
                    <a:pt x="4646022" y="1311021"/>
                    <a:pt x="4647271" y="1311298"/>
                    <a:pt x="4648485" y="1311610"/>
                  </a:cubicBezTo>
                  <a:cubicBezTo>
                    <a:pt x="4648347" y="1311887"/>
                    <a:pt x="4648242" y="1312164"/>
                    <a:pt x="4648103" y="1312406"/>
                  </a:cubicBezTo>
                  <a:close/>
                  <a:moveTo>
                    <a:pt x="4652233" y="1242971"/>
                  </a:moveTo>
                  <a:cubicBezTo>
                    <a:pt x="4652614" y="1243179"/>
                    <a:pt x="4652996" y="1243352"/>
                    <a:pt x="4653378" y="1243525"/>
                  </a:cubicBezTo>
                  <a:cubicBezTo>
                    <a:pt x="4652996" y="1243352"/>
                    <a:pt x="4652614" y="1243179"/>
                    <a:pt x="4652198" y="1243006"/>
                  </a:cubicBezTo>
                  <a:lnTo>
                    <a:pt x="4652198" y="1242936"/>
                  </a:lnTo>
                  <a:close/>
                  <a:moveTo>
                    <a:pt x="4875932" y="1308078"/>
                  </a:moveTo>
                  <a:lnTo>
                    <a:pt x="4880200" y="1310571"/>
                  </a:lnTo>
                  <a:cubicBezTo>
                    <a:pt x="4877910" y="1310155"/>
                    <a:pt x="4875550" y="1309705"/>
                    <a:pt x="4873191" y="1309255"/>
                  </a:cubicBezTo>
                  <a:cubicBezTo>
                    <a:pt x="4874093" y="1308874"/>
                    <a:pt x="4875030" y="1308493"/>
                    <a:pt x="4875932" y="1308078"/>
                  </a:cubicBezTo>
                  <a:close/>
                  <a:moveTo>
                    <a:pt x="4780963" y="1329168"/>
                  </a:moveTo>
                  <a:lnTo>
                    <a:pt x="4782421" y="1329930"/>
                  </a:lnTo>
                  <a:cubicBezTo>
                    <a:pt x="4781206" y="1330137"/>
                    <a:pt x="4779957" y="1330311"/>
                    <a:pt x="4778708" y="1330484"/>
                  </a:cubicBezTo>
                  <a:cubicBezTo>
                    <a:pt x="4779471" y="1330034"/>
                    <a:pt x="4780235" y="1329583"/>
                    <a:pt x="4780963" y="1329168"/>
                  </a:cubicBezTo>
                  <a:close/>
                  <a:moveTo>
                    <a:pt x="4766980" y="1340977"/>
                  </a:moveTo>
                  <a:cubicBezTo>
                    <a:pt x="4950360" y="1436247"/>
                    <a:pt x="5147203" y="1531586"/>
                    <a:pt x="5351506" y="1591048"/>
                  </a:cubicBezTo>
                  <a:cubicBezTo>
                    <a:pt x="5129125" y="1533110"/>
                    <a:pt x="4925898" y="1436282"/>
                    <a:pt x="4770311" y="1356215"/>
                  </a:cubicBezTo>
                  <a:cubicBezTo>
                    <a:pt x="4763683" y="1352821"/>
                    <a:pt x="4757125" y="1349427"/>
                    <a:pt x="4750567" y="1345998"/>
                  </a:cubicBezTo>
                  <a:lnTo>
                    <a:pt x="4749943" y="1345687"/>
                  </a:lnTo>
                  <a:cubicBezTo>
                    <a:pt x="4755495" y="1344302"/>
                    <a:pt x="4761220" y="1342709"/>
                    <a:pt x="4766980" y="1340977"/>
                  </a:cubicBezTo>
                  <a:close/>
                  <a:moveTo>
                    <a:pt x="4648798" y="1255023"/>
                  </a:moveTo>
                  <a:cubicBezTo>
                    <a:pt x="4649492" y="1252668"/>
                    <a:pt x="4650151" y="1250313"/>
                    <a:pt x="4650845" y="1247923"/>
                  </a:cubicBezTo>
                  <a:cubicBezTo>
                    <a:pt x="4657299" y="1250763"/>
                    <a:pt x="4663752" y="1253464"/>
                    <a:pt x="4669998" y="1256027"/>
                  </a:cubicBezTo>
                  <a:cubicBezTo>
                    <a:pt x="4669061" y="1258797"/>
                    <a:pt x="4668159" y="1261533"/>
                    <a:pt x="4667222" y="1264235"/>
                  </a:cubicBezTo>
                  <a:cubicBezTo>
                    <a:pt x="4661081" y="1261118"/>
                    <a:pt x="4654939" y="1258036"/>
                    <a:pt x="4648798" y="1255023"/>
                  </a:cubicBezTo>
                  <a:close/>
                  <a:moveTo>
                    <a:pt x="4791754" y="1327159"/>
                  </a:moveTo>
                  <a:cubicBezTo>
                    <a:pt x="4791060" y="1327436"/>
                    <a:pt x="4790366" y="1327713"/>
                    <a:pt x="4789638" y="1327990"/>
                  </a:cubicBezTo>
                  <a:lnTo>
                    <a:pt x="4788145" y="1327229"/>
                  </a:lnTo>
                  <a:cubicBezTo>
                    <a:pt x="4789325" y="1327229"/>
                    <a:pt x="4790540" y="1327229"/>
                    <a:pt x="4791754" y="1327194"/>
                  </a:cubicBezTo>
                  <a:close/>
                  <a:moveTo>
                    <a:pt x="4743142" y="1342154"/>
                  </a:moveTo>
                  <a:lnTo>
                    <a:pt x="4742587" y="1341877"/>
                  </a:lnTo>
                  <a:cubicBezTo>
                    <a:pt x="4743905" y="1341012"/>
                    <a:pt x="4745224" y="1340111"/>
                    <a:pt x="4746508" y="1339211"/>
                  </a:cubicBezTo>
                  <a:cubicBezTo>
                    <a:pt x="4748312" y="1339072"/>
                    <a:pt x="4750116" y="1338899"/>
                    <a:pt x="4751955" y="1338761"/>
                  </a:cubicBezTo>
                  <a:cubicBezTo>
                    <a:pt x="4749908" y="1339730"/>
                    <a:pt x="4747826" y="1340665"/>
                    <a:pt x="4745779" y="1341566"/>
                  </a:cubicBezTo>
                  <a:lnTo>
                    <a:pt x="4743142" y="1342154"/>
                  </a:lnTo>
                  <a:close/>
                  <a:moveTo>
                    <a:pt x="4709415" y="1335678"/>
                  </a:moveTo>
                  <a:cubicBezTo>
                    <a:pt x="4710526" y="1334466"/>
                    <a:pt x="4711601" y="1333254"/>
                    <a:pt x="4712677" y="1332042"/>
                  </a:cubicBezTo>
                  <a:lnTo>
                    <a:pt x="4719443" y="1335575"/>
                  </a:lnTo>
                  <a:cubicBezTo>
                    <a:pt x="4716112" y="1335644"/>
                    <a:pt x="4712746" y="1335678"/>
                    <a:pt x="4709415" y="1335713"/>
                  </a:cubicBezTo>
                  <a:close/>
                  <a:moveTo>
                    <a:pt x="4810734" y="1308389"/>
                  </a:moveTo>
                  <a:lnTo>
                    <a:pt x="4813128" y="1308701"/>
                  </a:lnTo>
                  <a:lnTo>
                    <a:pt x="4821733" y="1313376"/>
                  </a:lnTo>
                  <a:cubicBezTo>
                    <a:pt x="4817951" y="1315385"/>
                    <a:pt x="4813857" y="1317428"/>
                    <a:pt x="4809346" y="1319540"/>
                  </a:cubicBezTo>
                  <a:lnTo>
                    <a:pt x="4801643" y="1315454"/>
                  </a:lnTo>
                  <a:cubicBezTo>
                    <a:pt x="4804905" y="1313064"/>
                    <a:pt x="4807889" y="1310744"/>
                    <a:pt x="4810734" y="1308424"/>
                  </a:cubicBezTo>
                  <a:close/>
                  <a:moveTo>
                    <a:pt x="4740088" y="1326986"/>
                  </a:moveTo>
                  <a:lnTo>
                    <a:pt x="4748659" y="1331453"/>
                  </a:lnTo>
                  <a:cubicBezTo>
                    <a:pt x="4747306" y="1332423"/>
                    <a:pt x="4745953" y="1333393"/>
                    <a:pt x="4744599" y="1334362"/>
                  </a:cubicBezTo>
                  <a:cubicBezTo>
                    <a:pt x="4740158" y="1334709"/>
                    <a:pt x="4735786" y="1334951"/>
                    <a:pt x="4731553" y="1335159"/>
                  </a:cubicBezTo>
                  <a:cubicBezTo>
                    <a:pt x="4734467" y="1332492"/>
                    <a:pt x="4737313" y="1329757"/>
                    <a:pt x="4740088" y="1326986"/>
                  </a:cubicBezTo>
                  <a:close/>
                  <a:moveTo>
                    <a:pt x="4725897" y="1333220"/>
                  </a:moveTo>
                  <a:lnTo>
                    <a:pt x="4716043" y="1328094"/>
                  </a:lnTo>
                  <a:cubicBezTo>
                    <a:pt x="4717257" y="1326674"/>
                    <a:pt x="4718437" y="1325220"/>
                    <a:pt x="4719616" y="1323765"/>
                  </a:cubicBezTo>
                  <a:cubicBezTo>
                    <a:pt x="4724544" y="1324285"/>
                    <a:pt x="4729541" y="1324770"/>
                    <a:pt x="4734467" y="1325185"/>
                  </a:cubicBezTo>
                  <a:cubicBezTo>
                    <a:pt x="4731692" y="1327921"/>
                    <a:pt x="4728812" y="1330622"/>
                    <a:pt x="4725862" y="1333220"/>
                  </a:cubicBezTo>
                  <a:close/>
                  <a:moveTo>
                    <a:pt x="4711324" y="1325635"/>
                  </a:moveTo>
                  <a:lnTo>
                    <a:pt x="4704141" y="1321895"/>
                  </a:lnTo>
                  <a:cubicBezTo>
                    <a:pt x="4707264" y="1322311"/>
                    <a:pt x="4710387" y="1322692"/>
                    <a:pt x="4713440" y="1323073"/>
                  </a:cubicBezTo>
                  <a:cubicBezTo>
                    <a:pt x="4712746" y="1323939"/>
                    <a:pt x="4712018" y="1324770"/>
                    <a:pt x="4711289" y="1325635"/>
                  </a:cubicBezTo>
                  <a:close/>
                  <a:moveTo>
                    <a:pt x="4661497" y="1280650"/>
                  </a:moveTo>
                  <a:cubicBezTo>
                    <a:pt x="4660387" y="1280096"/>
                    <a:pt x="4659242" y="1279507"/>
                    <a:pt x="4658131" y="1278953"/>
                  </a:cubicBezTo>
                  <a:cubicBezTo>
                    <a:pt x="4659346" y="1279299"/>
                    <a:pt x="4660526" y="1279645"/>
                    <a:pt x="4661740" y="1279992"/>
                  </a:cubicBezTo>
                  <a:lnTo>
                    <a:pt x="4661497" y="1280650"/>
                  </a:lnTo>
                  <a:close/>
                  <a:moveTo>
                    <a:pt x="4666251" y="1283039"/>
                  </a:moveTo>
                  <a:lnTo>
                    <a:pt x="4666841" y="1281377"/>
                  </a:lnTo>
                  <a:cubicBezTo>
                    <a:pt x="4673052" y="1283074"/>
                    <a:pt x="4679297" y="1284702"/>
                    <a:pt x="4685439" y="1286225"/>
                  </a:cubicBezTo>
                  <a:cubicBezTo>
                    <a:pt x="4684676" y="1288026"/>
                    <a:pt x="4683878" y="1289827"/>
                    <a:pt x="4683045" y="1291628"/>
                  </a:cubicBezTo>
                  <a:cubicBezTo>
                    <a:pt x="4677424" y="1288753"/>
                    <a:pt x="4671837" y="1285879"/>
                    <a:pt x="4666251" y="1283039"/>
                  </a:cubicBezTo>
                  <a:close/>
                  <a:moveTo>
                    <a:pt x="4808583" y="1300459"/>
                  </a:moveTo>
                  <a:cubicBezTo>
                    <a:pt x="4809554" y="1300701"/>
                    <a:pt x="4810491" y="1300944"/>
                    <a:pt x="4811463" y="1301151"/>
                  </a:cubicBezTo>
                  <a:cubicBezTo>
                    <a:pt x="4811255" y="1301324"/>
                    <a:pt x="4811047" y="1301498"/>
                    <a:pt x="4810838" y="1301671"/>
                  </a:cubicBezTo>
                  <a:lnTo>
                    <a:pt x="4808583" y="1300459"/>
                  </a:lnTo>
                  <a:close/>
                  <a:moveTo>
                    <a:pt x="4817605" y="1302606"/>
                  </a:moveTo>
                  <a:cubicBezTo>
                    <a:pt x="4822705" y="1303818"/>
                    <a:pt x="4827736" y="1304961"/>
                    <a:pt x="4832698" y="1306069"/>
                  </a:cubicBezTo>
                  <a:cubicBezTo>
                    <a:pt x="4827216" y="1305411"/>
                    <a:pt x="4821664" y="1304718"/>
                    <a:pt x="4816008" y="1304026"/>
                  </a:cubicBezTo>
                  <a:cubicBezTo>
                    <a:pt x="4816286" y="1303783"/>
                    <a:pt x="4816529" y="1303575"/>
                    <a:pt x="4816771" y="1303333"/>
                  </a:cubicBezTo>
                  <a:lnTo>
                    <a:pt x="4817605" y="1302606"/>
                  </a:lnTo>
                  <a:close/>
                  <a:moveTo>
                    <a:pt x="4786411" y="1305134"/>
                  </a:moveTo>
                  <a:cubicBezTo>
                    <a:pt x="4792240" y="1305965"/>
                    <a:pt x="4797965" y="1306727"/>
                    <a:pt x="4803656" y="1307454"/>
                  </a:cubicBezTo>
                  <a:cubicBezTo>
                    <a:pt x="4801400" y="1309220"/>
                    <a:pt x="4799041" y="1310987"/>
                    <a:pt x="4796647" y="1312753"/>
                  </a:cubicBezTo>
                  <a:lnTo>
                    <a:pt x="4785058" y="1306588"/>
                  </a:lnTo>
                  <a:cubicBezTo>
                    <a:pt x="4785509" y="1306104"/>
                    <a:pt x="4785960" y="1305619"/>
                    <a:pt x="4786411" y="1305134"/>
                  </a:cubicBezTo>
                  <a:close/>
                  <a:moveTo>
                    <a:pt x="4800915" y="1302052"/>
                  </a:moveTo>
                  <a:cubicBezTo>
                    <a:pt x="4797479" y="1301602"/>
                    <a:pt x="4794044" y="1301117"/>
                    <a:pt x="4790540" y="1300632"/>
                  </a:cubicBezTo>
                  <a:cubicBezTo>
                    <a:pt x="4791373" y="1299697"/>
                    <a:pt x="4792240" y="1298727"/>
                    <a:pt x="4793073" y="1297792"/>
                  </a:cubicBezTo>
                  <a:lnTo>
                    <a:pt x="4800915" y="1302052"/>
                  </a:lnTo>
                  <a:close/>
                  <a:moveTo>
                    <a:pt x="4733843" y="1304441"/>
                  </a:moveTo>
                  <a:lnTo>
                    <a:pt x="4747410" y="1311541"/>
                  </a:lnTo>
                  <a:cubicBezTo>
                    <a:pt x="4744704" y="1314623"/>
                    <a:pt x="4741893" y="1317705"/>
                    <a:pt x="4739013" y="1320649"/>
                  </a:cubicBezTo>
                  <a:lnTo>
                    <a:pt x="4726869" y="1314380"/>
                  </a:lnTo>
                  <a:cubicBezTo>
                    <a:pt x="4729367" y="1310987"/>
                    <a:pt x="4731692" y="1307697"/>
                    <a:pt x="4733843" y="1304441"/>
                  </a:cubicBezTo>
                  <a:close/>
                  <a:moveTo>
                    <a:pt x="4727667" y="1295472"/>
                  </a:moveTo>
                  <a:cubicBezTo>
                    <a:pt x="4729367" y="1295783"/>
                    <a:pt x="4731067" y="1296130"/>
                    <a:pt x="4732732" y="1296441"/>
                  </a:cubicBezTo>
                  <a:cubicBezTo>
                    <a:pt x="4732455" y="1296857"/>
                    <a:pt x="4732212" y="1297273"/>
                    <a:pt x="4731934" y="1297723"/>
                  </a:cubicBezTo>
                  <a:lnTo>
                    <a:pt x="4727667" y="1295472"/>
                  </a:lnTo>
                  <a:close/>
                  <a:moveTo>
                    <a:pt x="4713822" y="1293983"/>
                  </a:moveTo>
                  <a:lnTo>
                    <a:pt x="4729193" y="1302017"/>
                  </a:lnTo>
                  <a:cubicBezTo>
                    <a:pt x="4727007" y="1305272"/>
                    <a:pt x="4724683" y="1308597"/>
                    <a:pt x="4722219" y="1311956"/>
                  </a:cubicBezTo>
                  <a:lnTo>
                    <a:pt x="4708062" y="1304580"/>
                  </a:lnTo>
                  <a:cubicBezTo>
                    <a:pt x="4710179" y="1300909"/>
                    <a:pt x="4712087" y="1297411"/>
                    <a:pt x="4713857" y="1293983"/>
                  </a:cubicBezTo>
                  <a:close/>
                  <a:moveTo>
                    <a:pt x="4738284" y="1297480"/>
                  </a:moveTo>
                  <a:cubicBezTo>
                    <a:pt x="4744391" y="1298589"/>
                    <a:pt x="4750428" y="1299628"/>
                    <a:pt x="4756432" y="1300597"/>
                  </a:cubicBezTo>
                  <a:cubicBezTo>
                    <a:pt x="4754523" y="1303056"/>
                    <a:pt x="4752684" y="1305376"/>
                    <a:pt x="4750811" y="1307593"/>
                  </a:cubicBezTo>
                  <a:lnTo>
                    <a:pt x="4736584" y="1300147"/>
                  </a:lnTo>
                  <a:cubicBezTo>
                    <a:pt x="4737139" y="1299247"/>
                    <a:pt x="4737695" y="1298346"/>
                    <a:pt x="4738250" y="1297446"/>
                  </a:cubicBezTo>
                  <a:close/>
                  <a:moveTo>
                    <a:pt x="4700810" y="1306519"/>
                  </a:moveTo>
                  <a:cubicBezTo>
                    <a:pt x="4699041" y="1309463"/>
                    <a:pt x="4697132" y="1312510"/>
                    <a:pt x="4695120" y="1315558"/>
                  </a:cubicBezTo>
                  <a:cubicBezTo>
                    <a:pt x="4694044" y="1315385"/>
                    <a:pt x="4692968" y="1315212"/>
                    <a:pt x="4691893" y="1315038"/>
                  </a:cubicBezTo>
                  <a:lnTo>
                    <a:pt x="4690401" y="1314796"/>
                  </a:lnTo>
                  <a:cubicBezTo>
                    <a:pt x="4687694" y="1313411"/>
                    <a:pt x="4685022" y="1312025"/>
                    <a:pt x="4682316" y="1310640"/>
                  </a:cubicBezTo>
                  <a:lnTo>
                    <a:pt x="4680130" y="1309497"/>
                  </a:lnTo>
                  <a:cubicBezTo>
                    <a:pt x="4682143" y="1305653"/>
                    <a:pt x="4683947" y="1302086"/>
                    <a:pt x="4685578" y="1298623"/>
                  </a:cubicBezTo>
                  <a:lnTo>
                    <a:pt x="4700810" y="1306519"/>
                  </a:lnTo>
                  <a:close/>
                  <a:moveTo>
                    <a:pt x="4717153" y="1318501"/>
                  </a:moveTo>
                  <a:cubicBezTo>
                    <a:pt x="4711462" y="1317844"/>
                    <a:pt x="4706084" y="1317151"/>
                    <a:pt x="4700810" y="1316389"/>
                  </a:cubicBezTo>
                  <a:cubicBezTo>
                    <a:pt x="4702441" y="1313896"/>
                    <a:pt x="4703968" y="1311402"/>
                    <a:pt x="4705460" y="1308943"/>
                  </a:cubicBezTo>
                  <a:lnTo>
                    <a:pt x="4719096" y="1316043"/>
                  </a:lnTo>
                  <a:cubicBezTo>
                    <a:pt x="4718472" y="1316839"/>
                    <a:pt x="4717813" y="1317670"/>
                    <a:pt x="4717153" y="1318501"/>
                  </a:cubicBezTo>
                  <a:close/>
                  <a:moveTo>
                    <a:pt x="4725585" y="1319437"/>
                  </a:moveTo>
                  <a:cubicBezTo>
                    <a:pt x="4724821" y="1319367"/>
                    <a:pt x="4724023" y="1319263"/>
                    <a:pt x="4723260" y="1319194"/>
                  </a:cubicBezTo>
                  <a:cubicBezTo>
                    <a:pt x="4723434" y="1318952"/>
                    <a:pt x="4723607" y="1318744"/>
                    <a:pt x="4723815" y="1318501"/>
                  </a:cubicBezTo>
                  <a:lnTo>
                    <a:pt x="4725585" y="1319437"/>
                  </a:lnTo>
                  <a:close/>
                  <a:moveTo>
                    <a:pt x="4745779" y="1321133"/>
                  </a:moveTo>
                  <a:cubicBezTo>
                    <a:pt x="4747896" y="1318848"/>
                    <a:pt x="4750047" y="1316493"/>
                    <a:pt x="4752163" y="1314069"/>
                  </a:cubicBezTo>
                  <a:lnTo>
                    <a:pt x="4763337" y="1319921"/>
                  </a:lnTo>
                  <a:cubicBezTo>
                    <a:pt x="4762539" y="1320579"/>
                    <a:pt x="4761740" y="1321272"/>
                    <a:pt x="4760942" y="1321930"/>
                  </a:cubicBezTo>
                  <a:cubicBezTo>
                    <a:pt x="4755633" y="1321722"/>
                    <a:pt x="4750637" y="1321480"/>
                    <a:pt x="4745814" y="1321133"/>
                  </a:cubicBezTo>
                  <a:close/>
                  <a:moveTo>
                    <a:pt x="4755529" y="1310086"/>
                  </a:moveTo>
                  <a:cubicBezTo>
                    <a:pt x="4757784" y="1307385"/>
                    <a:pt x="4760040" y="1304511"/>
                    <a:pt x="4762261" y="1301532"/>
                  </a:cubicBezTo>
                  <a:lnTo>
                    <a:pt x="4765765" y="1302086"/>
                  </a:lnTo>
                  <a:lnTo>
                    <a:pt x="4776556" y="1307835"/>
                  </a:lnTo>
                  <a:cubicBezTo>
                    <a:pt x="4773642" y="1310709"/>
                    <a:pt x="4770588" y="1313549"/>
                    <a:pt x="4767431" y="1316320"/>
                  </a:cubicBezTo>
                  <a:lnTo>
                    <a:pt x="4755529" y="1310086"/>
                  </a:lnTo>
                  <a:close/>
                  <a:moveTo>
                    <a:pt x="4742795" y="1289896"/>
                  </a:moveTo>
                  <a:lnTo>
                    <a:pt x="4752025" y="1294779"/>
                  </a:lnTo>
                  <a:cubicBezTo>
                    <a:pt x="4748347" y="1294156"/>
                    <a:pt x="4744704" y="1293532"/>
                    <a:pt x="4741060" y="1292874"/>
                  </a:cubicBezTo>
                  <a:cubicBezTo>
                    <a:pt x="4741650" y="1291905"/>
                    <a:pt x="4742205" y="1290900"/>
                    <a:pt x="4742795" y="1289896"/>
                  </a:cubicBezTo>
                  <a:close/>
                  <a:moveTo>
                    <a:pt x="4709068" y="1291697"/>
                  </a:moveTo>
                  <a:cubicBezTo>
                    <a:pt x="4707334" y="1295091"/>
                    <a:pt x="4705460" y="1298519"/>
                    <a:pt x="4703378" y="1302121"/>
                  </a:cubicBezTo>
                  <a:lnTo>
                    <a:pt x="4692691" y="1296545"/>
                  </a:lnTo>
                  <a:cubicBezTo>
                    <a:pt x="4691511" y="1295922"/>
                    <a:pt x="4690331" y="1295333"/>
                    <a:pt x="4689186" y="1294745"/>
                  </a:cubicBezTo>
                  <a:lnTo>
                    <a:pt x="4687729" y="1294017"/>
                  </a:lnTo>
                  <a:cubicBezTo>
                    <a:pt x="4688631" y="1292009"/>
                    <a:pt x="4689533" y="1290000"/>
                    <a:pt x="4690401" y="1287991"/>
                  </a:cubicBezTo>
                  <a:lnTo>
                    <a:pt x="4690609" y="1287507"/>
                  </a:lnTo>
                  <a:cubicBezTo>
                    <a:pt x="4696959" y="1289030"/>
                    <a:pt x="4703135" y="1290450"/>
                    <a:pt x="4709068" y="1291697"/>
                  </a:cubicBezTo>
                  <a:close/>
                  <a:moveTo>
                    <a:pt x="4826869" y="1310398"/>
                  </a:moveTo>
                  <a:cubicBezTo>
                    <a:pt x="4826869" y="1310398"/>
                    <a:pt x="4827008" y="1310398"/>
                    <a:pt x="4827077" y="1310398"/>
                  </a:cubicBezTo>
                  <a:cubicBezTo>
                    <a:pt x="4827077" y="1310398"/>
                    <a:pt x="4827042" y="1310398"/>
                    <a:pt x="4827008" y="1310432"/>
                  </a:cubicBezTo>
                  <a:lnTo>
                    <a:pt x="4826869" y="1310363"/>
                  </a:lnTo>
                  <a:close/>
                  <a:moveTo>
                    <a:pt x="4735543" y="1291870"/>
                  </a:moveTo>
                  <a:cubicBezTo>
                    <a:pt x="4729297" y="1290727"/>
                    <a:pt x="4722983" y="1289481"/>
                    <a:pt x="4716702" y="1288165"/>
                  </a:cubicBezTo>
                  <a:cubicBezTo>
                    <a:pt x="4718264" y="1285013"/>
                    <a:pt x="4719790" y="1281827"/>
                    <a:pt x="4721351" y="1278572"/>
                  </a:cubicBezTo>
                  <a:cubicBezTo>
                    <a:pt x="4726730" y="1281377"/>
                    <a:pt x="4732281" y="1284321"/>
                    <a:pt x="4738146" y="1287437"/>
                  </a:cubicBezTo>
                  <a:cubicBezTo>
                    <a:pt x="4737278" y="1288927"/>
                    <a:pt x="4736411" y="1290416"/>
                    <a:pt x="4735543" y="1291870"/>
                  </a:cubicBezTo>
                  <a:close/>
                  <a:moveTo>
                    <a:pt x="4687347" y="1281550"/>
                  </a:moveTo>
                  <a:cubicBezTo>
                    <a:pt x="4681102" y="1280026"/>
                    <a:pt x="4674752" y="1278364"/>
                    <a:pt x="4668471" y="1276632"/>
                  </a:cubicBezTo>
                  <a:cubicBezTo>
                    <a:pt x="4669061" y="1274936"/>
                    <a:pt x="4669686" y="1273204"/>
                    <a:pt x="4670276" y="1271472"/>
                  </a:cubicBezTo>
                  <a:lnTo>
                    <a:pt x="4673780" y="1273239"/>
                  </a:lnTo>
                  <a:cubicBezTo>
                    <a:pt x="4677736" y="1275247"/>
                    <a:pt x="4681726" y="1277256"/>
                    <a:pt x="4685717" y="1279299"/>
                  </a:cubicBezTo>
                  <a:lnTo>
                    <a:pt x="4687798" y="1280373"/>
                  </a:lnTo>
                  <a:lnTo>
                    <a:pt x="4687347" y="1281515"/>
                  </a:lnTo>
                  <a:close/>
                  <a:moveTo>
                    <a:pt x="4663406" y="1275213"/>
                  </a:moveTo>
                  <a:cubicBezTo>
                    <a:pt x="4657160" y="1273446"/>
                    <a:pt x="4650810" y="1271542"/>
                    <a:pt x="4644530" y="1269568"/>
                  </a:cubicBezTo>
                  <a:cubicBezTo>
                    <a:pt x="4645466" y="1266382"/>
                    <a:pt x="4646438" y="1263161"/>
                    <a:pt x="4647375" y="1259940"/>
                  </a:cubicBezTo>
                  <a:cubicBezTo>
                    <a:pt x="4653447" y="1262953"/>
                    <a:pt x="4659485" y="1266001"/>
                    <a:pt x="4665557" y="1269083"/>
                  </a:cubicBezTo>
                  <a:cubicBezTo>
                    <a:pt x="4664828" y="1271161"/>
                    <a:pt x="4664134" y="1273204"/>
                    <a:pt x="4663406" y="1275213"/>
                  </a:cubicBezTo>
                  <a:close/>
                  <a:moveTo>
                    <a:pt x="4680894" y="1296234"/>
                  </a:moveTo>
                  <a:cubicBezTo>
                    <a:pt x="4679263" y="1299731"/>
                    <a:pt x="4677458" y="1303298"/>
                    <a:pt x="4675446" y="1307108"/>
                  </a:cubicBezTo>
                  <a:lnTo>
                    <a:pt x="4674544" y="1306658"/>
                  </a:lnTo>
                  <a:cubicBezTo>
                    <a:pt x="4669651" y="1304130"/>
                    <a:pt x="4664759" y="1301636"/>
                    <a:pt x="4659901" y="1299177"/>
                  </a:cubicBezTo>
                  <a:cubicBezTo>
                    <a:pt x="4661566" y="1295229"/>
                    <a:pt x="4663059" y="1291489"/>
                    <a:pt x="4664447" y="1287853"/>
                  </a:cubicBezTo>
                  <a:cubicBezTo>
                    <a:pt x="4669929" y="1290623"/>
                    <a:pt x="4675411" y="1293429"/>
                    <a:pt x="4680894" y="1296268"/>
                  </a:cubicBezTo>
                  <a:close/>
                  <a:moveTo>
                    <a:pt x="4669651" y="1309809"/>
                  </a:moveTo>
                  <a:lnTo>
                    <a:pt x="4673086" y="1311575"/>
                  </a:lnTo>
                  <a:lnTo>
                    <a:pt x="4673086" y="1311679"/>
                  </a:lnTo>
                  <a:cubicBezTo>
                    <a:pt x="4667257" y="1310571"/>
                    <a:pt x="4661566" y="1309359"/>
                    <a:pt x="4655980" y="1308078"/>
                  </a:cubicBezTo>
                  <a:cubicBezTo>
                    <a:pt x="4656640" y="1306658"/>
                    <a:pt x="4657264" y="1305238"/>
                    <a:pt x="4657923" y="1303818"/>
                  </a:cubicBezTo>
                  <a:cubicBezTo>
                    <a:pt x="4661810" y="1305792"/>
                    <a:pt x="4665730" y="1307800"/>
                    <a:pt x="4669651" y="1309809"/>
                  </a:cubicBezTo>
                  <a:close/>
                  <a:moveTo>
                    <a:pt x="4702372" y="1335644"/>
                  </a:moveTo>
                  <a:cubicBezTo>
                    <a:pt x="4699249" y="1335609"/>
                    <a:pt x="4696126" y="1335540"/>
                    <a:pt x="4692968" y="1335436"/>
                  </a:cubicBezTo>
                  <a:lnTo>
                    <a:pt x="4688978" y="1333358"/>
                  </a:lnTo>
                  <a:cubicBezTo>
                    <a:pt x="4691407" y="1330137"/>
                    <a:pt x="4693801" y="1326778"/>
                    <a:pt x="4696126" y="1323419"/>
                  </a:cubicBezTo>
                  <a:lnTo>
                    <a:pt x="4707923" y="1329549"/>
                  </a:lnTo>
                  <a:cubicBezTo>
                    <a:pt x="4706119" y="1331592"/>
                    <a:pt x="4704245" y="1333601"/>
                    <a:pt x="4702372" y="1335609"/>
                  </a:cubicBezTo>
                  <a:close/>
                  <a:moveTo>
                    <a:pt x="4762989" y="1326813"/>
                  </a:moveTo>
                  <a:cubicBezTo>
                    <a:pt x="4766806" y="1326951"/>
                    <a:pt x="4770623" y="1327055"/>
                    <a:pt x="4774440" y="1327125"/>
                  </a:cubicBezTo>
                  <a:cubicBezTo>
                    <a:pt x="4771178" y="1329029"/>
                    <a:pt x="4768055" y="1330726"/>
                    <a:pt x="4765002" y="1332354"/>
                  </a:cubicBezTo>
                  <a:lnTo>
                    <a:pt x="4762053" y="1332700"/>
                  </a:lnTo>
                  <a:lnTo>
                    <a:pt x="4758167" y="1330692"/>
                  </a:lnTo>
                  <a:cubicBezTo>
                    <a:pt x="4759797" y="1329410"/>
                    <a:pt x="4761393" y="1328129"/>
                    <a:pt x="4762989" y="1326848"/>
                  </a:cubicBezTo>
                  <a:close/>
                  <a:moveTo>
                    <a:pt x="4755182" y="1326501"/>
                  </a:moveTo>
                  <a:cubicBezTo>
                    <a:pt x="4754523" y="1327021"/>
                    <a:pt x="4753829" y="1327540"/>
                    <a:pt x="4753170" y="1328060"/>
                  </a:cubicBezTo>
                  <a:lnTo>
                    <a:pt x="4749630" y="1326224"/>
                  </a:lnTo>
                  <a:cubicBezTo>
                    <a:pt x="4751435" y="1326328"/>
                    <a:pt x="4753274" y="1326397"/>
                    <a:pt x="4755182" y="1326501"/>
                  </a:cubicBezTo>
                  <a:close/>
                  <a:moveTo>
                    <a:pt x="4780200" y="1322380"/>
                  </a:moveTo>
                  <a:lnTo>
                    <a:pt x="4778916" y="1322380"/>
                  </a:lnTo>
                  <a:cubicBezTo>
                    <a:pt x="4778916" y="1322380"/>
                    <a:pt x="4772323" y="1318917"/>
                    <a:pt x="4772323" y="1318917"/>
                  </a:cubicBezTo>
                  <a:cubicBezTo>
                    <a:pt x="4775446" y="1316112"/>
                    <a:pt x="4778465" y="1313272"/>
                    <a:pt x="4781345" y="1310398"/>
                  </a:cubicBezTo>
                  <a:lnTo>
                    <a:pt x="4791997" y="1316043"/>
                  </a:lnTo>
                  <a:cubicBezTo>
                    <a:pt x="4788840" y="1318190"/>
                    <a:pt x="4785613" y="1320337"/>
                    <a:pt x="4782282" y="1322415"/>
                  </a:cubicBezTo>
                  <a:cubicBezTo>
                    <a:pt x="4781588" y="1322415"/>
                    <a:pt x="4780894" y="1322415"/>
                    <a:pt x="4780200" y="1322415"/>
                  </a:cubicBezTo>
                  <a:close/>
                  <a:moveTo>
                    <a:pt x="4797063" y="1318744"/>
                  </a:moveTo>
                  <a:lnTo>
                    <a:pt x="4803239" y="1322034"/>
                  </a:lnTo>
                  <a:cubicBezTo>
                    <a:pt x="4799388" y="1322172"/>
                    <a:pt x="4795571" y="1322276"/>
                    <a:pt x="4791824" y="1322311"/>
                  </a:cubicBezTo>
                  <a:cubicBezTo>
                    <a:pt x="4793593" y="1321133"/>
                    <a:pt x="4795328" y="1319956"/>
                    <a:pt x="4797063" y="1318744"/>
                  </a:cubicBezTo>
                  <a:close/>
                  <a:moveTo>
                    <a:pt x="4824579" y="1296615"/>
                  </a:moveTo>
                  <a:lnTo>
                    <a:pt x="4832039" y="1300770"/>
                  </a:lnTo>
                  <a:cubicBezTo>
                    <a:pt x="4828847" y="1300043"/>
                    <a:pt x="4825620" y="1299316"/>
                    <a:pt x="4822324" y="1298554"/>
                  </a:cubicBezTo>
                  <a:cubicBezTo>
                    <a:pt x="4823087" y="1297896"/>
                    <a:pt x="4823815" y="1297273"/>
                    <a:pt x="4824579" y="1296615"/>
                  </a:cubicBezTo>
                  <a:close/>
                  <a:moveTo>
                    <a:pt x="4788354" y="1295299"/>
                  </a:moveTo>
                  <a:cubicBezTo>
                    <a:pt x="4787105" y="1296719"/>
                    <a:pt x="4785856" y="1298138"/>
                    <a:pt x="4784572" y="1299489"/>
                  </a:cubicBezTo>
                  <a:lnTo>
                    <a:pt x="4784294" y="1299766"/>
                  </a:lnTo>
                  <a:cubicBezTo>
                    <a:pt x="4778742" y="1298970"/>
                    <a:pt x="4773156" y="1298138"/>
                    <a:pt x="4767535" y="1297273"/>
                  </a:cubicBezTo>
                  <a:lnTo>
                    <a:pt x="4765974" y="1296441"/>
                  </a:lnTo>
                  <a:cubicBezTo>
                    <a:pt x="4767431" y="1294433"/>
                    <a:pt x="4768888" y="1292390"/>
                    <a:pt x="4770311" y="1290346"/>
                  </a:cubicBezTo>
                  <a:cubicBezTo>
                    <a:pt x="4776383" y="1292078"/>
                    <a:pt x="4782421" y="1293740"/>
                    <a:pt x="4788319" y="1295299"/>
                  </a:cubicBezTo>
                  <a:close/>
                  <a:moveTo>
                    <a:pt x="4761359" y="1293983"/>
                  </a:moveTo>
                  <a:lnTo>
                    <a:pt x="4745363" y="1285498"/>
                  </a:lnTo>
                  <a:cubicBezTo>
                    <a:pt x="4745779" y="1284771"/>
                    <a:pt x="4746195" y="1284078"/>
                    <a:pt x="4746577" y="1283351"/>
                  </a:cubicBezTo>
                  <a:cubicBezTo>
                    <a:pt x="4752302" y="1285117"/>
                    <a:pt x="4758375" y="1286918"/>
                    <a:pt x="4765037" y="1288857"/>
                  </a:cubicBezTo>
                  <a:cubicBezTo>
                    <a:pt x="4763822" y="1290589"/>
                    <a:pt x="4762573" y="1292320"/>
                    <a:pt x="4761359" y="1294017"/>
                  </a:cubicBezTo>
                  <a:close/>
                  <a:moveTo>
                    <a:pt x="4711428" y="1286987"/>
                  </a:moveTo>
                  <a:lnTo>
                    <a:pt x="4694460" y="1278156"/>
                  </a:lnTo>
                  <a:cubicBezTo>
                    <a:pt x="4695918" y="1274555"/>
                    <a:pt x="4697410" y="1270918"/>
                    <a:pt x="4698867" y="1267213"/>
                  </a:cubicBezTo>
                  <a:lnTo>
                    <a:pt x="4701469" y="1268148"/>
                  </a:lnTo>
                  <a:cubicBezTo>
                    <a:pt x="4706397" y="1270711"/>
                    <a:pt x="4711428" y="1273377"/>
                    <a:pt x="4716702" y="1276113"/>
                  </a:cubicBezTo>
                  <a:cubicBezTo>
                    <a:pt x="4714967" y="1279784"/>
                    <a:pt x="4713197" y="1283420"/>
                    <a:pt x="4711428" y="1286953"/>
                  </a:cubicBezTo>
                  <a:close/>
                  <a:moveTo>
                    <a:pt x="4642344" y="1276771"/>
                  </a:moveTo>
                  <a:cubicBezTo>
                    <a:pt x="4648138" y="1279645"/>
                    <a:pt x="4653898" y="1282520"/>
                    <a:pt x="4659728" y="1285429"/>
                  </a:cubicBezTo>
                  <a:cubicBezTo>
                    <a:pt x="4658374" y="1289030"/>
                    <a:pt x="4656882" y="1292771"/>
                    <a:pt x="4655182" y="1296753"/>
                  </a:cubicBezTo>
                  <a:cubicBezTo>
                    <a:pt x="4649630" y="1293948"/>
                    <a:pt x="4644079" y="1291178"/>
                    <a:pt x="4638561" y="1288442"/>
                  </a:cubicBezTo>
                  <a:cubicBezTo>
                    <a:pt x="4639429" y="1285879"/>
                    <a:pt x="4640296" y="1283316"/>
                    <a:pt x="4641129" y="1280719"/>
                  </a:cubicBezTo>
                  <a:cubicBezTo>
                    <a:pt x="4641545" y="1279438"/>
                    <a:pt x="4641928" y="1278122"/>
                    <a:pt x="4642344" y="1276806"/>
                  </a:cubicBezTo>
                  <a:lnTo>
                    <a:pt x="4642344" y="1276806"/>
                  </a:lnTo>
                  <a:close/>
                  <a:moveTo>
                    <a:pt x="4638145" y="1293913"/>
                  </a:moveTo>
                  <a:cubicBezTo>
                    <a:pt x="4643142" y="1296407"/>
                    <a:pt x="4648138" y="1298866"/>
                    <a:pt x="4653170" y="1301428"/>
                  </a:cubicBezTo>
                  <a:cubicBezTo>
                    <a:pt x="4652372" y="1303264"/>
                    <a:pt x="4651539" y="1305065"/>
                    <a:pt x="4650706" y="1306865"/>
                  </a:cubicBezTo>
                  <a:cubicBezTo>
                    <a:pt x="4645050" y="1305515"/>
                    <a:pt x="4639256" y="1304060"/>
                    <a:pt x="4633496" y="1302467"/>
                  </a:cubicBezTo>
                  <a:cubicBezTo>
                    <a:pt x="4634641" y="1299558"/>
                    <a:pt x="4635751" y="1296511"/>
                    <a:pt x="4636896" y="1293290"/>
                  </a:cubicBezTo>
                  <a:lnTo>
                    <a:pt x="4638145" y="1293913"/>
                  </a:lnTo>
                  <a:close/>
                  <a:moveTo>
                    <a:pt x="4667084" y="1322068"/>
                  </a:moveTo>
                  <a:cubicBezTo>
                    <a:pt x="4663093" y="1320025"/>
                    <a:pt x="4659138" y="1318017"/>
                    <a:pt x="4655182" y="1316008"/>
                  </a:cubicBezTo>
                  <a:lnTo>
                    <a:pt x="4652822" y="1314831"/>
                  </a:lnTo>
                  <a:cubicBezTo>
                    <a:pt x="4653135" y="1314207"/>
                    <a:pt x="4653412" y="1313584"/>
                    <a:pt x="4653725" y="1312961"/>
                  </a:cubicBezTo>
                  <a:lnTo>
                    <a:pt x="4653725" y="1312857"/>
                  </a:lnTo>
                  <a:cubicBezTo>
                    <a:pt x="4659728" y="1314207"/>
                    <a:pt x="4665210" y="1315385"/>
                    <a:pt x="4670449" y="1316389"/>
                  </a:cubicBezTo>
                  <a:cubicBezTo>
                    <a:pt x="4669374" y="1318294"/>
                    <a:pt x="4668229" y="1320198"/>
                    <a:pt x="4667118" y="1322068"/>
                  </a:cubicBezTo>
                  <a:close/>
                  <a:moveTo>
                    <a:pt x="4675862" y="1317428"/>
                  </a:moveTo>
                  <a:cubicBezTo>
                    <a:pt x="4680130" y="1318224"/>
                    <a:pt x="4684468" y="1318952"/>
                    <a:pt x="4688770" y="1319644"/>
                  </a:cubicBezTo>
                  <a:lnTo>
                    <a:pt x="4691476" y="1321030"/>
                  </a:lnTo>
                  <a:cubicBezTo>
                    <a:pt x="4689186" y="1324354"/>
                    <a:pt x="4686757" y="1327713"/>
                    <a:pt x="4684294" y="1330969"/>
                  </a:cubicBezTo>
                  <a:lnTo>
                    <a:pt x="4682073" y="1329826"/>
                  </a:lnTo>
                  <a:cubicBezTo>
                    <a:pt x="4678603" y="1328025"/>
                    <a:pt x="4675168" y="1326224"/>
                    <a:pt x="4671733" y="1324493"/>
                  </a:cubicBezTo>
                  <a:cubicBezTo>
                    <a:pt x="4673156" y="1322172"/>
                    <a:pt x="4674509" y="1319817"/>
                    <a:pt x="4675862" y="1317463"/>
                  </a:cubicBezTo>
                  <a:close/>
                  <a:moveTo>
                    <a:pt x="4727250" y="1345514"/>
                  </a:moveTo>
                  <a:cubicBezTo>
                    <a:pt x="4723954" y="1346137"/>
                    <a:pt x="4720623" y="1346726"/>
                    <a:pt x="4717292" y="1347280"/>
                  </a:cubicBezTo>
                  <a:cubicBezTo>
                    <a:pt x="4720241" y="1344960"/>
                    <a:pt x="4723017" y="1342639"/>
                    <a:pt x="4725654" y="1340354"/>
                  </a:cubicBezTo>
                  <a:lnTo>
                    <a:pt x="4728465" y="1340250"/>
                  </a:lnTo>
                  <a:lnTo>
                    <a:pt x="4732420" y="1342293"/>
                  </a:lnTo>
                  <a:cubicBezTo>
                    <a:pt x="4730685" y="1343367"/>
                    <a:pt x="4728985" y="1344440"/>
                    <a:pt x="4727216" y="1345479"/>
                  </a:cubicBezTo>
                  <a:close/>
                  <a:moveTo>
                    <a:pt x="4827008" y="1316250"/>
                  </a:moveTo>
                  <a:lnTo>
                    <a:pt x="4831866" y="1318882"/>
                  </a:lnTo>
                  <a:cubicBezTo>
                    <a:pt x="4829610" y="1319540"/>
                    <a:pt x="4827320" y="1320198"/>
                    <a:pt x="4824995" y="1320822"/>
                  </a:cubicBezTo>
                  <a:cubicBezTo>
                    <a:pt x="4822427" y="1321030"/>
                    <a:pt x="4819825" y="1321203"/>
                    <a:pt x="4817188" y="1321341"/>
                  </a:cubicBezTo>
                  <a:cubicBezTo>
                    <a:pt x="4820589" y="1319644"/>
                    <a:pt x="4823885" y="1317947"/>
                    <a:pt x="4827008" y="1316216"/>
                  </a:cubicBezTo>
                  <a:close/>
                  <a:moveTo>
                    <a:pt x="4832212" y="1313307"/>
                  </a:moveTo>
                  <a:cubicBezTo>
                    <a:pt x="4833288" y="1312683"/>
                    <a:pt x="4834364" y="1312060"/>
                    <a:pt x="4835439" y="1311437"/>
                  </a:cubicBezTo>
                  <a:lnTo>
                    <a:pt x="4849700" y="1313134"/>
                  </a:lnTo>
                  <a:cubicBezTo>
                    <a:pt x="4846126" y="1314415"/>
                    <a:pt x="4842448" y="1315662"/>
                    <a:pt x="4838701" y="1316839"/>
                  </a:cubicBezTo>
                  <a:lnTo>
                    <a:pt x="4832247" y="1313307"/>
                  </a:lnTo>
                  <a:close/>
                  <a:moveTo>
                    <a:pt x="4870485" y="1304891"/>
                  </a:moveTo>
                  <a:cubicBezTo>
                    <a:pt x="4868402" y="1305757"/>
                    <a:pt x="4866286" y="1306658"/>
                    <a:pt x="4864204" y="1307489"/>
                  </a:cubicBezTo>
                  <a:cubicBezTo>
                    <a:pt x="4859242" y="1306519"/>
                    <a:pt x="4854142" y="1305480"/>
                    <a:pt x="4848972" y="1304372"/>
                  </a:cubicBezTo>
                  <a:lnTo>
                    <a:pt x="4847792" y="1303714"/>
                  </a:lnTo>
                  <a:cubicBezTo>
                    <a:pt x="4851019" y="1301636"/>
                    <a:pt x="4854280" y="1299489"/>
                    <a:pt x="4857542" y="1297307"/>
                  </a:cubicBezTo>
                  <a:cubicBezTo>
                    <a:pt x="4861879" y="1299835"/>
                    <a:pt x="4866182" y="1302329"/>
                    <a:pt x="4870519" y="1304857"/>
                  </a:cubicBezTo>
                  <a:close/>
                  <a:moveTo>
                    <a:pt x="4819791" y="1293948"/>
                  </a:moveTo>
                  <a:cubicBezTo>
                    <a:pt x="4818957" y="1294675"/>
                    <a:pt x="4818125" y="1295368"/>
                    <a:pt x="4817292" y="1296095"/>
                  </a:cubicBezTo>
                  <a:lnTo>
                    <a:pt x="4816112" y="1297099"/>
                  </a:lnTo>
                  <a:cubicBezTo>
                    <a:pt x="4810110" y="1295680"/>
                    <a:pt x="4803968" y="1294121"/>
                    <a:pt x="4797722" y="1292528"/>
                  </a:cubicBezTo>
                  <a:cubicBezTo>
                    <a:pt x="4799804" y="1290104"/>
                    <a:pt x="4801921" y="1287645"/>
                    <a:pt x="4804003" y="1285186"/>
                  </a:cubicBezTo>
                  <a:cubicBezTo>
                    <a:pt x="4809277" y="1288095"/>
                    <a:pt x="4814516" y="1291039"/>
                    <a:pt x="4819756" y="1293948"/>
                  </a:cubicBezTo>
                  <a:close/>
                  <a:moveTo>
                    <a:pt x="4740713" y="1283074"/>
                  </a:moveTo>
                  <a:cubicBezTo>
                    <a:pt x="4738180" y="1281723"/>
                    <a:pt x="4735682" y="1280407"/>
                    <a:pt x="4733253" y="1279126"/>
                  </a:cubicBezTo>
                  <a:cubicBezTo>
                    <a:pt x="4736064" y="1280026"/>
                    <a:pt x="4738770" y="1280927"/>
                    <a:pt x="4741477" y="1281758"/>
                  </a:cubicBezTo>
                  <a:lnTo>
                    <a:pt x="4740713" y="1283074"/>
                  </a:lnTo>
                  <a:close/>
                  <a:moveTo>
                    <a:pt x="4689776" y="1275697"/>
                  </a:moveTo>
                  <a:lnTo>
                    <a:pt x="4688354" y="1274936"/>
                  </a:lnTo>
                  <a:cubicBezTo>
                    <a:pt x="4684259" y="1272823"/>
                    <a:pt x="4680199" y="1270745"/>
                    <a:pt x="4676105" y="1268702"/>
                  </a:cubicBezTo>
                  <a:lnTo>
                    <a:pt x="4672011" y="1266624"/>
                  </a:lnTo>
                  <a:cubicBezTo>
                    <a:pt x="4672982" y="1263784"/>
                    <a:pt x="4673954" y="1260910"/>
                    <a:pt x="4674926" y="1258001"/>
                  </a:cubicBezTo>
                  <a:cubicBezTo>
                    <a:pt x="4681206" y="1260529"/>
                    <a:pt x="4687590" y="1262988"/>
                    <a:pt x="4693940" y="1265377"/>
                  </a:cubicBezTo>
                  <a:cubicBezTo>
                    <a:pt x="4692552" y="1268875"/>
                    <a:pt x="4691164" y="1272304"/>
                    <a:pt x="4689776" y="1275697"/>
                  </a:cubicBezTo>
                  <a:close/>
                  <a:moveTo>
                    <a:pt x="4645917" y="1245776"/>
                  </a:moveTo>
                  <a:cubicBezTo>
                    <a:pt x="4645258" y="1248096"/>
                    <a:pt x="4644599" y="1250382"/>
                    <a:pt x="4643940" y="1252668"/>
                  </a:cubicBezTo>
                  <a:cubicBezTo>
                    <a:pt x="4637659" y="1249586"/>
                    <a:pt x="4631344" y="1246503"/>
                    <a:pt x="4625064" y="1243491"/>
                  </a:cubicBezTo>
                  <a:lnTo>
                    <a:pt x="4626660" y="1236945"/>
                  </a:lnTo>
                  <a:cubicBezTo>
                    <a:pt x="4632802" y="1239854"/>
                    <a:pt x="4639117" y="1242763"/>
                    <a:pt x="4645917" y="1245776"/>
                  </a:cubicBezTo>
                  <a:close/>
                  <a:moveTo>
                    <a:pt x="4615939" y="1258243"/>
                  </a:moveTo>
                  <a:cubicBezTo>
                    <a:pt x="4609693" y="1255230"/>
                    <a:pt x="4603447" y="1252252"/>
                    <a:pt x="4597236" y="1249343"/>
                  </a:cubicBezTo>
                  <a:cubicBezTo>
                    <a:pt x="4598104" y="1245326"/>
                    <a:pt x="4598971" y="1241274"/>
                    <a:pt x="4599839" y="1237188"/>
                  </a:cubicBezTo>
                  <a:cubicBezTo>
                    <a:pt x="4606188" y="1240131"/>
                    <a:pt x="4612573" y="1243075"/>
                    <a:pt x="4618957" y="1246122"/>
                  </a:cubicBezTo>
                  <a:cubicBezTo>
                    <a:pt x="4617951" y="1250209"/>
                    <a:pt x="4616945" y="1254261"/>
                    <a:pt x="4615939" y="1258243"/>
                  </a:cubicBezTo>
                  <a:close/>
                  <a:moveTo>
                    <a:pt x="4623849" y="1248477"/>
                  </a:moveTo>
                  <a:cubicBezTo>
                    <a:pt x="4630061" y="1251456"/>
                    <a:pt x="4636306" y="1254538"/>
                    <a:pt x="4642517" y="1257585"/>
                  </a:cubicBezTo>
                  <a:cubicBezTo>
                    <a:pt x="4641511" y="1261083"/>
                    <a:pt x="4640470" y="1264546"/>
                    <a:pt x="4639429" y="1267975"/>
                  </a:cubicBezTo>
                  <a:cubicBezTo>
                    <a:pt x="4635821" y="1266797"/>
                    <a:pt x="4632247" y="1265620"/>
                    <a:pt x="4628811" y="1264442"/>
                  </a:cubicBezTo>
                  <a:lnTo>
                    <a:pt x="4620796" y="1260564"/>
                  </a:lnTo>
                  <a:cubicBezTo>
                    <a:pt x="4621802" y="1256581"/>
                    <a:pt x="4622809" y="1252529"/>
                    <a:pt x="4623815" y="1248443"/>
                  </a:cubicBezTo>
                  <a:close/>
                  <a:moveTo>
                    <a:pt x="4616493" y="1277117"/>
                  </a:moveTo>
                  <a:cubicBezTo>
                    <a:pt x="4617430" y="1273620"/>
                    <a:pt x="4618367" y="1270018"/>
                    <a:pt x="4619304" y="1266416"/>
                  </a:cubicBezTo>
                  <a:cubicBezTo>
                    <a:pt x="4621733" y="1267282"/>
                    <a:pt x="4624127" y="1268113"/>
                    <a:pt x="4626382" y="1268910"/>
                  </a:cubicBezTo>
                  <a:cubicBezTo>
                    <a:pt x="4629297" y="1270330"/>
                    <a:pt x="4632212" y="1271784"/>
                    <a:pt x="4635161" y="1273239"/>
                  </a:cubicBezTo>
                  <a:lnTo>
                    <a:pt x="4637556" y="1274416"/>
                  </a:lnTo>
                  <a:lnTo>
                    <a:pt x="4637243" y="1275455"/>
                  </a:lnTo>
                  <a:cubicBezTo>
                    <a:pt x="4636861" y="1276771"/>
                    <a:pt x="4636445" y="1278087"/>
                    <a:pt x="4636063" y="1279334"/>
                  </a:cubicBezTo>
                  <a:cubicBezTo>
                    <a:pt x="4635370" y="1281585"/>
                    <a:pt x="4634606" y="1283836"/>
                    <a:pt x="4633843" y="1286087"/>
                  </a:cubicBezTo>
                  <a:cubicBezTo>
                    <a:pt x="4628014" y="1283212"/>
                    <a:pt x="4622219" y="1280373"/>
                    <a:pt x="4616424" y="1277533"/>
                  </a:cubicBezTo>
                  <a:lnTo>
                    <a:pt x="4616528" y="1277117"/>
                  </a:lnTo>
                  <a:close/>
                  <a:moveTo>
                    <a:pt x="4681032" y="1334917"/>
                  </a:moveTo>
                  <a:cubicBezTo>
                    <a:pt x="4675966" y="1334639"/>
                    <a:pt x="4670900" y="1334259"/>
                    <a:pt x="4665834" y="1333843"/>
                  </a:cubicBezTo>
                  <a:cubicBezTo>
                    <a:pt x="4666945" y="1332146"/>
                    <a:pt x="4668020" y="1330484"/>
                    <a:pt x="4669096" y="1328752"/>
                  </a:cubicBezTo>
                  <a:cubicBezTo>
                    <a:pt x="4673086" y="1330795"/>
                    <a:pt x="4677042" y="1332839"/>
                    <a:pt x="4681032" y="1334917"/>
                  </a:cubicBezTo>
                  <a:close/>
                  <a:moveTo>
                    <a:pt x="4773885" y="1338830"/>
                  </a:moveTo>
                  <a:cubicBezTo>
                    <a:pt x="4778708" y="1337271"/>
                    <a:pt x="4783149" y="1335748"/>
                    <a:pt x="4787452" y="1334189"/>
                  </a:cubicBezTo>
                  <a:lnTo>
                    <a:pt x="4789777" y="1333774"/>
                  </a:lnTo>
                  <a:cubicBezTo>
                    <a:pt x="4901019" y="1392023"/>
                    <a:pt x="5030651" y="1458792"/>
                    <a:pt x="5162158" y="1514583"/>
                  </a:cubicBezTo>
                  <a:cubicBezTo>
                    <a:pt x="5228466" y="1542703"/>
                    <a:pt x="5290957" y="1566183"/>
                    <a:pt x="5351922" y="1585888"/>
                  </a:cubicBezTo>
                  <a:cubicBezTo>
                    <a:pt x="5149771" y="1526946"/>
                    <a:pt x="4955183" y="1432888"/>
                    <a:pt x="4773885" y="1338830"/>
                  </a:cubicBezTo>
                  <a:close/>
                  <a:moveTo>
                    <a:pt x="4858097" y="1315385"/>
                  </a:moveTo>
                  <a:lnTo>
                    <a:pt x="4860769" y="1316908"/>
                  </a:lnTo>
                  <a:cubicBezTo>
                    <a:pt x="4857264" y="1317428"/>
                    <a:pt x="4853690" y="1317913"/>
                    <a:pt x="4850082" y="1318363"/>
                  </a:cubicBezTo>
                  <a:cubicBezTo>
                    <a:pt x="4852788" y="1317428"/>
                    <a:pt x="4855460" y="1316424"/>
                    <a:pt x="4858097" y="1315419"/>
                  </a:cubicBezTo>
                  <a:close/>
                  <a:moveTo>
                    <a:pt x="4881727" y="1305584"/>
                  </a:moveTo>
                  <a:cubicBezTo>
                    <a:pt x="4882629" y="1305203"/>
                    <a:pt x="4883531" y="1304788"/>
                    <a:pt x="4884433" y="1304407"/>
                  </a:cubicBezTo>
                  <a:cubicBezTo>
                    <a:pt x="4889742" y="1306138"/>
                    <a:pt x="4894981" y="1307835"/>
                    <a:pt x="4900151" y="1309497"/>
                  </a:cubicBezTo>
                  <a:cubicBezTo>
                    <a:pt x="4897306" y="1310121"/>
                    <a:pt x="4894461" y="1310744"/>
                    <a:pt x="4891581" y="1311333"/>
                  </a:cubicBezTo>
                  <a:lnTo>
                    <a:pt x="4881692" y="1305584"/>
                  </a:lnTo>
                  <a:close/>
                  <a:moveTo>
                    <a:pt x="4842726" y="1300944"/>
                  </a:moveTo>
                  <a:lnTo>
                    <a:pt x="4828604" y="1293048"/>
                  </a:lnTo>
                  <a:cubicBezTo>
                    <a:pt x="4830616" y="1291247"/>
                    <a:pt x="4832664" y="1289446"/>
                    <a:pt x="4834711" y="1287611"/>
                  </a:cubicBezTo>
                  <a:cubicBezTo>
                    <a:pt x="4839673" y="1289342"/>
                    <a:pt x="4844565" y="1291039"/>
                    <a:pt x="4849457" y="1292701"/>
                  </a:cubicBezTo>
                  <a:lnTo>
                    <a:pt x="4852580" y="1294502"/>
                  </a:lnTo>
                  <a:cubicBezTo>
                    <a:pt x="4849284" y="1296684"/>
                    <a:pt x="4846022" y="1298831"/>
                    <a:pt x="4842726" y="1300909"/>
                  </a:cubicBezTo>
                  <a:close/>
                  <a:moveTo>
                    <a:pt x="4768055" y="1284494"/>
                  </a:moveTo>
                  <a:cubicBezTo>
                    <a:pt x="4761220" y="1282554"/>
                    <a:pt x="4754974" y="1280684"/>
                    <a:pt x="4749110" y="1278884"/>
                  </a:cubicBezTo>
                  <a:cubicBezTo>
                    <a:pt x="4749804" y="1277671"/>
                    <a:pt x="4750498" y="1276459"/>
                    <a:pt x="4751192" y="1275213"/>
                  </a:cubicBezTo>
                  <a:cubicBezTo>
                    <a:pt x="4756258" y="1277948"/>
                    <a:pt x="4761359" y="1280684"/>
                    <a:pt x="4766425" y="1283420"/>
                  </a:cubicBezTo>
                  <a:lnTo>
                    <a:pt x="4768160" y="1284355"/>
                  </a:lnTo>
                  <a:lnTo>
                    <a:pt x="4768055" y="1284494"/>
                  </a:lnTo>
                  <a:close/>
                  <a:moveTo>
                    <a:pt x="4703968" y="1263750"/>
                  </a:moveTo>
                  <a:lnTo>
                    <a:pt x="4700880" y="1262157"/>
                  </a:lnTo>
                  <a:cubicBezTo>
                    <a:pt x="4702337" y="1258417"/>
                    <a:pt x="4703794" y="1254676"/>
                    <a:pt x="4705286" y="1250832"/>
                  </a:cubicBezTo>
                  <a:cubicBezTo>
                    <a:pt x="4711359" y="1254018"/>
                    <a:pt x="4717569" y="1257308"/>
                    <a:pt x="4723954" y="1260668"/>
                  </a:cubicBezTo>
                  <a:cubicBezTo>
                    <a:pt x="4722601" y="1263577"/>
                    <a:pt x="4721282" y="1266486"/>
                    <a:pt x="4719929" y="1269325"/>
                  </a:cubicBezTo>
                  <a:cubicBezTo>
                    <a:pt x="4714551" y="1267490"/>
                    <a:pt x="4709173" y="1265585"/>
                    <a:pt x="4703968" y="1263715"/>
                  </a:cubicBezTo>
                  <a:close/>
                  <a:moveTo>
                    <a:pt x="4614307" y="1264615"/>
                  </a:moveTo>
                  <a:cubicBezTo>
                    <a:pt x="4613405" y="1268182"/>
                    <a:pt x="4612469" y="1271715"/>
                    <a:pt x="4611532" y="1275178"/>
                  </a:cubicBezTo>
                  <a:lnTo>
                    <a:pt x="4610977" y="1274901"/>
                  </a:lnTo>
                  <a:cubicBezTo>
                    <a:pt x="4605112" y="1272061"/>
                    <a:pt x="4599283" y="1269187"/>
                    <a:pt x="4593454" y="1266416"/>
                  </a:cubicBezTo>
                  <a:cubicBezTo>
                    <a:pt x="4594148" y="1263403"/>
                    <a:pt x="4594842" y="1260390"/>
                    <a:pt x="4595501" y="1257308"/>
                  </a:cubicBezTo>
                  <a:cubicBezTo>
                    <a:pt x="4601608" y="1259802"/>
                    <a:pt x="4607923" y="1262261"/>
                    <a:pt x="4614273" y="1264615"/>
                  </a:cubicBezTo>
                  <a:close/>
                  <a:moveTo>
                    <a:pt x="4632142" y="1290935"/>
                  </a:moveTo>
                  <a:cubicBezTo>
                    <a:pt x="4630893" y="1294502"/>
                    <a:pt x="4629644" y="1297861"/>
                    <a:pt x="4628395" y="1301082"/>
                  </a:cubicBezTo>
                  <a:cubicBezTo>
                    <a:pt x="4626174" y="1300459"/>
                    <a:pt x="4623988" y="1299835"/>
                    <a:pt x="4622011" y="1299281"/>
                  </a:cubicBezTo>
                  <a:cubicBezTo>
                    <a:pt x="4618992" y="1297757"/>
                    <a:pt x="4616008" y="1296303"/>
                    <a:pt x="4612989" y="1294814"/>
                  </a:cubicBezTo>
                  <a:lnTo>
                    <a:pt x="4611393" y="1294017"/>
                  </a:lnTo>
                  <a:cubicBezTo>
                    <a:pt x="4612642" y="1290104"/>
                    <a:pt x="4613822" y="1286225"/>
                    <a:pt x="4614932" y="1282451"/>
                  </a:cubicBezTo>
                  <a:cubicBezTo>
                    <a:pt x="4620658" y="1285221"/>
                    <a:pt x="4626382" y="1288061"/>
                    <a:pt x="4632108" y="1290900"/>
                  </a:cubicBezTo>
                  <a:close/>
                  <a:moveTo>
                    <a:pt x="4640227" y="1327436"/>
                  </a:moveTo>
                  <a:cubicBezTo>
                    <a:pt x="4635473" y="1325012"/>
                    <a:pt x="4630754" y="1322588"/>
                    <a:pt x="4626001" y="1320164"/>
                  </a:cubicBezTo>
                  <a:cubicBezTo>
                    <a:pt x="4627666" y="1316493"/>
                    <a:pt x="4629263" y="1312822"/>
                    <a:pt x="4630789" y="1309220"/>
                  </a:cubicBezTo>
                  <a:cubicBezTo>
                    <a:pt x="4635855" y="1311783"/>
                    <a:pt x="4640886" y="1314311"/>
                    <a:pt x="4645917" y="1316874"/>
                  </a:cubicBezTo>
                  <a:cubicBezTo>
                    <a:pt x="4644183" y="1320302"/>
                    <a:pt x="4642309" y="1323765"/>
                    <a:pt x="4640262" y="1327436"/>
                  </a:cubicBezTo>
                  <a:close/>
                  <a:moveTo>
                    <a:pt x="4649318" y="1332111"/>
                  </a:moveTo>
                  <a:lnTo>
                    <a:pt x="4644981" y="1329895"/>
                  </a:lnTo>
                  <a:cubicBezTo>
                    <a:pt x="4647028" y="1326224"/>
                    <a:pt x="4648867" y="1322761"/>
                    <a:pt x="4650637" y="1319298"/>
                  </a:cubicBezTo>
                  <a:cubicBezTo>
                    <a:pt x="4655252" y="1321653"/>
                    <a:pt x="4659866" y="1324008"/>
                    <a:pt x="4664481" y="1326397"/>
                  </a:cubicBezTo>
                  <a:cubicBezTo>
                    <a:pt x="4663024" y="1328718"/>
                    <a:pt x="4661532" y="1331038"/>
                    <a:pt x="4660005" y="1333323"/>
                  </a:cubicBezTo>
                  <a:cubicBezTo>
                    <a:pt x="4656466" y="1332977"/>
                    <a:pt x="4652892" y="1332562"/>
                    <a:pt x="4649318" y="1332146"/>
                  </a:cubicBezTo>
                  <a:close/>
                  <a:moveTo>
                    <a:pt x="4662677" y="1338587"/>
                  </a:moveTo>
                  <a:cubicBezTo>
                    <a:pt x="4667535" y="1339038"/>
                    <a:pt x="4672462" y="1339419"/>
                    <a:pt x="4677458" y="1339730"/>
                  </a:cubicBezTo>
                  <a:cubicBezTo>
                    <a:pt x="4676140" y="1341358"/>
                    <a:pt x="4674752" y="1342951"/>
                    <a:pt x="4673399" y="1344579"/>
                  </a:cubicBezTo>
                  <a:lnTo>
                    <a:pt x="4662469" y="1338934"/>
                  </a:lnTo>
                  <a:cubicBezTo>
                    <a:pt x="4662469" y="1338934"/>
                    <a:pt x="4662608" y="1338726"/>
                    <a:pt x="4662677" y="1338622"/>
                  </a:cubicBezTo>
                  <a:close/>
                  <a:moveTo>
                    <a:pt x="4683808" y="1340077"/>
                  </a:moveTo>
                  <a:cubicBezTo>
                    <a:pt x="4686410" y="1340215"/>
                    <a:pt x="4688978" y="1340319"/>
                    <a:pt x="4691546" y="1340388"/>
                  </a:cubicBezTo>
                  <a:lnTo>
                    <a:pt x="4695675" y="1342535"/>
                  </a:lnTo>
                  <a:cubicBezTo>
                    <a:pt x="4692830" y="1345340"/>
                    <a:pt x="4689811" y="1348180"/>
                    <a:pt x="4686549" y="1351193"/>
                  </a:cubicBezTo>
                  <a:lnTo>
                    <a:pt x="4686202" y="1351193"/>
                  </a:lnTo>
                  <a:cubicBezTo>
                    <a:pt x="4686202" y="1351193"/>
                    <a:pt x="4678118" y="1347003"/>
                    <a:pt x="4678118" y="1347003"/>
                  </a:cubicBezTo>
                  <a:cubicBezTo>
                    <a:pt x="4680061" y="1344717"/>
                    <a:pt x="4681969" y="1342397"/>
                    <a:pt x="4683843" y="1340077"/>
                  </a:cubicBezTo>
                  <a:close/>
                  <a:moveTo>
                    <a:pt x="4700498" y="1345063"/>
                  </a:moveTo>
                  <a:lnTo>
                    <a:pt x="4707160" y="1348527"/>
                  </a:lnTo>
                  <a:cubicBezTo>
                    <a:pt x="4706987" y="1348665"/>
                    <a:pt x="4706778" y="1348804"/>
                    <a:pt x="4706605" y="1348942"/>
                  </a:cubicBezTo>
                  <a:cubicBezTo>
                    <a:pt x="4702718" y="1349496"/>
                    <a:pt x="4698832" y="1349946"/>
                    <a:pt x="4695016" y="1350397"/>
                  </a:cubicBezTo>
                  <a:cubicBezTo>
                    <a:pt x="4696959" y="1348561"/>
                    <a:pt x="4698763" y="1346795"/>
                    <a:pt x="4700498" y="1345063"/>
                  </a:cubicBezTo>
                  <a:close/>
                  <a:moveTo>
                    <a:pt x="4745953" y="1349323"/>
                  </a:moveTo>
                  <a:cubicBezTo>
                    <a:pt x="4753205" y="1353063"/>
                    <a:pt x="4760456" y="1356838"/>
                    <a:pt x="4767778" y="1360578"/>
                  </a:cubicBezTo>
                  <a:cubicBezTo>
                    <a:pt x="4923468" y="1440680"/>
                    <a:pt x="5053414" y="1498514"/>
                    <a:pt x="5176800" y="1542530"/>
                  </a:cubicBezTo>
                  <a:cubicBezTo>
                    <a:pt x="5250326" y="1568780"/>
                    <a:pt x="5319861" y="1589559"/>
                    <a:pt x="5388390" y="1605732"/>
                  </a:cubicBezTo>
                  <a:cubicBezTo>
                    <a:pt x="5201263" y="1567187"/>
                    <a:pt x="5000082" y="1492384"/>
                    <a:pt x="4774717" y="1377651"/>
                  </a:cubicBezTo>
                  <a:cubicBezTo>
                    <a:pt x="4760387" y="1370344"/>
                    <a:pt x="4745293" y="1362621"/>
                    <a:pt x="4728569" y="1353929"/>
                  </a:cubicBezTo>
                  <a:cubicBezTo>
                    <a:pt x="4733357" y="1352163"/>
                    <a:pt x="4738284" y="1350189"/>
                    <a:pt x="4743489" y="1348007"/>
                  </a:cubicBezTo>
                  <a:lnTo>
                    <a:pt x="4745987" y="1349288"/>
                  </a:lnTo>
                  <a:close/>
                  <a:moveTo>
                    <a:pt x="4797896" y="1332285"/>
                  </a:moveTo>
                  <a:cubicBezTo>
                    <a:pt x="4803794" y="1331142"/>
                    <a:pt x="4809659" y="1329860"/>
                    <a:pt x="4815419" y="1328475"/>
                  </a:cubicBezTo>
                  <a:cubicBezTo>
                    <a:pt x="4981623" y="1416923"/>
                    <a:pt x="5152963" y="1508072"/>
                    <a:pt x="5330271" y="1573698"/>
                  </a:cubicBezTo>
                  <a:cubicBezTo>
                    <a:pt x="5148313" y="1512158"/>
                    <a:pt x="4968160" y="1421252"/>
                    <a:pt x="4797931" y="1332250"/>
                  </a:cubicBezTo>
                  <a:close/>
                  <a:moveTo>
                    <a:pt x="4822740" y="1326674"/>
                  </a:moveTo>
                  <a:cubicBezTo>
                    <a:pt x="4824024" y="1326328"/>
                    <a:pt x="4825273" y="1326016"/>
                    <a:pt x="4826557" y="1325670"/>
                  </a:cubicBezTo>
                  <a:cubicBezTo>
                    <a:pt x="4831484" y="1325289"/>
                    <a:pt x="4836584" y="1324839"/>
                    <a:pt x="4841754" y="1324320"/>
                  </a:cubicBezTo>
                  <a:lnTo>
                    <a:pt x="4873018" y="1341393"/>
                  </a:lnTo>
                  <a:cubicBezTo>
                    <a:pt x="5019132" y="1421183"/>
                    <a:pt x="5158306" y="1497232"/>
                    <a:pt x="5302130" y="1557698"/>
                  </a:cubicBezTo>
                  <a:cubicBezTo>
                    <a:pt x="5137210" y="1493804"/>
                    <a:pt x="4977737" y="1409131"/>
                    <a:pt x="4822775" y="1326709"/>
                  </a:cubicBezTo>
                  <a:close/>
                  <a:moveTo>
                    <a:pt x="4875689" y="1337029"/>
                  </a:moveTo>
                  <a:lnTo>
                    <a:pt x="4850568" y="1323315"/>
                  </a:lnTo>
                  <a:cubicBezTo>
                    <a:pt x="4856362" y="1322623"/>
                    <a:pt x="4862157" y="1321791"/>
                    <a:pt x="4867848" y="1320891"/>
                  </a:cubicBezTo>
                  <a:cubicBezTo>
                    <a:pt x="4887764" y="1332111"/>
                    <a:pt x="4907612" y="1343332"/>
                    <a:pt x="4927147" y="1354379"/>
                  </a:cubicBezTo>
                  <a:cubicBezTo>
                    <a:pt x="5048139" y="1422880"/>
                    <a:pt x="5163650" y="1488298"/>
                    <a:pt x="5282179" y="1543638"/>
                  </a:cubicBezTo>
                  <a:cubicBezTo>
                    <a:pt x="5146301" y="1484834"/>
                    <a:pt x="5014170" y="1412663"/>
                    <a:pt x="4875689" y="1337029"/>
                  </a:cubicBezTo>
                  <a:close/>
                  <a:moveTo>
                    <a:pt x="4929853" y="1350085"/>
                  </a:moveTo>
                  <a:cubicBezTo>
                    <a:pt x="4912018" y="1340007"/>
                    <a:pt x="4893975" y="1329791"/>
                    <a:pt x="4875828" y="1319540"/>
                  </a:cubicBezTo>
                  <a:cubicBezTo>
                    <a:pt x="4879506" y="1318882"/>
                    <a:pt x="4882768" y="1318294"/>
                    <a:pt x="4885856" y="1317670"/>
                  </a:cubicBezTo>
                  <a:lnTo>
                    <a:pt x="4885856" y="1317670"/>
                  </a:lnTo>
                  <a:cubicBezTo>
                    <a:pt x="4888736" y="1318051"/>
                    <a:pt x="4891546" y="1318432"/>
                    <a:pt x="4894322" y="1318848"/>
                  </a:cubicBezTo>
                  <a:cubicBezTo>
                    <a:pt x="4919721" y="1333739"/>
                    <a:pt x="4944912" y="1348596"/>
                    <a:pt x="4969756" y="1363279"/>
                  </a:cubicBezTo>
                  <a:cubicBezTo>
                    <a:pt x="5069270" y="1422083"/>
                    <a:pt x="5164621" y="1478428"/>
                    <a:pt x="5261846" y="1528435"/>
                  </a:cubicBezTo>
                  <a:cubicBezTo>
                    <a:pt x="5151262" y="1475449"/>
                    <a:pt x="5042969" y="1414153"/>
                    <a:pt x="4929853" y="1350085"/>
                  </a:cubicBezTo>
                  <a:close/>
                  <a:moveTo>
                    <a:pt x="4885544" y="1316285"/>
                  </a:moveTo>
                  <a:lnTo>
                    <a:pt x="4885613" y="1316285"/>
                  </a:lnTo>
                  <a:cubicBezTo>
                    <a:pt x="4885613" y="1316285"/>
                    <a:pt x="4885717" y="1316493"/>
                    <a:pt x="4885717" y="1316493"/>
                  </a:cubicBezTo>
                  <a:lnTo>
                    <a:pt x="4885648" y="1316839"/>
                  </a:lnTo>
                  <a:lnTo>
                    <a:pt x="4885509" y="1316285"/>
                  </a:lnTo>
                  <a:close/>
                  <a:moveTo>
                    <a:pt x="4909589" y="1312545"/>
                  </a:moveTo>
                  <a:lnTo>
                    <a:pt x="4913649" y="1313861"/>
                  </a:lnTo>
                  <a:lnTo>
                    <a:pt x="4919270" y="1317289"/>
                  </a:lnTo>
                  <a:cubicBezTo>
                    <a:pt x="4914100" y="1316458"/>
                    <a:pt x="4908063" y="1315454"/>
                    <a:pt x="4901539" y="1314346"/>
                  </a:cubicBezTo>
                  <a:cubicBezTo>
                    <a:pt x="4904211" y="1313757"/>
                    <a:pt x="4906918" y="1313168"/>
                    <a:pt x="4909589" y="1312545"/>
                  </a:cubicBezTo>
                  <a:close/>
                  <a:moveTo>
                    <a:pt x="4884156" y="1299004"/>
                  </a:moveTo>
                  <a:cubicBezTo>
                    <a:pt x="4877771" y="1296892"/>
                    <a:pt x="4871283" y="1294745"/>
                    <a:pt x="4864690" y="1292563"/>
                  </a:cubicBezTo>
                  <a:lnTo>
                    <a:pt x="4871283" y="1288130"/>
                  </a:lnTo>
                  <a:cubicBezTo>
                    <a:pt x="4876522" y="1291281"/>
                    <a:pt x="4881692" y="1294433"/>
                    <a:pt x="4886897" y="1297584"/>
                  </a:cubicBezTo>
                  <a:lnTo>
                    <a:pt x="4887105" y="1297723"/>
                  </a:lnTo>
                  <a:lnTo>
                    <a:pt x="4884156" y="1299039"/>
                  </a:lnTo>
                  <a:close/>
                  <a:moveTo>
                    <a:pt x="4799388" y="1282624"/>
                  </a:moveTo>
                  <a:cubicBezTo>
                    <a:pt x="4796959" y="1285498"/>
                    <a:pt x="4794530" y="1288338"/>
                    <a:pt x="4792101" y="1291108"/>
                  </a:cubicBezTo>
                  <a:lnTo>
                    <a:pt x="4790575" y="1290727"/>
                  </a:lnTo>
                  <a:lnTo>
                    <a:pt x="4775654" y="1282658"/>
                  </a:lnTo>
                  <a:cubicBezTo>
                    <a:pt x="4777805" y="1279541"/>
                    <a:pt x="4779957" y="1276355"/>
                    <a:pt x="4782108" y="1273135"/>
                  </a:cubicBezTo>
                  <a:cubicBezTo>
                    <a:pt x="4787868" y="1276286"/>
                    <a:pt x="4793628" y="1279472"/>
                    <a:pt x="4799353" y="1282658"/>
                  </a:cubicBezTo>
                  <a:close/>
                  <a:moveTo>
                    <a:pt x="4743975" y="1277290"/>
                  </a:moveTo>
                  <a:cubicBezTo>
                    <a:pt x="4737972" y="1275420"/>
                    <a:pt x="4731727" y="1273377"/>
                    <a:pt x="4724891" y="1271057"/>
                  </a:cubicBezTo>
                  <a:cubicBezTo>
                    <a:pt x="4726105" y="1268460"/>
                    <a:pt x="4727320" y="1265828"/>
                    <a:pt x="4728569" y="1263161"/>
                  </a:cubicBezTo>
                  <a:cubicBezTo>
                    <a:pt x="4734398" y="1266278"/>
                    <a:pt x="4740401" y="1269464"/>
                    <a:pt x="4746542" y="1272754"/>
                  </a:cubicBezTo>
                  <a:cubicBezTo>
                    <a:pt x="4745675" y="1274278"/>
                    <a:pt x="4744842" y="1275801"/>
                    <a:pt x="4743975" y="1277290"/>
                  </a:cubicBezTo>
                  <a:close/>
                  <a:moveTo>
                    <a:pt x="4696161" y="1259698"/>
                  </a:moveTo>
                  <a:cubicBezTo>
                    <a:pt x="4692032" y="1257551"/>
                    <a:pt x="4687937" y="1255438"/>
                    <a:pt x="4683947" y="1253360"/>
                  </a:cubicBezTo>
                  <a:cubicBezTo>
                    <a:pt x="4682282" y="1252495"/>
                    <a:pt x="4680581" y="1251629"/>
                    <a:pt x="4678916" y="1250763"/>
                  </a:cubicBezTo>
                  <a:lnTo>
                    <a:pt x="4677528" y="1250070"/>
                  </a:lnTo>
                  <a:cubicBezTo>
                    <a:pt x="4678812" y="1246226"/>
                    <a:pt x="4680061" y="1242313"/>
                    <a:pt x="4681379" y="1238365"/>
                  </a:cubicBezTo>
                  <a:cubicBezTo>
                    <a:pt x="4687625" y="1241586"/>
                    <a:pt x="4694010" y="1244910"/>
                    <a:pt x="4700567" y="1248373"/>
                  </a:cubicBezTo>
                  <a:cubicBezTo>
                    <a:pt x="4699110" y="1252218"/>
                    <a:pt x="4697618" y="1255992"/>
                    <a:pt x="4696161" y="1259698"/>
                  </a:cubicBezTo>
                  <a:close/>
                  <a:moveTo>
                    <a:pt x="4676591" y="1235906"/>
                  </a:moveTo>
                  <a:cubicBezTo>
                    <a:pt x="4675307" y="1239854"/>
                    <a:pt x="4674023" y="1243768"/>
                    <a:pt x="4672740" y="1247646"/>
                  </a:cubicBezTo>
                  <a:cubicBezTo>
                    <a:pt x="4666355" y="1244391"/>
                    <a:pt x="4659970" y="1241170"/>
                    <a:pt x="4653586" y="1238019"/>
                  </a:cubicBezTo>
                  <a:cubicBezTo>
                    <a:pt x="4654696" y="1234036"/>
                    <a:pt x="4655807" y="1230019"/>
                    <a:pt x="4656952" y="1225967"/>
                  </a:cubicBezTo>
                  <a:cubicBezTo>
                    <a:pt x="4663475" y="1229222"/>
                    <a:pt x="4670033" y="1232512"/>
                    <a:pt x="4676556" y="1235906"/>
                  </a:cubicBezTo>
                  <a:close/>
                  <a:moveTo>
                    <a:pt x="4647410" y="1240581"/>
                  </a:moveTo>
                  <a:lnTo>
                    <a:pt x="4647340" y="1240859"/>
                  </a:lnTo>
                  <a:cubicBezTo>
                    <a:pt x="4640435" y="1237776"/>
                    <a:pt x="4634051" y="1234833"/>
                    <a:pt x="4627909" y="1231889"/>
                  </a:cubicBezTo>
                  <a:lnTo>
                    <a:pt x="4628083" y="1231196"/>
                  </a:lnTo>
                  <a:cubicBezTo>
                    <a:pt x="4634537" y="1234279"/>
                    <a:pt x="4640991" y="1237395"/>
                    <a:pt x="4647444" y="1240547"/>
                  </a:cubicBezTo>
                  <a:close/>
                  <a:moveTo>
                    <a:pt x="4621768" y="1234590"/>
                  </a:moveTo>
                  <a:lnTo>
                    <a:pt x="4620172" y="1241136"/>
                  </a:lnTo>
                  <a:cubicBezTo>
                    <a:pt x="4614204" y="1238296"/>
                    <a:pt x="4608235" y="1235560"/>
                    <a:pt x="4602267" y="1232824"/>
                  </a:cubicBezTo>
                  <a:lnTo>
                    <a:pt x="4600879" y="1232166"/>
                  </a:lnTo>
                  <a:cubicBezTo>
                    <a:pt x="4601400" y="1229742"/>
                    <a:pt x="4601886" y="1227318"/>
                    <a:pt x="4602406" y="1224859"/>
                  </a:cubicBezTo>
                  <a:cubicBezTo>
                    <a:pt x="4609346" y="1228461"/>
                    <a:pt x="4615695" y="1231681"/>
                    <a:pt x="4621733" y="1234625"/>
                  </a:cubicBezTo>
                  <a:close/>
                  <a:moveTo>
                    <a:pt x="4594911" y="1234902"/>
                  </a:moveTo>
                  <a:cubicBezTo>
                    <a:pt x="4594044" y="1238988"/>
                    <a:pt x="4593176" y="1243040"/>
                    <a:pt x="4592309" y="1247023"/>
                  </a:cubicBezTo>
                  <a:cubicBezTo>
                    <a:pt x="4585925" y="1244045"/>
                    <a:pt x="4579609" y="1241136"/>
                    <a:pt x="4573260" y="1238261"/>
                  </a:cubicBezTo>
                  <a:cubicBezTo>
                    <a:pt x="4573988" y="1234244"/>
                    <a:pt x="4574751" y="1230158"/>
                    <a:pt x="4575480" y="1226071"/>
                  </a:cubicBezTo>
                  <a:cubicBezTo>
                    <a:pt x="4581934" y="1228980"/>
                    <a:pt x="4588423" y="1231924"/>
                    <a:pt x="4594877" y="1234902"/>
                  </a:cubicBezTo>
                  <a:close/>
                  <a:moveTo>
                    <a:pt x="4606639" y="1291662"/>
                  </a:moveTo>
                  <a:cubicBezTo>
                    <a:pt x="4600879" y="1288823"/>
                    <a:pt x="4595120" y="1285983"/>
                    <a:pt x="4589429" y="1283178"/>
                  </a:cubicBezTo>
                  <a:cubicBezTo>
                    <a:pt x="4590262" y="1279957"/>
                    <a:pt x="4591095" y="1276771"/>
                    <a:pt x="4591858" y="1273516"/>
                  </a:cubicBezTo>
                  <a:lnTo>
                    <a:pt x="4592309" y="1271472"/>
                  </a:lnTo>
                  <a:cubicBezTo>
                    <a:pt x="4598242" y="1274312"/>
                    <a:pt x="4604176" y="1277187"/>
                    <a:pt x="4610109" y="1280096"/>
                  </a:cubicBezTo>
                  <a:cubicBezTo>
                    <a:pt x="4609068" y="1283836"/>
                    <a:pt x="4607888" y="1287680"/>
                    <a:pt x="4606639" y="1291628"/>
                  </a:cubicBezTo>
                  <a:close/>
                  <a:moveTo>
                    <a:pt x="4621421" y="1304545"/>
                  </a:moveTo>
                  <a:lnTo>
                    <a:pt x="4626001" y="1306831"/>
                  </a:lnTo>
                  <a:cubicBezTo>
                    <a:pt x="4624509" y="1310398"/>
                    <a:pt x="4622947" y="1314069"/>
                    <a:pt x="4621247" y="1317740"/>
                  </a:cubicBezTo>
                  <a:cubicBezTo>
                    <a:pt x="4616147" y="1315142"/>
                    <a:pt x="4611011" y="1312545"/>
                    <a:pt x="4605876" y="1309948"/>
                  </a:cubicBezTo>
                  <a:cubicBezTo>
                    <a:pt x="4607021" y="1306935"/>
                    <a:pt x="4608097" y="1303887"/>
                    <a:pt x="4609137" y="1300805"/>
                  </a:cubicBezTo>
                  <a:cubicBezTo>
                    <a:pt x="4613301" y="1302121"/>
                    <a:pt x="4617465" y="1303402"/>
                    <a:pt x="4621421" y="1304511"/>
                  </a:cubicBezTo>
                  <a:close/>
                  <a:moveTo>
                    <a:pt x="4631622" y="1341981"/>
                  </a:moveTo>
                  <a:lnTo>
                    <a:pt x="4618679" y="1335228"/>
                  </a:lnTo>
                  <a:cubicBezTo>
                    <a:pt x="4619096" y="1334432"/>
                    <a:pt x="4619477" y="1333635"/>
                    <a:pt x="4619894" y="1332804"/>
                  </a:cubicBezTo>
                  <a:lnTo>
                    <a:pt x="4619963" y="1332700"/>
                  </a:lnTo>
                  <a:cubicBezTo>
                    <a:pt x="4625168" y="1333635"/>
                    <a:pt x="4630442" y="1334536"/>
                    <a:pt x="4635716" y="1335332"/>
                  </a:cubicBezTo>
                  <a:cubicBezTo>
                    <a:pt x="4634398" y="1337583"/>
                    <a:pt x="4633010" y="1339800"/>
                    <a:pt x="4631622" y="1341981"/>
                  </a:cubicBezTo>
                  <a:close/>
                  <a:moveTo>
                    <a:pt x="4919270" y="1310329"/>
                  </a:moveTo>
                  <a:lnTo>
                    <a:pt x="4929680" y="1307939"/>
                  </a:lnTo>
                  <a:cubicBezTo>
                    <a:pt x="4935613" y="1311714"/>
                    <a:pt x="4941547" y="1315523"/>
                    <a:pt x="4947445" y="1319333"/>
                  </a:cubicBezTo>
                  <a:lnTo>
                    <a:pt x="4919270" y="1310329"/>
                  </a:lnTo>
                  <a:close/>
                  <a:moveTo>
                    <a:pt x="4898660" y="1298727"/>
                  </a:moveTo>
                  <a:lnTo>
                    <a:pt x="4898070" y="1298381"/>
                  </a:lnTo>
                  <a:lnTo>
                    <a:pt x="4904940" y="1295368"/>
                  </a:lnTo>
                  <a:lnTo>
                    <a:pt x="4922879" y="1303610"/>
                  </a:lnTo>
                  <a:lnTo>
                    <a:pt x="4923746" y="1304164"/>
                  </a:lnTo>
                  <a:lnTo>
                    <a:pt x="4911984" y="1306865"/>
                  </a:lnTo>
                  <a:cubicBezTo>
                    <a:pt x="4907542" y="1304164"/>
                    <a:pt x="4903101" y="1301463"/>
                    <a:pt x="4898625" y="1298762"/>
                  </a:cubicBezTo>
                  <a:close/>
                  <a:moveTo>
                    <a:pt x="4898798" y="1292528"/>
                  </a:moveTo>
                  <a:lnTo>
                    <a:pt x="4892795" y="1295195"/>
                  </a:lnTo>
                  <a:lnTo>
                    <a:pt x="4890228" y="1293636"/>
                  </a:lnTo>
                  <a:cubicBezTo>
                    <a:pt x="4885474" y="1290762"/>
                    <a:pt x="4880720" y="1287853"/>
                    <a:pt x="4875932" y="1284979"/>
                  </a:cubicBezTo>
                  <a:lnTo>
                    <a:pt x="4878534" y="1283212"/>
                  </a:lnTo>
                  <a:lnTo>
                    <a:pt x="4898763" y="1292528"/>
                  </a:lnTo>
                  <a:close/>
                  <a:moveTo>
                    <a:pt x="4814551" y="1272650"/>
                  </a:moveTo>
                  <a:cubicBezTo>
                    <a:pt x="4818368" y="1274832"/>
                    <a:pt x="4822185" y="1277013"/>
                    <a:pt x="4826001" y="1279195"/>
                  </a:cubicBezTo>
                  <a:cubicBezTo>
                    <a:pt x="4821699" y="1277671"/>
                    <a:pt x="4817361" y="1276113"/>
                    <a:pt x="4812989" y="1274520"/>
                  </a:cubicBezTo>
                  <a:lnTo>
                    <a:pt x="4814551" y="1272650"/>
                  </a:lnTo>
                  <a:close/>
                  <a:moveTo>
                    <a:pt x="4771039" y="1280130"/>
                  </a:moveTo>
                  <a:lnTo>
                    <a:pt x="4768541" y="1278780"/>
                  </a:lnTo>
                  <a:cubicBezTo>
                    <a:pt x="4763579" y="1276113"/>
                    <a:pt x="4758618" y="1273412"/>
                    <a:pt x="4753621" y="1270745"/>
                  </a:cubicBezTo>
                  <a:cubicBezTo>
                    <a:pt x="4755495" y="1267386"/>
                    <a:pt x="4757334" y="1263992"/>
                    <a:pt x="4759242" y="1260529"/>
                  </a:cubicBezTo>
                  <a:cubicBezTo>
                    <a:pt x="4765349" y="1263854"/>
                    <a:pt x="4771456" y="1267213"/>
                    <a:pt x="4777528" y="1270537"/>
                  </a:cubicBezTo>
                  <a:cubicBezTo>
                    <a:pt x="4775342" y="1273793"/>
                    <a:pt x="4773191" y="1276979"/>
                    <a:pt x="4771039" y="1280096"/>
                  </a:cubicBezTo>
                  <a:close/>
                  <a:moveTo>
                    <a:pt x="4734884" y="1249378"/>
                  </a:moveTo>
                  <a:cubicBezTo>
                    <a:pt x="4740332" y="1251663"/>
                    <a:pt x="4745710" y="1253914"/>
                    <a:pt x="4751123" y="1256131"/>
                  </a:cubicBezTo>
                  <a:lnTo>
                    <a:pt x="4754662" y="1258070"/>
                  </a:lnTo>
                  <a:cubicBezTo>
                    <a:pt x="4752788" y="1261533"/>
                    <a:pt x="4750880" y="1264962"/>
                    <a:pt x="4749041" y="1268321"/>
                  </a:cubicBezTo>
                  <a:cubicBezTo>
                    <a:pt x="4742760" y="1264962"/>
                    <a:pt x="4736688" y="1261706"/>
                    <a:pt x="4730720" y="1258555"/>
                  </a:cubicBezTo>
                  <a:cubicBezTo>
                    <a:pt x="4732108" y="1255542"/>
                    <a:pt x="4733496" y="1252495"/>
                    <a:pt x="4734884" y="1249378"/>
                  </a:cubicBezTo>
                  <a:close/>
                  <a:moveTo>
                    <a:pt x="4730026" y="1247300"/>
                  </a:moveTo>
                  <a:cubicBezTo>
                    <a:pt x="4728708" y="1250244"/>
                    <a:pt x="4727355" y="1253153"/>
                    <a:pt x="4726036" y="1256062"/>
                  </a:cubicBezTo>
                  <a:cubicBezTo>
                    <a:pt x="4719547" y="1252633"/>
                    <a:pt x="4713232" y="1249274"/>
                    <a:pt x="4707090" y="1246053"/>
                  </a:cubicBezTo>
                  <a:lnTo>
                    <a:pt x="4709971" y="1238504"/>
                  </a:lnTo>
                  <a:cubicBezTo>
                    <a:pt x="4716841" y="1241586"/>
                    <a:pt x="4723572" y="1244529"/>
                    <a:pt x="4730026" y="1247300"/>
                  </a:cubicBezTo>
                  <a:close/>
                  <a:moveTo>
                    <a:pt x="4622982" y="1229569"/>
                  </a:moveTo>
                  <a:cubicBezTo>
                    <a:pt x="4617118" y="1226694"/>
                    <a:pt x="4610907" y="1223543"/>
                    <a:pt x="4604106" y="1220011"/>
                  </a:cubicBezTo>
                  <a:cubicBezTo>
                    <a:pt x="4610456" y="1222920"/>
                    <a:pt x="4616806" y="1225898"/>
                    <a:pt x="4623156" y="1228911"/>
                  </a:cubicBezTo>
                  <a:lnTo>
                    <a:pt x="4622982" y="1229569"/>
                  </a:lnTo>
                  <a:close/>
                  <a:moveTo>
                    <a:pt x="4590539" y="1255265"/>
                  </a:moveTo>
                  <a:cubicBezTo>
                    <a:pt x="4589880" y="1258243"/>
                    <a:pt x="4589221" y="1261187"/>
                    <a:pt x="4588562" y="1264096"/>
                  </a:cubicBezTo>
                  <a:cubicBezTo>
                    <a:pt x="4582351" y="1261152"/>
                    <a:pt x="4576209" y="1258278"/>
                    <a:pt x="4570067" y="1255404"/>
                  </a:cubicBezTo>
                  <a:cubicBezTo>
                    <a:pt x="4570623" y="1252598"/>
                    <a:pt x="4571143" y="1249759"/>
                    <a:pt x="4571698" y="1246919"/>
                  </a:cubicBezTo>
                  <a:cubicBezTo>
                    <a:pt x="4577805" y="1249759"/>
                    <a:pt x="4584155" y="1252564"/>
                    <a:pt x="4590574" y="1255265"/>
                  </a:cubicBezTo>
                  <a:close/>
                  <a:moveTo>
                    <a:pt x="4566736" y="1271923"/>
                  </a:moveTo>
                  <a:cubicBezTo>
                    <a:pt x="4566875" y="1271265"/>
                    <a:pt x="4567049" y="1270641"/>
                    <a:pt x="4567153" y="1269983"/>
                  </a:cubicBezTo>
                  <a:cubicBezTo>
                    <a:pt x="4567777" y="1266901"/>
                    <a:pt x="4568402" y="1263750"/>
                    <a:pt x="4569027" y="1260564"/>
                  </a:cubicBezTo>
                  <a:lnTo>
                    <a:pt x="4570137" y="1261083"/>
                  </a:lnTo>
                  <a:cubicBezTo>
                    <a:pt x="4575862" y="1263750"/>
                    <a:pt x="4581587" y="1266416"/>
                    <a:pt x="4587382" y="1269187"/>
                  </a:cubicBezTo>
                  <a:lnTo>
                    <a:pt x="4586618" y="1272477"/>
                  </a:lnTo>
                  <a:cubicBezTo>
                    <a:pt x="4585959" y="1275282"/>
                    <a:pt x="4585230" y="1278052"/>
                    <a:pt x="4584502" y="1280857"/>
                  </a:cubicBezTo>
                  <a:cubicBezTo>
                    <a:pt x="4578534" y="1277948"/>
                    <a:pt x="4572566" y="1275039"/>
                    <a:pt x="4566667" y="1272200"/>
                  </a:cubicBezTo>
                  <a:lnTo>
                    <a:pt x="4566736" y="1271923"/>
                  </a:lnTo>
                  <a:close/>
                  <a:moveTo>
                    <a:pt x="4619165" y="1322311"/>
                  </a:moveTo>
                  <a:cubicBezTo>
                    <a:pt x="4618437" y="1323904"/>
                    <a:pt x="4617674" y="1325462"/>
                    <a:pt x="4616875" y="1327021"/>
                  </a:cubicBezTo>
                  <a:cubicBezTo>
                    <a:pt x="4611323" y="1325947"/>
                    <a:pt x="4605841" y="1324804"/>
                    <a:pt x="4600498" y="1323558"/>
                  </a:cubicBezTo>
                  <a:cubicBezTo>
                    <a:pt x="4601747" y="1320614"/>
                    <a:pt x="4602927" y="1317636"/>
                    <a:pt x="4604106" y="1314623"/>
                  </a:cubicBezTo>
                  <a:cubicBezTo>
                    <a:pt x="4609137" y="1317186"/>
                    <a:pt x="4614134" y="1319714"/>
                    <a:pt x="4619165" y="1322276"/>
                  </a:cubicBezTo>
                  <a:close/>
                  <a:moveTo>
                    <a:pt x="4641442" y="1336129"/>
                  </a:moveTo>
                  <a:cubicBezTo>
                    <a:pt x="4643524" y="1336406"/>
                    <a:pt x="4645571" y="1336683"/>
                    <a:pt x="4647652" y="1336925"/>
                  </a:cubicBezTo>
                  <a:lnTo>
                    <a:pt x="4654939" y="1340665"/>
                  </a:lnTo>
                  <a:cubicBezTo>
                    <a:pt x="4652684" y="1343817"/>
                    <a:pt x="4650324" y="1347003"/>
                    <a:pt x="4647791" y="1350362"/>
                  </a:cubicBezTo>
                  <a:lnTo>
                    <a:pt x="4636445" y="1344440"/>
                  </a:lnTo>
                  <a:cubicBezTo>
                    <a:pt x="4638180" y="1341670"/>
                    <a:pt x="4639845" y="1338899"/>
                    <a:pt x="4641476" y="1336094"/>
                  </a:cubicBezTo>
                  <a:close/>
                  <a:moveTo>
                    <a:pt x="4659554" y="1343089"/>
                  </a:moveTo>
                  <a:lnTo>
                    <a:pt x="4669929" y="1348457"/>
                  </a:lnTo>
                  <a:cubicBezTo>
                    <a:pt x="4668714" y="1349808"/>
                    <a:pt x="4667500" y="1351159"/>
                    <a:pt x="4666285" y="1352509"/>
                  </a:cubicBezTo>
                  <a:cubicBezTo>
                    <a:pt x="4661705" y="1352717"/>
                    <a:pt x="4657091" y="1352821"/>
                    <a:pt x="4652510" y="1352855"/>
                  </a:cubicBezTo>
                  <a:lnTo>
                    <a:pt x="4652372" y="1352786"/>
                  </a:lnTo>
                  <a:cubicBezTo>
                    <a:pt x="4654939" y="1349462"/>
                    <a:pt x="4657299" y="1346241"/>
                    <a:pt x="4659554" y="1343089"/>
                  </a:cubicBezTo>
                  <a:close/>
                  <a:moveTo>
                    <a:pt x="4866460" y="1285221"/>
                  </a:moveTo>
                  <a:lnTo>
                    <a:pt x="4858618" y="1290485"/>
                  </a:lnTo>
                  <a:lnTo>
                    <a:pt x="4851782" y="1288165"/>
                  </a:lnTo>
                  <a:lnTo>
                    <a:pt x="4841060" y="1281966"/>
                  </a:lnTo>
                  <a:cubicBezTo>
                    <a:pt x="4843732" y="1279576"/>
                    <a:pt x="4846404" y="1277221"/>
                    <a:pt x="4849110" y="1274797"/>
                  </a:cubicBezTo>
                  <a:cubicBezTo>
                    <a:pt x="4854905" y="1278260"/>
                    <a:pt x="4860734" y="1281723"/>
                    <a:pt x="4866494" y="1285186"/>
                  </a:cubicBezTo>
                  <a:close/>
                  <a:moveTo>
                    <a:pt x="4702372" y="1243594"/>
                  </a:moveTo>
                  <a:cubicBezTo>
                    <a:pt x="4695744" y="1240131"/>
                    <a:pt x="4689256" y="1236737"/>
                    <a:pt x="4682941" y="1233482"/>
                  </a:cubicBezTo>
                  <a:lnTo>
                    <a:pt x="4685022" y="1227041"/>
                  </a:lnTo>
                  <a:cubicBezTo>
                    <a:pt x="4691893" y="1230296"/>
                    <a:pt x="4698624" y="1233447"/>
                    <a:pt x="4705113" y="1236356"/>
                  </a:cubicBezTo>
                  <a:lnTo>
                    <a:pt x="4702337" y="1243594"/>
                  </a:lnTo>
                  <a:close/>
                  <a:moveTo>
                    <a:pt x="4660075" y="1214781"/>
                  </a:moveTo>
                  <a:cubicBezTo>
                    <a:pt x="4666806" y="1218175"/>
                    <a:pt x="4673572" y="1221500"/>
                    <a:pt x="4680234" y="1224720"/>
                  </a:cubicBezTo>
                  <a:lnTo>
                    <a:pt x="4678187" y="1230989"/>
                  </a:lnTo>
                  <a:cubicBezTo>
                    <a:pt x="4671594" y="1227595"/>
                    <a:pt x="4664967" y="1224270"/>
                    <a:pt x="4658340" y="1220980"/>
                  </a:cubicBezTo>
                  <a:lnTo>
                    <a:pt x="4660075" y="1214781"/>
                  </a:lnTo>
                  <a:close/>
                  <a:moveTo>
                    <a:pt x="4652129" y="1223543"/>
                  </a:moveTo>
                  <a:cubicBezTo>
                    <a:pt x="4651018" y="1227595"/>
                    <a:pt x="4649873" y="1231612"/>
                    <a:pt x="4648763" y="1235595"/>
                  </a:cubicBezTo>
                  <a:cubicBezTo>
                    <a:pt x="4642240" y="1232409"/>
                    <a:pt x="4635751" y="1229257"/>
                    <a:pt x="4629228" y="1226175"/>
                  </a:cubicBezTo>
                  <a:cubicBezTo>
                    <a:pt x="4630200" y="1222088"/>
                    <a:pt x="4631171" y="1217967"/>
                    <a:pt x="4632177" y="1213812"/>
                  </a:cubicBezTo>
                  <a:cubicBezTo>
                    <a:pt x="4638839" y="1216998"/>
                    <a:pt x="4645466" y="1220253"/>
                    <a:pt x="4652129" y="1223543"/>
                  </a:cubicBezTo>
                  <a:close/>
                  <a:moveTo>
                    <a:pt x="4597514" y="1222262"/>
                  </a:moveTo>
                  <a:lnTo>
                    <a:pt x="4595918" y="1229846"/>
                  </a:lnTo>
                  <a:cubicBezTo>
                    <a:pt x="4589394" y="1226833"/>
                    <a:pt x="4582871" y="1223924"/>
                    <a:pt x="4576348" y="1221015"/>
                  </a:cubicBezTo>
                  <a:lnTo>
                    <a:pt x="4578013" y="1211630"/>
                  </a:lnTo>
                  <a:cubicBezTo>
                    <a:pt x="4583877" y="1214954"/>
                    <a:pt x="4590158" y="1218383"/>
                    <a:pt x="4597479" y="1222262"/>
                  </a:cubicBezTo>
                  <a:close/>
                  <a:moveTo>
                    <a:pt x="4570484" y="1223820"/>
                  </a:moveTo>
                  <a:cubicBezTo>
                    <a:pt x="4569755" y="1227907"/>
                    <a:pt x="4569027" y="1231958"/>
                    <a:pt x="4568263" y="1235976"/>
                  </a:cubicBezTo>
                  <a:cubicBezTo>
                    <a:pt x="4561809" y="1233032"/>
                    <a:pt x="4555390" y="1230158"/>
                    <a:pt x="4548971" y="1227318"/>
                  </a:cubicBezTo>
                  <a:cubicBezTo>
                    <a:pt x="4549595" y="1223301"/>
                    <a:pt x="4550220" y="1219249"/>
                    <a:pt x="4550845" y="1215162"/>
                  </a:cubicBezTo>
                  <a:cubicBezTo>
                    <a:pt x="4557368" y="1218002"/>
                    <a:pt x="4563926" y="1220911"/>
                    <a:pt x="4570484" y="1223820"/>
                  </a:cubicBezTo>
                  <a:close/>
                  <a:moveTo>
                    <a:pt x="4565071" y="1253083"/>
                  </a:moveTo>
                  <a:cubicBezTo>
                    <a:pt x="4558756" y="1250140"/>
                    <a:pt x="4552475" y="1247265"/>
                    <a:pt x="4546230" y="1244426"/>
                  </a:cubicBezTo>
                  <a:cubicBezTo>
                    <a:pt x="4546750" y="1241343"/>
                    <a:pt x="4547236" y="1238192"/>
                    <a:pt x="4547722" y="1235075"/>
                  </a:cubicBezTo>
                  <a:cubicBezTo>
                    <a:pt x="4553829" y="1238296"/>
                    <a:pt x="4560178" y="1241482"/>
                    <a:pt x="4566667" y="1244599"/>
                  </a:cubicBezTo>
                  <a:cubicBezTo>
                    <a:pt x="4566146" y="1247438"/>
                    <a:pt x="4565591" y="1250278"/>
                    <a:pt x="4565036" y="1253118"/>
                  </a:cubicBezTo>
                  <a:close/>
                  <a:moveTo>
                    <a:pt x="4564065" y="1258243"/>
                  </a:moveTo>
                  <a:lnTo>
                    <a:pt x="4563857" y="1259352"/>
                  </a:lnTo>
                  <a:cubicBezTo>
                    <a:pt x="4563232" y="1262607"/>
                    <a:pt x="4562607" y="1265828"/>
                    <a:pt x="4561948" y="1269014"/>
                  </a:cubicBezTo>
                  <a:cubicBezTo>
                    <a:pt x="4561879" y="1269291"/>
                    <a:pt x="4561844" y="1269568"/>
                    <a:pt x="4561774" y="1269845"/>
                  </a:cubicBezTo>
                  <a:cubicBezTo>
                    <a:pt x="4555737" y="1266970"/>
                    <a:pt x="4549769" y="1264165"/>
                    <a:pt x="4543836" y="1261360"/>
                  </a:cubicBezTo>
                  <a:lnTo>
                    <a:pt x="4543419" y="1261152"/>
                  </a:lnTo>
                  <a:cubicBezTo>
                    <a:pt x="4544078" y="1257343"/>
                    <a:pt x="4544738" y="1253499"/>
                    <a:pt x="4545397" y="1249620"/>
                  </a:cubicBezTo>
                  <a:cubicBezTo>
                    <a:pt x="4551608" y="1252460"/>
                    <a:pt x="4557819" y="1255334"/>
                    <a:pt x="4564099" y="1258243"/>
                  </a:cubicBezTo>
                  <a:close/>
                  <a:moveTo>
                    <a:pt x="4583114" y="1286156"/>
                  </a:moveTo>
                  <a:cubicBezTo>
                    <a:pt x="4577181" y="1283905"/>
                    <a:pt x="4571178" y="1281481"/>
                    <a:pt x="4565175" y="1278918"/>
                  </a:cubicBezTo>
                  <a:cubicBezTo>
                    <a:pt x="4565314" y="1278295"/>
                    <a:pt x="4565453" y="1277671"/>
                    <a:pt x="4565591" y="1277013"/>
                  </a:cubicBezTo>
                  <a:cubicBezTo>
                    <a:pt x="4571490" y="1279853"/>
                    <a:pt x="4577389" y="1282728"/>
                    <a:pt x="4583253" y="1285602"/>
                  </a:cubicBezTo>
                  <a:cubicBezTo>
                    <a:pt x="4583218" y="1285775"/>
                    <a:pt x="4583149" y="1285948"/>
                    <a:pt x="4583114" y="1286121"/>
                  </a:cubicBezTo>
                  <a:close/>
                  <a:moveTo>
                    <a:pt x="4604141" y="1299212"/>
                  </a:moveTo>
                  <a:cubicBezTo>
                    <a:pt x="4603169" y="1302017"/>
                    <a:pt x="4602198" y="1304788"/>
                    <a:pt x="4601157" y="1307558"/>
                  </a:cubicBezTo>
                  <a:lnTo>
                    <a:pt x="4600498" y="1307212"/>
                  </a:lnTo>
                  <a:cubicBezTo>
                    <a:pt x="4595293" y="1304580"/>
                    <a:pt x="4590088" y="1301948"/>
                    <a:pt x="4584849" y="1299316"/>
                  </a:cubicBezTo>
                  <a:cubicBezTo>
                    <a:pt x="4585473" y="1297273"/>
                    <a:pt x="4586063" y="1295195"/>
                    <a:pt x="4586653" y="1293152"/>
                  </a:cubicBezTo>
                  <a:cubicBezTo>
                    <a:pt x="4592586" y="1295333"/>
                    <a:pt x="4598451" y="1297377"/>
                    <a:pt x="4604106" y="1299212"/>
                  </a:cubicBezTo>
                  <a:close/>
                  <a:moveTo>
                    <a:pt x="4595293" y="1322346"/>
                  </a:moveTo>
                  <a:cubicBezTo>
                    <a:pt x="4594669" y="1322207"/>
                    <a:pt x="4594044" y="1322034"/>
                    <a:pt x="4593419" y="1321895"/>
                  </a:cubicBezTo>
                  <a:lnTo>
                    <a:pt x="4592517" y="1321688"/>
                  </a:lnTo>
                  <a:lnTo>
                    <a:pt x="4579679" y="1315073"/>
                  </a:lnTo>
                  <a:cubicBezTo>
                    <a:pt x="4580997" y="1311333"/>
                    <a:pt x="4582212" y="1307731"/>
                    <a:pt x="4583357" y="1304199"/>
                  </a:cubicBezTo>
                  <a:cubicBezTo>
                    <a:pt x="4588700" y="1306900"/>
                    <a:pt x="4594044" y="1309567"/>
                    <a:pt x="4599387" y="1312303"/>
                  </a:cubicBezTo>
                  <a:cubicBezTo>
                    <a:pt x="4598034" y="1315800"/>
                    <a:pt x="4596681" y="1319194"/>
                    <a:pt x="4595328" y="1322415"/>
                  </a:cubicBezTo>
                  <a:close/>
                  <a:moveTo>
                    <a:pt x="4606153" y="1347176"/>
                  </a:moveTo>
                  <a:lnTo>
                    <a:pt x="4593072" y="1340215"/>
                  </a:lnTo>
                  <a:cubicBezTo>
                    <a:pt x="4594772" y="1336648"/>
                    <a:pt x="4596334" y="1333289"/>
                    <a:pt x="4597791" y="1330034"/>
                  </a:cubicBezTo>
                  <a:lnTo>
                    <a:pt x="4611740" y="1337271"/>
                  </a:lnTo>
                  <a:cubicBezTo>
                    <a:pt x="4610109" y="1340319"/>
                    <a:pt x="4608270" y="1343609"/>
                    <a:pt x="4606188" y="1347176"/>
                  </a:cubicBezTo>
                  <a:close/>
                  <a:moveTo>
                    <a:pt x="4624752" y="1352267"/>
                  </a:moveTo>
                  <a:cubicBezTo>
                    <a:pt x="4621698" y="1352094"/>
                    <a:pt x="4618645" y="1351955"/>
                    <a:pt x="4615591" y="1351713"/>
                  </a:cubicBezTo>
                  <a:lnTo>
                    <a:pt x="4614654" y="1351643"/>
                  </a:lnTo>
                  <a:lnTo>
                    <a:pt x="4610734" y="1349669"/>
                  </a:lnTo>
                  <a:cubicBezTo>
                    <a:pt x="4612850" y="1346033"/>
                    <a:pt x="4614654" y="1342778"/>
                    <a:pt x="4616320" y="1339730"/>
                  </a:cubicBezTo>
                  <a:lnTo>
                    <a:pt x="4628846" y="1346241"/>
                  </a:lnTo>
                  <a:cubicBezTo>
                    <a:pt x="4627528" y="1348250"/>
                    <a:pt x="4626174" y="1350258"/>
                    <a:pt x="4624821" y="1352267"/>
                  </a:cubicBezTo>
                  <a:lnTo>
                    <a:pt x="4624717" y="1352267"/>
                  </a:lnTo>
                  <a:close/>
                  <a:moveTo>
                    <a:pt x="4672392" y="1363245"/>
                  </a:moveTo>
                  <a:lnTo>
                    <a:pt x="4666285" y="1360059"/>
                  </a:lnTo>
                  <a:cubicBezTo>
                    <a:pt x="4667118" y="1359158"/>
                    <a:pt x="4667986" y="1358293"/>
                    <a:pt x="4668819" y="1357392"/>
                  </a:cubicBezTo>
                  <a:cubicBezTo>
                    <a:pt x="4672670" y="1357219"/>
                    <a:pt x="4676522" y="1356977"/>
                    <a:pt x="4680338" y="1356699"/>
                  </a:cubicBezTo>
                  <a:cubicBezTo>
                    <a:pt x="4677771" y="1358881"/>
                    <a:pt x="4675134" y="1361063"/>
                    <a:pt x="4672392" y="1363245"/>
                  </a:cubicBezTo>
                  <a:close/>
                  <a:moveTo>
                    <a:pt x="4687243" y="1357496"/>
                  </a:moveTo>
                  <a:lnTo>
                    <a:pt x="4691234" y="1359574"/>
                  </a:lnTo>
                  <a:cubicBezTo>
                    <a:pt x="4690921" y="1359782"/>
                    <a:pt x="4690609" y="1359955"/>
                    <a:pt x="4690297" y="1360163"/>
                  </a:cubicBezTo>
                  <a:lnTo>
                    <a:pt x="4689741" y="1360509"/>
                  </a:lnTo>
                  <a:cubicBezTo>
                    <a:pt x="4687000" y="1361202"/>
                    <a:pt x="4684190" y="1361860"/>
                    <a:pt x="4681345" y="1362483"/>
                  </a:cubicBezTo>
                  <a:cubicBezTo>
                    <a:pt x="4683357" y="1360786"/>
                    <a:pt x="4685335" y="1359124"/>
                    <a:pt x="4687208" y="1357461"/>
                  </a:cubicBezTo>
                  <a:close/>
                  <a:moveTo>
                    <a:pt x="4722011" y="1356249"/>
                  </a:moveTo>
                  <a:cubicBezTo>
                    <a:pt x="4740262" y="1365738"/>
                    <a:pt x="4756674" y="1374188"/>
                    <a:pt x="4772184" y="1382049"/>
                  </a:cubicBezTo>
                  <a:cubicBezTo>
                    <a:pt x="5006744" y="1501492"/>
                    <a:pt x="5215350" y="1577784"/>
                    <a:pt x="5409209" y="1614978"/>
                  </a:cubicBezTo>
                  <a:cubicBezTo>
                    <a:pt x="5209660" y="1582771"/>
                    <a:pt x="5003240" y="1512055"/>
                    <a:pt x="4779124" y="1399123"/>
                  </a:cubicBezTo>
                  <a:cubicBezTo>
                    <a:pt x="4757125" y="1388075"/>
                    <a:pt x="4733565" y="1375954"/>
                    <a:pt x="4707090" y="1362102"/>
                  </a:cubicBezTo>
                  <a:cubicBezTo>
                    <a:pt x="4708964" y="1361202"/>
                    <a:pt x="4710803" y="1360267"/>
                    <a:pt x="4712643" y="1359331"/>
                  </a:cubicBezTo>
                  <a:cubicBezTo>
                    <a:pt x="4715800" y="1358327"/>
                    <a:pt x="4718888" y="1357288"/>
                    <a:pt x="4721976" y="1356215"/>
                  </a:cubicBezTo>
                  <a:close/>
                  <a:moveTo>
                    <a:pt x="5463650" y="1612346"/>
                  </a:moveTo>
                  <a:cubicBezTo>
                    <a:pt x="5456364" y="1610026"/>
                    <a:pt x="5449077" y="1607636"/>
                    <a:pt x="5441895" y="1605247"/>
                  </a:cubicBezTo>
                  <a:cubicBezTo>
                    <a:pt x="5434747" y="1602615"/>
                    <a:pt x="5427564" y="1599914"/>
                    <a:pt x="5420520" y="1597212"/>
                  </a:cubicBezTo>
                  <a:cubicBezTo>
                    <a:pt x="5414101" y="1594511"/>
                    <a:pt x="5407682" y="1591810"/>
                    <a:pt x="5401333" y="1589074"/>
                  </a:cubicBezTo>
                  <a:cubicBezTo>
                    <a:pt x="5393595" y="1585473"/>
                    <a:pt x="5385892" y="1581802"/>
                    <a:pt x="5378293" y="1578131"/>
                  </a:cubicBezTo>
                  <a:lnTo>
                    <a:pt x="5377391" y="1577646"/>
                  </a:lnTo>
                  <a:cubicBezTo>
                    <a:pt x="5372290" y="1574979"/>
                    <a:pt x="5367155" y="1572313"/>
                    <a:pt x="5362123" y="1569646"/>
                  </a:cubicBezTo>
                  <a:cubicBezTo>
                    <a:pt x="5355427" y="1565837"/>
                    <a:pt x="5348730" y="1561958"/>
                    <a:pt x="5342137" y="1558114"/>
                  </a:cubicBezTo>
                  <a:cubicBezTo>
                    <a:pt x="5332144" y="1551915"/>
                    <a:pt x="5322082" y="1545543"/>
                    <a:pt x="5312227" y="1539205"/>
                  </a:cubicBezTo>
                  <a:cubicBezTo>
                    <a:pt x="5260041" y="1503639"/>
                    <a:pt x="5209000" y="1466134"/>
                    <a:pt x="5163476" y="1431918"/>
                  </a:cubicBezTo>
                  <a:cubicBezTo>
                    <a:pt x="5211082" y="1460905"/>
                    <a:pt x="5251922" y="1484731"/>
                    <a:pt x="5292554" y="1507379"/>
                  </a:cubicBezTo>
                  <a:cubicBezTo>
                    <a:pt x="5335927" y="1531517"/>
                    <a:pt x="5379438" y="1556936"/>
                    <a:pt x="5421562" y="1581525"/>
                  </a:cubicBezTo>
                  <a:cubicBezTo>
                    <a:pt x="5434296" y="1588936"/>
                    <a:pt x="5447030" y="1596381"/>
                    <a:pt x="5459764" y="1603792"/>
                  </a:cubicBezTo>
                  <a:cubicBezTo>
                    <a:pt x="5468092" y="1608641"/>
                    <a:pt x="5476558" y="1613524"/>
                    <a:pt x="5485025" y="1618303"/>
                  </a:cubicBezTo>
                  <a:cubicBezTo>
                    <a:pt x="5477877" y="1616363"/>
                    <a:pt x="5470764" y="1614389"/>
                    <a:pt x="5463650" y="1612346"/>
                  </a:cubicBezTo>
                  <a:close/>
                  <a:moveTo>
                    <a:pt x="5066633" y="1365981"/>
                  </a:moveTo>
                  <a:lnTo>
                    <a:pt x="5056432" y="1359609"/>
                  </a:lnTo>
                  <a:cubicBezTo>
                    <a:pt x="5058341" y="1360232"/>
                    <a:pt x="5060249" y="1360855"/>
                    <a:pt x="5062192" y="1361479"/>
                  </a:cubicBezTo>
                  <a:lnTo>
                    <a:pt x="5070554" y="1367851"/>
                  </a:lnTo>
                  <a:lnTo>
                    <a:pt x="5066633" y="1365981"/>
                  </a:lnTo>
                  <a:close/>
                  <a:moveTo>
                    <a:pt x="5242276" y="1512539"/>
                  </a:moveTo>
                  <a:cubicBezTo>
                    <a:pt x="5152755" y="1465510"/>
                    <a:pt x="5064517" y="1413356"/>
                    <a:pt x="4972601" y="1359054"/>
                  </a:cubicBezTo>
                  <a:cubicBezTo>
                    <a:pt x="4951262" y="1346449"/>
                    <a:pt x="4929714" y="1333704"/>
                    <a:pt x="4907993" y="1320960"/>
                  </a:cubicBezTo>
                  <a:cubicBezTo>
                    <a:pt x="4908514" y="1321030"/>
                    <a:pt x="4909000" y="1321133"/>
                    <a:pt x="4909520" y="1321203"/>
                  </a:cubicBezTo>
                  <a:cubicBezTo>
                    <a:pt x="4914412" y="1322034"/>
                    <a:pt x="4919686" y="1322726"/>
                    <a:pt x="4926002" y="1323419"/>
                  </a:cubicBezTo>
                  <a:lnTo>
                    <a:pt x="4930478" y="1324112"/>
                  </a:lnTo>
                  <a:cubicBezTo>
                    <a:pt x="4955079" y="1339211"/>
                    <a:pt x="4979471" y="1354310"/>
                    <a:pt x="5003622" y="1369271"/>
                  </a:cubicBezTo>
                  <a:cubicBezTo>
                    <a:pt x="5084850" y="1419590"/>
                    <a:pt x="5162921" y="1467969"/>
                    <a:pt x="5242276" y="1512470"/>
                  </a:cubicBezTo>
                  <a:close/>
                  <a:moveTo>
                    <a:pt x="4939534" y="1305723"/>
                  </a:moveTo>
                  <a:cubicBezTo>
                    <a:pt x="4941998" y="1305169"/>
                    <a:pt x="4944496" y="1304614"/>
                    <a:pt x="4946959" y="1304060"/>
                  </a:cubicBezTo>
                  <a:cubicBezTo>
                    <a:pt x="4955148" y="1309567"/>
                    <a:pt x="4963337" y="1315073"/>
                    <a:pt x="4971491" y="1320614"/>
                  </a:cubicBezTo>
                  <a:cubicBezTo>
                    <a:pt x="4961116" y="1315731"/>
                    <a:pt x="4950429" y="1310779"/>
                    <a:pt x="4939534" y="1305723"/>
                  </a:cubicBezTo>
                  <a:close/>
                  <a:moveTo>
                    <a:pt x="4890922" y="1283351"/>
                  </a:moveTo>
                  <a:lnTo>
                    <a:pt x="4883496" y="1279957"/>
                  </a:lnTo>
                  <a:lnTo>
                    <a:pt x="4884468" y="1279299"/>
                  </a:lnTo>
                  <a:cubicBezTo>
                    <a:pt x="4886619" y="1280650"/>
                    <a:pt x="4888770" y="1282000"/>
                    <a:pt x="4890922" y="1283351"/>
                  </a:cubicBezTo>
                  <a:close/>
                  <a:moveTo>
                    <a:pt x="4873122" y="1280719"/>
                  </a:moveTo>
                  <a:lnTo>
                    <a:pt x="4871109" y="1282070"/>
                  </a:lnTo>
                  <a:cubicBezTo>
                    <a:pt x="4865488" y="1278710"/>
                    <a:pt x="4859867" y="1275351"/>
                    <a:pt x="4854211" y="1271992"/>
                  </a:cubicBezTo>
                  <a:cubicBezTo>
                    <a:pt x="4860561" y="1274936"/>
                    <a:pt x="4866841" y="1277845"/>
                    <a:pt x="4873122" y="1280754"/>
                  </a:cubicBezTo>
                  <a:close/>
                  <a:moveTo>
                    <a:pt x="4809936" y="1270053"/>
                  </a:moveTo>
                  <a:lnTo>
                    <a:pt x="4807785" y="1272650"/>
                  </a:lnTo>
                  <a:cubicBezTo>
                    <a:pt x="4801088" y="1270191"/>
                    <a:pt x="4794322" y="1267663"/>
                    <a:pt x="4787521" y="1265066"/>
                  </a:cubicBezTo>
                  <a:lnTo>
                    <a:pt x="4791234" y="1259455"/>
                  </a:lnTo>
                  <a:cubicBezTo>
                    <a:pt x="4797479" y="1262988"/>
                    <a:pt x="4803725" y="1266520"/>
                    <a:pt x="4809936" y="1270053"/>
                  </a:cubicBezTo>
                  <a:close/>
                  <a:moveTo>
                    <a:pt x="4624370" y="1223855"/>
                  </a:moveTo>
                  <a:cubicBezTo>
                    <a:pt x="4617743" y="1220738"/>
                    <a:pt x="4611150" y="1217656"/>
                    <a:pt x="4604557" y="1214608"/>
                  </a:cubicBezTo>
                  <a:lnTo>
                    <a:pt x="4607125" y="1202072"/>
                  </a:lnTo>
                  <a:cubicBezTo>
                    <a:pt x="4613856" y="1205154"/>
                    <a:pt x="4620588" y="1208271"/>
                    <a:pt x="4627319" y="1211457"/>
                  </a:cubicBezTo>
                  <a:lnTo>
                    <a:pt x="4624370" y="1223820"/>
                  </a:lnTo>
                  <a:close/>
                  <a:moveTo>
                    <a:pt x="4543940" y="1225101"/>
                  </a:moveTo>
                  <a:lnTo>
                    <a:pt x="4543385" y="1224859"/>
                  </a:lnTo>
                  <a:cubicBezTo>
                    <a:pt x="4538110" y="1222539"/>
                    <a:pt x="4532836" y="1220184"/>
                    <a:pt x="4527805" y="1218037"/>
                  </a:cubicBezTo>
                  <a:cubicBezTo>
                    <a:pt x="4512121" y="1208652"/>
                    <a:pt x="4496854" y="1198297"/>
                    <a:pt x="4482316" y="1187146"/>
                  </a:cubicBezTo>
                  <a:cubicBezTo>
                    <a:pt x="4503724" y="1195423"/>
                    <a:pt x="4525029" y="1204115"/>
                    <a:pt x="4545778" y="1213015"/>
                  </a:cubicBezTo>
                  <a:cubicBezTo>
                    <a:pt x="4545154" y="1217067"/>
                    <a:pt x="4544529" y="1221119"/>
                    <a:pt x="4543905" y="1225101"/>
                  </a:cubicBezTo>
                  <a:close/>
                  <a:moveTo>
                    <a:pt x="4413683" y="1177969"/>
                  </a:moveTo>
                  <a:cubicBezTo>
                    <a:pt x="4450497" y="1191371"/>
                    <a:pt x="4488041" y="1206331"/>
                    <a:pt x="4525203" y="1222366"/>
                  </a:cubicBezTo>
                  <a:cubicBezTo>
                    <a:pt x="4530893" y="1225759"/>
                    <a:pt x="4536792" y="1229119"/>
                    <a:pt x="4542794" y="1232374"/>
                  </a:cubicBezTo>
                  <a:cubicBezTo>
                    <a:pt x="4542274" y="1235629"/>
                    <a:pt x="4541754" y="1238885"/>
                    <a:pt x="4541233" y="1242105"/>
                  </a:cubicBezTo>
                  <a:cubicBezTo>
                    <a:pt x="4503863" y="1225136"/>
                    <a:pt x="4467395" y="1209552"/>
                    <a:pt x="4432871" y="1195769"/>
                  </a:cubicBezTo>
                  <a:lnTo>
                    <a:pt x="4431864" y="1194868"/>
                  </a:lnTo>
                  <a:cubicBezTo>
                    <a:pt x="4431379" y="1194453"/>
                    <a:pt x="4430858" y="1194003"/>
                    <a:pt x="4430372" y="1193587"/>
                  </a:cubicBezTo>
                  <a:cubicBezTo>
                    <a:pt x="4424786" y="1188531"/>
                    <a:pt x="4419199" y="1183267"/>
                    <a:pt x="4413717" y="1177969"/>
                  </a:cubicBezTo>
                  <a:close/>
                  <a:moveTo>
                    <a:pt x="4537590" y="1263611"/>
                  </a:moveTo>
                  <a:lnTo>
                    <a:pt x="4537278" y="1265551"/>
                  </a:lnTo>
                  <a:lnTo>
                    <a:pt x="4537278" y="1265551"/>
                  </a:lnTo>
                  <a:cubicBezTo>
                    <a:pt x="4537278" y="1265551"/>
                    <a:pt x="4537208" y="1265862"/>
                    <a:pt x="4537208" y="1266035"/>
                  </a:cubicBezTo>
                  <a:cubicBezTo>
                    <a:pt x="4526105" y="1260494"/>
                    <a:pt x="4515210" y="1254538"/>
                    <a:pt x="4504626" y="1248235"/>
                  </a:cubicBezTo>
                  <a:cubicBezTo>
                    <a:pt x="4515522" y="1253256"/>
                    <a:pt x="4526556" y="1258382"/>
                    <a:pt x="4537624" y="1263611"/>
                  </a:cubicBezTo>
                  <a:close/>
                  <a:moveTo>
                    <a:pt x="4560213" y="1276806"/>
                  </a:moveTo>
                  <a:cubicBezTo>
                    <a:pt x="4554071" y="1274139"/>
                    <a:pt x="4547999" y="1271334"/>
                    <a:pt x="4542101" y="1268460"/>
                  </a:cubicBezTo>
                  <a:lnTo>
                    <a:pt x="4542101" y="1268217"/>
                  </a:lnTo>
                  <a:cubicBezTo>
                    <a:pt x="4542274" y="1267594"/>
                    <a:pt x="4542413" y="1266970"/>
                    <a:pt x="4542517" y="1266382"/>
                  </a:cubicBezTo>
                  <a:lnTo>
                    <a:pt x="4542587" y="1266001"/>
                  </a:lnTo>
                  <a:cubicBezTo>
                    <a:pt x="4548624" y="1268875"/>
                    <a:pt x="4554661" y="1271784"/>
                    <a:pt x="4560699" y="1274659"/>
                  </a:cubicBezTo>
                  <a:cubicBezTo>
                    <a:pt x="4560525" y="1275386"/>
                    <a:pt x="4560387" y="1276078"/>
                    <a:pt x="4560213" y="1276806"/>
                  </a:cubicBezTo>
                  <a:close/>
                  <a:moveTo>
                    <a:pt x="4580026" y="1296926"/>
                  </a:moveTo>
                  <a:cubicBezTo>
                    <a:pt x="4574335" y="1294087"/>
                    <a:pt x="4568645" y="1291247"/>
                    <a:pt x="4562954" y="1288442"/>
                  </a:cubicBezTo>
                  <a:cubicBezTo>
                    <a:pt x="4563301" y="1287022"/>
                    <a:pt x="4563648" y="1285637"/>
                    <a:pt x="4563995" y="1284217"/>
                  </a:cubicBezTo>
                  <a:cubicBezTo>
                    <a:pt x="4569929" y="1286710"/>
                    <a:pt x="4575862" y="1289100"/>
                    <a:pt x="4581691" y="1291281"/>
                  </a:cubicBezTo>
                  <a:cubicBezTo>
                    <a:pt x="4581136" y="1293152"/>
                    <a:pt x="4580616" y="1295056"/>
                    <a:pt x="4580026" y="1296926"/>
                  </a:cubicBezTo>
                  <a:close/>
                  <a:moveTo>
                    <a:pt x="4574821" y="1312545"/>
                  </a:moveTo>
                  <a:cubicBezTo>
                    <a:pt x="4569408" y="1309774"/>
                    <a:pt x="4564030" y="1307004"/>
                    <a:pt x="4558617" y="1304233"/>
                  </a:cubicBezTo>
                  <a:cubicBezTo>
                    <a:pt x="4559658" y="1300701"/>
                    <a:pt x="4560664" y="1297030"/>
                    <a:pt x="4561636" y="1293325"/>
                  </a:cubicBezTo>
                  <a:cubicBezTo>
                    <a:pt x="4567257" y="1296130"/>
                    <a:pt x="4572878" y="1298935"/>
                    <a:pt x="4578499" y="1301740"/>
                  </a:cubicBezTo>
                  <a:cubicBezTo>
                    <a:pt x="4577389" y="1305238"/>
                    <a:pt x="4576174" y="1308805"/>
                    <a:pt x="4574821" y="1312580"/>
                  </a:cubicBezTo>
                  <a:close/>
                  <a:moveTo>
                    <a:pt x="4590643" y="1326363"/>
                  </a:moveTo>
                  <a:lnTo>
                    <a:pt x="4593037" y="1327609"/>
                  </a:lnTo>
                  <a:cubicBezTo>
                    <a:pt x="4591615" y="1330830"/>
                    <a:pt x="4590088" y="1334155"/>
                    <a:pt x="4588353" y="1337722"/>
                  </a:cubicBezTo>
                  <a:lnTo>
                    <a:pt x="4573953" y="1330068"/>
                  </a:lnTo>
                  <a:cubicBezTo>
                    <a:pt x="4574925" y="1327609"/>
                    <a:pt x="4575862" y="1325151"/>
                    <a:pt x="4576799" y="1322692"/>
                  </a:cubicBezTo>
                  <a:cubicBezTo>
                    <a:pt x="4581379" y="1323973"/>
                    <a:pt x="4586028" y="1325220"/>
                    <a:pt x="4590609" y="1326363"/>
                  </a:cubicBezTo>
                  <a:close/>
                  <a:moveTo>
                    <a:pt x="4601261" y="1350362"/>
                  </a:moveTo>
                  <a:cubicBezTo>
                    <a:pt x="4597097" y="1349912"/>
                    <a:pt x="4592934" y="1349358"/>
                    <a:pt x="4588839" y="1348804"/>
                  </a:cubicBezTo>
                  <a:cubicBezTo>
                    <a:pt x="4589498" y="1347488"/>
                    <a:pt x="4590158" y="1346137"/>
                    <a:pt x="4590817" y="1344821"/>
                  </a:cubicBezTo>
                  <a:lnTo>
                    <a:pt x="4601261" y="1350397"/>
                  </a:lnTo>
                  <a:close/>
                  <a:moveTo>
                    <a:pt x="4627840" y="1357427"/>
                  </a:moveTo>
                  <a:cubicBezTo>
                    <a:pt x="4632906" y="1357669"/>
                    <a:pt x="4637521" y="1357808"/>
                    <a:pt x="4641823" y="1357912"/>
                  </a:cubicBezTo>
                  <a:cubicBezTo>
                    <a:pt x="4640123" y="1359989"/>
                    <a:pt x="4638561" y="1361860"/>
                    <a:pt x="4637035" y="1363660"/>
                  </a:cubicBezTo>
                  <a:lnTo>
                    <a:pt x="4627181" y="1358396"/>
                  </a:lnTo>
                  <a:cubicBezTo>
                    <a:pt x="4627423" y="1358085"/>
                    <a:pt x="4627632" y="1357773"/>
                    <a:pt x="4627875" y="1357427"/>
                  </a:cubicBezTo>
                  <a:close/>
                  <a:moveTo>
                    <a:pt x="4648347" y="1357912"/>
                  </a:moveTo>
                  <a:cubicBezTo>
                    <a:pt x="4648902" y="1357912"/>
                    <a:pt x="4649422" y="1357912"/>
                    <a:pt x="4649977" y="1357912"/>
                  </a:cubicBezTo>
                  <a:lnTo>
                    <a:pt x="4651157" y="1357912"/>
                  </a:lnTo>
                  <a:cubicBezTo>
                    <a:pt x="4651157" y="1357912"/>
                    <a:pt x="4657784" y="1361375"/>
                    <a:pt x="4657784" y="1361375"/>
                  </a:cubicBezTo>
                  <a:cubicBezTo>
                    <a:pt x="4655633" y="1363522"/>
                    <a:pt x="4653273" y="1365773"/>
                    <a:pt x="4650671" y="1368197"/>
                  </a:cubicBezTo>
                  <a:cubicBezTo>
                    <a:pt x="4649318" y="1368405"/>
                    <a:pt x="4647930" y="1368578"/>
                    <a:pt x="4646577" y="1368751"/>
                  </a:cubicBezTo>
                  <a:lnTo>
                    <a:pt x="4641580" y="1366085"/>
                  </a:lnTo>
                  <a:cubicBezTo>
                    <a:pt x="4643662" y="1363626"/>
                    <a:pt x="4645848" y="1360994"/>
                    <a:pt x="4648312" y="1357912"/>
                  </a:cubicBezTo>
                  <a:close/>
                  <a:moveTo>
                    <a:pt x="4662608" y="1363868"/>
                  </a:moveTo>
                  <a:lnTo>
                    <a:pt x="4666043" y="1365669"/>
                  </a:lnTo>
                  <a:cubicBezTo>
                    <a:pt x="4663891" y="1366050"/>
                    <a:pt x="4661775" y="1366431"/>
                    <a:pt x="4659693" y="1366777"/>
                  </a:cubicBezTo>
                  <a:cubicBezTo>
                    <a:pt x="4660664" y="1365807"/>
                    <a:pt x="4661671" y="1364838"/>
                    <a:pt x="4662642" y="1363868"/>
                  </a:cubicBezTo>
                  <a:close/>
                  <a:moveTo>
                    <a:pt x="5648939" y="1634614"/>
                  </a:moveTo>
                  <a:lnTo>
                    <a:pt x="5648314" y="1632848"/>
                  </a:lnTo>
                  <a:lnTo>
                    <a:pt x="5645018" y="1633021"/>
                  </a:lnTo>
                  <a:cubicBezTo>
                    <a:pt x="5590473" y="1602303"/>
                    <a:pt x="5539223" y="1564174"/>
                    <a:pt x="5489639" y="1527327"/>
                  </a:cubicBezTo>
                  <a:lnTo>
                    <a:pt x="5489223" y="1527015"/>
                  </a:lnTo>
                  <a:cubicBezTo>
                    <a:pt x="5463477" y="1507899"/>
                    <a:pt x="5436898" y="1488090"/>
                    <a:pt x="5410631" y="1470012"/>
                  </a:cubicBezTo>
                  <a:cubicBezTo>
                    <a:pt x="5347307" y="1426377"/>
                    <a:pt x="5284434" y="1395902"/>
                    <a:pt x="5218403" y="1376855"/>
                  </a:cubicBezTo>
                  <a:cubicBezTo>
                    <a:pt x="5138320" y="1353756"/>
                    <a:pt x="5079125" y="1342605"/>
                    <a:pt x="5036411" y="1335471"/>
                  </a:cubicBezTo>
                  <a:cubicBezTo>
                    <a:pt x="5031762" y="1331938"/>
                    <a:pt x="5027078" y="1328406"/>
                    <a:pt x="5022393" y="1324874"/>
                  </a:cubicBezTo>
                  <a:cubicBezTo>
                    <a:pt x="5072359" y="1323939"/>
                    <a:pt x="5123400" y="1324700"/>
                    <a:pt x="5191582" y="1339696"/>
                  </a:cubicBezTo>
                  <a:cubicBezTo>
                    <a:pt x="5261533" y="1355072"/>
                    <a:pt x="5326454" y="1384855"/>
                    <a:pt x="5390056" y="1430810"/>
                  </a:cubicBezTo>
                  <a:cubicBezTo>
                    <a:pt x="5422152" y="1453978"/>
                    <a:pt x="5454143" y="1480263"/>
                    <a:pt x="5485163" y="1505752"/>
                  </a:cubicBezTo>
                  <a:cubicBezTo>
                    <a:pt x="5540195" y="1550980"/>
                    <a:pt x="5597065" y="1597697"/>
                    <a:pt x="5660008" y="1631843"/>
                  </a:cubicBezTo>
                  <a:cubicBezTo>
                    <a:pt x="5656364" y="1632190"/>
                    <a:pt x="5652652" y="1632501"/>
                    <a:pt x="5648800" y="1632848"/>
                  </a:cubicBezTo>
                  <a:lnTo>
                    <a:pt x="5648939" y="1634649"/>
                  </a:lnTo>
                  <a:close/>
                  <a:moveTo>
                    <a:pt x="4917500" y="1284390"/>
                  </a:moveTo>
                  <a:cubicBezTo>
                    <a:pt x="4914412" y="1285706"/>
                    <a:pt x="4911359" y="1287022"/>
                    <a:pt x="4908340" y="1288338"/>
                  </a:cubicBezTo>
                  <a:lnTo>
                    <a:pt x="4904246" y="1285740"/>
                  </a:lnTo>
                  <a:cubicBezTo>
                    <a:pt x="4899214" y="1282554"/>
                    <a:pt x="4894183" y="1279368"/>
                    <a:pt x="4889152" y="1276182"/>
                  </a:cubicBezTo>
                  <a:cubicBezTo>
                    <a:pt x="4891789" y="1274451"/>
                    <a:pt x="4894461" y="1272719"/>
                    <a:pt x="4897167" y="1270988"/>
                  </a:cubicBezTo>
                  <a:cubicBezTo>
                    <a:pt x="4903968" y="1275455"/>
                    <a:pt x="4910734" y="1279888"/>
                    <a:pt x="4917466" y="1284390"/>
                  </a:cubicBezTo>
                  <a:close/>
                  <a:moveTo>
                    <a:pt x="4844426" y="1272061"/>
                  </a:moveTo>
                  <a:cubicBezTo>
                    <a:pt x="4841720" y="1274485"/>
                    <a:pt x="4839013" y="1276875"/>
                    <a:pt x="4836341" y="1279264"/>
                  </a:cubicBezTo>
                  <a:cubicBezTo>
                    <a:pt x="4830200" y="1275732"/>
                    <a:pt x="4824024" y="1272200"/>
                    <a:pt x="4817882" y="1268702"/>
                  </a:cubicBezTo>
                  <a:cubicBezTo>
                    <a:pt x="4820138" y="1265966"/>
                    <a:pt x="4822462" y="1263230"/>
                    <a:pt x="4824787" y="1260460"/>
                  </a:cubicBezTo>
                  <a:cubicBezTo>
                    <a:pt x="4831345" y="1264338"/>
                    <a:pt x="4837903" y="1268182"/>
                    <a:pt x="4844461" y="1272061"/>
                  </a:cubicBezTo>
                  <a:close/>
                  <a:moveTo>
                    <a:pt x="4782524" y="1263126"/>
                  </a:moveTo>
                  <a:cubicBezTo>
                    <a:pt x="4775793" y="1260529"/>
                    <a:pt x="4769027" y="1257862"/>
                    <a:pt x="4762191" y="1255161"/>
                  </a:cubicBezTo>
                  <a:lnTo>
                    <a:pt x="4767188" y="1245984"/>
                  </a:lnTo>
                  <a:cubicBezTo>
                    <a:pt x="4773711" y="1249620"/>
                    <a:pt x="4780200" y="1253256"/>
                    <a:pt x="4786654" y="1256893"/>
                  </a:cubicBezTo>
                  <a:lnTo>
                    <a:pt x="4782490" y="1263161"/>
                  </a:lnTo>
                  <a:close/>
                  <a:moveTo>
                    <a:pt x="4757299" y="1253187"/>
                  </a:moveTo>
                  <a:lnTo>
                    <a:pt x="4753621" y="1251698"/>
                  </a:lnTo>
                  <a:lnTo>
                    <a:pt x="4748381" y="1248824"/>
                  </a:lnTo>
                  <a:cubicBezTo>
                    <a:pt x="4744807" y="1246884"/>
                    <a:pt x="4741338" y="1245014"/>
                    <a:pt x="4737868" y="1243144"/>
                  </a:cubicBezTo>
                  <a:lnTo>
                    <a:pt x="4737729" y="1243075"/>
                  </a:lnTo>
                  <a:lnTo>
                    <a:pt x="4742587" y="1232374"/>
                  </a:lnTo>
                  <a:cubicBezTo>
                    <a:pt x="4749284" y="1236045"/>
                    <a:pt x="4755946" y="1239750"/>
                    <a:pt x="4762608" y="1243421"/>
                  </a:cubicBezTo>
                  <a:lnTo>
                    <a:pt x="4757299" y="1253153"/>
                  </a:lnTo>
                  <a:close/>
                  <a:moveTo>
                    <a:pt x="4686723" y="1221811"/>
                  </a:moveTo>
                  <a:cubicBezTo>
                    <a:pt x="4689429" y="1223231"/>
                    <a:pt x="4692170" y="1224651"/>
                    <a:pt x="4694911" y="1226106"/>
                  </a:cubicBezTo>
                  <a:cubicBezTo>
                    <a:pt x="4692170" y="1224824"/>
                    <a:pt x="4689394" y="1223508"/>
                    <a:pt x="4686584" y="1222192"/>
                  </a:cubicBezTo>
                  <a:lnTo>
                    <a:pt x="4686688" y="1221846"/>
                  </a:lnTo>
                  <a:close/>
                  <a:moveTo>
                    <a:pt x="4681969" y="1219318"/>
                  </a:moveTo>
                  <a:lnTo>
                    <a:pt x="4681796" y="1219837"/>
                  </a:lnTo>
                  <a:cubicBezTo>
                    <a:pt x="4675099" y="1216617"/>
                    <a:pt x="4668298" y="1213258"/>
                    <a:pt x="4661463" y="1209794"/>
                  </a:cubicBezTo>
                  <a:lnTo>
                    <a:pt x="4661705" y="1208894"/>
                  </a:lnTo>
                  <a:cubicBezTo>
                    <a:pt x="4665349" y="1210729"/>
                    <a:pt x="4669027" y="1212565"/>
                    <a:pt x="4672670" y="1214470"/>
                  </a:cubicBezTo>
                  <a:cubicBezTo>
                    <a:pt x="4675480" y="1215924"/>
                    <a:pt x="4678326" y="1217413"/>
                    <a:pt x="4681171" y="1218902"/>
                  </a:cubicBezTo>
                  <a:lnTo>
                    <a:pt x="4681969" y="1219318"/>
                  </a:lnTo>
                  <a:close/>
                  <a:moveTo>
                    <a:pt x="4655252" y="1212357"/>
                  </a:moveTo>
                  <a:lnTo>
                    <a:pt x="4653517" y="1218591"/>
                  </a:lnTo>
                  <a:cubicBezTo>
                    <a:pt x="4646820" y="1215266"/>
                    <a:pt x="4640088" y="1212011"/>
                    <a:pt x="4633391" y="1208790"/>
                  </a:cubicBezTo>
                  <a:lnTo>
                    <a:pt x="4635057" y="1201760"/>
                  </a:lnTo>
                  <a:cubicBezTo>
                    <a:pt x="4641823" y="1205396"/>
                    <a:pt x="4648589" y="1208963"/>
                    <a:pt x="4655252" y="1212357"/>
                  </a:cubicBezTo>
                  <a:close/>
                  <a:moveTo>
                    <a:pt x="4573190" y="1208825"/>
                  </a:moveTo>
                  <a:lnTo>
                    <a:pt x="4571421" y="1218799"/>
                  </a:lnTo>
                  <a:cubicBezTo>
                    <a:pt x="4564828" y="1215855"/>
                    <a:pt x="4558235" y="1212946"/>
                    <a:pt x="4551643" y="1210141"/>
                  </a:cubicBezTo>
                  <a:lnTo>
                    <a:pt x="4553516" y="1197743"/>
                  </a:lnTo>
                  <a:lnTo>
                    <a:pt x="4557229" y="1199301"/>
                  </a:lnTo>
                  <a:cubicBezTo>
                    <a:pt x="4562885" y="1202799"/>
                    <a:pt x="4568124" y="1205916"/>
                    <a:pt x="4573190" y="1208859"/>
                  </a:cubicBezTo>
                  <a:close/>
                  <a:moveTo>
                    <a:pt x="4466458" y="1181085"/>
                  </a:moveTo>
                  <a:cubicBezTo>
                    <a:pt x="4477180" y="1189916"/>
                    <a:pt x="4488457" y="1198366"/>
                    <a:pt x="4500081" y="1206297"/>
                  </a:cubicBezTo>
                  <a:cubicBezTo>
                    <a:pt x="4468054" y="1192998"/>
                    <a:pt x="4436097" y="1180670"/>
                    <a:pt x="4404869" y="1169519"/>
                  </a:cubicBezTo>
                  <a:cubicBezTo>
                    <a:pt x="4399803" y="1164636"/>
                    <a:pt x="4393974" y="1159060"/>
                    <a:pt x="4388041" y="1153692"/>
                  </a:cubicBezTo>
                  <a:cubicBezTo>
                    <a:pt x="4413821" y="1161969"/>
                    <a:pt x="4440157" y="1171181"/>
                    <a:pt x="4466458" y="1181085"/>
                  </a:cubicBezTo>
                  <a:close/>
                  <a:moveTo>
                    <a:pt x="4401746" y="1173674"/>
                  </a:moveTo>
                  <a:lnTo>
                    <a:pt x="4405285" y="1177068"/>
                  </a:lnTo>
                  <a:lnTo>
                    <a:pt x="4406327" y="1176168"/>
                  </a:lnTo>
                  <a:lnTo>
                    <a:pt x="4406327" y="1176168"/>
                  </a:lnTo>
                  <a:cubicBezTo>
                    <a:pt x="4406327" y="1176168"/>
                    <a:pt x="4406327" y="1176168"/>
                    <a:pt x="4406327" y="1176202"/>
                  </a:cubicBezTo>
                  <a:lnTo>
                    <a:pt x="4405390" y="1177207"/>
                  </a:lnTo>
                  <a:cubicBezTo>
                    <a:pt x="4409901" y="1181570"/>
                    <a:pt x="4414550" y="1186038"/>
                    <a:pt x="4419234" y="1190436"/>
                  </a:cubicBezTo>
                  <a:cubicBezTo>
                    <a:pt x="4394703" y="1180843"/>
                    <a:pt x="4369963" y="1171666"/>
                    <a:pt x="4345535" y="1163112"/>
                  </a:cubicBezTo>
                  <a:cubicBezTo>
                    <a:pt x="4341510" y="1159095"/>
                    <a:pt x="4337485" y="1154939"/>
                    <a:pt x="4333460" y="1150783"/>
                  </a:cubicBezTo>
                  <a:cubicBezTo>
                    <a:pt x="4355494" y="1157675"/>
                    <a:pt x="4378394" y="1165397"/>
                    <a:pt x="4401746" y="1173709"/>
                  </a:cubicBezTo>
                  <a:close/>
                  <a:moveTo>
                    <a:pt x="4540366" y="1247335"/>
                  </a:moveTo>
                  <a:cubicBezTo>
                    <a:pt x="4539741" y="1251213"/>
                    <a:pt x="4539082" y="1255023"/>
                    <a:pt x="4538422" y="1258797"/>
                  </a:cubicBezTo>
                  <a:cubicBezTo>
                    <a:pt x="4517950" y="1249170"/>
                    <a:pt x="4497548" y="1239820"/>
                    <a:pt x="4478013" y="1231162"/>
                  </a:cubicBezTo>
                  <a:cubicBezTo>
                    <a:pt x="4466736" y="1223404"/>
                    <a:pt x="4455737" y="1215058"/>
                    <a:pt x="4445154" y="1206297"/>
                  </a:cubicBezTo>
                  <a:cubicBezTo>
                    <a:pt x="4476382" y="1219006"/>
                    <a:pt x="4508339" y="1232789"/>
                    <a:pt x="4540401" y="1247335"/>
                  </a:cubicBezTo>
                  <a:close/>
                  <a:moveTo>
                    <a:pt x="4558062" y="1286018"/>
                  </a:moveTo>
                  <a:cubicBezTo>
                    <a:pt x="4552198" y="1283108"/>
                    <a:pt x="4546299" y="1280234"/>
                    <a:pt x="4540401" y="1277325"/>
                  </a:cubicBezTo>
                  <a:cubicBezTo>
                    <a:pt x="4540643" y="1276182"/>
                    <a:pt x="4540852" y="1275074"/>
                    <a:pt x="4541060" y="1273931"/>
                  </a:cubicBezTo>
                  <a:cubicBezTo>
                    <a:pt x="4546611" y="1276598"/>
                    <a:pt x="4552545" y="1279299"/>
                    <a:pt x="4559033" y="1282104"/>
                  </a:cubicBezTo>
                  <a:cubicBezTo>
                    <a:pt x="4558721" y="1283420"/>
                    <a:pt x="4558409" y="1284702"/>
                    <a:pt x="4558062" y="1286018"/>
                  </a:cubicBezTo>
                  <a:close/>
                  <a:moveTo>
                    <a:pt x="4583357" y="1347972"/>
                  </a:moveTo>
                  <a:cubicBezTo>
                    <a:pt x="4578950" y="1347280"/>
                    <a:pt x="4574509" y="1346518"/>
                    <a:pt x="4570067" y="1345687"/>
                  </a:cubicBezTo>
                  <a:lnTo>
                    <a:pt x="4567916" y="1344509"/>
                  </a:lnTo>
                  <a:cubicBezTo>
                    <a:pt x="4569339" y="1341289"/>
                    <a:pt x="4570727" y="1338068"/>
                    <a:pt x="4572080" y="1334813"/>
                  </a:cubicBezTo>
                  <a:lnTo>
                    <a:pt x="4586167" y="1342328"/>
                  </a:lnTo>
                  <a:cubicBezTo>
                    <a:pt x="4585230" y="1344232"/>
                    <a:pt x="4584293" y="1346102"/>
                    <a:pt x="4583357" y="1347972"/>
                  </a:cubicBezTo>
                  <a:close/>
                  <a:moveTo>
                    <a:pt x="4585890" y="1354345"/>
                  </a:moveTo>
                  <a:cubicBezTo>
                    <a:pt x="4586063" y="1354068"/>
                    <a:pt x="4586202" y="1353756"/>
                    <a:pt x="4586376" y="1353479"/>
                  </a:cubicBezTo>
                  <a:cubicBezTo>
                    <a:pt x="4591337" y="1354206"/>
                    <a:pt x="4596299" y="1354829"/>
                    <a:pt x="4601261" y="1355384"/>
                  </a:cubicBezTo>
                  <a:cubicBezTo>
                    <a:pt x="4600116" y="1357254"/>
                    <a:pt x="4598971" y="1359089"/>
                    <a:pt x="4597791" y="1360924"/>
                  </a:cubicBezTo>
                  <a:lnTo>
                    <a:pt x="4585890" y="1354379"/>
                  </a:lnTo>
                  <a:lnTo>
                    <a:pt x="4585890" y="1354379"/>
                  </a:lnTo>
                  <a:close/>
                  <a:moveTo>
                    <a:pt x="4703204" y="1365807"/>
                  </a:moveTo>
                  <a:cubicBezTo>
                    <a:pt x="4730304" y="1380006"/>
                    <a:pt x="4754349" y="1392370"/>
                    <a:pt x="4776626" y="1403555"/>
                  </a:cubicBezTo>
                  <a:cubicBezTo>
                    <a:pt x="5008375" y="1520331"/>
                    <a:pt x="5221353" y="1592122"/>
                    <a:pt x="5427322" y="1622909"/>
                  </a:cubicBezTo>
                  <a:cubicBezTo>
                    <a:pt x="5218889" y="1597732"/>
                    <a:pt x="5002407" y="1529716"/>
                    <a:pt x="4783531" y="1420629"/>
                  </a:cubicBezTo>
                  <a:cubicBezTo>
                    <a:pt x="4760665" y="1409235"/>
                    <a:pt x="4736653" y="1396941"/>
                    <a:pt x="4710179" y="1383054"/>
                  </a:cubicBezTo>
                  <a:lnTo>
                    <a:pt x="4687208" y="1371002"/>
                  </a:lnTo>
                  <a:cubicBezTo>
                    <a:pt x="4691927" y="1369097"/>
                    <a:pt x="4696681" y="1367020"/>
                    <a:pt x="4701366" y="1364838"/>
                  </a:cubicBezTo>
                  <a:lnTo>
                    <a:pt x="4703204" y="1365807"/>
                  </a:lnTo>
                  <a:close/>
                  <a:moveTo>
                    <a:pt x="5427946" y="1513197"/>
                  </a:moveTo>
                  <a:cubicBezTo>
                    <a:pt x="5365177" y="1472090"/>
                    <a:pt x="5305045" y="1441269"/>
                    <a:pt x="5244011" y="1418932"/>
                  </a:cubicBezTo>
                  <a:cubicBezTo>
                    <a:pt x="5167362" y="1390880"/>
                    <a:pt x="5110422" y="1371903"/>
                    <a:pt x="5064829" y="1357080"/>
                  </a:cubicBezTo>
                  <a:cubicBezTo>
                    <a:pt x="5058237" y="1352059"/>
                    <a:pt x="5051644" y="1347072"/>
                    <a:pt x="5045051" y="1342051"/>
                  </a:cubicBezTo>
                  <a:cubicBezTo>
                    <a:pt x="5086238" y="1349115"/>
                    <a:pt x="5142171" y="1360128"/>
                    <a:pt x="5216842" y="1381669"/>
                  </a:cubicBezTo>
                  <a:cubicBezTo>
                    <a:pt x="5282318" y="1400542"/>
                    <a:pt x="5344670" y="1430775"/>
                    <a:pt x="5407474" y="1474064"/>
                  </a:cubicBezTo>
                  <a:cubicBezTo>
                    <a:pt x="5433845" y="1492246"/>
                    <a:pt x="5460528" y="1512089"/>
                    <a:pt x="5486343" y="1531275"/>
                  </a:cubicBezTo>
                  <a:cubicBezTo>
                    <a:pt x="5533949" y="1566702"/>
                    <a:pt x="5583151" y="1603273"/>
                    <a:pt x="5635649" y="1633540"/>
                  </a:cubicBezTo>
                  <a:cubicBezTo>
                    <a:pt x="5632804" y="1633679"/>
                    <a:pt x="5629924" y="1633783"/>
                    <a:pt x="5627079" y="1633887"/>
                  </a:cubicBezTo>
                  <a:lnTo>
                    <a:pt x="5623193" y="1634025"/>
                  </a:lnTo>
                  <a:cubicBezTo>
                    <a:pt x="5621319" y="1634025"/>
                    <a:pt x="5619411" y="1634025"/>
                    <a:pt x="5617537" y="1634025"/>
                  </a:cubicBezTo>
                  <a:lnTo>
                    <a:pt x="5615281" y="1634025"/>
                  </a:lnTo>
                  <a:cubicBezTo>
                    <a:pt x="5568231" y="1607255"/>
                    <a:pt x="5523401" y="1577092"/>
                    <a:pt x="5479855" y="1547794"/>
                  </a:cubicBezTo>
                  <a:cubicBezTo>
                    <a:pt x="5462783" y="1536331"/>
                    <a:pt x="5445156" y="1524452"/>
                    <a:pt x="5427946" y="1513197"/>
                  </a:cubicBezTo>
                  <a:close/>
                  <a:moveTo>
                    <a:pt x="5007681" y="1320164"/>
                  </a:moveTo>
                  <a:lnTo>
                    <a:pt x="4999701" y="1320337"/>
                  </a:lnTo>
                  <a:cubicBezTo>
                    <a:pt x="4989846" y="1313307"/>
                    <a:pt x="4979992" y="1306277"/>
                    <a:pt x="4970068" y="1299281"/>
                  </a:cubicBezTo>
                  <a:cubicBezTo>
                    <a:pt x="4972636" y="1298796"/>
                    <a:pt x="4975238" y="1298312"/>
                    <a:pt x="4977841" y="1297827"/>
                  </a:cubicBezTo>
                  <a:cubicBezTo>
                    <a:pt x="4987834" y="1305272"/>
                    <a:pt x="4997792" y="1312718"/>
                    <a:pt x="5007681" y="1320164"/>
                  </a:cubicBezTo>
                  <a:close/>
                  <a:moveTo>
                    <a:pt x="4957473" y="1296684"/>
                  </a:moveTo>
                  <a:cubicBezTo>
                    <a:pt x="4956710" y="1296857"/>
                    <a:pt x="4955946" y="1296996"/>
                    <a:pt x="4955148" y="1297169"/>
                  </a:cubicBezTo>
                  <a:cubicBezTo>
                    <a:pt x="4947653" y="1292667"/>
                    <a:pt x="4940124" y="1288165"/>
                    <a:pt x="4932490" y="1283628"/>
                  </a:cubicBezTo>
                  <a:cubicBezTo>
                    <a:pt x="4933809" y="1283108"/>
                    <a:pt x="4935162" y="1282554"/>
                    <a:pt x="4936480" y="1282035"/>
                  </a:cubicBezTo>
                  <a:cubicBezTo>
                    <a:pt x="4943489" y="1286918"/>
                    <a:pt x="4950464" y="1291801"/>
                    <a:pt x="4957438" y="1296684"/>
                  </a:cubicBezTo>
                  <a:close/>
                  <a:moveTo>
                    <a:pt x="4862504" y="1265654"/>
                  </a:moveTo>
                  <a:cubicBezTo>
                    <a:pt x="4868264" y="1269221"/>
                    <a:pt x="4873989" y="1272754"/>
                    <a:pt x="4879714" y="1276321"/>
                  </a:cubicBezTo>
                  <a:lnTo>
                    <a:pt x="4878049" y="1277429"/>
                  </a:lnTo>
                  <a:cubicBezTo>
                    <a:pt x="4871109" y="1274243"/>
                    <a:pt x="4864135" y="1270988"/>
                    <a:pt x="4857091" y="1267732"/>
                  </a:cubicBezTo>
                  <a:cubicBezTo>
                    <a:pt x="4858306" y="1266659"/>
                    <a:pt x="4859520" y="1265620"/>
                    <a:pt x="4860769" y="1264546"/>
                  </a:cubicBezTo>
                  <a:lnTo>
                    <a:pt x="4862504" y="1265620"/>
                  </a:lnTo>
                  <a:close/>
                  <a:moveTo>
                    <a:pt x="4813267" y="1266070"/>
                  </a:moveTo>
                  <a:cubicBezTo>
                    <a:pt x="4806883" y="1262434"/>
                    <a:pt x="4800498" y="1258832"/>
                    <a:pt x="4794079" y="1255196"/>
                  </a:cubicBezTo>
                  <a:cubicBezTo>
                    <a:pt x="4796022" y="1252287"/>
                    <a:pt x="4798000" y="1249343"/>
                    <a:pt x="4799978" y="1246400"/>
                  </a:cubicBezTo>
                  <a:lnTo>
                    <a:pt x="4804801" y="1248720"/>
                  </a:lnTo>
                  <a:cubicBezTo>
                    <a:pt x="4808722" y="1251005"/>
                    <a:pt x="4812608" y="1253291"/>
                    <a:pt x="4816494" y="1255577"/>
                  </a:cubicBezTo>
                  <a:lnTo>
                    <a:pt x="4820207" y="1257759"/>
                  </a:lnTo>
                  <a:cubicBezTo>
                    <a:pt x="4817847" y="1260564"/>
                    <a:pt x="4815557" y="1263334"/>
                    <a:pt x="4813267" y="1266070"/>
                  </a:cubicBezTo>
                  <a:close/>
                  <a:moveTo>
                    <a:pt x="4733079" y="1240581"/>
                  </a:moveTo>
                  <a:cubicBezTo>
                    <a:pt x="4726348" y="1236980"/>
                    <a:pt x="4719721" y="1233413"/>
                    <a:pt x="4713232" y="1229984"/>
                  </a:cubicBezTo>
                  <a:cubicBezTo>
                    <a:pt x="4714655" y="1226279"/>
                    <a:pt x="4716078" y="1222539"/>
                    <a:pt x="4717500" y="1218799"/>
                  </a:cubicBezTo>
                  <a:cubicBezTo>
                    <a:pt x="4724197" y="1222400"/>
                    <a:pt x="4730998" y="1226071"/>
                    <a:pt x="4737937" y="1229846"/>
                  </a:cubicBezTo>
                  <a:cubicBezTo>
                    <a:pt x="4736306" y="1233447"/>
                    <a:pt x="4734676" y="1237049"/>
                    <a:pt x="4733045" y="1240581"/>
                  </a:cubicBezTo>
                  <a:close/>
                  <a:moveTo>
                    <a:pt x="4599561" y="1212357"/>
                  </a:moveTo>
                  <a:cubicBezTo>
                    <a:pt x="4592864" y="1209310"/>
                    <a:pt x="4586202" y="1206366"/>
                    <a:pt x="4579505" y="1203422"/>
                  </a:cubicBezTo>
                  <a:lnTo>
                    <a:pt x="4581726" y="1190747"/>
                  </a:lnTo>
                  <a:cubicBezTo>
                    <a:pt x="4588527" y="1193726"/>
                    <a:pt x="4595328" y="1196739"/>
                    <a:pt x="4602094" y="1199821"/>
                  </a:cubicBezTo>
                  <a:lnTo>
                    <a:pt x="4599526" y="1212323"/>
                  </a:lnTo>
                  <a:close/>
                  <a:moveTo>
                    <a:pt x="4546576" y="1207959"/>
                  </a:moveTo>
                  <a:cubicBezTo>
                    <a:pt x="4521212" y="1197119"/>
                    <a:pt x="4495362" y="1186730"/>
                    <a:pt x="4469755" y="1177103"/>
                  </a:cubicBezTo>
                  <a:lnTo>
                    <a:pt x="4468610" y="1176168"/>
                  </a:lnTo>
                  <a:cubicBezTo>
                    <a:pt x="4468020" y="1175683"/>
                    <a:pt x="4467395" y="1175198"/>
                    <a:pt x="4466805" y="1174713"/>
                  </a:cubicBezTo>
                  <a:cubicBezTo>
                    <a:pt x="4460282" y="1169242"/>
                    <a:pt x="4453759" y="1163527"/>
                    <a:pt x="4447409" y="1157917"/>
                  </a:cubicBezTo>
                  <a:cubicBezTo>
                    <a:pt x="4446993" y="1157536"/>
                    <a:pt x="4446576" y="1157190"/>
                    <a:pt x="4446160" y="1156809"/>
                  </a:cubicBezTo>
                  <a:cubicBezTo>
                    <a:pt x="4480026" y="1168306"/>
                    <a:pt x="4514412" y="1181328"/>
                    <a:pt x="4548450" y="1195561"/>
                  </a:cubicBezTo>
                  <a:lnTo>
                    <a:pt x="4546576" y="1207959"/>
                  </a:lnTo>
                  <a:close/>
                  <a:moveTo>
                    <a:pt x="4378776" y="1152203"/>
                  </a:moveTo>
                  <a:cubicBezTo>
                    <a:pt x="4380233" y="1153554"/>
                    <a:pt x="4381656" y="1154870"/>
                    <a:pt x="4383148" y="1156186"/>
                  </a:cubicBezTo>
                  <a:lnTo>
                    <a:pt x="4383148" y="1156186"/>
                  </a:lnTo>
                  <a:cubicBezTo>
                    <a:pt x="4386410" y="1159095"/>
                    <a:pt x="4389602" y="1162073"/>
                    <a:pt x="4393003" y="1165294"/>
                  </a:cubicBezTo>
                  <a:cubicBezTo>
                    <a:pt x="4371073" y="1157640"/>
                    <a:pt x="4348797" y="1150333"/>
                    <a:pt x="4326729" y="1143580"/>
                  </a:cubicBezTo>
                  <a:cubicBezTo>
                    <a:pt x="4323294" y="1139909"/>
                    <a:pt x="4319893" y="1136238"/>
                    <a:pt x="4316493" y="1132533"/>
                  </a:cubicBezTo>
                  <a:cubicBezTo>
                    <a:pt x="4336375" y="1137900"/>
                    <a:pt x="4356500" y="1143788"/>
                    <a:pt x="4376382" y="1149987"/>
                  </a:cubicBezTo>
                  <a:lnTo>
                    <a:pt x="4378776" y="1152203"/>
                  </a:lnTo>
                  <a:close/>
                  <a:moveTo>
                    <a:pt x="4455390" y="1221153"/>
                  </a:moveTo>
                  <a:cubicBezTo>
                    <a:pt x="4424786" y="1207820"/>
                    <a:pt x="4394841" y="1195388"/>
                    <a:pt x="4366180" y="1184133"/>
                  </a:cubicBezTo>
                  <a:cubicBezTo>
                    <a:pt x="4362260" y="1180012"/>
                    <a:pt x="4358131" y="1175718"/>
                    <a:pt x="4353863" y="1171423"/>
                  </a:cubicBezTo>
                  <a:cubicBezTo>
                    <a:pt x="4378429" y="1180185"/>
                    <a:pt x="4404002" y="1189847"/>
                    <a:pt x="4430095" y="1200271"/>
                  </a:cubicBezTo>
                  <a:cubicBezTo>
                    <a:pt x="4438318" y="1207543"/>
                    <a:pt x="4446819" y="1214539"/>
                    <a:pt x="4455425" y="1221188"/>
                  </a:cubicBezTo>
                  <a:close/>
                  <a:moveTo>
                    <a:pt x="4556778" y="1290900"/>
                  </a:moveTo>
                  <a:cubicBezTo>
                    <a:pt x="4555841" y="1294502"/>
                    <a:pt x="4554835" y="1298138"/>
                    <a:pt x="4553794" y="1301740"/>
                  </a:cubicBezTo>
                  <a:cubicBezTo>
                    <a:pt x="4548485" y="1299039"/>
                    <a:pt x="4543176" y="1296338"/>
                    <a:pt x="4537833" y="1293636"/>
                  </a:cubicBezTo>
                  <a:lnTo>
                    <a:pt x="4536861" y="1293152"/>
                  </a:lnTo>
                  <a:cubicBezTo>
                    <a:pt x="4537729" y="1289550"/>
                    <a:pt x="4538561" y="1285914"/>
                    <a:pt x="4539325" y="1282277"/>
                  </a:cubicBezTo>
                  <a:cubicBezTo>
                    <a:pt x="4545119" y="1285152"/>
                    <a:pt x="4550948" y="1288026"/>
                    <a:pt x="4556743" y="1290900"/>
                  </a:cubicBezTo>
                  <a:close/>
                  <a:moveTo>
                    <a:pt x="4551504" y="1309428"/>
                  </a:moveTo>
                  <a:cubicBezTo>
                    <a:pt x="4545640" y="1307385"/>
                    <a:pt x="4539880" y="1305238"/>
                    <a:pt x="4534398" y="1303056"/>
                  </a:cubicBezTo>
                  <a:cubicBezTo>
                    <a:pt x="4534848" y="1301428"/>
                    <a:pt x="4535265" y="1299766"/>
                    <a:pt x="4535682" y="1298104"/>
                  </a:cubicBezTo>
                  <a:cubicBezTo>
                    <a:pt x="4541233" y="1300944"/>
                    <a:pt x="4546785" y="1303783"/>
                    <a:pt x="4552371" y="1306623"/>
                  </a:cubicBezTo>
                  <a:lnTo>
                    <a:pt x="4552302" y="1306900"/>
                  </a:lnTo>
                  <a:cubicBezTo>
                    <a:pt x="4552059" y="1307731"/>
                    <a:pt x="4551816" y="1308597"/>
                    <a:pt x="4551539" y="1309428"/>
                  </a:cubicBezTo>
                  <a:close/>
                  <a:moveTo>
                    <a:pt x="4571629" y="1321203"/>
                  </a:moveTo>
                  <a:cubicBezTo>
                    <a:pt x="4570831" y="1323315"/>
                    <a:pt x="4569998" y="1325428"/>
                    <a:pt x="4569165" y="1327506"/>
                  </a:cubicBezTo>
                  <a:lnTo>
                    <a:pt x="4553932" y="1319402"/>
                  </a:lnTo>
                  <a:lnTo>
                    <a:pt x="4554176" y="1318640"/>
                  </a:lnTo>
                  <a:cubicBezTo>
                    <a:pt x="4554488" y="1317740"/>
                    <a:pt x="4554766" y="1316874"/>
                    <a:pt x="4555078" y="1315973"/>
                  </a:cubicBezTo>
                  <a:cubicBezTo>
                    <a:pt x="4560525" y="1317809"/>
                    <a:pt x="4566077" y="1319540"/>
                    <a:pt x="4571629" y="1321203"/>
                  </a:cubicBezTo>
                  <a:close/>
                  <a:moveTo>
                    <a:pt x="4563058" y="1341808"/>
                  </a:moveTo>
                  <a:lnTo>
                    <a:pt x="4548762" y="1333912"/>
                  </a:lnTo>
                  <a:cubicBezTo>
                    <a:pt x="4549943" y="1330726"/>
                    <a:pt x="4551122" y="1327506"/>
                    <a:pt x="4552232" y="1324250"/>
                  </a:cubicBezTo>
                  <a:lnTo>
                    <a:pt x="4567187" y="1332215"/>
                  </a:lnTo>
                  <a:cubicBezTo>
                    <a:pt x="4565834" y="1335436"/>
                    <a:pt x="4564481" y="1338622"/>
                    <a:pt x="4563024" y="1341808"/>
                  </a:cubicBezTo>
                  <a:close/>
                  <a:moveTo>
                    <a:pt x="4607021" y="1355972"/>
                  </a:moveTo>
                  <a:cubicBezTo>
                    <a:pt x="4608964" y="1356145"/>
                    <a:pt x="4610907" y="1356319"/>
                    <a:pt x="4612816" y="1356492"/>
                  </a:cubicBezTo>
                  <a:lnTo>
                    <a:pt x="4619374" y="1359989"/>
                  </a:lnTo>
                  <a:cubicBezTo>
                    <a:pt x="4616910" y="1363383"/>
                    <a:pt x="4614724" y="1366327"/>
                    <a:pt x="4612607" y="1369028"/>
                  </a:cubicBezTo>
                  <a:lnTo>
                    <a:pt x="4602406" y="1363418"/>
                  </a:lnTo>
                  <a:cubicBezTo>
                    <a:pt x="4604002" y="1360959"/>
                    <a:pt x="4605529" y="1358466"/>
                    <a:pt x="4607056" y="1355972"/>
                  </a:cubicBezTo>
                  <a:close/>
                  <a:moveTo>
                    <a:pt x="4624196" y="1362552"/>
                  </a:moveTo>
                  <a:lnTo>
                    <a:pt x="4633600" y="1367539"/>
                  </a:lnTo>
                  <a:cubicBezTo>
                    <a:pt x="4632732" y="1368509"/>
                    <a:pt x="4631830" y="1369513"/>
                    <a:pt x="4630963" y="1370483"/>
                  </a:cubicBezTo>
                  <a:cubicBezTo>
                    <a:pt x="4626452" y="1370898"/>
                    <a:pt x="4621941" y="1371210"/>
                    <a:pt x="4617569" y="1371487"/>
                  </a:cubicBezTo>
                  <a:cubicBezTo>
                    <a:pt x="4619686" y="1368751"/>
                    <a:pt x="4621872" y="1365807"/>
                    <a:pt x="4624196" y="1362552"/>
                  </a:cubicBezTo>
                  <a:close/>
                  <a:moveTo>
                    <a:pt x="4661463" y="1371591"/>
                  </a:moveTo>
                  <a:cubicBezTo>
                    <a:pt x="4660109" y="1372595"/>
                    <a:pt x="4658756" y="1373530"/>
                    <a:pt x="4657438" y="1374465"/>
                  </a:cubicBezTo>
                  <a:lnTo>
                    <a:pt x="4654210" y="1372734"/>
                  </a:lnTo>
                  <a:cubicBezTo>
                    <a:pt x="4656605" y="1372387"/>
                    <a:pt x="4659034" y="1371972"/>
                    <a:pt x="4661463" y="1371556"/>
                  </a:cubicBezTo>
                  <a:close/>
                  <a:moveTo>
                    <a:pt x="4672774" y="1369478"/>
                  </a:moveTo>
                  <a:lnTo>
                    <a:pt x="4673191" y="1369409"/>
                  </a:lnTo>
                  <a:lnTo>
                    <a:pt x="4674162" y="1369929"/>
                  </a:lnTo>
                  <a:cubicBezTo>
                    <a:pt x="4672878" y="1370656"/>
                    <a:pt x="4671664" y="1371348"/>
                    <a:pt x="4670519" y="1371972"/>
                  </a:cubicBezTo>
                  <a:cubicBezTo>
                    <a:pt x="4669929" y="1372180"/>
                    <a:pt x="4669339" y="1372387"/>
                    <a:pt x="4668714" y="1372595"/>
                  </a:cubicBezTo>
                  <a:cubicBezTo>
                    <a:pt x="4670102" y="1371556"/>
                    <a:pt x="4671456" y="1370517"/>
                    <a:pt x="4672774" y="1369513"/>
                  </a:cubicBezTo>
                  <a:close/>
                  <a:moveTo>
                    <a:pt x="5556399" y="1631220"/>
                  </a:moveTo>
                  <a:cubicBezTo>
                    <a:pt x="5546753" y="1629973"/>
                    <a:pt x="5537072" y="1628657"/>
                    <a:pt x="5527599" y="1627238"/>
                  </a:cubicBezTo>
                  <a:cubicBezTo>
                    <a:pt x="5521527" y="1626164"/>
                    <a:pt x="5515420" y="1625090"/>
                    <a:pt x="5509418" y="1623948"/>
                  </a:cubicBezTo>
                  <a:lnTo>
                    <a:pt x="5503172" y="1622562"/>
                  </a:lnTo>
                  <a:cubicBezTo>
                    <a:pt x="5489570" y="1615082"/>
                    <a:pt x="5475934" y="1607325"/>
                    <a:pt x="5462609" y="1599533"/>
                  </a:cubicBezTo>
                  <a:cubicBezTo>
                    <a:pt x="5451194" y="1592884"/>
                    <a:pt x="5439778" y="1586234"/>
                    <a:pt x="5428362" y="1579585"/>
                  </a:cubicBezTo>
                  <a:lnTo>
                    <a:pt x="5424407" y="1577265"/>
                  </a:lnTo>
                  <a:cubicBezTo>
                    <a:pt x="5382318" y="1552711"/>
                    <a:pt x="5338806" y="1527292"/>
                    <a:pt x="5295295" y="1503085"/>
                  </a:cubicBezTo>
                  <a:cubicBezTo>
                    <a:pt x="5228674" y="1465995"/>
                    <a:pt x="5169965" y="1430152"/>
                    <a:pt x="5121457" y="1400127"/>
                  </a:cubicBezTo>
                  <a:lnTo>
                    <a:pt x="5112852" y="1393582"/>
                  </a:lnTo>
                  <a:cubicBezTo>
                    <a:pt x="5155773" y="1413979"/>
                    <a:pt x="5206884" y="1437979"/>
                    <a:pt x="5267363" y="1465476"/>
                  </a:cubicBezTo>
                  <a:cubicBezTo>
                    <a:pt x="5322776" y="1490687"/>
                    <a:pt x="5378362" y="1520885"/>
                    <a:pt x="5442380" y="1560538"/>
                  </a:cubicBezTo>
                  <a:cubicBezTo>
                    <a:pt x="5478362" y="1582841"/>
                    <a:pt x="5518925" y="1607948"/>
                    <a:pt x="5561048" y="1631636"/>
                  </a:cubicBezTo>
                  <a:cubicBezTo>
                    <a:pt x="5559522" y="1631497"/>
                    <a:pt x="5557960" y="1631359"/>
                    <a:pt x="5556433" y="1631220"/>
                  </a:cubicBezTo>
                  <a:close/>
                  <a:moveTo>
                    <a:pt x="5269653" y="1460974"/>
                  </a:moveTo>
                  <a:cubicBezTo>
                    <a:pt x="5199562" y="1429079"/>
                    <a:pt x="5141096" y="1401443"/>
                    <a:pt x="5093178" y="1378621"/>
                  </a:cubicBezTo>
                  <a:lnTo>
                    <a:pt x="5077008" y="1366292"/>
                  </a:lnTo>
                  <a:cubicBezTo>
                    <a:pt x="5117778" y="1379660"/>
                    <a:pt x="5172185" y="1397945"/>
                    <a:pt x="5242102" y="1423538"/>
                  </a:cubicBezTo>
                  <a:cubicBezTo>
                    <a:pt x="5302720" y="1445736"/>
                    <a:pt x="5362505" y="1476385"/>
                    <a:pt x="5424927" y="1517249"/>
                  </a:cubicBezTo>
                  <a:cubicBezTo>
                    <a:pt x="5442276" y="1528608"/>
                    <a:pt x="5459903" y="1540487"/>
                    <a:pt x="5477009" y="1551984"/>
                  </a:cubicBezTo>
                  <a:cubicBezTo>
                    <a:pt x="5518196" y="1579689"/>
                    <a:pt x="5560771" y="1608329"/>
                    <a:pt x="5605150" y="1634025"/>
                  </a:cubicBezTo>
                  <a:cubicBezTo>
                    <a:pt x="5603901" y="1634025"/>
                    <a:pt x="5602617" y="1634025"/>
                    <a:pt x="5601368" y="1634025"/>
                  </a:cubicBezTo>
                  <a:cubicBezTo>
                    <a:pt x="5593075" y="1633748"/>
                    <a:pt x="5584747" y="1633367"/>
                    <a:pt x="5576489" y="1632952"/>
                  </a:cubicBezTo>
                  <a:lnTo>
                    <a:pt x="5573401" y="1632675"/>
                  </a:lnTo>
                  <a:cubicBezTo>
                    <a:pt x="5527807" y="1607463"/>
                    <a:pt x="5483984" y="1580312"/>
                    <a:pt x="5445295" y="1556348"/>
                  </a:cubicBezTo>
                  <a:cubicBezTo>
                    <a:pt x="5381103" y="1516557"/>
                    <a:pt x="5325309" y="1486254"/>
                    <a:pt x="5269687" y="1460974"/>
                  </a:cubicBezTo>
                  <a:close/>
                  <a:moveTo>
                    <a:pt x="5166322" y="1297723"/>
                  </a:moveTo>
                  <a:cubicBezTo>
                    <a:pt x="5240610" y="1309497"/>
                    <a:pt x="5308099" y="1338864"/>
                    <a:pt x="5372637" y="1387521"/>
                  </a:cubicBezTo>
                  <a:cubicBezTo>
                    <a:pt x="5408931" y="1414880"/>
                    <a:pt x="5444324" y="1446879"/>
                    <a:pt x="5478709" y="1477978"/>
                  </a:cubicBezTo>
                  <a:cubicBezTo>
                    <a:pt x="5536517" y="1530236"/>
                    <a:pt x="5596302" y="1584260"/>
                    <a:pt x="5664275" y="1620207"/>
                  </a:cubicBezTo>
                  <a:cubicBezTo>
                    <a:pt x="5669897" y="1623186"/>
                    <a:pt x="5675830" y="1626164"/>
                    <a:pt x="5682319" y="1629281"/>
                  </a:cubicBezTo>
                  <a:cubicBezTo>
                    <a:pt x="5678745" y="1629766"/>
                    <a:pt x="5675205" y="1630216"/>
                    <a:pt x="5671632" y="1630701"/>
                  </a:cubicBezTo>
                  <a:lnTo>
                    <a:pt x="5669098" y="1630978"/>
                  </a:lnTo>
                  <a:cubicBezTo>
                    <a:pt x="5604109" y="1596866"/>
                    <a:pt x="5545434" y="1548625"/>
                    <a:pt x="5488668" y="1501977"/>
                  </a:cubicBezTo>
                  <a:cubicBezTo>
                    <a:pt x="5457648" y="1476488"/>
                    <a:pt x="5425587" y="1450134"/>
                    <a:pt x="5393317" y="1426827"/>
                  </a:cubicBezTo>
                  <a:cubicBezTo>
                    <a:pt x="5329091" y="1380456"/>
                    <a:pt x="5263477" y="1350362"/>
                    <a:pt x="5192796" y="1334813"/>
                  </a:cubicBezTo>
                  <a:cubicBezTo>
                    <a:pt x="5121665" y="1319194"/>
                    <a:pt x="5068507" y="1318848"/>
                    <a:pt x="5015939" y="1319991"/>
                  </a:cubicBezTo>
                  <a:cubicBezTo>
                    <a:pt x="5005599" y="1312199"/>
                    <a:pt x="4995225" y="1304407"/>
                    <a:pt x="4984780" y="1296615"/>
                  </a:cubicBezTo>
                  <a:cubicBezTo>
                    <a:pt x="5025065" y="1289827"/>
                    <a:pt x="5081831" y="1284321"/>
                    <a:pt x="5166322" y="1297688"/>
                  </a:cubicBezTo>
                  <a:close/>
                  <a:moveTo>
                    <a:pt x="4789499" y="1252633"/>
                  </a:moveTo>
                  <a:cubicBezTo>
                    <a:pt x="4782872" y="1248928"/>
                    <a:pt x="4776279" y="1245187"/>
                    <a:pt x="4769617" y="1241517"/>
                  </a:cubicBezTo>
                  <a:cubicBezTo>
                    <a:pt x="4771039" y="1238954"/>
                    <a:pt x="4772462" y="1236356"/>
                    <a:pt x="4773885" y="1233759"/>
                  </a:cubicBezTo>
                  <a:cubicBezTo>
                    <a:pt x="4781033" y="1237257"/>
                    <a:pt x="4788111" y="1240720"/>
                    <a:pt x="4795189" y="1244114"/>
                  </a:cubicBezTo>
                  <a:cubicBezTo>
                    <a:pt x="4793246" y="1246988"/>
                    <a:pt x="4791373" y="1249828"/>
                    <a:pt x="4789464" y="1252633"/>
                  </a:cubicBezTo>
                  <a:close/>
                  <a:moveTo>
                    <a:pt x="4765037" y="1238988"/>
                  </a:moveTo>
                  <a:cubicBezTo>
                    <a:pt x="4758270" y="1235214"/>
                    <a:pt x="4751504" y="1231474"/>
                    <a:pt x="4744704" y="1227733"/>
                  </a:cubicBezTo>
                  <a:cubicBezTo>
                    <a:pt x="4745744" y="1225448"/>
                    <a:pt x="4746820" y="1223127"/>
                    <a:pt x="4747861" y="1220842"/>
                  </a:cubicBezTo>
                  <a:cubicBezTo>
                    <a:pt x="4755009" y="1224443"/>
                    <a:pt x="4762087" y="1227941"/>
                    <a:pt x="4769166" y="1231439"/>
                  </a:cubicBezTo>
                  <a:cubicBezTo>
                    <a:pt x="4767778" y="1233967"/>
                    <a:pt x="4766390" y="1236460"/>
                    <a:pt x="4765037" y="1238988"/>
                  </a:cubicBezTo>
                  <a:close/>
                  <a:moveTo>
                    <a:pt x="4708513" y="1227491"/>
                  </a:moveTo>
                  <a:cubicBezTo>
                    <a:pt x="4701643" y="1223855"/>
                    <a:pt x="4694946" y="1220357"/>
                    <a:pt x="4688319" y="1216894"/>
                  </a:cubicBezTo>
                  <a:cubicBezTo>
                    <a:pt x="4689568" y="1213050"/>
                    <a:pt x="4690817" y="1209171"/>
                    <a:pt x="4692101" y="1205258"/>
                  </a:cubicBezTo>
                  <a:cubicBezTo>
                    <a:pt x="4698902" y="1208825"/>
                    <a:pt x="4705807" y="1212496"/>
                    <a:pt x="4712816" y="1216236"/>
                  </a:cubicBezTo>
                  <a:cubicBezTo>
                    <a:pt x="4711359" y="1220011"/>
                    <a:pt x="4709936" y="1223751"/>
                    <a:pt x="4708513" y="1227456"/>
                  </a:cubicBezTo>
                  <a:close/>
                  <a:moveTo>
                    <a:pt x="4683565" y="1214435"/>
                  </a:moveTo>
                  <a:lnTo>
                    <a:pt x="4675203" y="1210106"/>
                  </a:lnTo>
                  <a:cubicBezTo>
                    <a:pt x="4671178" y="1208028"/>
                    <a:pt x="4667118" y="1205985"/>
                    <a:pt x="4663059" y="1203942"/>
                  </a:cubicBezTo>
                  <a:cubicBezTo>
                    <a:pt x="4664169" y="1199959"/>
                    <a:pt x="4665279" y="1195977"/>
                    <a:pt x="4666424" y="1191959"/>
                  </a:cubicBezTo>
                  <a:lnTo>
                    <a:pt x="4668263" y="1192894"/>
                  </a:lnTo>
                  <a:cubicBezTo>
                    <a:pt x="4674578" y="1196115"/>
                    <a:pt x="4680928" y="1199440"/>
                    <a:pt x="4687347" y="1202799"/>
                  </a:cubicBezTo>
                  <a:cubicBezTo>
                    <a:pt x="4686064" y="1206712"/>
                    <a:pt x="4684814" y="1210591"/>
                    <a:pt x="4683531" y="1214435"/>
                  </a:cubicBezTo>
                  <a:close/>
                  <a:moveTo>
                    <a:pt x="4656882" y="1206504"/>
                  </a:moveTo>
                  <a:lnTo>
                    <a:pt x="4656640" y="1207370"/>
                  </a:lnTo>
                  <a:cubicBezTo>
                    <a:pt x="4649943" y="1203942"/>
                    <a:pt x="4643107" y="1200340"/>
                    <a:pt x="4636306" y="1196669"/>
                  </a:cubicBezTo>
                  <a:lnTo>
                    <a:pt x="4636306" y="1196461"/>
                  </a:lnTo>
                  <a:cubicBezTo>
                    <a:pt x="4643697" y="1199959"/>
                    <a:pt x="4650428" y="1203284"/>
                    <a:pt x="4656882" y="1206504"/>
                  </a:cubicBezTo>
                  <a:close/>
                  <a:moveTo>
                    <a:pt x="4630234" y="1199163"/>
                  </a:moveTo>
                  <a:lnTo>
                    <a:pt x="4628499" y="1206470"/>
                  </a:lnTo>
                  <a:cubicBezTo>
                    <a:pt x="4621698" y="1203249"/>
                    <a:pt x="4614932" y="1200132"/>
                    <a:pt x="4608131" y="1197050"/>
                  </a:cubicBezTo>
                  <a:lnTo>
                    <a:pt x="4610005" y="1187838"/>
                  </a:lnTo>
                  <a:cubicBezTo>
                    <a:pt x="4616737" y="1191717"/>
                    <a:pt x="4623537" y="1195492"/>
                    <a:pt x="4630234" y="1199163"/>
                  </a:cubicBezTo>
                  <a:close/>
                  <a:moveTo>
                    <a:pt x="4576070" y="1192375"/>
                  </a:moveTo>
                  <a:lnTo>
                    <a:pt x="4574509" y="1201241"/>
                  </a:lnTo>
                  <a:cubicBezTo>
                    <a:pt x="4569616" y="1199093"/>
                    <a:pt x="4564724" y="1197016"/>
                    <a:pt x="4560074" y="1195042"/>
                  </a:cubicBezTo>
                  <a:cubicBezTo>
                    <a:pt x="4558235" y="1193933"/>
                    <a:pt x="4556431" y="1192791"/>
                    <a:pt x="4554453" y="1191509"/>
                  </a:cubicBezTo>
                  <a:lnTo>
                    <a:pt x="4556188" y="1179908"/>
                  </a:lnTo>
                  <a:cubicBezTo>
                    <a:pt x="4563024" y="1182748"/>
                    <a:pt x="4569894" y="1185622"/>
                    <a:pt x="4576729" y="1188600"/>
                  </a:cubicBezTo>
                  <a:lnTo>
                    <a:pt x="4576070" y="1192375"/>
                  </a:lnTo>
                  <a:close/>
                  <a:moveTo>
                    <a:pt x="4443766" y="1161588"/>
                  </a:moveTo>
                  <a:lnTo>
                    <a:pt x="4444772" y="1160618"/>
                  </a:lnTo>
                  <a:cubicBezTo>
                    <a:pt x="4444772" y="1160618"/>
                    <a:pt x="4444772" y="1160618"/>
                    <a:pt x="4444772" y="1160618"/>
                  </a:cubicBezTo>
                  <a:lnTo>
                    <a:pt x="4443800" y="1161623"/>
                  </a:lnTo>
                  <a:cubicBezTo>
                    <a:pt x="4447583" y="1164982"/>
                    <a:pt x="4451469" y="1168376"/>
                    <a:pt x="4455390" y="1171770"/>
                  </a:cubicBezTo>
                  <a:cubicBezTo>
                    <a:pt x="4430303" y="1162592"/>
                    <a:pt x="4404834" y="1153935"/>
                    <a:pt x="4379609" y="1146004"/>
                  </a:cubicBezTo>
                  <a:cubicBezTo>
                    <a:pt x="4374369" y="1141225"/>
                    <a:pt x="4369164" y="1136377"/>
                    <a:pt x="4364029" y="1131528"/>
                  </a:cubicBezTo>
                  <a:cubicBezTo>
                    <a:pt x="4386930" y="1137866"/>
                    <a:pt x="4410282" y="1144965"/>
                    <a:pt x="4433530" y="1152619"/>
                  </a:cubicBezTo>
                  <a:cubicBezTo>
                    <a:pt x="4436965" y="1155597"/>
                    <a:pt x="4440400" y="1158610"/>
                    <a:pt x="4443766" y="1161588"/>
                  </a:cubicBezTo>
                  <a:close/>
                  <a:moveTo>
                    <a:pt x="4316874" y="1140636"/>
                  </a:moveTo>
                  <a:cubicBezTo>
                    <a:pt x="4299803" y="1135511"/>
                    <a:pt x="4282905" y="1130732"/>
                    <a:pt x="4266493" y="1126403"/>
                  </a:cubicBezTo>
                  <a:cubicBezTo>
                    <a:pt x="4264515" y="1123805"/>
                    <a:pt x="4262537" y="1121174"/>
                    <a:pt x="4260559" y="1118542"/>
                  </a:cubicBezTo>
                  <a:cubicBezTo>
                    <a:pt x="4275514" y="1121970"/>
                    <a:pt x="4290886" y="1125779"/>
                    <a:pt x="4307263" y="1130074"/>
                  </a:cubicBezTo>
                  <a:cubicBezTo>
                    <a:pt x="4310455" y="1133606"/>
                    <a:pt x="4313647" y="1137138"/>
                    <a:pt x="4316874" y="1140636"/>
                  </a:cubicBezTo>
                  <a:close/>
                  <a:moveTo>
                    <a:pt x="4323363" y="1147597"/>
                  </a:moveTo>
                  <a:cubicBezTo>
                    <a:pt x="4327110" y="1151580"/>
                    <a:pt x="4330823" y="1155493"/>
                    <a:pt x="4334501" y="1159233"/>
                  </a:cubicBezTo>
                  <a:cubicBezTo>
                    <a:pt x="4315001" y="1152549"/>
                    <a:pt x="4295917" y="1146316"/>
                    <a:pt x="4277631" y="1140671"/>
                  </a:cubicBezTo>
                  <a:cubicBezTo>
                    <a:pt x="4275514" y="1138004"/>
                    <a:pt x="4273398" y="1135303"/>
                    <a:pt x="4271281" y="1132602"/>
                  </a:cubicBezTo>
                  <a:cubicBezTo>
                    <a:pt x="4289081" y="1137416"/>
                    <a:pt x="4306569" y="1142437"/>
                    <a:pt x="4323363" y="1147597"/>
                  </a:cubicBezTo>
                  <a:close/>
                  <a:moveTo>
                    <a:pt x="4342586" y="1167406"/>
                  </a:moveTo>
                  <a:lnTo>
                    <a:pt x="4343731" y="1168549"/>
                  </a:lnTo>
                  <a:cubicBezTo>
                    <a:pt x="4344737" y="1169588"/>
                    <a:pt x="4345778" y="1170592"/>
                    <a:pt x="4346784" y="1171596"/>
                  </a:cubicBezTo>
                  <a:lnTo>
                    <a:pt x="4346784" y="1171596"/>
                  </a:lnTo>
                  <a:cubicBezTo>
                    <a:pt x="4349491" y="1174263"/>
                    <a:pt x="4352163" y="1176964"/>
                    <a:pt x="4354730" y="1179596"/>
                  </a:cubicBezTo>
                  <a:cubicBezTo>
                    <a:pt x="4332801" y="1171112"/>
                    <a:pt x="4311045" y="1163077"/>
                    <a:pt x="4289844" y="1155597"/>
                  </a:cubicBezTo>
                  <a:cubicBezTo>
                    <a:pt x="4287693" y="1153000"/>
                    <a:pt x="4285542" y="1150368"/>
                    <a:pt x="4283391" y="1147736"/>
                  </a:cubicBezTo>
                  <a:cubicBezTo>
                    <a:pt x="4302995" y="1153865"/>
                    <a:pt x="4322877" y="1160480"/>
                    <a:pt x="4342621" y="1167371"/>
                  </a:cubicBezTo>
                  <a:close/>
                  <a:moveTo>
                    <a:pt x="4472635" y="1233794"/>
                  </a:moveTo>
                  <a:cubicBezTo>
                    <a:pt x="4492760" y="1247923"/>
                    <a:pt x="4514099" y="1260598"/>
                    <a:pt x="4536098" y="1271507"/>
                  </a:cubicBezTo>
                  <a:cubicBezTo>
                    <a:pt x="4535890" y="1272650"/>
                    <a:pt x="4535647" y="1273793"/>
                    <a:pt x="4535438" y="1274936"/>
                  </a:cubicBezTo>
                  <a:cubicBezTo>
                    <a:pt x="4482940" y="1249343"/>
                    <a:pt x="4434744" y="1227006"/>
                    <a:pt x="4388110" y="1206747"/>
                  </a:cubicBezTo>
                  <a:cubicBezTo>
                    <a:pt x="4383634" y="1202245"/>
                    <a:pt x="4378915" y="1197431"/>
                    <a:pt x="4373745" y="1192029"/>
                  </a:cubicBezTo>
                  <a:cubicBezTo>
                    <a:pt x="4405737" y="1204773"/>
                    <a:pt x="4438978" y="1218799"/>
                    <a:pt x="4472635" y="1233794"/>
                  </a:cubicBezTo>
                  <a:close/>
                  <a:moveTo>
                    <a:pt x="4530789" y="1295645"/>
                  </a:moveTo>
                  <a:cubicBezTo>
                    <a:pt x="4530338" y="1297446"/>
                    <a:pt x="4529852" y="1299247"/>
                    <a:pt x="4529401" y="1301047"/>
                  </a:cubicBezTo>
                  <a:cubicBezTo>
                    <a:pt x="4496368" y="1287437"/>
                    <a:pt x="4465279" y="1269914"/>
                    <a:pt x="4436826" y="1248858"/>
                  </a:cubicBezTo>
                  <a:cubicBezTo>
                    <a:pt x="4466042" y="1263057"/>
                    <a:pt x="4496993" y="1278468"/>
                    <a:pt x="4530824" y="1295680"/>
                  </a:cubicBezTo>
                  <a:close/>
                  <a:moveTo>
                    <a:pt x="4549110" y="1316839"/>
                  </a:moveTo>
                  <a:lnTo>
                    <a:pt x="4532975" y="1308285"/>
                  </a:lnTo>
                  <a:lnTo>
                    <a:pt x="4533079" y="1307939"/>
                  </a:lnTo>
                  <a:cubicBezTo>
                    <a:pt x="4538561" y="1310086"/>
                    <a:pt x="4544217" y="1312199"/>
                    <a:pt x="4550012" y="1314242"/>
                  </a:cubicBezTo>
                  <a:cubicBezTo>
                    <a:pt x="4549734" y="1315073"/>
                    <a:pt x="4549457" y="1315904"/>
                    <a:pt x="4549145" y="1316735"/>
                  </a:cubicBezTo>
                  <a:lnTo>
                    <a:pt x="4549145" y="1316839"/>
                  </a:lnTo>
                  <a:close/>
                  <a:moveTo>
                    <a:pt x="4544009" y="1331280"/>
                  </a:moveTo>
                  <a:lnTo>
                    <a:pt x="4528707" y="1322830"/>
                  </a:lnTo>
                  <a:cubicBezTo>
                    <a:pt x="4529678" y="1319679"/>
                    <a:pt x="4530650" y="1316493"/>
                    <a:pt x="4531587" y="1313307"/>
                  </a:cubicBezTo>
                  <a:lnTo>
                    <a:pt x="4547444" y="1321722"/>
                  </a:lnTo>
                  <a:cubicBezTo>
                    <a:pt x="4546334" y="1324943"/>
                    <a:pt x="4545189" y="1328129"/>
                    <a:pt x="4544009" y="1331280"/>
                  </a:cubicBezTo>
                  <a:close/>
                  <a:moveTo>
                    <a:pt x="4553100" y="1342120"/>
                  </a:moveTo>
                  <a:cubicBezTo>
                    <a:pt x="4550810" y="1341600"/>
                    <a:pt x="4548555" y="1341046"/>
                    <a:pt x="4546299" y="1340492"/>
                  </a:cubicBezTo>
                  <a:cubicBezTo>
                    <a:pt x="4546507" y="1339903"/>
                    <a:pt x="4546750" y="1339315"/>
                    <a:pt x="4546959" y="1338726"/>
                  </a:cubicBezTo>
                  <a:lnTo>
                    <a:pt x="4553100" y="1342120"/>
                  </a:lnTo>
                  <a:close/>
                  <a:moveTo>
                    <a:pt x="4556639" y="1355453"/>
                  </a:moveTo>
                  <a:lnTo>
                    <a:pt x="4543350" y="1347799"/>
                  </a:lnTo>
                  <a:lnTo>
                    <a:pt x="4543627" y="1347176"/>
                  </a:lnTo>
                  <a:cubicBezTo>
                    <a:pt x="4543905" y="1346518"/>
                    <a:pt x="4544183" y="1345860"/>
                    <a:pt x="4544460" y="1345202"/>
                  </a:cubicBezTo>
                  <a:cubicBezTo>
                    <a:pt x="4549526" y="1346483"/>
                    <a:pt x="4554696" y="1347661"/>
                    <a:pt x="4559901" y="1348769"/>
                  </a:cubicBezTo>
                  <a:cubicBezTo>
                    <a:pt x="4558825" y="1351020"/>
                    <a:pt x="4557750" y="1353236"/>
                    <a:pt x="4556674" y="1355453"/>
                  </a:cubicBezTo>
                  <a:close/>
                  <a:moveTo>
                    <a:pt x="4565418" y="1349877"/>
                  </a:moveTo>
                  <a:cubicBezTo>
                    <a:pt x="4566285" y="1350050"/>
                    <a:pt x="4567153" y="1350223"/>
                    <a:pt x="4568124" y="1350397"/>
                  </a:cubicBezTo>
                  <a:lnTo>
                    <a:pt x="4578846" y="1356284"/>
                  </a:lnTo>
                  <a:cubicBezTo>
                    <a:pt x="4577181" y="1359331"/>
                    <a:pt x="4575480" y="1362310"/>
                    <a:pt x="4573780" y="1365253"/>
                  </a:cubicBezTo>
                  <a:lnTo>
                    <a:pt x="4561462" y="1358223"/>
                  </a:lnTo>
                  <a:cubicBezTo>
                    <a:pt x="4562815" y="1355453"/>
                    <a:pt x="4564134" y="1352682"/>
                    <a:pt x="4565418" y="1349912"/>
                  </a:cubicBezTo>
                  <a:close/>
                  <a:moveTo>
                    <a:pt x="4583461" y="1358847"/>
                  </a:moveTo>
                  <a:lnTo>
                    <a:pt x="4595015" y="1365184"/>
                  </a:lnTo>
                  <a:cubicBezTo>
                    <a:pt x="4593489" y="1367470"/>
                    <a:pt x="4591962" y="1369755"/>
                    <a:pt x="4590366" y="1372006"/>
                  </a:cubicBezTo>
                  <a:lnTo>
                    <a:pt x="4589221" y="1372006"/>
                  </a:lnTo>
                  <a:cubicBezTo>
                    <a:pt x="4588249" y="1372006"/>
                    <a:pt x="4587243" y="1372006"/>
                    <a:pt x="4586271" y="1372006"/>
                  </a:cubicBezTo>
                  <a:lnTo>
                    <a:pt x="4585578" y="1372006"/>
                  </a:lnTo>
                  <a:cubicBezTo>
                    <a:pt x="4585578" y="1372006"/>
                    <a:pt x="4578325" y="1367885"/>
                    <a:pt x="4578325" y="1367885"/>
                  </a:cubicBezTo>
                  <a:cubicBezTo>
                    <a:pt x="4580095" y="1364872"/>
                    <a:pt x="4581795" y="1361860"/>
                    <a:pt x="4583461" y="1358847"/>
                  </a:cubicBezTo>
                  <a:close/>
                  <a:moveTo>
                    <a:pt x="4649700" y="1376128"/>
                  </a:moveTo>
                  <a:lnTo>
                    <a:pt x="4652719" y="1377721"/>
                  </a:lnTo>
                  <a:lnTo>
                    <a:pt x="4652719" y="1377721"/>
                  </a:lnTo>
                  <a:cubicBezTo>
                    <a:pt x="4650394" y="1378413"/>
                    <a:pt x="4648000" y="1379106"/>
                    <a:pt x="4645605" y="1379729"/>
                  </a:cubicBezTo>
                  <a:cubicBezTo>
                    <a:pt x="4646993" y="1378517"/>
                    <a:pt x="4648381" y="1377305"/>
                    <a:pt x="4649700" y="1376128"/>
                  </a:cubicBezTo>
                  <a:close/>
                  <a:moveTo>
                    <a:pt x="4707576" y="1387417"/>
                  </a:moveTo>
                  <a:cubicBezTo>
                    <a:pt x="4734051" y="1401304"/>
                    <a:pt x="4758062" y="1413598"/>
                    <a:pt x="4781033" y="1425061"/>
                  </a:cubicBezTo>
                  <a:cubicBezTo>
                    <a:pt x="5007577" y="1537959"/>
                    <a:pt x="5231658" y="1606978"/>
                    <a:pt x="5447099" y="1630181"/>
                  </a:cubicBezTo>
                  <a:lnTo>
                    <a:pt x="5447932" y="1630666"/>
                  </a:lnTo>
                  <a:cubicBezTo>
                    <a:pt x="5229854" y="1613974"/>
                    <a:pt x="5007855" y="1550564"/>
                    <a:pt x="4787937" y="1442134"/>
                  </a:cubicBezTo>
                  <a:cubicBezTo>
                    <a:pt x="4764343" y="1430533"/>
                    <a:pt x="4740366" y="1418274"/>
                    <a:pt x="4714551" y="1404698"/>
                  </a:cubicBezTo>
                  <a:cubicBezTo>
                    <a:pt x="4698694" y="1396352"/>
                    <a:pt x="4682906" y="1388006"/>
                    <a:pt x="4667188" y="1379695"/>
                  </a:cubicBezTo>
                  <a:cubicBezTo>
                    <a:pt x="4669408" y="1378552"/>
                    <a:pt x="4671629" y="1377374"/>
                    <a:pt x="4673780" y="1376162"/>
                  </a:cubicBezTo>
                  <a:cubicBezTo>
                    <a:pt x="4676175" y="1375296"/>
                    <a:pt x="4678569" y="1374396"/>
                    <a:pt x="4680963" y="1373496"/>
                  </a:cubicBezTo>
                  <a:lnTo>
                    <a:pt x="4707576" y="1387452"/>
                  </a:lnTo>
                  <a:close/>
                  <a:moveTo>
                    <a:pt x="4972324" y="1293740"/>
                  </a:moveTo>
                  <a:cubicBezTo>
                    <a:pt x="4969652" y="1294225"/>
                    <a:pt x="4967015" y="1294745"/>
                    <a:pt x="4964378" y="1295264"/>
                  </a:cubicBezTo>
                  <a:cubicBezTo>
                    <a:pt x="4957022" y="1290104"/>
                    <a:pt x="4949666" y="1284944"/>
                    <a:pt x="4942275" y="1279784"/>
                  </a:cubicBezTo>
                  <a:cubicBezTo>
                    <a:pt x="4944704" y="1278849"/>
                    <a:pt x="4947168" y="1277948"/>
                    <a:pt x="4949666" y="1277013"/>
                  </a:cubicBezTo>
                  <a:cubicBezTo>
                    <a:pt x="4957230" y="1282554"/>
                    <a:pt x="4964794" y="1288130"/>
                    <a:pt x="4972324" y="1293706"/>
                  </a:cubicBezTo>
                  <a:close/>
                  <a:moveTo>
                    <a:pt x="4931553" y="1278572"/>
                  </a:moveTo>
                  <a:cubicBezTo>
                    <a:pt x="4930061" y="1279161"/>
                    <a:pt x="4928569" y="1279784"/>
                    <a:pt x="4927077" y="1280407"/>
                  </a:cubicBezTo>
                  <a:cubicBezTo>
                    <a:pt x="4919444" y="1275871"/>
                    <a:pt x="4911706" y="1271334"/>
                    <a:pt x="4903968" y="1266763"/>
                  </a:cubicBezTo>
                  <a:cubicBezTo>
                    <a:pt x="4905807" y="1265620"/>
                    <a:pt x="4907646" y="1264512"/>
                    <a:pt x="4909520" y="1263369"/>
                  </a:cubicBezTo>
                  <a:cubicBezTo>
                    <a:pt x="4916911" y="1268425"/>
                    <a:pt x="4924232" y="1273516"/>
                    <a:pt x="4931588" y="1278606"/>
                  </a:cubicBezTo>
                  <a:close/>
                  <a:moveTo>
                    <a:pt x="4892518" y="1267940"/>
                  </a:moveTo>
                  <a:cubicBezTo>
                    <a:pt x="4889777" y="1269706"/>
                    <a:pt x="4887070" y="1271472"/>
                    <a:pt x="4884399" y="1273204"/>
                  </a:cubicBezTo>
                  <a:cubicBezTo>
                    <a:pt x="4878257" y="1269360"/>
                    <a:pt x="4872115" y="1265551"/>
                    <a:pt x="4865939" y="1261741"/>
                  </a:cubicBezTo>
                  <a:lnTo>
                    <a:pt x="4864829" y="1261048"/>
                  </a:lnTo>
                  <a:cubicBezTo>
                    <a:pt x="4867292" y="1258971"/>
                    <a:pt x="4869790" y="1256858"/>
                    <a:pt x="4872289" y="1254780"/>
                  </a:cubicBezTo>
                  <a:cubicBezTo>
                    <a:pt x="4879020" y="1259144"/>
                    <a:pt x="4885752" y="1263507"/>
                    <a:pt x="4892483" y="1267871"/>
                  </a:cubicBezTo>
                  <a:close/>
                  <a:moveTo>
                    <a:pt x="4856189" y="1261741"/>
                  </a:moveTo>
                  <a:cubicBezTo>
                    <a:pt x="4854801" y="1262953"/>
                    <a:pt x="4853378" y="1264165"/>
                    <a:pt x="4851990" y="1265377"/>
                  </a:cubicBezTo>
                  <a:cubicBezTo>
                    <a:pt x="4844530" y="1261914"/>
                    <a:pt x="4837036" y="1258417"/>
                    <a:pt x="4829471" y="1254850"/>
                  </a:cubicBezTo>
                  <a:cubicBezTo>
                    <a:pt x="4831206" y="1252772"/>
                    <a:pt x="4832976" y="1250728"/>
                    <a:pt x="4834780" y="1248651"/>
                  </a:cubicBezTo>
                  <a:cubicBezTo>
                    <a:pt x="4841928" y="1253014"/>
                    <a:pt x="4849076" y="1257378"/>
                    <a:pt x="4856189" y="1261776"/>
                  </a:cubicBezTo>
                  <a:close/>
                  <a:moveTo>
                    <a:pt x="4740054" y="1225205"/>
                  </a:moveTo>
                  <a:cubicBezTo>
                    <a:pt x="4733010" y="1221361"/>
                    <a:pt x="4726140" y="1217656"/>
                    <a:pt x="4719339" y="1214019"/>
                  </a:cubicBezTo>
                  <a:cubicBezTo>
                    <a:pt x="4720172" y="1211872"/>
                    <a:pt x="4721004" y="1209725"/>
                    <a:pt x="4721837" y="1207578"/>
                  </a:cubicBezTo>
                  <a:cubicBezTo>
                    <a:pt x="4728950" y="1211249"/>
                    <a:pt x="4736064" y="1214885"/>
                    <a:pt x="4743142" y="1218487"/>
                  </a:cubicBezTo>
                  <a:cubicBezTo>
                    <a:pt x="4742101" y="1220738"/>
                    <a:pt x="4741060" y="1222989"/>
                    <a:pt x="4740054" y="1225240"/>
                  </a:cubicBezTo>
                  <a:close/>
                  <a:moveTo>
                    <a:pt x="4603169" y="1194799"/>
                  </a:moveTo>
                  <a:cubicBezTo>
                    <a:pt x="4596334" y="1191717"/>
                    <a:pt x="4589498" y="1188670"/>
                    <a:pt x="4582628" y="1185691"/>
                  </a:cubicBezTo>
                  <a:lnTo>
                    <a:pt x="4584849" y="1173051"/>
                  </a:lnTo>
                  <a:lnTo>
                    <a:pt x="4585612" y="1173363"/>
                  </a:lnTo>
                  <a:cubicBezTo>
                    <a:pt x="4591858" y="1177207"/>
                    <a:pt x="4598277" y="1181016"/>
                    <a:pt x="4605147" y="1185033"/>
                  </a:cubicBezTo>
                  <a:lnTo>
                    <a:pt x="4603135" y="1194799"/>
                  </a:lnTo>
                  <a:close/>
                  <a:moveTo>
                    <a:pt x="4550185" y="1184168"/>
                  </a:moveTo>
                  <a:lnTo>
                    <a:pt x="4549561" y="1188393"/>
                  </a:lnTo>
                  <a:cubicBezTo>
                    <a:pt x="4536341" y="1179943"/>
                    <a:pt x="4523641" y="1171146"/>
                    <a:pt x="4511636" y="1162211"/>
                  </a:cubicBezTo>
                  <a:cubicBezTo>
                    <a:pt x="4524613" y="1167129"/>
                    <a:pt x="4537868" y="1172324"/>
                    <a:pt x="4551157" y="1177795"/>
                  </a:cubicBezTo>
                  <a:lnTo>
                    <a:pt x="4550185" y="1184168"/>
                  </a:lnTo>
                  <a:close/>
                  <a:moveTo>
                    <a:pt x="4368159" y="1142472"/>
                  </a:moveTo>
                  <a:cubicBezTo>
                    <a:pt x="4348866" y="1136584"/>
                    <a:pt x="4329539" y="1131043"/>
                    <a:pt x="4310560" y="1126022"/>
                  </a:cubicBezTo>
                  <a:cubicBezTo>
                    <a:pt x="4307541" y="1122663"/>
                    <a:pt x="4304522" y="1119234"/>
                    <a:pt x="4301538" y="1115840"/>
                  </a:cubicBezTo>
                  <a:cubicBezTo>
                    <a:pt x="4318852" y="1119788"/>
                    <a:pt x="4336305" y="1124117"/>
                    <a:pt x="4353550" y="1128723"/>
                  </a:cubicBezTo>
                  <a:cubicBezTo>
                    <a:pt x="4358235" y="1133191"/>
                    <a:pt x="4363127" y="1137796"/>
                    <a:pt x="4368159" y="1142472"/>
                  </a:cubicBezTo>
                  <a:close/>
                  <a:moveTo>
                    <a:pt x="4301503" y="1123598"/>
                  </a:moveTo>
                  <a:cubicBezTo>
                    <a:pt x="4286409" y="1119684"/>
                    <a:pt x="4271212" y="1116013"/>
                    <a:pt x="4256187" y="1112620"/>
                  </a:cubicBezTo>
                  <a:cubicBezTo>
                    <a:pt x="4254383" y="1110161"/>
                    <a:pt x="4252544" y="1107702"/>
                    <a:pt x="4250740" y="1105209"/>
                  </a:cubicBezTo>
                  <a:cubicBezTo>
                    <a:pt x="4264792" y="1107841"/>
                    <a:pt x="4278949" y="1110750"/>
                    <a:pt x="4292933" y="1113832"/>
                  </a:cubicBezTo>
                  <a:cubicBezTo>
                    <a:pt x="4295778" y="1117087"/>
                    <a:pt x="4298623" y="1120342"/>
                    <a:pt x="4301469" y="1123563"/>
                  </a:cubicBezTo>
                  <a:close/>
                  <a:moveTo>
                    <a:pt x="4268922" y="1138039"/>
                  </a:moveTo>
                  <a:cubicBezTo>
                    <a:pt x="4254036" y="1133537"/>
                    <a:pt x="4238873" y="1129173"/>
                    <a:pt x="4223814" y="1125052"/>
                  </a:cubicBezTo>
                  <a:cubicBezTo>
                    <a:pt x="4222669" y="1123286"/>
                    <a:pt x="4221559" y="1121520"/>
                    <a:pt x="4220413" y="1119754"/>
                  </a:cubicBezTo>
                  <a:cubicBezTo>
                    <a:pt x="4234952" y="1123182"/>
                    <a:pt x="4249248" y="1126715"/>
                    <a:pt x="4262988" y="1130385"/>
                  </a:cubicBezTo>
                  <a:cubicBezTo>
                    <a:pt x="4264966" y="1132948"/>
                    <a:pt x="4266944" y="1135511"/>
                    <a:pt x="4268922" y="1138074"/>
                  </a:cubicBezTo>
                  <a:close/>
                  <a:moveTo>
                    <a:pt x="4280372" y="1152342"/>
                  </a:moveTo>
                  <a:cubicBezTo>
                    <a:pt x="4263786" y="1146593"/>
                    <a:pt x="4247201" y="1141121"/>
                    <a:pt x="4230927" y="1135996"/>
                  </a:cubicBezTo>
                  <a:cubicBezTo>
                    <a:pt x="4229921" y="1134437"/>
                    <a:pt x="4228880" y="1132913"/>
                    <a:pt x="4227873" y="1131355"/>
                  </a:cubicBezTo>
                  <a:cubicBezTo>
                    <a:pt x="4242273" y="1135372"/>
                    <a:pt x="4257575" y="1139874"/>
                    <a:pt x="4274473" y="1145069"/>
                  </a:cubicBezTo>
                  <a:cubicBezTo>
                    <a:pt x="4276416" y="1147528"/>
                    <a:pt x="4278394" y="1149952"/>
                    <a:pt x="4280372" y="1152376"/>
                  </a:cubicBezTo>
                  <a:close/>
                  <a:moveTo>
                    <a:pt x="4362260" y="1187457"/>
                  </a:moveTo>
                  <a:lnTo>
                    <a:pt x="4366944" y="1192375"/>
                  </a:lnTo>
                  <a:cubicBezTo>
                    <a:pt x="4369755" y="1195319"/>
                    <a:pt x="4372600" y="1198297"/>
                    <a:pt x="4375515" y="1201275"/>
                  </a:cubicBezTo>
                  <a:cubicBezTo>
                    <a:pt x="4350046" y="1190332"/>
                    <a:pt x="4326347" y="1180531"/>
                    <a:pt x="4303342" y="1171458"/>
                  </a:cubicBezTo>
                  <a:cubicBezTo>
                    <a:pt x="4300774" y="1168549"/>
                    <a:pt x="4298242" y="1165605"/>
                    <a:pt x="4295709" y="1162627"/>
                  </a:cubicBezTo>
                  <a:cubicBezTo>
                    <a:pt x="4317638" y="1170384"/>
                    <a:pt x="4339984" y="1178730"/>
                    <a:pt x="4362294" y="1187492"/>
                  </a:cubicBezTo>
                  <a:close/>
                  <a:moveTo>
                    <a:pt x="4534432" y="1279853"/>
                  </a:moveTo>
                  <a:cubicBezTo>
                    <a:pt x="4533669" y="1283455"/>
                    <a:pt x="4532836" y="1287056"/>
                    <a:pt x="4532003" y="1290658"/>
                  </a:cubicBezTo>
                  <a:cubicBezTo>
                    <a:pt x="4491407" y="1270087"/>
                    <a:pt x="4454453" y="1251837"/>
                    <a:pt x="4419095" y="1234902"/>
                  </a:cubicBezTo>
                  <a:cubicBezTo>
                    <a:pt x="4411635" y="1228738"/>
                    <a:pt x="4404383" y="1222366"/>
                    <a:pt x="4397513" y="1215890"/>
                  </a:cubicBezTo>
                  <a:cubicBezTo>
                    <a:pt x="4440504" y="1234833"/>
                    <a:pt x="4485404" y="1255819"/>
                    <a:pt x="4534467" y="1279819"/>
                  </a:cubicBezTo>
                  <a:close/>
                  <a:moveTo>
                    <a:pt x="4541025" y="1339107"/>
                  </a:moveTo>
                  <a:cubicBezTo>
                    <a:pt x="4535820" y="1337722"/>
                    <a:pt x="4530407" y="1336163"/>
                    <a:pt x="4524890" y="1334466"/>
                  </a:cubicBezTo>
                  <a:cubicBezTo>
                    <a:pt x="4525654" y="1332250"/>
                    <a:pt x="4526417" y="1329999"/>
                    <a:pt x="4527111" y="1327748"/>
                  </a:cubicBezTo>
                  <a:lnTo>
                    <a:pt x="4542135" y="1336059"/>
                  </a:lnTo>
                  <a:lnTo>
                    <a:pt x="4541823" y="1336856"/>
                  </a:lnTo>
                  <a:cubicBezTo>
                    <a:pt x="4541545" y="1337618"/>
                    <a:pt x="4541268" y="1338345"/>
                    <a:pt x="4540955" y="1339107"/>
                  </a:cubicBezTo>
                  <a:close/>
                  <a:moveTo>
                    <a:pt x="4538596" y="1345029"/>
                  </a:moveTo>
                  <a:lnTo>
                    <a:pt x="4534085" y="1342431"/>
                  </a:lnTo>
                  <a:cubicBezTo>
                    <a:pt x="4535785" y="1342916"/>
                    <a:pt x="4537451" y="1343367"/>
                    <a:pt x="4539117" y="1343817"/>
                  </a:cubicBezTo>
                  <a:cubicBezTo>
                    <a:pt x="4538943" y="1344198"/>
                    <a:pt x="4538769" y="1344613"/>
                    <a:pt x="4538596" y="1344994"/>
                  </a:cubicBezTo>
                  <a:lnTo>
                    <a:pt x="4538596" y="1344994"/>
                  </a:lnTo>
                  <a:close/>
                  <a:moveTo>
                    <a:pt x="4606188" y="1376889"/>
                  </a:moveTo>
                  <a:cubicBezTo>
                    <a:pt x="4604904" y="1378448"/>
                    <a:pt x="4603621" y="1379972"/>
                    <a:pt x="4602302" y="1381495"/>
                  </a:cubicBezTo>
                  <a:lnTo>
                    <a:pt x="4594391" y="1377028"/>
                  </a:lnTo>
                  <a:cubicBezTo>
                    <a:pt x="4598277" y="1377028"/>
                    <a:pt x="4602233" y="1377028"/>
                    <a:pt x="4606223" y="1376924"/>
                  </a:cubicBezTo>
                  <a:close/>
                  <a:moveTo>
                    <a:pt x="4613440" y="1376682"/>
                  </a:moveTo>
                  <a:lnTo>
                    <a:pt x="4614134" y="1376682"/>
                  </a:lnTo>
                  <a:cubicBezTo>
                    <a:pt x="4614689" y="1376647"/>
                    <a:pt x="4615244" y="1376612"/>
                    <a:pt x="4615800" y="1376612"/>
                  </a:cubicBezTo>
                  <a:lnTo>
                    <a:pt x="4621976" y="1379972"/>
                  </a:lnTo>
                  <a:cubicBezTo>
                    <a:pt x="4619755" y="1382223"/>
                    <a:pt x="4617535" y="1384439"/>
                    <a:pt x="4615244" y="1386621"/>
                  </a:cubicBezTo>
                  <a:cubicBezTo>
                    <a:pt x="4614273" y="1386794"/>
                    <a:pt x="4613267" y="1386967"/>
                    <a:pt x="4612295" y="1387140"/>
                  </a:cubicBezTo>
                  <a:lnTo>
                    <a:pt x="4607160" y="1384231"/>
                  </a:lnTo>
                  <a:cubicBezTo>
                    <a:pt x="4609311" y="1381738"/>
                    <a:pt x="4611393" y="1379210"/>
                    <a:pt x="4613440" y="1376682"/>
                  </a:cubicBezTo>
                  <a:close/>
                  <a:moveTo>
                    <a:pt x="4630200" y="1378656"/>
                  </a:moveTo>
                  <a:cubicBezTo>
                    <a:pt x="4631275" y="1377547"/>
                    <a:pt x="4632316" y="1376439"/>
                    <a:pt x="4633357" y="1375331"/>
                  </a:cubicBezTo>
                  <a:cubicBezTo>
                    <a:pt x="4637000" y="1374985"/>
                    <a:pt x="4640609" y="1374569"/>
                    <a:pt x="4644252" y="1374119"/>
                  </a:cubicBezTo>
                  <a:cubicBezTo>
                    <a:pt x="4641511" y="1376543"/>
                    <a:pt x="4638631" y="1379002"/>
                    <a:pt x="4635508" y="1381530"/>
                  </a:cubicBezTo>
                  <a:lnTo>
                    <a:pt x="4630200" y="1378656"/>
                  </a:lnTo>
                  <a:close/>
                  <a:moveTo>
                    <a:pt x="5869238" y="1634441"/>
                  </a:moveTo>
                  <a:cubicBezTo>
                    <a:pt x="5850605" y="1636415"/>
                    <a:pt x="5831903" y="1638008"/>
                    <a:pt x="5813270" y="1639220"/>
                  </a:cubicBezTo>
                  <a:cubicBezTo>
                    <a:pt x="5810633" y="1638770"/>
                    <a:pt x="5807961" y="1638250"/>
                    <a:pt x="5805254" y="1637731"/>
                  </a:cubicBezTo>
                  <a:cubicBezTo>
                    <a:pt x="5819758" y="1636484"/>
                    <a:pt x="5834540" y="1634995"/>
                    <a:pt x="5849321" y="1633263"/>
                  </a:cubicBezTo>
                  <a:cubicBezTo>
                    <a:pt x="5856920" y="1633852"/>
                    <a:pt x="5863270" y="1634233"/>
                    <a:pt x="5869238" y="1634441"/>
                  </a:cubicBezTo>
                  <a:close/>
                  <a:moveTo>
                    <a:pt x="6424652" y="1343436"/>
                  </a:moveTo>
                  <a:cubicBezTo>
                    <a:pt x="6445228" y="1331523"/>
                    <a:pt x="6464555" y="1320649"/>
                    <a:pt x="6483501" y="1310294"/>
                  </a:cubicBezTo>
                  <a:cubicBezTo>
                    <a:pt x="6492210" y="1310883"/>
                    <a:pt x="6501162" y="1311748"/>
                    <a:pt x="6510183" y="1312822"/>
                  </a:cubicBezTo>
                  <a:cubicBezTo>
                    <a:pt x="6492626" y="1321826"/>
                    <a:pt x="6474236" y="1331557"/>
                    <a:pt x="6455429" y="1341739"/>
                  </a:cubicBezTo>
                  <a:cubicBezTo>
                    <a:pt x="6445055" y="1341947"/>
                    <a:pt x="6434749" y="1342535"/>
                    <a:pt x="6424652" y="1343401"/>
                  </a:cubicBezTo>
                  <a:close/>
                  <a:moveTo>
                    <a:pt x="6662092" y="1266520"/>
                  </a:moveTo>
                  <a:cubicBezTo>
                    <a:pt x="6653556" y="1269879"/>
                    <a:pt x="6645194" y="1273273"/>
                    <a:pt x="6637179" y="1276598"/>
                  </a:cubicBezTo>
                  <a:cubicBezTo>
                    <a:pt x="6630621" y="1273308"/>
                    <a:pt x="6623924" y="1270260"/>
                    <a:pt x="6617192" y="1267524"/>
                  </a:cubicBezTo>
                  <a:cubicBezTo>
                    <a:pt x="6626700" y="1263403"/>
                    <a:pt x="6636103" y="1259455"/>
                    <a:pt x="6645194" y="1255750"/>
                  </a:cubicBezTo>
                  <a:cubicBezTo>
                    <a:pt x="6650815" y="1259109"/>
                    <a:pt x="6656367" y="1262642"/>
                    <a:pt x="6662057" y="1266520"/>
                  </a:cubicBezTo>
                  <a:close/>
                  <a:moveTo>
                    <a:pt x="6515909" y="1383885"/>
                  </a:moveTo>
                  <a:cubicBezTo>
                    <a:pt x="6526214" y="1384335"/>
                    <a:pt x="6536901" y="1385062"/>
                    <a:pt x="6547796" y="1385997"/>
                  </a:cubicBezTo>
                  <a:cubicBezTo>
                    <a:pt x="6529753" y="1394482"/>
                    <a:pt x="6510114" y="1403902"/>
                    <a:pt x="6487942" y="1414637"/>
                  </a:cubicBezTo>
                  <a:cubicBezTo>
                    <a:pt x="6474062" y="1415261"/>
                    <a:pt x="6460530" y="1416265"/>
                    <a:pt x="6447622" y="1417650"/>
                  </a:cubicBezTo>
                  <a:cubicBezTo>
                    <a:pt x="6473264" y="1404802"/>
                    <a:pt x="6495194" y="1393963"/>
                    <a:pt x="6515909" y="1383885"/>
                  </a:cubicBezTo>
                  <a:close/>
                  <a:moveTo>
                    <a:pt x="6466117" y="1341670"/>
                  </a:moveTo>
                  <a:cubicBezTo>
                    <a:pt x="6484645" y="1331696"/>
                    <a:pt x="6501995" y="1322588"/>
                    <a:pt x="6518997" y="1313965"/>
                  </a:cubicBezTo>
                  <a:cubicBezTo>
                    <a:pt x="6527741" y="1315142"/>
                    <a:pt x="6536589" y="1316528"/>
                    <a:pt x="6545367" y="1318121"/>
                  </a:cubicBezTo>
                  <a:cubicBezTo>
                    <a:pt x="6529788" y="1325670"/>
                    <a:pt x="6513688" y="1333670"/>
                    <a:pt x="6496304" y="1342535"/>
                  </a:cubicBezTo>
                  <a:cubicBezTo>
                    <a:pt x="6486068" y="1341981"/>
                    <a:pt x="6475971" y="1341704"/>
                    <a:pt x="6466117" y="1341704"/>
                  </a:cubicBezTo>
                  <a:close/>
                  <a:moveTo>
                    <a:pt x="6893252" y="1373530"/>
                  </a:moveTo>
                  <a:cubicBezTo>
                    <a:pt x="6895160" y="1372422"/>
                    <a:pt x="6897103" y="1371348"/>
                    <a:pt x="6899046" y="1370240"/>
                  </a:cubicBezTo>
                  <a:cubicBezTo>
                    <a:pt x="6899914" y="1370898"/>
                    <a:pt x="6900781" y="1371556"/>
                    <a:pt x="6901649" y="1372214"/>
                  </a:cubicBezTo>
                  <a:cubicBezTo>
                    <a:pt x="6899810" y="1373322"/>
                    <a:pt x="6898005" y="1374465"/>
                    <a:pt x="6896166" y="1375573"/>
                  </a:cubicBezTo>
                  <a:cubicBezTo>
                    <a:pt x="6895194" y="1374881"/>
                    <a:pt x="6894223" y="1374223"/>
                    <a:pt x="6893252" y="1373530"/>
                  </a:cubicBezTo>
                  <a:close/>
                  <a:moveTo>
                    <a:pt x="6676839" y="1306104"/>
                  </a:moveTo>
                  <a:cubicBezTo>
                    <a:pt x="6669240" y="1309151"/>
                    <a:pt x="6661641" y="1312233"/>
                    <a:pt x="6654008" y="1315419"/>
                  </a:cubicBezTo>
                  <a:cubicBezTo>
                    <a:pt x="6647450" y="1312025"/>
                    <a:pt x="6641100" y="1308978"/>
                    <a:pt x="6634750" y="1306173"/>
                  </a:cubicBezTo>
                  <a:cubicBezTo>
                    <a:pt x="6643494" y="1302467"/>
                    <a:pt x="6652134" y="1298866"/>
                    <a:pt x="6660531" y="1295472"/>
                  </a:cubicBezTo>
                  <a:cubicBezTo>
                    <a:pt x="6665909" y="1298796"/>
                    <a:pt x="6671287" y="1302294"/>
                    <a:pt x="6676839" y="1306104"/>
                  </a:cubicBezTo>
                  <a:close/>
                  <a:moveTo>
                    <a:pt x="6823612" y="1369652"/>
                  </a:moveTo>
                  <a:cubicBezTo>
                    <a:pt x="6826492" y="1368336"/>
                    <a:pt x="6829337" y="1367020"/>
                    <a:pt x="6832218" y="1365704"/>
                  </a:cubicBezTo>
                  <a:cubicBezTo>
                    <a:pt x="6834855" y="1367608"/>
                    <a:pt x="6837492" y="1369478"/>
                    <a:pt x="6840128" y="1371348"/>
                  </a:cubicBezTo>
                  <a:cubicBezTo>
                    <a:pt x="6837839" y="1372491"/>
                    <a:pt x="6835548" y="1373634"/>
                    <a:pt x="6833258" y="1374777"/>
                  </a:cubicBezTo>
                  <a:lnTo>
                    <a:pt x="6832218" y="1375296"/>
                  </a:lnTo>
                  <a:cubicBezTo>
                    <a:pt x="6829372" y="1373461"/>
                    <a:pt x="6826492" y="1371591"/>
                    <a:pt x="6823647" y="1369652"/>
                  </a:cubicBezTo>
                  <a:close/>
                  <a:moveTo>
                    <a:pt x="6720871" y="1337375"/>
                  </a:moveTo>
                  <a:lnTo>
                    <a:pt x="6720871" y="1337271"/>
                  </a:lnTo>
                  <a:cubicBezTo>
                    <a:pt x="6720871" y="1337271"/>
                    <a:pt x="6720871" y="1337237"/>
                    <a:pt x="6720871" y="1337237"/>
                  </a:cubicBezTo>
                  <a:cubicBezTo>
                    <a:pt x="6720871" y="1337237"/>
                    <a:pt x="6720905" y="1337271"/>
                    <a:pt x="6720940" y="1337306"/>
                  </a:cubicBezTo>
                  <a:lnTo>
                    <a:pt x="6720871" y="1337410"/>
                  </a:lnTo>
                  <a:close/>
                  <a:moveTo>
                    <a:pt x="6726423" y="1318571"/>
                  </a:moveTo>
                  <a:cubicBezTo>
                    <a:pt x="6729441" y="1321237"/>
                    <a:pt x="6732495" y="1323939"/>
                    <a:pt x="6735583" y="1326640"/>
                  </a:cubicBezTo>
                  <a:cubicBezTo>
                    <a:pt x="6730656" y="1328544"/>
                    <a:pt x="6725763" y="1330484"/>
                    <a:pt x="6720836" y="1332458"/>
                  </a:cubicBezTo>
                  <a:cubicBezTo>
                    <a:pt x="6716325" y="1328960"/>
                    <a:pt x="6711780" y="1325428"/>
                    <a:pt x="6707200" y="1321895"/>
                  </a:cubicBezTo>
                  <a:cubicBezTo>
                    <a:pt x="6712543" y="1319817"/>
                    <a:pt x="6717887" y="1317740"/>
                    <a:pt x="6723196" y="1315731"/>
                  </a:cubicBezTo>
                  <a:lnTo>
                    <a:pt x="6726423" y="1318571"/>
                  </a:lnTo>
                  <a:close/>
                  <a:moveTo>
                    <a:pt x="6751752" y="1340596"/>
                  </a:moveTo>
                  <a:cubicBezTo>
                    <a:pt x="6747311" y="1342397"/>
                    <a:pt x="6742870" y="1344198"/>
                    <a:pt x="6738393" y="1346033"/>
                  </a:cubicBezTo>
                  <a:cubicBezTo>
                    <a:pt x="6734021" y="1342709"/>
                    <a:pt x="6729719" y="1339349"/>
                    <a:pt x="6725451" y="1336025"/>
                  </a:cubicBezTo>
                  <a:cubicBezTo>
                    <a:pt x="6730274" y="1334120"/>
                    <a:pt x="6735063" y="1332215"/>
                    <a:pt x="6739851" y="1330380"/>
                  </a:cubicBezTo>
                  <a:cubicBezTo>
                    <a:pt x="6743772" y="1333808"/>
                    <a:pt x="6747727" y="1337202"/>
                    <a:pt x="6751752" y="1340596"/>
                  </a:cubicBezTo>
                  <a:close/>
                  <a:moveTo>
                    <a:pt x="6772987" y="1351332"/>
                  </a:moveTo>
                  <a:cubicBezTo>
                    <a:pt x="6769448" y="1348561"/>
                    <a:pt x="6765770" y="1345583"/>
                    <a:pt x="6761572" y="1342120"/>
                  </a:cubicBezTo>
                  <a:cubicBezTo>
                    <a:pt x="6765527" y="1340561"/>
                    <a:pt x="6769448" y="1338968"/>
                    <a:pt x="6773404" y="1337445"/>
                  </a:cubicBezTo>
                  <a:cubicBezTo>
                    <a:pt x="6777325" y="1340908"/>
                    <a:pt x="6780795" y="1343921"/>
                    <a:pt x="6784091" y="1346691"/>
                  </a:cubicBezTo>
                  <a:cubicBezTo>
                    <a:pt x="6780934" y="1348007"/>
                    <a:pt x="6777741" y="1349323"/>
                    <a:pt x="6774584" y="1350674"/>
                  </a:cubicBezTo>
                  <a:lnTo>
                    <a:pt x="6772987" y="1351332"/>
                  </a:lnTo>
                  <a:close/>
                  <a:moveTo>
                    <a:pt x="6777603" y="1354864"/>
                  </a:moveTo>
                  <a:cubicBezTo>
                    <a:pt x="6781246" y="1353340"/>
                    <a:pt x="6784889" y="1351817"/>
                    <a:pt x="6788532" y="1350327"/>
                  </a:cubicBezTo>
                  <a:cubicBezTo>
                    <a:pt x="6791794" y="1352959"/>
                    <a:pt x="6795194" y="1355626"/>
                    <a:pt x="6798942" y="1358431"/>
                  </a:cubicBezTo>
                  <a:cubicBezTo>
                    <a:pt x="6795507" y="1359920"/>
                    <a:pt x="6792072" y="1361444"/>
                    <a:pt x="6788636" y="1362968"/>
                  </a:cubicBezTo>
                  <a:cubicBezTo>
                    <a:pt x="6784924" y="1360336"/>
                    <a:pt x="6781246" y="1357635"/>
                    <a:pt x="6777603" y="1354864"/>
                  </a:cubicBezTo>
                  <a:close/>
                  <a:moveTo>
                    <a:pt x="6767575" y="1353583"/>
                  </a:moveTo>
                  <a:cubicBezTo>
                    <a:pt x="6763515" y="1355280"/>
                    <a:pt x="6759455" y="1357011"/>
                    <a:pt x="6755396" y="1358743"/>
                  </a:cubicBezTo>
                  <a:cubicBezTo>
                    <a:pt x="6751405" y="1355868"/>
                    <a:pt x="6747345" y="1352855"/>
                    <a:pt x="6743043" y="1349600"/>
                  </a:cubicBezTo>
                  <a:cubicBezTo>
                    <a:pt x="6747415" y="1347799"/>
                    <a:pt x="6751787" y="1346033"/>
                    <a:pt x="6756124" y="1344267"/>
                  </a:cubicBezTo>
                  <a:cubicBezTo>
                    <a:pt x="6760323" y="1347765"/>
                    <a:pt x="6764035" y="1350778"/>
                    <a:pt x="6767575" y="1353583"/>
                  </a:cubicBezTo>
                  <a:close/>
                  <a:moveTo>
                    <a:pt x="6783189" y="1365357"/>
                  </a:moveTo>
                  <a:cubicBezTo>
                    <a:pt x="6779476" y="1367020"/>
                    <a:pt x="6775764" y="1368647"/>
                    <a:pt x="6772051" y="1370344"/>
                  </a:cubicBezTo>
                  <a:cubicBezTo>
                    <a:pt x="6767956" y="1367608"/>
                    <a:pt x="6763966" y="1364907"/>
                    <a:pt x="6760184" y="1362206"/>
                  </a:cubicBezTo>
                  <a:cubicBezTo>
                    <a:pt x="6764174" y="1360509"/>
                    <a:pt x="6768164" y="1358812"/>
                    <a:pt x="6772155" y="1357150"/>
                  </a:cubicBezTo>
                  <a:cubicBezTo>
                    <a:pt x="6775659" y="1359851"/>
                    <a:pt x="6779372" y="1362621"/>
                    <a:pt x="6783224" y="1365357"/>
                  </a:cubicBezTo>
                  <a:close/>
                  <a:moveTo>
                    <a:pt x="6802412" y="1372283"/>
                  </a:moveTo>
                  <a:cubicBezTo>
                    <a:pt x="6799601" y="1370483"/>
                    <a:pt x="6796687" y="1368543"/>
                    <a:pt x="6793494" y="1366362"/>
                  </a:cubicBezTo>
                  <a:cubicBezTo>
                    <a:pt x="6796860" y="1364872"/>
                    <a:pt x="6800260" y="1363383"/>
                    <a:pt x="6803626" y="1361929"/>
                  </a:cubicBezTo>
                  <a:lnTo>
                    <a:pt x="6804181" y="1362344"/>
                  </a:lnTo>
                  <a:cubicBezTo>
                    <a:pt x="6804979" y="1362933"/>
                    <a:pt x="6805778" y="1363556"/>
                    <a:pt x="6806610" y="1364111"/>
                  </a:cubicBezTo>
                  <a:cubicBezTo>
                    <a:pt x="6808866" y="1365704"/>
                    <a:pt x="6811121" y="1367297"/>
                    <a:pt x="6813376" y="1368820"/>
                  </a:cubicBezTo>
                  <a:cubicBezTo>
                    <a:pt x="6810253" y="1370275"/>
                    <a:pt x="6807096" y="1371764"/>
                    <a:pt x="6803973" y="1373219"/>
                  </a:cubicBezTo>
                  <a:lnTo>
                    <a:pt x="6802412" y="1372249"/>
                  </a:lnTo>
                  <a:close/>
                  <a:moveTo>
                    <a:pt x="6793980" y="1348111"/>
                  </a:moveTo>
                  <a:cubicBezTo>
                    <a:pt x="6797380" y="1346726"/>
                    <a:pt x="6800781" y="1345375"/>
                    <a:pt x="6804181" y="1344025"/>
                  </a:cubicBezTo>
                  <a:cubicBezTo>
                    <a:pt x="6807443" y="1346760"/>
                    <a:pt x="6810635" y="1349392"/>
                    <a:pt x="6813758" y="1351817"/>
                  </a:cubicBezTo>
                  <a:lnTo>
                    <a:pt x="6813932" y="1351955"/>
                  </a:lnTo>
                  <a:cubicBezTo>
                    <a:pt x="6810739" y="1353340"/>
                    <a:pt x="6807547" y="1354726"/>
                    <a:pt x="6804355" y="1356111"/>
                  </a:cubicBezTo>
                  <a:cubicBezTo>
                    <a:pt x="6800746" y="1353444"/>
                    <a:pt x="6797276" y="1350778"/>
                    <a:pt x="6793980" y="1348146"/>
                  </a:cubicBezTo>
                  <a:close/>
                  <a:moveTo>
                    <a:pt x="6745264" y="1328302"/>
                  </a:moveTo>
                  <a:cubicBezTo>
                    <a:pt x="6749531" y="1326674"/>
                    <a:pt x="6753799" y="1325047"/>
                    <a:pt x="6758068" y="1323454"/>
                  </a:cubicBezTo>
                  <a:cubicBezTo>
                    <a:pt x="6761676" y="1326848"/>
                    <a:pt x="6765389" y="1330311"/>
                    <a:pt x="6769171" y="1333704"/>
                  </a:cubicBezTo>
                  <a:cubicBezTo>
                    <a:pt x="6765180" y="1335263"/>
                    <a:pt x="6761156" y="1336891"/>
                    <a:pt x="6757131" y="1338484"/>
                  </a:cubicBezTo>
                  <a:cubicBezTo>
                    <a:pt x="6753105" y="1335124"/>
                    <a:pt x="6749150" y="1331730"/>
                    <a:pt x="6745264" y="1328337"/>
                  </a:cubicBezTo>
                  <a:close/>
                  <a:moveTo>
                    <a:pt x="6749913" y="1361098"/>
                  </a:moveTo>
                  <a:cubicBezTo>
                    <a:pt x="6745368" y="1363037"/>
                    <a:pt x="6740822" y="1365011"/>
                    <a:pt x="6736277" y="1367020"/>
                  </a:cubicBezTo>
                  <a:cubicBezTo>
                    <a:pt x="6731697" y="1364041"/>
                    <a:pt x="6727186" y="1361028"/>
                    <a:pt x="6722710" y="1358050"/>
                  </a:cubicBezTo>
                  <a:cubicBezTo>
                    <a:pt x="6727672" y="1355972"/>
                    <a:pt x="6732599" y="1353929"/>
                    <a:pt x="6737561" y="1351886"/>
                  </a:cubicBezTo>
                  <a:cubicBezTo>
                    <a:pt x="6741759" y="1355072"/>
                    <a:pt x="6745888" y="1358189"/>
                    <a:pt x="6749948" y="1361132"/>
                  </a:cubicBezTo>
                  <a:close/>
                  <a:moveTo>
                    <a:pt x="6809802" y="1360128"/>
                  </a:moveTo>
                  <a:cubicBezTo>
                    <a:pt x="6809560" y="1359955"/>
                    <a:pt x="6809282" y="1359747"/>
                    <a:pt x="6809039" y="1359574"/>
                  </a:cubicBezTo>
                  <a:cubicBezTo>
                    <a:pt x="6812197" y="1358189"/>
                    <a:pt x="6815389" y="1356838"/>
                    <a:pt x="6818546" y="1355487"/>
                  </a:cubicBezTo>
                  <a:cubicBezTo>
                    <a:pt x="6821565" y="1357808"/>
                    <a:pt x="6824584" y="1360059"/>
                    <a:pt x="6827602" y="1362310"/>
                  </a:cubicBezTo>
                  <a:cubicBezTo>
                    <a:pt x="6824653" y="1363660"/>
                    <a:pt x="6821704" y="1365011"/>
                    <a:pt x="6818755" y="1366362"/>
                  </a:cubicBezTo>
                  <a:cubicBezTo>
                    <a:pt x="6815771" y="1364318"/>
                    <a:pt x="6812786" y="1362240"/>
                    <a:pt x="6809802" y="1360128"/>
                  </a:cubicBezTo>
                  <a:close/>
                  <a:moveTo>
                    <a:pt x="6778782" y="1335332"/>
                  </a:moveTo>
                  <a:cubicBezTo>
                    <a:pt x="6781627" y="1334259"/>
                    <a:pt x="6784438" y="1333185"/>
                    <a:pt x="6787283" y="1332111"/>
                  </a:cubicBezTo>
                  <a:lnTo>
                    <a:pt x="6789747" y="1331176"/>
                  </a:lnTo>
                  <a:cubicBezTo>
                    <a:pt x="6793321" y="1334501"/>
                    <a:pt x="6796652" y="1337479"/>
                    <a:pt x="6799879" y="1340284"/>
                  </a:cubicBezTo>
                  <a:cubicBezTo>
                    <a:pt x="6796409" y="1341670"/>
                    <a:pt x="6792939" y="1343055"/>
                    <a:pt x="6789469" y="1344475"/>
                  </a:cubicBezTo>
                  <a:cubicBezTo>
                    <a:pt x="6786138" y="1341704"/>
                    <a:pt x="6782668" y="1338761"/>
                    <a:pt x="6778748" y="1335332"/>
                  </a:cubicBezTo>
                  <a:close/>
                  <a:moveTo>
                    <a:pt x="6730066" y="1314900"/>
                  </a:moveTo>
                  <a:lnTo>
                    <a:pt x="6728643" y="1313653"/>
                  </a:lnTo>
                  <a:cubicBezTo>
                    <a:pt x="6733293" y="1311887"/>
                    <a:pt x="6737942" y="1310190"/>
                    <a:pt x="6742592" y="1308493"/>
                  </a:cubicBezTo>
                  <a:cubicBezTo>
                    <a:pt x="6746339" y="1312199"/>
                    <a:pt x="6750156" y="1315870"/>
                    <a:pt x="6754008" y="1319575"/>
                  </a:cubicBezTo>
                  <a:cubicBezTo>
                    <a:pt x="6749670" y="1321203"/>
                    <a:pt x="6745298" y="1322865"/>
                    <a:pt x="6740961" y="1324562"/>
                  </a:cubicBezTo>
                  <a:cubicBezTo>
                    <a:pt x="6737283" y="1321341"/>
                    <a:pt x="6733640" y="1318121"/>
                    <a:pt x="6730031" y="1314934"/>
                  </a:cubicBezTo>
                  <a:close/>
                  <a:moveTo>
                    <a:pt x="6715319" y="1334639"/>
                  </a:moveTo>
                  <a:cubicBezTo>
                    <a:pt x="6709594" y="1336960"/>
                    <a:pt x="6703904" y="1339280"/>
                    <a:pt x="6698178" y="1341670"/>
                  </a:cubicBezTo>
                  <a:cubicBezTo>
                    <a:pt x="6692557" y="1337999"/>
                    <a:pt x="6687456" y="1334743"/>
                    <a:pt x="6682634" y="1331730"/>
                  </a:cubicBezTo>
                  <a:cubicBezTo>
                    <a:pt x="6688983" y="1329133"/>
                    <a:pt x="6695298" y="1326571"/>
                    <a:pt x="6701613" y="1324077"/>
                  </a:cubicBezTo>
                  <a:cubicBezTo>
                    <a:pt x="6706228" y="1327575"/>
                    <a:pt x="6710809" y="1331107"/>
                    <a:pt x="6715319" y="1334639"/>
                  </a:cubicBezTo>
                  <a:close/>
                  <a:moveTo>
                    <a:pt x="6720003" y="1338276"/>
                  </a:moveTo>
                  <a:lnTo>
                    <a:pt x="6720003" y="1338276"/>
                  </a:lnTo>
                  <a:cubicBezTo>
                    <a:pt x="6724271" y="1341600"/>
                    <a:pt x="6728574" y="1344960"/>
                    <a:pt x="6732911" y="1348284"/>
                  </a:cubicBezTo>
                  <a:cubicBezTo>
                    <a:pt x="6727845" y="1350397"/>
                    <a:pt x="6722745" y="1352509"/>
                    <a:pt x="6717679" y="1354656"/>
                  </a:cubicBezTo>
                  <a:lnTo>
                    <a:pt x="6716603" y="1353929"/>
                  </a:lnTo>
                  <a:cubicBezTo>
                    <a:pt x="6712196" y="1350951"/>
                    <a:pt x="6707755" y="1347972"/>
                    <a:pt x="6703279" y="1345029"/>
                  </a:cubicBezTo>
                  <a:cubicBezTo>
                    <a:pt x="6708900" y="1342709"/>
                    <a:pt x="6714521" y="1340423"/>
                    <a:pt x="6720107" y="1338172"/>
                  </a:cubicBezTo>
                  <a:lnTo>
                    <a:pt x="6720003" y="1338310"/>
                  </a:lnTo>
                  <a:close/>
                  <a:moveTo>
                    <a:pt x="6766568" y="1372803"/>
                  </a:moveTo>
                  <a:cubicBezTo>
                    <a:pt x="6762474" y="1374638"/>
                    <a:pt x="6758380" y="1376508"/>
                    <a:pt x="6754285" y="1378379"/>
                  </a:cubicBezTo>
                  <a:cubicBezTo>
                    <a:pt x="6750052" y="1375816"/>
                    <a:pt x="6745819" y="1373149"/>
                    <a:pt x="6741377" y="1370310"/>
                  </a:cubicBezTo>
                  <a:cubicBezTo>
                    <a:pt x="6745819" y="1368370"/>
                    <a:pt x="6750260" y="1366465"/>
                    <a:pt x="6754701" y="1364561"/>
                  </a:cubicBezTo>
                  <a:cubicBezTo>
                    <a:pt x="6758519" y="1367297"/>
                    <a:pt x="6762509" y="1370067"/>
                    <a:pt x="6766603" y="1372803"/>
                  </a:cubicBezTo>
                  <a:close/>
                  <a:moveTo>
                    <a:pt x="6777082" y="1373634"/>
                  </a:moveTo>
                  <a:cubicBezTo>
                    <a:pt x="6780725" y="1372006"/>
                    <a:pt x="6784369" y="1370379"/>
                    <a:pt x="6788012" y="1368786"/>
                  </a:cubicBezTo>
                  <a:cubicBezTo>
                    <a:pt x="6791898" y="1371487"/>
                    <a:pt x="6795264" y="1373773"/>
                    <a:pt x="6798491" y="1375851"/>
                  </a:cubicBezTo>
                  <a:cubicBezTo>
                    <a:pt x="6795125" y="1377444"/>
                    <a:pt x="6791794" y="1379037"/>
                    <a:pt x="6788428" y="1380630"/>
                  </a:cubicBezTo>
                  <a:cubicBezTo>
                    <a:pt x="6784542" y="1378309"/>
                    <a:pt x="6780725" y="1375989"/>
                    <a:pt x="6777082" y="1373669"/>
                  </a:cubicBezTo>
                  <a:close/>
                  <a:moveTo>
                    <a:pt x="6809074" y="1376405"/>
                  </a:moveTo>
                  <a:cubicBezTo>
                    <a:pt x="6812127" y="1374985"/>
                    <a:pt x="6815146" y="1373565"/>
                    <a:pt x="6818199" y="1372145"/>
                  </a:cubicBezTo>
                  <a:cubicBezTo>
                    <a:pt x="6821114" y="1374119"/>
                    <a:pt x="6823994" y="1376024"/>
                    <a:pt x="6826909" y="1377928"/>
                  </a:cubicBezTo>
                  <a:lnTo>
                    <a:pt x="6818546" y="1382119"/>
                  </a:lnTo>
                  <a:cubicBezTo>
                    <a:pt x="6815389" y="1380249"/>
                    <a:pt x="6812231" y="1378344"/>
                    <a:pt x="6809074" y="1376405"/>
                  </a:cubicBezTo>
                  <a:close/>
                  <a:moveTo>
                    <a:pt x="6823959" y="1353167"/>
                  </a:moveTo>
                  <a:cubicBezTo>
                    <a:pt x="6826943" y="1351920"/>
                    <a:pt x="6829893" y="1350674"/>
                    <a:pt x="6832877" y="1349427"/>
                  </a:cubicBezTo>
                  <a:cubicBezTo>
                    <a:pt x="6835618" y="1351678"/>
                    <a:pt x="6838394" y="1353894"/>
                    <a:pt x="6841170" y="1356042"/>
                  </a:cubicBezTo>
                  <a:cubicBezTo>
                    <a:pt x="6839365" y="1356873"/>
                    <a:pt x="6837596" y="1357669"/>
                    <a:pt x="6835791" y="1358500"/>
                  </a:cubicBezTo>
                  <a:lnTo>
                    <a:pt x="6832911" y="1359816"/>
                  </a:lnTo>
                  <a:cubicBezTo>
                    <a:pt x="6829927" y="1357635"/>
                    <a:pt x="6826978" y="1355418"/>
                    <a:pt x="6823994" y="1353132"/>
                  </a:cubicBezTo>
                  <a:close/>
                  <a:moveTo>
                    <a:pt x="6817193" y="1347972"/>
                  </a:moveTo>
                  <a:cubicBezTo>
                    <a:pt x="6814625" y="1345964"/>
                    <a:pt x="6812127" y="1343921"/>
                    <a:pt x="6809629" y="1341843"/>
                  </a:cubicBezTo>
                  <a:cubicBezTo>
                    <a:pt x="6812856" y="1340561"/>
                    <a:pt x="6816083" y="1339280"/>
                    <a:pt x="6819310" y="1338033"/>
                  </a:cubicBezTo>
                  <a:lnTo>
                    <a:pt x="6819518" y="1338241"/>
                  </a:lnTo>
                  <a:cubicBezTo>
                    <a:pt x="6820004" y="1338657"/>
                    <a:pt x="6820455" y="1339107"/>
                    <a:pt x="6820975" y="1339522"/>
                  </a:cubicBezTo>
                  <a:cubicBezTo>
                    <a:pt x="6823474" y="1341670"/>
                    <a:pt x="6825972" y="1343747"/>
                    <a:pt x="6828470" y="1345791"/>
                  </a:cubicBezTo>
                  <a:cubicBezTo>
                    <a:pt x="6825416" y="1347072"/>
                    <a:pt x="6822398" y="1348353"/>
                    <a:pt x="6819344" y="1349635"/>
                  </a:cubicBezTo>
                  <a:lnTo>
                    <a:pt x="6817193" y="1347972"/>
                  </a:lnTo>
                  <a:close/>
                  <a:moveTo>
                    <a:pt x="6763445" y="1321411"/>
                  </a:moveTo>
                  <a:cubicBezTo>
                    <a:pt x="6767332" y="1319956"/>
                    <a:pt x="6771218" y="1318536"/>
                    <a:pt x="6775104" y="1317116"/>
                  </a:cubicBezTo>
                  <a:cubicBezTo>
                    <a:pt x="6778331" y="1320337"/>
                    <a:pt x="6781801" y="1323696"/>
                    <a:pt x="6785652" y="1327332"/>
                  </a:cubicBezTo>
                  <a:lnTo>
                    <a:pt x="6785132" y="1327540"/>
                  </a:lnTo>
                  <a:cubicBezTo>
                    <a:pt x="6781627" y="1328856"/>
                    <a:pt x="6778088" y="1330207"/>
                    <a:pt x="6774584" y="1331557"/>
                  </a:cubicBezTo>
                  <a:cubicBezTo>
                    <a:pt x="6770767" y="1328129"/>
                    <a:pt x="6767054" y="1324735"/>
                    <a:pt x="6763515" y="1321411"/>
                  </a:cubicBezTo>
                  <a:close/>
                  <a:moveTo>
                    <a:pt x="6711051" y="1298242"/>
                  </a:moveTo>
                  <a:cubicBezTo>
                    <a:pt x="6716187" y="1296303"/>
                    <a:pt x="6721322" y="1294433"/>
                    <a:pt x="6726457" y="1292563"/>
                  </a:cubicBezTo>
                  <a:lnTo>
                    <a:pt x="6738602" y="1304545"/>
                  </a:lnTo>
                  <a:cubicBezTo>
                    <a:pt x="6733848" y="1306277"/>
                    <a:pt x="6729094" y="1308043"/>
                    <a:pt x="6724341" y="1309844"/>
                  </a:cubicBezTo>
                  <a:cubicBezTo>
                    <a:pt x="6719934" y="1305965"/>
                    <a:pt x="6715527" y="1302086"/>
                    <a:pt x="6711017" y="1298208"/>
                  </a:cubicBezTo>
                  <a:close/>
                  <a:moveTo>
                    <a:pt x="6718928" y="1311956"/>
                  </a:moveTo>
                  <a:cubicBezTo>
                    <a:pt x="6713446" y="1314034"/>
                    <a:pt x="6707963" y="1316181"/>
                    <a:pt x="6702481" y="1318328"/>
                  </a:cubicBezTo>
                  <a:cubicBezTo>
                    <a:pt x="6697172" y="1314311"/>
                    <a:pt x="6692245" y="1310675"/>
                    <a:pt x="6687526" y="1307316"/>
                  </a:cubicBezTo>
                  <a:cubicBezTo>
                    <a:pt x="6693563" y="1304926"/>
                    <a:pt x="6699566" y="1302606"/>
                    <a:pt x="6705604" y="1300320"/>
                  </a:cubicBezTo>
                  <a:cubicBezTo>
                    <a:pt x="6710114" y="1304164"/>
                    <a:pt x="6714556" y="1308043"/>
                    <a:pt x="6718963" y="1311922"/>
                  </a:cubicBezTo>
                  <a:close/>
                  <a:moveTo>
                    <a:pt x="6696895" y="1320545"/>
                  </a:moveTo>
                  <a:cubicBezTo>
                    <a:pt x="6690371" y="1323142"/>
                    <a:pt x="6683813" y="1325809"/>
                    <a:pt x="6677290" y="1328475"/>
                  </a:cubicBezTo>
                  <a:cubicBezTo>
                    <a:pt x="6671322" y="1324874"/>
                    <a:pt x="6665562" y="1321584"/>
                    <a:pt x="6659802" y="1318467"/>
                  </a:cubicBezTo>
                  <a:cubicBezTo>
                    <a:pt x="6667158" y="1315419"/>
                    <a:pt x="6674514" y="1312476"/>
                    <a:pt x="6681835" y="1309567"/>
                  </a:cubicBezTo>
                  <a:cubicBezTo>
                    <a:pt x="6686658" y="1312961"/>
                    <a:pt x="6691620" y="1316562"/>
                    <a:pt x="6696895" y="1320545"/>
                  </a:cubicBezTo>
                  <a:close/>
                  <a:moveTo>
                    <a:pt x="6692453" y="1344025"/>
                  </a:moveTo>
                  <a:cubicBezTo>
                    <a:pt x="6685513" y="1346899"/>
                    <a:pt x="6678574" y="1349843"/>
                    <a:pt x="6671634" y="1352821"/>
                  </a:cubicBezTo>
                  <a:cubicBezTo>
                    <a:pt x="6665354" y="1349635"/>
                    <a:pt x="6659281" y="1346726"/>
                    <a:pt x="6653244" y="1343990"/>
                  </a:cubicBezTo>
                  <a:cubicBezTo>
                    <a:pt x="6661120" y="1340631"/>
                    <a:pt x="6668962" y="1337341"/>
                    <a:pt x="6676804" y="1334120"/>
                  </a:cubicBezTo>
                  <a:cubicBezTo>
                    <a:pt x="6681731" y="1337133"/>
                    <a:pt x="6686901" y="1340388"/>
                    <a:pt x="6692488" y="1344025"/>
                  </a:cubicBezTo>
                  <a:close/>
                  <a:moveTo>
                    <a:pt x="6712092" y="1357046"/>
                  </a:moveTo>
                  <a:cubicBezTo>
                    <a:pt x="6706089" y="1359609"/>
                    <a:pt x="6700087" y="1362171"/>
                    <a:pt x="6694084" y="1364769"/>
                  </a:cubicBezTo>
                  <a:cubicBezTo>
                    <a:pt x="6687942" y="1361375"/>
                    <a:pt x="6682564" y="1358500"/>
                    <a:pt x="6677498" y="1355834"/>
                  </a:cubicBezTo>
                  <a:cubicBezTo>
                    <a:pt x="6684195" y="1352959"/>
                    <a:pt x="6690926" y="1350154"/>
                    <a:pt x="6697623" y="1347384"/>
                  </a:cubicBezTo>
                  <a:cubicBezTo>
                    <a:pt x="6702516" y="1350604"/>
                    <a:pt x="6707339" y="1353825"/>
                    <a:pt x="6712127" y="1357046"/>
                  </a:cubicBezTo>
                  <a:close/>
                  <a:moveTo>
                    <a:pt x="6730691" y="1369444"/>
                  </a:moveTo>
                  <a:cubicBezTo>
                    <a:pt x="6725416" y="1371764"/>
                    <a:pt x="6720177" y="1374084"/>
                    <a:pt x="6714903" y="1376439"/>
                  </a:cubicBezTo>
                  <a:lnTo>
                    <a:pt x="6709282" y="1373288"/>
                  </a:lnTo>
                  <a:cubicBezTo>
                    <a:pt x="6706089" y="1371487"/>
                    <a:pt x="6702863" y="1369686"/>
                    <a:pt x="6699601" y="1367851"/>
                  </a:cubicBezTo>
                  <a:cubicBezTo>
                    <a:pt x="6705430" y="1365323"/>
                    <a:pt x="6711260" y="1362864"/>
                    <a:pt x="6717054" y="1360405"/>
                  </a:cubicBezTo>
                  <a:cubicBezTo>
                    <a:pt x="6721565" y="1363418"/>
                    <a:pt x="6726075" y="1366431"/>
                    <a:pt x="6730656" y="1369444"/>
                  </a:cubicBezTo>
                  <a:close/>
                  <a:moveTo>
                    <a:pt x="6837214" y="1378448"/>
                  </a:moveTo>
                  <a:cubicBezTo>
                    <a:pt x="6839782" y="1377166"/>
                    <a:pt x="6842314" y="1375885"/>
                    <a:pt x="6844882" y="1374604"/>
                  </a:cubicBezTo>
                  <a:cubicBezTo>
                    <a:pt x="6847138" y="1376162"/>
                    <a:pt x="6849393" y="1377686"/>
                    <a:pt x="6851648" y="1379175"/>
                  </a:cubicBezTo>
                  <a:lnTo>
                    <a:pt x="6844570" y="1382985"/>
                  </a:lnTo>
                  <a:cubicBezTo>
                    <a:pt x="6842106" y="1381495"/>
                    <a:pt x="6839677" y="1379972"/>
                    <a:pt x="6837214" y="1378413"/>
                  </a:cubicBezTo>
                  <a:close/>
                  <a:moveTo>
                    <a:pt x="6850122" y="1372041"/>
                  </a:moveTo>
                  <a:cubicBezTo>
                    <a:pt x="6851683" y="1371279"/>
                    <a:pt x="6853210" y="1370517"/>
                    <a:pt x="6854771" y="1369755"/>
                  </a:cubicBezTo>
                  <a:lnTo>
                    <a:pt x="6857478" y="1368439"/>
                  </a:lnTo>
                  <a:cubicBezTo>
                    <a:pt x="6859490" y="1369929"/>
                    <a:pt x="6861503" y="1371383"/>
                    <a:pt x="6863550" y="1372838"/>
                  </a:cubicBezTo>
                  <a:lnTo>
                    <a:pt x="6856749" y="1376474"/>
                  </a:lnTo>
                  <a:cubicBezTo>
                    <a:pt x="6854528" y="1375019"/>
                    <a:pt x="6852342" y="1373530"/>
                    <a:pt x="6850122" y="1372041"/>
                  </a:cubicBezTo>
                  <a:close/>
                  <a:moveTo>
                    <a:pt x="6845333" y="1368751"/>
                  </a:moveTo>
                  <a:cubicBezTo>
                    <a:pt x="6842731" y="1366950"/>
                    <a:pt x="6840163" y="1365115"/>
                    <a:pt x="6837561" y="1363245"/>
                  </a:cubicBezTo>
                  <a:lnTo>
                    <a:pt x="6837908" y="1363072"/>
                  </a:lnTo>
                  <a:cubicBezTo>
                    <a:pt x="6840476" y="1361894"/>
                    <a:pt x="6843078" y="1360717"/>
                    <a:pt x="6845646" y="1359539"/>
                  </a:cubicBezTo>
                  <a:cubicBezTo>
                    <a:pt x="6848040" y="1361409"/>
                    <a:pt x="6850469" y="1363245"/>
                    <a:pt x="6852863" y="1365046"/>
                  </a:cubicBezTo>
                  <a:lnTo>
                    <a:pt x="6852169" y="1365392"/>
                  </a:lnTo>
                  <a:cubicBezTo>
                    <a:pt x="6849879" y="1366500"/>
                    <a:pt x="6847589" y="1367608"/>
                    <a:pt x="6845333" y="1368751"/>
                  </a:cubicBezTo>
                  <a:close/>
                  <a:moveTo>
                    <a:pt x="6838255" y="1347176"/>
                  </a:moveTo>
                  <a:cubicBezTo>
                    <a:pt x="6841100" y="1345998"/>
                    <a:pt x="6843946" y="1344821"/>
                    <a:pt x="6846791" y="1343678"/>
                  </a:cubicBezTo>
                  <a:cubicBezTo>
                    <a:pt x="6849324" y="1345860"/>
                    <a:pt x="6851891" y="1348007"/>
                    <a:pt x="6854459" y="1350120"/>
                  </a:cubicBezTo>
                  <a:lnTo>
                    <a:pt x="6852898" y="1350812"/>
                  </a:lnTo>
                  <a:cubicBezTo>
                    <a:pt x="6850746" y="1351747"/>
                    <a:pt x="6848595" y="1352717"/>
                    <a:pt x="6846444" y="1353687"/>
                  </a:cubicBezTo>
                  <a:cubicBezTo>
                    <a:pt x="6843702" y="1351539"/>
                    <a:pt x="6840996" y="1349392"/>
                    <a:pt x="6838255" y="1347176"/>
                  </a:cubicBezTo>
                  <a:close/>
                  <a:moveTo>
                    <a:pt x="6795160" y="1329133"/>
                  </a:moveTo>
                  <a:cubicBezTo>
                    <a:pt x="6798560" y="1327852"/>
                    <a:pt x="6801995" y="1326571"/>
                    <a:pt x="6805396" y="1325324"/>
                  </a:cubicBezTo>
                  <a:cubicBezTo>
                    <a:pt x="6808553" y="1328337"/>
                    <a:pt x="6811815" y="1331350"/>
                    <a:pt x="6815111" y="1334293"/>
                  </a:cubicBezTo>
                  <a:cubicBezTo>
                    <a:pt x="6811850" y="1335575"/>
                    <a:pt x="6808553" y="1336856"/>
                    <a:pt x="6805292" y="1338172"/>
                  </a:cubicBezTo>
                  <a:cubicBezTo>
                    <a:pt x="6802134" y="1335436"/>
                    <a:pt x="6798838" y="1332527"/>
                    <a:pt x="6795194" y="1329168"/>
                  </a:cubicBezTo>
                  <a:close/>
                  <a:moveTo>
                    <a:pt x="6747970" y="1306519"/>
                  </a:moveTo>
                  <a:cubicBezTo>
                    <a:pt x="6752134" y="1304995"/>
                    <a:pt x="6756333" y="1303541"/>
                    <a:pt x="6760496" y="1302052"/>
                  </a:cubicBezTo>
                  <a:cubicBezTo>
                    <a:pt x="6764035" y="1305757"/>
                    <a:pt x="6767575" y="1309497"/>
                    <a:pt x="6771218" y="1313168"/>
                  </a:cubicBezTo>
                  <a:cubicBezTo>
                    <a:pt x="6767262" y="1314588"/>
                    <a:pt x="6763341" y="1316043"/>
                    <a:pt x="6759386" y="1317532"/>
                  </a:cubicBezTo>
                  <a:cubicBezTo>
                    <a:pt x="6755534" y="1313861"/>
                    <a:pt x="6751752" y="1310190"/>
                    <a:pt x="6747970" y="1306519"/>
                  </a:cubicBezTo>
                  <a:close/>
                  <a:moveTo>
                    <a:pt x="6731870" y="1290658"/>
                  </a:moveTo>
                  <a:cubicBezTo>
                    <a:pt x="6736381" y="1289065"/>
                    <a:pt x="6740926" y="1287472"/>
                    <a:pt x="6745437" y="1285914"/>
                  </a:cubicBezTo>
                  <a:cubicBezTo>
                    <a:pt x="6749150" y="1289965"/>
                    <a:pt x="6752932" y="1294017"/>
                    <a:pt x="6756714" y="1298069"/>
                  </a:cubicBezTo>
                  <a:cubicBezTo>
                    <a:pt x="6752481" y="1299558"/>
                    <a:pt x="6748248" y="1301082"/>
                    <a:pt x="6743980" y="1302606"/>
                  </a:cubicBezTo>
                  <a:lnTo>
                    <a:pt x="6731870" y="1290658"/>
                  </a:lnTo>
                  <a:close/>
                  <a:moveTo>
                    <a:pt x="6653730" y="1320995"/>
                  </a:moveTo>
                  <a:cubicBezTo>
                    <a:pt x="6659559" y="1324077"/>
                    <a:pt x="6665388" y="1327332"/>
                    <a:pt x="6671391" y="1330899"/>
                  </a:cubicBezTo>
                  <a:cubicBezTo>
                    <a:pt x="6663237" y="1334293"/>
                    <a:pt x="6655083" y="1337722"/>
                    <a:pt x="6646894" y="1341219"/>
                  </a:cubicBezTo>
                  <a:cubicBezTo>
                    <a:pt x="6639885" y="1338206"/>
                    <a:pt x="6632772" y="1335436"/>
                    <a:pt x="6625728" y="1332943"/>
                  </a:cubicBezTo>
                  <a:cubicBezTo>
                    <a:pt x="6635236" y="1328787"/>
                    <a:pt x="6644639" y="1324770"/>
                    <a:pt x="6653730" y="1320995"/>
                  </a:cubicBezTo>
                  <a:close/>
                  <a:moveTo>
                    <a:pt x="6688185" y="1367331"/>
                  </a:moveTo>
                  <a:cubicBezTo>
                    <a:pt x="6680829" y="1370552"/>
                    <a:pt x="6673439" y="1373807"/>
                    <a:pt x="6666048" y="1377097"/>
                  </a:cubicBezTo>
                  <a:cubicBezTo>
                    <a:pt x="6659178" y="1374292"/>
                    <a:pt x="6652620" y="1371799"/>
                    <a:pt x="6646062" y="1369444"/>
                  </a:cubicBezTo>
                  <a:cubicBezTo>
                    <a:pt x="6654528" y="1365704"/>
                    <a:pt x="6662994" y="1362033"/>
                    <a:pt x="6671426" y="1358396"/>
                  </a:cubicBezTo>
                  <a:cubicBezTo>
                    <a:pt x="6676561" y="1361028"/>
                    <a:pt x="6681974" y="1363903"/>
                    <a:pt x="6688185" y="1367297"/>
                  </a:cubicBezTo>
                  <a:close/>
                  <a:moveTo>
                    <a:pt x="6720420" y="1379521"/>
                  </a:moveTo>
                  <a:cubicBezTo>
                    <a:pt x="6725555" y="1377236"/>
                    <a:pt x="6730656" y="1374985"/>
                    <a:pt x="6735756" y="1372768"/>
                  </a:cubicBezTo>
                  <a:cubicBezTo>
                    <a:pt x="6740233" y="1375677"/>
                    <a:pt x="6744500" y="1378344"/>
                    <a:pt x="6748699" y="1380941"/>
                  </a:cubicBezTo>
                  <a:cubicBezTo>
                    <a:pt x="6744049" y="1383088"/>
                    <a:pt x="6739400" y="1385236"/>
                    <a:pt x="6734750" y="1387383"/>
                  </a:cubicBezTo>
                  <a:cubicBezTo>
                    <a:pt x="6729893" y="1384785"/>
                    <a:pt x="6725139" y="1382153"/>
                    <a:pt x="6720420" y="1379521"/>
                  </a:cubicBezTo>
                  <a:close/>
                  <a:moveTo>
                    <a:pt x="6759559" y="1381530"/>
                  </a:moveTo>
                  <a:cubicBezTo>
                    <a:pt x="6763550" y="1379695"/>
                    <a:pt x="6767540" y="1377894"/>
                    <a:pt x="6771530" y="1376093"/>
                  </a:cubicBezTo>
                  <a:cubicBezTo>
                    <a:pt x="6775243" y="1378517"/>
                    <a:pt x="6779025" y="1380907"/>
                    <a:pt x="6782876" y="1383192"/>
                  </a:cubicBezTo>
                  <a:cubicBezTo>
                    <a:pt x="6779199" y="1384958"/>
                    <a:pt x="6775520" y="1386690"/>
                    <a:pt x="6771843" y="1388491"/>
                  </a:cubicBezTo>
                  <a:cubicBezTo>
                    <a:pt x="6767713" y="1386240"/>
                    <a:pt x="6763584" y="1383920"/>
                    <a:pt x="6759525" y="1381530"/>
                  </a:cubicBezTo>
                  <a:close/>
                  <a:moveTo>
                    <a:pt x="6794952" y="1384404"/>
                  </a:moveTo>
                  <a:cubicBezTo>
                    <a:pt x="6794535" y="1384162"/>
                    <a:pt x="6794084" y="1383920"/>
                    <a:pt x="6793668" y="1383677"/>
                  </a:cubicBezTo>
                  <a:cubicBezTo>
                    <a:pt x="6796964" y="1382119"/>
                    <a:pt x="6800260" y="1380560"/>
                    <a:pt x="6803557" y="1379002"/>
                  </a:cubicBezTo>
                  <a:cubicBezTo>
                    <a:pt x="6806749" y="1381011"/>
                    <a:pt x="6809941" y="1382950"/>
                    <a:pt x="6813134" y="1384855"/>
                  </a:cubicBezTo>
                  <a:cubicBezTo>
                    <a:pt x="6810150" y="1386378"/>
                    <a:pt x="6807131" y="1387902"/>
                    <a:pt x="6804146" y="1389426"/>
                  </a:cubicBezTo>
                  <a:cubicBezTo>
                    <a:pt x="6801093" y="1387798"/>
                    <a:pt x="6798039" y="1386136"/>
                    <a:pt x="6794952" y="1384404"/>
                  </a:cubicBezTo>
                  <a:close/>
                  <a:moveTo>
                    <a:pt x="6823751" y="1385201"/>
                  </a:moveTo>
                  <a:cubicBezTo>
                    <a:pt x="6826284" y="1383920"/>
                    <a:pt x="6828817" y="1382673"/>
                    <a:pt x="6831350" y="1381426"/>
                  </a:cubicBezTo>
                  <a:lnTo>
                    <a:pt x="6831905" y="1381149"/>
                  </a:lnTo>
                  <a:cubicBezTo>
                    <a:pt x="6834404" y="1382742"/>
                    <a:pt x="6836902" y="1384300"/>
                    <a:pt x="6839400" y="1385859"/>
                  </a:cubicBezTo>
                  <a:lnTo>
                    <a:pt x="6831974" y="1389876"/>
                  </a:lnTo>
                  <a:cubicBezTo>
                    <a:pt x="6829234" y="1388352"/>
                    <a:pt x="6826492" y="1386794"/>
                    <a:pt x="6823751" y="1385201"/>
                  </a:cubicBezTo>
                  <a:close/>
                  <a:moveTo>
                    <a:pt x="6873265" y="1373426"/>
                  </a:moveTo>
                  <a:lnTo>
                    <a:pt x="6879719" y="1369998"/>
                  </a:lnTo>
                  <a:lnTo>
                    <a:pt x="6880031" y="1370240"/>
                  </a:lnTo>
                  <a:cubicBezTo>
                    <a:pt x="6881315" y="1371175"/>
                    <a:pt x="6882565" y="1372145"/>
                    <a:pt x="6883849" y="1373080"/>
                  </a:cubicBezTo>
                  <a:lnTo>
                    <a:pt x="6877845" y="1376578"/>
                  </a:lnTo>
                  <a:cubicBezTo>
                    <a:pt x="6876319" y="1375539"/>
                    <a:pt x="6874792" y="1374500"/>
                    <a:pt x="6873265" y="1373426"/>
                  </a:cubicBezTo>
                  <a:close/>
                  <a:moveTo>
                    <a:pt x="6875209" y="1366639"/>
                  </a:moveTo>
                  <a:lnTo>
                    <a:pt x="6868581" y="1370171"/>
                  </a:lnTo>
                  <a:cubicBezTo>
                    <a:pt x="6866603" y="1368786"/>
                    <a:pt x="6864660" y="1367331"/>
                    <a:pt x="6862682" y="1365911"/>
                  </a:cubicBezTo>
                  <a:lnTo>
                    <a:pt x="6863238" y="1365634"/>
                  </a:lnTo>
                  <a:cubicBezTo>
                    <a:pt x="6865424" y="1364561"/>
                    <a:pt x="6867575" y="1363487"/>
                    <a:pt x="6869761" y="1362448"/>
                  </a:cubicBezTo>
                  <a:cubicBezTo>
                    <a:pt x="6871565" y="1363868"/>
                    <a:pt x="6873404" y="1365253"/>
                    <a:pt x="6875209" y="1366639"/>
                  </a:cubicBezTo>
                  <a:close/>
                  <a:moveTo>
                    <a:pt x="6850989" y="1357184"/>
                  </a:moveTo>
                  <a:cubicBezTo>
                    <a:pt x="6852620" y="1356457"/>
                    <a:pt x="6854251" y="1355730"/>
                    <a:pt x="6855882" y="1355003"/>
                  </a:cubicBezTo>
                  <a:lnTo>
                    <a:pt x="6858796" y="1353721"/>
                  </a:lnTo>
                  <a:cubicBezTo>
                    <a:pt x="6860982" y="1355487"/>
                    <a:pt x="6863168" y="1357254"/>
                    <a:pt x="6865319" y="1358985"/>
                  </a:cubicBezTo>
                  <a:cubicBezTo>
                    <a:pt x="6863411" y="1359920"/>
                    <a:pt x="6861503" y="1360855"/>
                    <a:pt x="6859595" y="1361790"/>
                  </a:cubicBezTo>
                  <a:lnTo>
                    <a:pt x="6858033" y="1362552"/>
                  </a:lnTo>
                  <a:cubicBezTo>
                    <a:pt x="6855674" y="1360786"/>
                    <a:pt x="6853314" y="1359020"/>
                    <a:pt x="6850954" y="1357219"/>
                  </a:cubicBezTo>
                  <a:close/>
                  <a:moveTo>
                    <a:pt x="6824688" y="1335921"/>
                  </a:moveTo>
                  <a:cubicBezTo>
                    <a:pt x="6827741" y="1334743"/>
                    <a:pt x="6830830" y="1333531"/>
                    <a:pt x="6833883" y="1332354"/>
                  </a:cubicBezTo>
                  <a:cubicBezTo>
                    <a:pt x="6836728" y="1334917"/>
                    <a:pt x="6839608" y="1337445"/>
                    <a:pt x="6842453" y="1339938"/>
                  </a:cubicBezTo>
                  <a:cubicBezTo>
                    <a:pt x="6839574" y="1341115"/>
                    <a:pt x="6836659" y="1342328"/>
                    <a:pt x="6833779" y="1343505"/>
                  </a:cubicBezTo>
                  <a:cubicBezTo>
                    <a:pt x="6830725" y="1341012"/>
                    <a:pt x="6827707" y="1338484"/>
                    <a:pt x="6824653" y="1335886"/>
                  </a:cubicBezTo>
                  <a:close/>
                  <a:moveTo>
                    <a:pt x="6791031" y="1325324"/>
                  </a:moveTo>
                  <a:cubicBezTo>
                    <a:pt x="6787214" y="1321757"/>
                    <a:pt x="6783744" y="1318432"/>
                    <a:pt x="6780482" y="1315212"/>
                  </a:cubicBezTo>
                  <a:cubicBezTo>
                    <a:pt x="6784091" y="1313930"/>
                    <a:pt x="6787699" y="1312649"/>
                    <a:pt x="6791308" y="1311367"/>
                  </a:cubicBezTo>
                  <a:cubicBezTo>
                    <a:pt x="6794327" y="1314484"/>
                    <a:pt x="6797623" y="1317809"/>
                    <a:pt x="6801336" y="1321445"/>
                  </a:cubicBezTo>
                  <a:cubicBezTo>
                    <a:pt x="6798213" y="1322623"/>
                    <a:pt x="6795090" y="1323800"/>
                    <a:pt x="6791933" y="1324978"/>
                  </a:cubicBezTo>
                  <a:lnTo>
                    <a:pt x="6790996" y="1325324"/>
                  </a:lnTo>
                  <a:close/>
                  <a:moveTo>
                    <a:pt x="6715354" y="1274555"/>
                  </a:moveTo>
                  <a:cubicBezTo>
                    <a:pt x="6720316" y="1272788"/>
                    <a:pt x="6725277" y="1271057"/>
                    <a:pt x="6730239" y="1269360"/>
                  </a:cubicBezTo>
                  <a:cubicBezTo>
                    <a:pt x="6733223" y="1272581"/>
                    <a:pt x="6736173" y="1275801"/>
                    <a:pt x="6739087" y="1278987"/>
                  </a:cubicBezTo>
                  <a:lnTo>
                    <a:pt x="6741690" y="1281827"/>
                  </a:lnTo>
                  <a:cubicBezTo>
                    <a:pt x="6737075" y="1283420"/>
                    <a:pt x="6732460" y="1285048"/>
                    <a:pt x="6727880" y="1286676"/>
                  </a:cubicBezTo>
                  <a:cubicBezTo>
                    <a:pt x="6723751" y="1282624"/>
                    <a:pt x="6719587" y="1278572"/>
                    <a:pt x="6715354" y="1274520"/>
                  </a:cubicBezTo>
                  <a:close/>
                  <a:moveTo>
                    <a:pt x="6722502" y="1288649"/>
                  </a:moveTo>
                  <a:cubicBezTo>
                    <a:pt x="6717228" y="1290554"/>
                    <a:pt x="6711953" y="1292528"/>
                    <a:pt x="6706679" y="1294502"/>
                  </a:cubicBezTo>
                  <a:cubicBezTo>
                    <a:pt x="6701752" y="1290312"/>
                    <a:pt x="6697137" y="1286468"/>
                    <a:pt x="6692661" y="1282901"/>
                  </a:cubicBezTo>
                  <a:cubicBezTo>
                    <a:pt x="6698421" y="1280719"/>
                    <a:pt x="6704181" y="1278606"/>
                    <a:pt x="6709941" y="1276529"/>
                  </a:cubicBezTo>
                  <a:cubicBezTo>
                    <a:pt x="6714174" y="1280546"/>
                    <a:pt x="6718373" y="1284598"/>
                    <a:pt x="6722502" y="1288684"/>
                  </a:cubicBezTo>
                  <a:close/>
                  <a:moveTo>
                    <a:pt x="6701197" y="1296615"/>
                  </a:moveTo>
                  <a:cubicBezTo>
                    <a:pt x="6694986" y="1298970"/>
                    <a:pt x="6688775" y="1301394"/>
                    <a:pt x="6682564" y="1303853"/>
                  </a:cubicBezTo>
                  <a:cubicBezTo>
                    <a:pt x="6677013" y="1300008"/>
                    <a:pt x="6671704" y="1296476"/>
                    <a:pt x="6666395" y="1293117"/>
                  </a:cubicBezTo>
                  <a:cubicBezTo>
                    <a:pt x="6673265" y="1290381"/>
                    <a:pt x="6680204" y="1287645"/>
                    <a:pt x="6687109" y="1285013"/>
                  </a:cubicBezTo>
                  <a:cubicBezTo>
                    <a:pt x="6691655" y="1288615"/>
                    <a:pt x="6696305" y="1292459"/>
                    <a:pt x="6701197" y="1296580"/>
                  </a:cubicBezTo>
                  <a:close/>
                  <a:moveTo>
                    <a:pt x="6647901" y="1317982"/>
                  </a:moveTo>
                  <a:cubicBezTo>
                    <a:pt x="6638046" y="1322138"/>
                    <a:pt x="6628227" y="1326328"/>
                    <a:pt x="6618650" y="1330553"/>
                  </a:cubicBezTo>
                  <a:cubicBezTo>
                    <a:pt x="6612543" y="1328544"/>
                    <a:pt x="6606749" y="1326848"/>
                    <a:pt x="6600954" y="1325324"/>
                  </a:cubicBezTo>
                  <a:cubicBezTo>
                    <a:pt x="6598907" y="1324770"/>
                    <a:pt x="6596825" y="1324250"/>
                    <a:pt x="6594743" y="1323731"/>
                  </a:cubicBezTo>
                  <a:cubicBezTo>
                    <a:pt x="6606020" y="1318640"/>
                    <a:pt x="6617297" y="1313653"/>
                    <a:pt x="6628331" y="1308909"/>
                  </a:cubicBezTo>
                  <a:cubicBezTo>
                    <a:pt x="6634819" y="1311645"/>
                    <a:pt x="6641238" y="1314657"/>
                    <a:pt x="6647866" y="1317982"/>
                  </a:cubicBezTo>
                  <a:close/>
                  <a:moveTo>
                    <a:pt x="6646894" y="1346726"/>
                  </a:moveTo>
                  <a:cubicBezTo>
                    <a:pt x="6653036" y="1349427"/>
                    <a:pt x="6659178" y="1352301"/>
                    <a:pt x="6665527" y="1355453"/>
                  </a:cubicBezTo>
                  <a:cubicBezTo>
                    <a:pt x="6656714" y="1359262"/>
                    <a:pt x="6647901" y="1363106"/>
                    <a:pt x="6639052" y="1367020"/>
                  </a:cubicBezTo>
                  <a:cubicBezTo>
                    <a:pt x="6631280" y="1364422"/>
                    <a:pt x="6623750" y="1362171"/>
                    <a:pt x="6616186" y="1360163"/>
                  </a:cubicBezTo>
                  <a:cubicBezTo>
                    <a:pt x="6626596" y="1355522"/>
                    <a:pt x="6636901" y="1351020"/>
                    <a:pt x="6646860" y="1346726"/>
                  </a:cubicBezTo>
                  <a:close/>
                  <a:moveTo>
                    <a:pt x="6693737" y="1370413"/>
                  </a:moveTo>
                  <a:cubicBezTo>
                    <a:pt x="6698039" y="1372803"/>
                    <a:pt x="6702307" y="1375193"/>
                    <a:pt x="6706540" y="1377582"/>
                  </a:cubicBezTo>
                  <a:lnTo>
                    <a:pt x="6709108" y="1379037"/>
                  </a:lnTo>
                  <a:cubicBezTo>
                    <a:pt x="6702863" y="1381842"/>
                    <a:pt x="6696582" y="1384681"/>
                    <a:pt x="6690302" y="1387521"/>
                  </a:cubicBezTo>
                  <a:cubicBezTo>
                    <a:pt x="6683917" y="1384681"/>
                    <a:pt x="6678053" y="1382119"/>
                    <a:pt x="6672467" y="1379764"/>
                  </a:cubicBezTo>
                  <a:cubicBezTo>
                    <a:pt x="6679580" y="1376612"/>
                    <a:pt x="6686658" y="1373496"/>
                    <a:pt x="6693772" y="1370413"/>
                  </a:cubicBezTo>
                  <a:close/>
                  <a:moveTo>
                    <a:pt x="6788706" y="1386655"/>
                  </a:moveTo>
                  <a:cubicBezTo>
                    <a:pt x="6789885" y="1387348"/>
                    <a:pt x="6791031" y="1388041"/>
                    <a:pt x="6792245" y="1388699"/>
                  </a:cubicBezTo>
                  <a:cubicBezTo>
                    <a:pt x="6794396" y="1389876"/>
                    <a:pt x="6796513" y="1391054"/>
                    <a:pt x="6798664" y="1392196"/>
                  </a:cubicBezTo>
                  <a:cubicBezTo>
                    <a:pt x="6795437" y="1393859"/>
                    <a:pt x="6792176" y="1395521"/>
                    <a:pt x="6788914" y="1397183"/>
                  </a:cubicBezTo>
                  <a:lnTo>
                    <a:pt x="6787526" y="1396560"/>
                  </a:lnTo>
                  <a:cubicBezTo>
                    <a:pt x="6784403" y="1395071"/>
                    <a:pt x="6781141" y="1393408"/>
                    <a:pt x="6777394" y="1391435"/>
                  </a:cubicBezTo>
                  <a:cubicBezTo>
                    <a:pt x="6780968" y="1389703"/>
                    <a:pt x="6784542" y="1388006"/>
                    <a:pt x="6788151" y="1386309"/>
                  </a:cubicBezTo>
                  <a:lnTo>
                    <a:pt x="6788706" y="1386655"/>
                  </a:lnTo>
                  <a:close/>
                  <a:moveTo>
                    <a:pt x="6849601" y="1386067"/>
                  </a:moveTo>
                  <a:cubicBezTo>
                    <a:pt x="6851891" y="1384820"/>
                    <a:pt x="6854147" y="1383608"/>
                    <a:pt x="6856437" y="1382396"/>
                  </a:cubicBezTo>
                  <a:cubicBezTo>
                    <a:pt x="6858241" y="1383573"/>
                    <a:pt x="6860046" y="1384751"/>
                    <a:pt x="6861884" y="1385894"/>
                  </a:cubicBezTo>
                  <a:lnTo>
                    <a:pt x="6855569" y="1389564"/>
                  </a:lnTo>
                  <a:cubicBezTo>
                    <a:pt x="6853591" y="1388422"/>
                    <a:pt x="6851614" y="1387244"/>
                    <a:pt x="6849601" y="1386067"/>
                  </a:cubicBezTo>
                  <a:close/>
                  <a:moveTo>
                    <a:pt x="6861572" y="1379660"/>
                  </a:moveTo>
                  <a:cubicBezTo>
                    <a:pt x="6862925" y="1378933"/>
                    <a:pt x="6864279" y="1378240"/>
                    <a:pt x="6865632" y="1377513"/>
                  </a:cubicBezTo>
                  <a:lnTo>
                    <a:pt x="6868200" y="1376128"/>
                  </a:lnTo>
                  <a:cubicBezTo>
                    <a:pt x="6869796" y="1377236"/>
                    <a:pt x="6871392" y="1378344"/>
                    <a:pt x="6872953" y="1379418"/>
                  </a:cubicBezTo>
                  <a:lnTo>
                    <a:pt x="6866812" y="1382985"/>
                  </a:lnTo>
                  <a:cubicBezTo>
                    <a:pt x="6865042" y="1381876"/>
                    <a:pt x="6863307" y="1380768"/>
                    <a:pt x="6861537" y="1379625"/>
                  </a:cubicBezTo>
                  <a:close/>
                  <a:moveTo>
                    <a:pt x="6884716" y="1367331"/>
                  </a:moveTo>
                  <a:lnTo>
                    <a:pt x="6885687" y="1366812"/>
                  </a:lnTo>
                  <a:cubicBezTo>
                    <a:pt x="6887145" y="1366050"/>
                    <a:pt x="6888602" y="1365253"/>
                    <a:pt x="6890024" y="1364491"/>
                  </a:cubicBezTo>
                  <a:lnTo>
                    <a:pt x="6890961" y="1364007"/>
                  </a:lnTo>
                  <a:cubicBezTo>
                    <a:pt x="6892176" y="1364976"/>
                    <a:pt x="6893425" y="1365946"/>
                    <a:pt x="6894640" y="1366881"/>
                  </a:cubicBezTo>
                  <a:cubicBezTo>
                    <a:pt x="6892662" y="1368024"/>
                    <a:pt x="6890684" y="1369132"/>
                    <a:pt x="6888706" y="1370275"/>
                  </a:cubicBezTo>
                  <a:cubicBezTo>
                    <a:pt x="6887387" y="1369305"/>
                    <a:pt x="6886035" y="1368301"/>
                    <a:pt x="6884716" y="1367331"/>
                  </a:cubicBezTo>
                  <a:close/>
                  <a:moveTo>
                    <a:pt x="6864070" y="1351366"/>
                  </a:moveTo>
                  <a:lnTo>
                    <a:pt x="6865458" y="1350743"/>
                  </a:lnTo>
                  <a:cubicBezTo>
                    <a:pt x="6867471" y="1349843"/>
                    <a:pt x="6869449" y="1348942"/>
                    <a:pt x="6871461" y="1348076"/>
                  </a:cubicBezTo>
                  <a:cubicBezTo>
                    <a:pt x="6873474" y="1349773"/>
                    <a:pt x="6875451" y="1351470"/>
                    <a:pt x="6877464" y="1353132"/>
                  </a:cubicBezTo>
                  <a:lnTo>
                    <a:pt x="6876527" y="1353583"/>
                  </a:lnTo>
                  <a:cubicBezTo>
                    <a:pt x="6874514" y="1354552"/>
                    <a:pt x="6872467" y="1355522"/>
                    <a:pt x="6870455" y="1356492"/>
                  </a:cubicBezTo>
                  <a:cubicBezTo>
                    <a:pt x="6868303" y="1354795"/>
                    <a:pt x="6866187" y="1353098"/>
                    <a:pt x="6864036" y="1351401"/>
                  </a:cubicBezTo>
                  <a:close/>
                  <a:moveTo>
                    <a:pt x="6859664" y="1347799"/>
                  </a:moveTo>
                  <a:cubicBezTo>
                    <a:pt x="6857131" y="1345721"/>
                    <a:pt x="6854632" y="1343609"/>
                    <a:pt x="6852100" y="1341496"/>
                  </a:cubicBezTo>
                  <a:cubicBezTo>
                    <a:pt x="6854806" y="1340388"/>
                    <a:pt x="6857478" y="1339315"/>
                    <a:pt x="6860184" y="1338241"/>
                  </a:cubicBezTo>
                  <a:cubicBezTo>
                    <a:pt x="6862544" y="1340354"/>
                    <a:pt x="6864868" y="1342397"/>
                    <a:pt x="6867228" y="1344440"/>
                  </a:cubicBezTo>
                  <a:cubicBezTo>
                    <a:pt x="6865701" y="1345098"/>
                    <a:pt x="6864174" y="1345791"/>
                    <a:pt x="6862648" y="1346483"/>
                  </a:cubicBezTo>
                  <a:lnTo>
                    <a:pt x="6859664" y="1347799"/>
                  </a:lnTo>
                  <a:close/>
                  <a:moveTo>
                    <a:pt x="6820455" y="1332181"/>
                  </a:moveTo>
                  <a:cubicBezTo>
                    <a:pt x="6817297" y="1329376"/>
                    <a:pt x="6814036" y="1326432"/>
                    <a:pt x="6810809" y="1323350"/>
                  </a:cubicBezTo>
                  <a:cubicBezTo>
                    <a:pt x="6814036" y="1322172"/>
                    <a:pt x="6817262" y="1321030"/>
                    <a:pt x="6820524" y="1319887"/>
                  </a:cubicBezTo>
                  <a:cubicBezTo>
                    <a:pt x="6823057" y="1322346"/>
                    <a:pt x="6825590" y="1324839"/>
                    <a:pt x="6828227" y="1327229"/>
                  </a:cubicBezTo>
                  <a:cubicBezTo>
                    <a:pt x="6828713" y="1327679"/>
                    <a:pt x="6829234" y="1328129"/>
                    <a:pt x="6829719" y="1328579"/>
                  </a:cubicBezTo>
                  <a:cubicBezTo>
                    <a:pt x="6827290" y="1329514"/>
                    <a:pt x="6824862" y="1330449"/>
                    <a:pt x="6822432" y="1331419"/>
                  </a:cubicBezTo>
                  <a:lnTo>
                    <a:pt x="6820455" y="1332181"/>
                  </a:lnTo>
                  <a:close/>
                  <a:moveTo>
                    <a:pt x="6765875" y="1300216"/>
                  </a:moveTo>
                  <a:cubicBezTo>
                    <a:pt x="6769691" y="1298900"/>
                    <a:pt x="6773543" y="1297584"/>
                    <a:pt x="6777359" y="1296303"/>
                  </a:cubicBezTo>
                  <a:cubicBezTo>
                    <a:pt x="6781003" y="1300355"/>
                    <a:pt x="6784334" y="1303991"/>
                    <a:pt x="6787526" y="1307350"/>
                  </a:cubicBezTo>
                  <a:cubicBezTo>
                    <a:pt x="6783883" y="1308632"/>
                    <a:pt x="6780240" y="1309913"/>
                    <a:pt x="6776561" y="1311229"/>
                  </a:cubicBezTo>
                  <a:cubicBezTo>
                    <a:pt x="6772953" y="1307558"/>
                    <a:pt x="6769379" y="1303887"/>
                    <a:pt x="6765875" y="1300182"/>
                  </a:cubicBezTo>
                  <a:close/>
                  <a:moveTo>
                    <a:pt x="6750781" y="1284078"/>
                  </a:moveTo>
                  <a:cubicBezTo>
                    <a:pt x="6754840" y="1282693"/>
                    <a:pt x="6758935" y="1281342"/>
                    <a:pt x="6762994" y="1279992"/>
                  </a:cubicBezTo>
                  <a:cubicBezTo>
                    <a:pt x="6766499" y="1284078"/>
                    <a:pt x="6770073" y="1288130"/>
                    <a:pt x="6773682" y="1292182"/>
                  </a:cubicBezTo>
                  <a:cubicBezTo>
                    <a:pt x="6769830" y="1293498"/>
                    <a:pt x="6765944" y="1294814"/>
                    <a:pt x="6762057" y="1296164"/>
                  </a:cubicBezTo>
                  <a:cubicBezTo>
                    <a:pt x="6758275" y="1292147"/>
                    <a:pt x="6754493" y="1288095"/>
                    <a:pt x="6750781" y="1284044"/>
                  </a:cubicBezTo>
                  <a:close/>
                  <a:moveTo>
                    <a:pt x="6655118" y="1292182"/>
                  </a:moveTo>
                  <a:cubicBezTo>
                    <a:pt x="6646513" y="1295680"/>
                    <a:pt x="6637526" y="1299454"/>
                    <a:pt x="6628331" y="1303368"/>
                  </a:cubicBezTo>
                  <a:cubicBezTo>
                    <a:pt x="6621113" y="1300389"/>
                    <a:pt x="6613792" y="1297654"/>
                    <a:pt x="6606540" y="1295299"/>
                  </a:cubicBezTo>
                  <a:cubicBezTo>
                    <a:pt x="6617227" y="1290554"/>
                    <a:pt x="6627220" y="1286260"/>
                    <a:pt x="6636971" y="1282173"/>
                  </a:cubicBezTo>
                  <a:cubicBezTo>
                    <a:pt x="6643008" y="1285256"/>
                    <a:pt x="6649115" y="1288615"/>
                    <a:pt x="6655118" y="1292182"/>
                  </a:cubicBezTo>
                  <a:close/>
                  <a:moveTo>
                    <a:pt x="6599670" y="1298415"/>
                  </a:moveTo>
                  <a:cubicBezTo>
                    <a:pt x="6601127" y="1298866"/>
                    <a:pt x="6602585" y="1299350"/>
                    <a:pt x="6604007" y="1299801"/>
                  </a:cubicBezTo>
                  <a:cubicBezTo>
                    <a:pt x="6609906" y="1301705"/>
                    <a:pt x="6615770" y="1303818"/>
                    <a:pt x="6621808" y="1306242"/>
                  </a:cubicBezTo>
                  <a:cubicBezTo>
                    <a:pt x="6610392" y="1311194"/>
                    <a:pt x="6598664" y="1316389"/>
                    <a:pt x="6586831" y="1321757"/>
                  </a:cubicBezTo>
                  <a:cubicBezTo>
                    <a:pt x="6578331" y="1319714"/>
                    <a:pt x="6569795" y="1317809"/>
                    <a:pt x="6561398" y="1316077"/>
                  </a:cubicBezTo>
                  <a:cubicBezTo>
                    <a:pt x="6574271" y="1309948"/>
                    <a:pt x="6587144" y="1304026"/>
                    <a:pt x="6599635" y="1298415"/>
                  </a:cubicBezTo>
                  <a:lnTo>
                    <a:pt x="6599670" y="1298415"/>
                  </a:lnTo>
                  <a:close/>
                  <a:moveTo>
                    <a:pt x="6599531" y="1330103"/>
                  </a:moveTo>
                  <a:cubicBezTo>
                    <a:pt x="6603591" y="1331176"/>
                    <a:pt x="6607616" y="1332319"/>
                    <a:pt x="6611710" y="1333601"/>
                  </a:cubicBezTo>
                  <a:cubicBezTo>
                    <a:pt x="6599427" y="1339038"/>
                    <a:pt x="6586624" y="1344856"/>
                    <a:pt x="6572814" y="1351262"/>
                  </a:cubicBezTo>
                  <a:cubicBezTo>
                    <a:pt x="6563410" y="1349669"/>
                    <a:pt x="6553972" y="1348250"/>
                    <a:pt x="6544708" y="1347037"/>
                  </a:cubicBezTo>
                  <a:cubicBezTo>
                    <a:pt x="6558969" y="1340180"/>
                    <a:pt x="6573300" y="1333497"/>
                    <a:pt x="6587422" y="1327055"/>
                  </a:cubicBezTo>
                  <a:cubicBezTo>
                    <a:pt x="6591516" y="1328060"/>
                    <a:pt x="6595575" y="1329064"/>
                    <a:pt x="6599566" y="1330137"/>
                  </a:cubicBezTo>
                  <a:close/>
                  <a:moveTo>
                    <a:pt x="6618927" y="1335921"/>
                  </a:moveTo>
                  <a:cubicBezTo>
                    <a:pt x="6626110" y="1338310"/>
                    <a:pt x="6633362" y="1341046"/>
                    <a:pt x="6640475" y="1343990"/>
                  </a:cubicBezTo>
                  <a:cubicBezTo>
                    <a:pt x="6629857" y="1348596"/>
                    <a:pt x="6618997" y="1353375"/>
                    <a:pt x="6608206" y="1358189"/>
                  </a:cubicBezTo>
                  <a:cubicBezTo>
                    <a:pt x="6604632" y="1357323"/>
                    <a:pt x="6600433" y="1356353"/>
                    <a:pt x="6596166" y="1355522"/>
                  </a:cubicBezTo>
                  <a:cubicBezTo>
                    <a:pt x="6591551" y="1354587"/>
                    <a:pt x="6586728" y="1353687"/>
                    <a:pt x="6581558" y="1352752"/>
                  </a:cubicBezTo>
                  <a:cubicBezTo>
                    <a:pt x="6594847" y="1346656"/>
                    <a:pt x="6607096" y="1341115"/>
                    <a:pt x="6618927" y="1335921"/>
                  </a:cubicBezTo>
                  <a:close/>
                  <a:moveTo>
                    <a:pt x="6595992" y="1386482"/>
                  </a:moveTo>
                  <a:lnTo>
                    <a:pt x="6594570" y="1386274"/>
                  </a:lnTo>
                  <a:cubicBezTo>
                    <a:pt x="6593528" y="1386101"/>
                    <a:pt x="6592453" y="1385928"/>
                    <a:pt x="6591377" y="1385790"/>
                  </a:cubicBezTo>
                  <a:cubicBezTo>
                    <a:pt x="6582945" y="1384681"/>
                    <a:pt x="6574653" y="1383677"/>
                    <a:pt x="6566603" y="1382811"/>
                  </a:cubicBezTo>
                  <a:cubicBezTo>
                    <a:pt x="6581349" y="1375954"/>
                    <a:pt x="6595229" y="1369582"/>
                    <a:pt x="6608796" y="1363487"/>
                  </a:cubicBezTo>
                  <a:cubicBezTo>
                    <a:pt x="6616603" y="1365392"/>
                    <a:pt x="6624445" y="1367608"/>
                    <a:pt x="6632217" y="1370067"/>
                  </a:cubicBezTo>
                  <a:cubicBezTo>
                    <a:pt x="6620524" y="1375296"/>
                    <a:pt x="6608345" y="1380803"/>
                    <a:pt x="6595992" y="1386448"/>
                  </a:cubicBezTo>
                  <a:close/>
                  <a:moveTo>
                    <a:pt x="6639365" y="1372422"/>
                  </a:moveTo>
                  <a:cubicBezTo>
                    <a:pt x="6645992" y="1374673"/>
                    <a:pt x="6652689" y="1377166"/>
                    <a:pt x="6659663" y="1379937"/>
                  </a:cubicBezTo>
                  <a:cubicBezTo>
                    <a:pt x="6650017" y="1384266"/>
                    <a:pt x="6640336" y="1388629"/>
                    <a:pt x="6630655" y="1393097"/>
                  </a:cubicBezTo>
                  <a:cubicBezTo>
                    <a:pt x="6622293" y="1391088"/>
                    <a:pt x="6613723" y="1389357"/>
                    <a:pt x="6605048" y="1387902"/>
                  </a:cubicBezTo>
                  <a:cubicBezTo>
                    <a:pt x="6616741" y="1382569"/>
                    <a:pt x="6628261" y="1377374"/>
                    <a:pt x="6639365" y="1372422"/>
                  </a:cubicBezTo>
                  <a:close/>
                  <a:moveTo>
                    <a:pt x="6701995" y="1392785"/>
                  </a:moveTo>
                  <a:lnTo>
                    <a:pt x="6696443" y="1390292"/>
                  </a:lnTo>
                  <a:cubicBezTo>
                    <a:pt x="6702516" y="1387556"/>
                    <a:pt x="6708553" y="1384820"/>
                    <a:pt x="6714591" y="1382119"/>
                  </a:cubicBezTo>
                  <a:cubicBezTo>
                    <a:pt x="6719344" y="1384785"/>
                    <a:pt x="6724098" y="1387417"/>
                    <a:pt x="6728956" y="1390049"/>
                  </a:cubicBezTo>
                  <a:cubicBezTo>
                    <a:pt x="6723577" y="1392577"/>
                    <a:pt x="6718165" y="1395071"/>
                    <a:pt x="6712751" y="1397633"/>
                  </a:cubicBezTo>
                  <a:cubicBezTo>
                    <a:pt x="6709143" y="1396006"/>
                    <a:pt x="6705534" y="1394413"/>
                    <a:pt x="6701960" y="1392785"/>
                  </a:cubicBezTo>
                  <a:close/>
                  <a:moveTo>
                    <a:pt x="6740371" y="1390361"/>
                  </a:moveTo>
                  <a:cubicBezTo>
                    <a:pt x="6744882" y="1388283"/>
                    <a:pt x="6749428" y="1386205"/>
                    <a:pt x="6753938" y="1384127"/>
                  </a:cubicBezTo>
                  <a:cubicBezTo>
                    <a:pt x="6758068" y="1386586"/>
                    <a:pt x="6762196" y="1388976"/>
                    <a:pt x="6766256" y="1391227"/>
                  </a:cubicBezTo>
                  <a:cubicBezTo>
                    <a:pt x="6762162" y="1393201"/>
                    <a:pt x="6758068" y="1395209"/>
                    <a:pt x="6753938" y="1397183"/>
                  </a:cubicBezTo>
                  <a:cubicBezTo>
                    <a:pt x="6749497" y="1395036"/>
                    <a:pt x="6745021" y="1392750"/>
                    <a:pt x="6740371" y="1390326"/>
                  </a:cubicBezTo>
                  <a:close/>
                  <a:moveTo>
                    <a:pt x="6809664" y="1392300"/>
                  </a:moveTo>
                  <a:cubicBezTo>
                    <a:pt x="6812544" y="1390846"/>
                    <a:pt x="6815458" y="1389357"/>
                    <a:pt x="6818338" y="1387902"/>
                  </a:cubicBezTo>
                  <a:cubicBezTo>
                    <a:pt x="6821114" y="1389530"/>
                    <a:pt x="6823925" y="1391157"/>
                    <a:pt x="6826700" y="1392716"/>
                  </a:cubicBezTo>
                  <a:lnTo>
                    <a:pt x="6818858" y="1396975"/>
                  </a:lnTo>
                  <a:cubicBezTo>
                    <a:pt x="6815805" y="1395452"/>
                    <a:pt x="6812717" y="1393893"/>
                    <a:pt x="6809664" y="1392300"/>
                  </a:cubicBezTo>
                  <a:close/>
                  <a:moveTo>
                    <a:pt x="6837249" y="1392785"/>
                  </a:moveTo>
                  <a:lnTo>
                    <a:pt x="6844397" y="1388906"/>
                  </a:lnTo>
                  <a:cubicBezTo>
                    <a:pt x="6846444" y="1390153"/>
                    <a:pt x="6848491" y="1391365"/>
                    <a:pt x="6850538" y="1392543"/>
                  </a:cubicBezTo>
                  <a:lnTo>
                    <a:pt x="6844015" y="1396387"/>
                  </a:lnTo>
                  <a:cubicBezTo>
                    <a:pt x="6841760" y="1395209"/>
                    <a:pt x="6839504" y="1393997"/>
                    <a:pt x="6837249" y="1392785"/>
                  </a:cubicBezTo>
                  <a:close/>
                  <a:moveTo>
                    <a:pt x="6885410" y="1381634"/>
                  </a:moveTo>
                  <a:cubicBezTo>
                    <a:pt x="6884438" y="1381011"/>
                    <a:pt x="6883467" y="1380387"/>
                    <a:pt x="6882495" y="1379764"/>
                  </a:cubicBezTo>
                  <a:cubicBezTo>
                    <a:pt x="6884438" y="1378621"/>
                    <a:pt x="6886381" y="1377513"/>
                    <a:pt x="6888359" y="1376370"/>
                  </a:cubicBezTo>
                  <a:cubicBezTo>
                    <a:pt x="6889365" y="1377097"/>
                    <a:pt x="6890407" y="1377824"/>
                    <a:pt x="6891413" y="1378552"/>
                  </a:cubicBezTo>
                  <a:cubicBezTo>
                    <a:pt x="6889573" y="1379695"/>
                    <a:pt x="6887735" y="1380837"/>
                    <a:pt x="6885896" y="1381980"/>
                  </a:cubicBezTo>
                  <a:lnTo>
                    <a:pt x="6885375" y="1381634"/>
                  </a:lnTo>
                  <a:close/>
                  <a:moveTo>
                    <a:pt x="6903904" y="1367504"/>
                  </a:moveTo>
                  <a:cubicBezTo>
                    <a:pt x="6905847" y="1366396"/>
                    <a:pt x="6907790" y="1365323"/>
                    <a:pt x="6909768" y="1364214"/>
                  </a:cubicBezTo>
                  <a:lnTo>
                    <a:pt x="6910670" y="1364942"/>
                  </a:lnTo>
                  <a:cubicBezTo>
                    <a:pt x="6911087" y="1365288"/>
                    <a:pt x="6911538" y="1365634"/>
                    <a:pt x="6911954" y="1365981"/>
                  </a:cubicBezTo>
                  <a:cubicBezTo>
                    <a:pt x="6910080" y="1367089"/>
                    <a:pt x="6908206" y="1368232"/>
                    <a:pt x="6906333" y="1369340"/>
                  </a:cubicBezTo>
                  <a:cubicBezTo>
                    <a:pt x="6905500" y="1368716"/>
                    <a:pt x="6904702" y="1368093"/>
                    <a:pt x="6903869" y="1367470"/>
                  </a:cubicBezTo>
                  <a:close/>
                  <a:moveTo>
                    <a:pt x="6882842" y="1362587"/>
                  </a:moveTo>
                  <a:lnTo>
                    <a:pt x="6880205" y="1363972"/>
                  </a:lnTo>
                  <a:cubicBezTo>
                    <a:pt x="6878435" y="1362656"/>
                    <a:pt x="6876666" y="1361305"/>
                    <a:pt x="6874931" y="1359955"/>
                  </a:cubicBezTo>
                  <a:cubicBezTo>
                    <a:pt x="6876423" y="1359262"/>
                    <a:pt x="6877880" y="1358535"/>
                    <a:pt x="6879372" y="1357842"/>
                  </a:cubicBezTo>
                  <a:lnTo>
                    <a:pt x="6881801" y="1356665"/>
                  </a:lnTo>
                  <a:cubicBezTo>
                    <a:pt x="6883397" y="1357981"/>
                    <a:pt x="6885028" y="1359262"/>
                    <a:pt x="6886624" y="1360544"/>
                  </a:cubicBezTo>
                  <a:cubicBezTo>
                    <a:pt x="6885375" y="1361202"/>
                    <a:pt x="6884091" y="1361894"/>
                    <a:pt x="6882842" y="1362552"/>
                  </a:cubicBezTo>
                  <a:close/>
                  <a:moveTo>
                    <a:pt x="6876735" y="1345791"/>
                  </a:moveTo>
                  <a:cubicBezTo>
                    <a:pt x="6878158" y="1345167"/>
                    <a:pt x="6879580" y="1344579"/>
                    <a:pt x="6881003" y="1343990"/>
                  </a:cubicBezTo>
                  <a:lnTo>
                    <a:pt x="6884126" y="1342674"/>
                  </a:lnTo>
                  <a:cubicBezTo>
                    <a:pt x="6885930" y="1344267"/>
                    <a:pt x="6887700" y="1345860"/>
                    <a:pt x="6889504" y="1347418"/>
                  </a:cubicBezTo>
                  <a:cubicBezTo>
                    <a:pt x="6887769" y="1348250"/>
                    <a:pt x="6886000" y="1349081"/>
                    <a:pt x="6884265" y="1349912"/>
                  </a:cubicBezTo>
                  <a:lnTo>
                    <a:pt x="6882599" y="1350708"/>
                  </a:lnTo>
                  <a:cubicBezTo>
                    <a:pt x="6880656" y="1349081"/>
                    <a:pt x="6878679" y="1347453"/>
                    <a:pt x="6876735" y="1345825"/>
                  </a:cubicBezTo>
                  <a:close/>
                  <a:moveTo>
                    <a:pt x="6839330" y="1330311"/>
                  </a:moveTo>
                  <a:cubicBezTo>
                    <a:pt x="6842245" y="1329237"/>
                    <a:pt x="6845125" y="1328164"/>
                    <a:pt x="6848040" y="1327090"/>
                  </a:cubicBezTo>
                  <a:cubicBezTo>
                    <a:pt x="6850677" y="1329583"/>
                    <a:pt x="6853349" y="1332042"/>
                    <a:pt x="6856020" y="1334432"/>
                  </a:cubicBezTo>
                  <a:cubicBezTo>
                    <a:pt x="6853279" y="1335540"/>
                    <a:pt x="6850538" y="1336648"/>
                    <a:pt x="6847832" y="1337756"/>
                  </a:cubicBezTo>
                  <a:cubicBezTo>
                    <a:pt x="6844986" y="1335297"/>
                    <a:pt x="6842176" y="1332839"/>
                    <a:pt x="6839365" y="1330311"/>
                  </a:cubicBezTo>
                  <a:close/>
                  <a:moveTo>
                    <a:pt x="6796687" y="1309497"/>
                  </a:moveTo>
                  <a:cubicBezTo>
                    <a:pt x="6800087" y="1308320"/>
                    <a:pt x="6803487" y="1307177"/>
                    <a:pt x="6806888" y="1306034"/>
                  </a:cubicBezTo>
                  <a:cubicBezTo>
                    <a:pt x="6810115" y="1309463"/>
                    <a:pt x="6813307" y="1312787"/>
                    <a:pt x="6816499" y="1315973"/>
                  </a:cubicBezTo>
                  <a:cubicBezTo>
                    <a:pt x="6813237" y="1317151"/>
                    <a:pt x="6809976" y="1318294"/>
                    <a:pt x="6806714" y="1319471"/>
                  </a:cubicBezTo>
                  <a:cubicBezTo>
                    <a:pt x="6803071" y="1315939"/>
                    <a:pt x="6799774" y="1312649"/>
                    <a:pt x="6796687" y="1309497"/>
                  </a:cubicBezTo>
                  <a:close/>
                  <a:moveTo>
                    <a:pt x="6782703" y="1294502"/>
                  </a:moveTo>
                  <a:cubicBezTo>
                    <a:pt x="6786277" y="1293325"/>
                    <a:pt x="6789816" y="1292147"/>
                    <a:pt x="6793390" y="1291004"/>
                  </a:cubicBezTo>
                  <a:cubicBezTo>
                    <a:pt x="6796756" y="1294883"/>
                    <a:pt x="6799983" y="1298485"/>
                    <a:pt x="6803140" y="1301948"/>
                  </a:cubicBezTo>
                  <a:cubicBezTo>
                    <a:pt x="6799705" y="1303091"/>
                    <a:pt x="6796270" y="1304268"/>
                    <a:pt x="6792835" y="1305480"/>
                  </a:cubicBezTo>
                  <a:cubicBezTo>
                    <a:pt x="6789678" y="1302156"/>
                    <a:pt x="6786416" y="1298623"/>
                    <a:pt x="6782703" y="1294502"/>
                  </a:cubicBezTo>
                  <a:close/>
                  <a:moveTo>
                    <a:pt x="6735583" y="1267559"/>
                  </a:moveTo>
                  <a:cubicBezTo>
                    <a:pt x="6739989" y="1266070"/>
                    <a:pt x="6744361" y="1264650"/>
                    <a:pt x="6748768" y="1263230"/>
                  </a:cubicBezTo>
                  <a:cubicBezTo>
                    <a:pt x="6752307" y="1267421"/>
                    <a:pt x="6755847" y="1271646"/>
                    <a:pt x="6759455" y="1275871"/>
                  </a:cubicBezTo>
                  <a:cubicBezTo>
                    <a:pt x="6755326" y="1277221"/>
                    <a:pt x="6751197" y="1278606"/>
                    <a:pt x="6747033" y="1280026"/>
                  </a:cubicBezTo>
                  <a:lnTo>
                    <a:pt x="6735583" y="1267559"/>
                  </a:lnTo>
                  <a:close/>
                  <a:moveTo>
                    <a:pt x="6726492" y="1265343"/>
                  </a:moveTo>
                  <a:cubicBezTo>
                    <a:pt x="6721426" y="1267074"/>
                    <a:pt x="6716360" y="1268875"/>
                    <a:pt x="6711260" y="1270676"/>
                  </a:cubicBezTo>
                  <a:cubicBezTo>
                    <a:pt x="6706645" y="1266312"/>
                    <a:pt x="6702238" y="1262261"/>
                    <a:pt x="6697866" y="1258347"/>
                  </a:cubicBezTo>
                  <a:cubicBezTo>
                    <a:pt x="6703383" y="1256339"/>
                    <a:pt x="6708900" y="1254399"/>
                    <a:pt x="6714417" y="1252495"/>
                  </a:cubicBezTo>
                  <a:cubicBezTo>
                    <a:pt x="6718511" y="1256754"/>
                    <a:pt x="6722502" y="1261048"/>
                    <a:pt x="6726492" y="1265308"/>
                  </a:cubicBezTo>
                  <a:close/>
                  <a:moveTo>
                    <a:pt x="6705847" y="1272650"/>
                  </a:moveTo>
                  <a:cubicBezTo>
                    <a:pt x="6699948" y="1274797"/>
                    <a:pt x="6694014" y="1277013"/>
                    <a:pt x="6688081" y="1279264"/>
                  </a:cubicBezTo>
                  <a:cubicBezTo>
                    <a:pt x="6682807" y="1275143"/>
                    <a:pt x="6677811" y="1271334"/>
                    <a:pt x="6672814" y="1267767"/>
                  </a:cubicBezTo>
                  <a:cubicBezTo>
                    <a:pt x="6679719" y="1265100"/>
                    <a:pt x="6686172" y="1262676"/>
                    <a:pt x="6692384" y="1260390"/>
                  </a:cubicBezTo>
                  <a:cubicBezTo>
                    <a:pt x="6696825" y="1264304"/>
                    <a:pt x="6701336" y="1268425"/>
                    <a:pt x="6705847" y="1272650"/>
                  </a:cubicBezTo>
                  <a:close/>
                  <a:moveTo>
                    <a:pt x="6682460" y="1281377"/>
                  </a:moveTo>
                  <a:cubicBezTo>
                    <a:pt x="6675139" y="1284182"/>
                    <a:pt x="6667956" y="1287022"/>
                    <a:pt x="6661051" y="1289792"/>
                  </a:cubicBezTo>
                  <a:cubicBezTo>
                    <a:pt x="6655083" y="1286191"/>
                    <a:pt x="6649080" y="1282762"/>
                    <a:pt x="6643112" y="1279611"/>
                  </a:cubicBezTo>
                  <a:cubicBezTo>
                    <a:pt x="6650989" y="1276355"/>
                    <a:pt x="6659039" y="1273135"/>
                    <a:pt x="6667123" y="1269949"/>
                  </a:cubicBezTo>
                  <a:cubicBezTo>
                    <a:pt x="6672155" y="1273481"/>
                    <a:pt x="6677220" y="1277256"/>
                    <a:pt x="6682495" y="1281342"/>
                  </a:cubicBezTo>
                  <a:close/>
                  <a:moveTo>
                    <a:pt x="6535409" y="1345860"/>
                  </a:moveTo>
                  <a:cubicBezTo>
                    <a:pt x="6525520" y="1344717"/>
                    <a:pt x="6515770" y="1343782"/>
                    <a:pt x="6506297" y="1343089"/>
                  </a:cubicBezTo>
                  <a:cubicBezTo>
                    <a:pt x="6522883" y="1334674"/>
                    <a:pt x="6538497" y="1326986"/>
                    <a:pt x="6553799" y="1319644"/>
                  </a:cubicBezTo>
                  <a:cubicBezTo>
                    <a:pt x="6562161" y="1321272"/>
                    <a:pt x="6570732" y="1323107"/>
                    <a:pt x="6579406" y="1325116"/>
                  </a:cubicBezTo>
                  <a:cubicBezTo>
                    <a:pt x="6564763" y="1331834"/>
                    <a:pt x="6550017" y="1338795"/>
                    <a:pt x="6535409" y="1345860"/>
                  </a:cubicBezTo>
                  <a:close/>
                  <a:moveTo>
                    <a:pt x="6481453" y="1378240"/>
                  </a:moveTo>
                  <a:cubicBezTo>
                    <a:pt x="6501023" y="1368336"/>
                    <a:pt x="6519066" y="1359401"/>
                    <a:pt x="6536381" y="1351020"/>
                  </a:cubicBezTo>
                  <a:cubicBezTo>
                    <a:pt x="6545714" y="1352128"/>
                    <a:pt x="6555256" y="1353479"/>
                    <a:pt x="6564763" y="1354968"/>
                  </a:cubicBezTo>
                  <a:cubicBezTo>
                    <a:pt x="6548872" y="1362379"/>
                    <a:pt x="6532460" y="1370206"/>
                    <a:pt x="6514729" y="1378794"/>
                  </a:cubicBezTo>
                  <a:cubicBezTo>
                    <a:pt x="6503383" y="1378309"/>
                    <a:pt x="6492245" y="1378102"/>
                    <a:pt x="6481453" y="1378205"/>
                  </a:cubicBezTo>
                  <a:close/>
                  <a:moveTo>
                    <a:pt x="6595055" y="1360440"/>
                  </a:moveTo>
                  <a:cubicBezTo>
                    <a:pt x="6596929" y="1360821"/>
                    <a:pt x="6598768" y="1361202"/>
                    <a:pt x="6600607" y="1361617"/>
                  </a:cubicBezTo>
                  <a:cubicBezTo>
                    <a:pt x="6586554" y="1367955"/>
                    <a:pt x="6572154" y="1374604"/>
                    <a:pt x="6556748" y="1381807"/>
                  </a:cubicBezTo>
                  <a:cubicBezTo>
                    <a:pt x="6546096" y="1380768"/>
                    <a:pt x="6535548" y="1379937"/>
                    <a:pt x="6525242" y="1379348"/>
                  </a:cubicBezTo>
                  <a:cubicBezTo>
                    <a:pt x="6542244" y="1371141"/>
                    <a:pt x="6558102" y="1363626"/>
                    <a:pt x="6573577" y="1356457"/>
                  </a:cubicBezTo>
                  <a:cubicBezTo>
                    <a:pt x="6581037" y="1357738"/>
                    <a:pt x="6588081" y="1359020"/>
                    <a:pt x="6595055" y="1360405"/>
                  </a:cubicBezTo>
                  <a:close/>
                  <a:moveTo>
                    <a:pt x="6557754" y="1386932"/>
                  </a:moveTo>
                  <a:cubicBezTo>
                    <a:pt x="6567296" y="1387867"/>
                    <a:pt x="6577081" y="1389010"/>
                    <a:pt x="6587595" y="1390361"/>
                  </a:cubicBezTo>
                  <a:cubicBezTo>
                    <a:pt x="6571877" y="1397599"/>
                    <a:pt x="6555221" y="1405391"/>
                    <a:pt x="6536866" y="1414083"/>
                  </a:cubicBezTo>
                  <a:cubicBezTo>
                    <a:pt x="6524375" y="1413875"/>
                    <a:pt x="6512161" y="1413910"/>
                    <a:pt x="6500468" y="1414222"/>
                  </a:cubicBezTo>
                  <a:cubicBezTo>
                    <a:pt x="6521495" y="1404075"/>
                    <a:pt x="6540301" y="1395105"/>
                    <a:pt x="6557754" y="1386932"/>
                  </a:cubicBezTo>
                  <a:close/>
                  <a:moveTo>
                    <a:pt x="6666117" y="1382604"/>
                  </a:moveTo>
                  <a:cubicBezTo>
                    <a:pt x="6671704" y="1384924"/>
                    <a:pt x="6677637" y="1387452"/>
                    <a:pt x="6684160" y="1390326"/>
                  </a:cubicBezTo>
                  <a:cubicBezTo>
                    <a:pt x="6676249" y="1393928"/>
                    <a:pt x="6668338" y="1397599"/>
                    <a:pt x="6660392" y="1401270"/>
                  </a:cubicBezTo>
                  <a:cubicBezTo>
                    <a:pt x="6652585" y="1398880"/>
                    <a:pt x="6645402" y="1396837"/>
                    <a:pt x="6638532" y="1395071"/>
                  </a:cubicBezTo>
                  <a:cubicBezTo>
                    <a:pt x="6647762" y="1390880"/>
                    <a:pt x="6656922" y="1386725"/>
                    <a:pt x="6666117" y="1382604"/>
                  </a:cubicBezTo>
                  <a:close/>
                  <a:moveTo>
                    <a:pt x="6831940" y="1395659"/>
                  </a:moveTo>
                  <a:cubicBezTo>
                    <a:pt x="6834265" y="1396941"/>
                    <a:pt x="6836555" y="1398188"/>
                    <a:pt x="6838845" y="1399400"/>
                  </a:cubicBezTo>
                  <a:lnTo>
                    <a:pt x="6832079" y="1403382"/>
                  </a:lnTo>
                  <a:cubicBezTo>
                    <a:pt x="6829546" y="1402205"/>
                    <a:pt x="6826978" y="1400993"/>
                    <a:pt x="6824410" y="1399746"/>
                  </a:cubicBezTo>
                  <a:lnTo>
                    <a:pt x="6831905" y="1395659"/>
                  </a:lnTo>
                  <a:close/>
                  <a:moveTo>
                    <a:pt x="6860670" y="1392473"/>
                  </a:moveTo>
                  <a:lnTo>
                    <a:pt x="6866742" y="1388941"/>
                  </a:lnTo>
                  <a:cubicBezTo>
                    <a:pt x="6868095" y="1389807"/>
                    <a:pt x="6869483" y="1390638"/>
                    <a:pt x="6870837" y="1391469"/>
                  </a:cubicBezTo>
                  <a:lnTo>
                    <a:pt x="6865216" y="1395036"/>
                  </a:lnTo>
                  <a:cubicBezTo>
                    <a:pt x="6863689" y="1394205"/>
                    <a:pt x="6862162" y="1393339"/>
                    <a:pt x="6860635" y="1392473"/>
                  </a:cubicBezTo>
                  <a:close/>
                  <a:moveTo>
                    <a:pt x="6871704" y="1386032"/>
                  </a:moveTo>
                  <a:lnTo>
                    <a:pt x="6877603" y="1382569"/>
                  </a:lnTo>
                  <a:cubicBezTo>
                    <a:pt x="6878782" y="1383365"/>
                    <a:pt x="6879962" y="1384127"/>
                    <a:pt x="6881177" y="1384924"/>
                  </a:cubicBezTo>
                  <a:cubicBezTo>
                    <a:pt x="6879338" y="1386101"/>
                    <a:pt x="6877464" y="1387244"/>
                    <a:pt x="6875625" y="1388422"/>
                  </a:cubicBezTo>
                  <a:cubicBezTo>
                    <a:pt x="6874307" y="1387625"/>
                    <a:pt x="6873023" y="1386829"/>
                    <a:pt x="6871704" y="1386032"/>
                  </a:cubicBezTo>
                  <a:close/>
                  <a:moveTo>
                    <a:pt x="6900747" y="1378760"/>
                  </a:moveTo>
                  <a:cubicBezTo>
                    <a:pt x="6902516" y="1377686"/>
                    <a:pt x="6904286" y="1376578"/>
                    <a:pt x="6906055" y="1375504"/>
                  </a:cubicBezTo>
                  <a:cubicBezTo>
                    <a:pt x="6906576" y="1375885"/>
                    <a:pt x="6907131" y="1376266"/>
                    <a:pt x="6907651" y="1376647"/>
                  </a:cubicBezTo>
                  <a:cubicBezTo>
                    <a:pt x="6905951" y="1377755"/>
                    <a:pt x="6904251" y="1378863"/>
                    <a:pt x="6902551" y="1379972"/>
                  </a:cubicBezTo>
                  <a:cubicBezTo>
                    <a:pt x="6901961" y="1379556"/>
                    <a:pt x="6901336" y="1379140"/>
                    <a:pt x="6900747" y="1378725"/>
                  </a:cubicBezTo>
                  <a:close/>
                  <a:moveTo>
                    <a:pt x="6911538" y="1373184"/>
                  </a:moveTo>
                  <a:cubicBezTo>
                    <a:pt x="6911295" y="1373011"/>
                    <a:pt x="6911017" y="1372838"/>
                    <a:pt x="6910774" y="1372630"/>
                  </a:cubicBezTo>
                  <a:cubicBezTo>
                    <a:pt x="6912613" y="1371522"/>
                    <a:pt x="6914417" y="1370448"/>
                    <a:pt x="6916257" y="1369340"/>
                  </a:cubicBezTo>
                  <a:cubicBezTo>
                    <a:pt x="6916673" y="1369652"/>
                    <a:pt x="6917089" y="1369998"/>
                    <a:pt x="6917506" y="1370310"/>
                  </a:cubicBezTo>
                  <a:cubicBezTo>
                    <a:pt x="6915736" y="1371418"/>
                    <a:pt x="6914001" y="1372561"/>
                    <a:pt x="6912231" y="1373703"/>
                  </a:cubicBezTo>
                  <a:lnTo>
                    <a:pt x="6911538" y="1373184"/>
                  </a:lnTo>
                  <a:close/>
                  <a:moveTo>
                    <a:pt x="6895958" y="1361409"/>
                  </a:moveTo>
                  <a:cubicBezTo>
                    <a:pt x="6898040" y="1360336"/>
                    <a:pt x="6900122" y="1359228"/>
                    <a:pt x="6902238" y="1358154"/>
                  </a:cubicBezTo>
                  <a:cubicBezTo>
                    <a:pt x="6903314" y="1359020"/>
                    <a:pt x="6904424" y="1359920"/>
                    <a:pt x="6905500" y="1360786"/>
                  </a:cubicBezTo>
                  <a:cubicBezTo>
                    <a:pt x="6903487" y="1361894"/>
                    <a:pt x="6901510" y="1363037"/>
                    <a:pt x="6899497" y="1364145"/>
                  </a:cubicBezTo>
                  <a:cubicBezTo>
                    <a:pt x="6898317" y="1363245"/>
                    <a:pt x="6897138" y="1362344"/>
                    <a:pt x="6895958" y="1361409"/>
                  </a:cubicBezTo>
                  <a:close/>
                  <a:moveTo>
                    <a:pt x="6886902" y="1354241"/>
                  </a:moveTo>
                  <a:cubicBezTo>
                    <a:pt x="6889157" y="1353167"/>
                    <a:pt x="6891447" y="1352094"/>
                    <a:pt x="6893703" y="1350985"/>
                  </a:cubicBezTo>
                  <a:cubicBezTo>
                    <a:pt x="6895125" y="1352197"/>
                    <a:pt x="6896548" y="1353410"/>
                    <a:pt x="6898005" y="1354622"/>
                  </a:cubicBezTo>
                  <a:cubicBezTo>
                    <a:pt x="6895854" y="1355730"/>
                    <a:pt x="6893737" y="1356838"/>
                    <a:pt x="6891586" y="1357946"/>
                  </a:cubicBezTo>
                  <a:cubicBezTo>
                    <a:pt x="6890024" y="1356699"/>
                    <a:pt x="6888463" y="1355453"/>
                    <a:pt x="6886902" y="1354206"/>
                  </a:cubicBezTo>
                  <a:close/>
                  <a:moveTo>
                    <a:pt x="6872433" y="1342154"/>
                  </a:moveTo>
                  <a:cubicBezTo>
                    <a:pt x="6870142" y="1340146"/>
                    <a:pt x="6867818" y="1338137"/>
                    <a:pt x="6865528" y="1336094"/>
                  </a:cubicBezTo>
                  <a:cubicBezTo>
                    <a:pt x="6868165" y="1335055"/>
                    <a:pt x="6870802" y="1334016"/>
                    <a:pt x="6873404" y="1332977"/>
                  </a:cubicBezTo>
                  <a:cubicBezTo>
                    <a:pt x="6875590" y="1334986"/>
                    <a:pt x="6877742" y="1336960"/>
                    <a:pt x="6879928" y="1338934"/>
                  </a:cubicBezTo>
                  <a:lnTo>
                    <a:pt x="6878296" y="1339626"/>
                  </a:lnTo>
                  <a:cubicBezTo>
                    <a:pt x="6876354" y="1340458"/>
                    <a:pt x="6874376" y="1341289"/>
                    <a:pt x="6872433" y="1342120"/>
                  </a:cubicBezTo>
                  <a:close/>
                  <a:moveTo>
                    <a:pt x="6834404" y="1325878"/>
                  </a:moveTo>
                  <a:cubicBezTo>
                    <a:pt x="6833571" y="1325116"/>
                    <a:pt x="6832738" y="1324389"/>
                    <a:pt x="6831905" y="1323627"/>
                  </a:cubicBezTo>
                  <a:cubicBezTo>
                    <a:pt x="6829858" y="1321757"/>
                    <a:pt x="6827880" y="1319852"/>
                    <a:pt x="6825937" y="1317913"/>
                  </a:cubicBezTo>
                  <a:cubicBezTo>
                    <a:pt x="6829025" y="1316839"/>
                    <a:pt x="6832113" y="1315766"/>
                    <a:pt x="6835202" y="1314692"/>
                  </a:cubicBezTo>
                  <a:lnTo>
                    <a:pt x="6835410" y="1314900"/>
                  </a:lnTo>
                  <a:cubicBezTo>
                    <a:pt x="6838255" y="1317705"/>
                    <a:pt x="6841135" y="1320475"/>
                    <a:pt x="6843980" y="1323211"/>
                  </a:cubicBezTo>
                  <a:cubicBezTo>
                    <a:pt x="6841031" y="1324285"/>
                    <a:pt x="6838081" y="1325393"/>
                    <a:pt x="6835097" y="1326501"/>
                  </a:cubicBezTo>
                  <a:lnTo>
                    <a:pt x="6834404" y="1325878"/>
                  </a:lnTo>
                  <a:close/>
                  <a:moveTo>
                    <a:pt x="6768373" y="1278295"/>
                  </a:moveTo>
                  <a:cubicBezTo>
                    <a:pt x="6772120" y="1277083"/>
                    <a:pt x="6775868" y="1275905"/>
                    <a:pt x="6779615" y="1274728"/>
                  </a:cubicBezTo>
                  <a:cubicBezTo>
                    <a:pt x="6782773" y="1278572"/>
                    <a:pt x="6786138" y="1282589"/>
                    <a:pt x="6789816" y="1286883"/>
                  </a:cubicBezTo>
                  <a:cubicBezTo>
                    <a:pt x="6786208" y="1288061"/>
                    <a:pt x="6782634" y="1289238"/>
                    <a:pt x="6779025" y="1290416"/>
                  </a:cubicBezTo>
                  <a:cubicBezTo>
                    <a:pt x="6775417" y="1286398"/>
                    <a:pt x="6771877" y="1282347"/>
                    <a:pt x="6768373" y="1278295"/>
                  </a:cubicBezTo>
                  <a:close/>
                  <a:moveTo>
                    <a:pt x="6719795" y="1250659"/>
                  </a:moveTo>
                  <a:cubicBezTo>
                    <a:pt x="6724584" y="1249031"/>
                    <a:pt x="6729372" y="1247473"/>
                    <a:pt x="6734160" y="1245915"/>
                  </a:cubicBezTo>
                  <a:cubicBezTo>
                    <a:pt x="6737873" y="1250313"/>
                    <a:pt x="6741586" y="1254676"/>
                    <a:pt x="6745264" y="1259075"/>
                  </a:cubicBezTo>
                  <a:cubicBezTo>
                    <a:pt x="6740787" y="1260529"/>
                    <a:pt x="6736312" y="1261984"/>
                    <a:pt x="6731835" y="1263507"/>
                  </a:cubicBezTo>
                  <a:cubicBezTo>
                    <a:pt x="6727880" y="1259213"/>
                    <a:pt x="6723855" y="1254919"/>
                    <a:pt x="6719795" y="1250659"/>
                  </a:cubicBezTo>
                  <a:close/>
                  <a:moveTo>
                    <a:pt x="6631003" y="1279195"/>
                  </a:moveTo>
                  <a:cubicBezTo>
                    <a:pt x="6620975" y="1283420"/>
                    <a:pt x="6610565" y="1287957"/>
                    <a:pt x="6599288" y="1293013"/>
                  </a:cubicBezTo>
                  <a:cubicBezTo>
                    <a:pt x="6591551" y="1290589"/>
                    <a:pt x="6583709" y="1288303"/>
                    <a:pt x="6575867" y="1286156"/>
                  </a:cubicBezTo>
                  <a:cubicBezTo>
                    <a:pt x="6587873" y="1280546"/>
                    <a:pt x="6599566" y="1275247"/>
                    <a:pt x="6610704" y="1270330"/>
                  </a:cubicBezTo>
                  <a:cubicBezTo>
                    <a:pt x="6617505" y="1272996"/>
                    <a:pt x="6624306" y="1275974"/>
                    <a:pt x="6630968" y="1279195"/>
                  </a:cubicBezTo>
                  <a:close/>
                  <a:moveTo>
                    <a:pt x="6592349" y="1296130"/>
                  </a:moveTo>
                  <a:cubicBezTo>
                    <a:pt x="6579441" y="1301948"/>
                    <a:pt x="6566256" y="1308112"/>
                    <a:pt x="6553070" y="1314415"/>
                  </a:cubicBezTo>
                  <a:cubicBezTo>
                    <a:pt x="6544396" y="1312753"/>
                    <a:pt x="6535583" y="1311298"/>
                    <a:pt x="6526839" y="1309982"/>
                  </a:cubicBezTo>
                  <a:cubicBezTo>
                    <a:pt x="6541030" y="1302848"/>
                    <a:pt x="6555152" y="1295957"/>
                    <a:pt x="6568823" y="1289481"/>
                  </a:cubicBezTo>
                  <a:cubicBezTo>
                    <a:pt x="6576769" y="1291558"/>
                    <a:pt x="6584645" y="1293810"/>
                    <a:pt x="6592349" y="1296130"/>
                  </a:cubicBezTo>
                  <a:close/>
                  <a:moveTo>
                    <a:pt x="6497518" y="1347592"/>
                  </a:moveTo>
                  <a:cubicBezTo>
                    <a:pt x="6507199" y="1348146"/>
                    <a:pt x="6517053" y="1348942"/>
                    <a:pt x="6526977" y="1349981"/>
                  </a:cubicBezTo>
                  <a:cubicBezTo>
                    <a:pt x="6509004" y="1358743"/>
                    <a:pt x="6490232" y="1368093"/>
                    <a:pt x="6469829" y="1378482"/>
                  </a:cubicBezTo>
                  <a:cubicBezTo>
                    <a:pt x="6457754" y="1378829"/>
                    <a:pt x="6445818" y="1379591"/>
                    <a:pt x="6434229" y="1380733"/>
                  </a:cubicBezTo>
                  <a:cubicBezTo>
                    <a:pt x="6456679" y="1368716"/>
                    <a:pt x="6477498" y="1357842"/>
                    <a:pt x="6497553" y="1347592"/>
                  </a:cubicBezTo>
                  <a:close/>
                  <a:moveTo>
                    <a:pt x="6505187" y="1383469"/>
                  </a:moveTo>
                  <a:cubicBezTo>
                    <a:pt x="6483778" y="1393928"/>
                    <a:pt x="6460496" y="1405495"/>
                    <a:pt x="6432668" y="1419486"/>
                  </a:cubicBezTo>
                  <a:cubicBezTo>
                    <a:pt x="6415874" y="1421771"/>
                    <a:pt x="6399704" y="1424784"/>
                    <a:pt x="6384333" y="1428524"/>
                  </a:cubicBezTo>
                  <a:cubicBezTo>
                    <a:pt x="6409975" y="1415018"/>
                    <a:pt x="6440752" y="1398949"/>
                    <a:pt x="6471252" y="1383400"/>
                  </a:cubicBezTo>
                  <a:cubicBezTo>
                    <a:pt x="6482217" y="1383088"/>
                    <a:pt x="6493597" y="1383123"/>
                    <a:pt x="6505187" y="1383469"/>
                  </a:cubicBezTo>
                  <a:close/>
                  <a:moveTo>
                    <a:pt x="5774512" y="1664362"/>
                  </a:moveTo>
                  <a:cubicBezTo>
                    <a:pt x="5763235" y="1663877"/>
                    <a:pt x="5752027" y="1663219"/>
                    <a:pt x="5741097" y="1662457"/>
                  </a:cubicBezTo>
                  <a:cubicBezTo>
                    <a:pt x="5738426" y="1661488"/>
                    <a:pt x="5735754" y="1660518"/>
                    <a:pt x="5733013" y="1659479"/>
                  </a:cubicBezTo>
                  <a:cubicBezTo>
                    <a:pt x="5742624" y="1659964"/>
                    <a:pt x="5752236" y="1660310"/>
                    <a:pt x="5761778" y="1660587"/>
                  </a:cubicBezTo>
                  <a:cubicBezTo>
                    <a:pt x="5765976" y="1661903"/>
                    <a:pt x="5770244" y="1663150"/>
                    <a:pt x="5774512" y="1664397"/>
                  </a:cubicBezTo>
                  <a:close/>
                  <a:moveTo>
                    <a:pt x="6231834" y="1543569"/>
                  </a:moveTo>
                  <a:cubicBezTo>
                    <a:pt x="6218753" y="1552573"/>
                    <a:pt x="6206123" y="1561577"/>
                    <a:pt x="6194534" y="1569854"/>
                  </a:cubicBezTo>
                  <a:lnTo>
                    <a:pt x="6188669" y="1574044"/>
                  </a:lnTo>
                  <a:cubicBezTo>
                    <a:pt x="6173992" y="1579689"/>
                    <a:pt x="6157788" y="1585403"/>
                    <a:pt x="6139225" y="1591498"/>
                  </a:cubicBezTo>
                  <a:cubicBezTo>
                    <a:pt x="6132354" y="1593749"/>
                    <a:pt x="6125311" y="1596000"/>
                    <a:pt x="6118128" y="1598182"/>
                  </a:cubicBezTo>
                  <a:cubicBezTo>
                    <a:pt x="6126560" y="1592329"/>
                    <a:pt x="6135373" y="1585923"/>
                    <a:pt x="6144777" y="1578823"/>
                  </a:cubicBezTo>
                  <a:lnTo>
                    <a:pt x="6146928" y="1578096"/>
                  </a:lnTo>
                  <a:cubicBezTo>
                    <a:pt x="6147934" y="1577750"/>
                    <a:pt x="6148975" y="1577403"/>
                    <a:pt x="6149981" y="1577023"/>
                  </a:cubicBezTo>
                  <a:cubicBezTo>
                    <a:pt x="6178017" y="1566876"/>
                    <a:pt x="6200294" y="1557975"/>
                    <a:pt x="6220072" y="1548971"/>
                  </a:cubicBezTo>
                  <a:cubicBezTo>
                    <a:pt x="6223992" y="1547170"/>
                    <a:pt x="6227948" y="1545370"/>
                    <a:pt x="6231869" y="1543603"/>
                  </a:cubicBezTo>
                  <a:close/>
                  <a:moveTo>
                    <a:pt x="5822187" y="1660899"/>
                  </a:moveTo>
                  <a:cubicBezTo>
                    <a:pt x="5832770" y="1662769"/>
                    <a:pt x="5843353" y="1664327"/>
                    <a:pt x="5853866" y="1665505"/>
                  </a:cubicBezTo>
                  <a:cubicBezTo>
                    <a:pt x="5834956" y="1665817"/>
                    <a:pt x="5815942" y="1665713"/>
                    <a:pt x="5796996" y="1665193"/>
                  </a:cubicBezTo>
                  <a:cubicBezTo>
                    <a:pt x="5791653" y="1663877"/>
                    <a:pt x="5786274" y="1662457"/>
                    <a:pt x="5780896" y="1661003"/>
                  </a:cubicBezTo>
                  <a:cubicBezTo>
                    <a:pt x="5786830" y="1661072"/>
                    <a:pt x="5792485" y="1661141"/>
                    <a:pt x="5798002" y="1661141"/>
                  </a:cubicBezTo>
                  <a:cubicBezTo>
                    <a:pt x="5806087" y="1661141"/>
                    <a:pt x="5814137" y="1661037"/>
                    <a:pt x="5822187" y="1660899"/>
                  </a:cubicBezTo>
                  <a:close/>
                  <a:moveTo>
                    <a:pt x="5702894" y="1652691"/>
                  </a:moveTo>
                  <a:cubicBezTo>
                    <a:pt x="5694775" y="1652103"/>
                    <a:pt x="5686691" y="1651445"/>
                    <a:pt x="5678675" y="1650717"/>
                  </a:cubicBezTo>
                  <a:cubicBezTo>
                    <a:pt x="5678606" y="1650717"/>
                    <a:pt x="5678537" y="1650648"/>
                    <a:pt x="5678467" y="1650614"/>
                  </a:cubicBezTo>
                  <a:cubicBezTo>
                    <a:pt x="5685823" y="1651064"/>
                    <a:pt x="5693352" y="1651479"/>
                    <a:pt x="5700917" y="1651826"/>
                  </a:cubicBezTo>
                  <a:cubicBezTo>
                    <a:pt x="5701576" y="1652103"/>
                    <a:pt x="5702235" y="1652414"/>
                    <a:pt x="5702894" y="1652691"/>
                  </a:cubicBezTo>
                  <a:close/>
                  <a:moveTo>
                    <a:pt x="5895331" y="1646666"/>
                  </a:moveTo>
                  <a:cubicBezTo>
                    <a:pt x="5925588" y="1643653"/>
                    <a:pt x="5955498" y="1639601"/>
                    <a:pt x="5984748" y="1634579"/>
                  </a:cubicBezTo>
                  <a:cubicBezTo>
                    <a:pt x="5956539" y="1642579"/>
                    <a:pt x="5927080" y="1646562"/>
                    <a:pt x="5895331" y="1646666"/>
                  </a:cubicBezTo>
                  <a:close/>
                  <a:moveTo>
                    <a:pt x="5785476" y="1653038"/>
                  </a:moveTo>
                  <a:cubicBezTo>
                    <a:pt x="5789744" y="1654111"/>
                    <a:pt x="5794012" y="1655116"/>
                    <a:pt x="5798246" y="1656085"/>
                  </a:cubicBezTo>
                  <a:cubicBezTo>
                    <a:pt x="5786413" y="1656085"/>
                    <a:pt x="5774546" y="1655947"/>
                    <a:pt x="5762818" y="1655635"/>
                  </a:cubicBezTo>
                  <a:cubicBezTo>
                    <a:pt x="5760355" y="1654873"/>
                    <a:pt x="5757857" y="1654077"/>
                    <a:pt x="5755358" y="1653245"/>
                  </a:cubicBezTo>
                  <a:cubicBezTo>
                    <a:pt x="5757718" y="1653245"/>
                    <a:pt x="5760043" y="1653245"/>
                    <a:pt x="5762402" y="1653245"/>
                  </a:cubicBezTo>
                  <a:cubicBezTo>
                    <a:pt x="5770105" y="1653245"/>
                    <a:pt x="5777808" y="1653176"/>
                    <a:pt x="5785511" y="1653038"/>
                  </a:cubicBezTo>
                  <a:close/>
                  <a:moveTo>
                    <a:pt x="5724720" y="1647705"/>
                  </a:moveTo>
                  <a:cubicBezTo>
                    <a:pt x="5717225" y="1647497"/>
                    <a:pt x="5709696" y="1647220"/>
                    <a:pt x="5702235" y="1646873"/>
                  </a:cubicBezTo>
                  <a:cubicBezTo>
                    <a:pt x="5702235" y="1646873"/>
                    <a:pt x="5702235" y="1646873"/>
                    <a:pt x="5702201" y="1646873"/>
                  </a:cubicBezTo>
                  <a:cubicBezTo>
                    <a:pt x="5709001" y="1646977"/>
                    <a:pt x="5715976" y="1647047"/>
                    <a:pt x="5723054" y="1647047"/>
                  </a:cubicBezTo>
                  <a:lnTo>
                    <a:pt x="5724720" y="1647705"/>
                  </a:lnTo>
                  <a:close/>
                  <a:moveTo>
                    <a:pt x="5767537" y="1648224"/>
                  </a:moveTo>
                  <a:cubicBezTo>
                    <a:pt x="5758585" y="1648224"/>
                    <a:pt x="5749425" y="1648189"/>
                    <a:pt x="5740161" y="1648051"/>
                  </a:cubicBezTo>
                  <a:cubicBezTo>
                    <a:pt x="5739189" y="1647705"/>
                    <a:pt x="5738217" y="1647358"/>
                    <a:pt x="5737246" y="1646977"/>
                  </a:cubicBezTo>
                  <a:cubicBezTo>
                    <a:pt x="5744880" y="1646908"/>
                    <a:pt x="5752964" y="1646735"/>
                    <a:pt x="5761743" y="1646527"/>
                  </a:cubicBezTo>
                  <a:cubicBezTo>
                    <a:pt x="5763755" y="1647116"/>
                    <a:pt x="5765699" y="1647705"/>
                    <a:pt x="5767572" y="1648259"/>
                  </a:cubicBezTo>
                  <a:close/>
                  <a:moveTo>
                    <a:pt x="5909765" y="1651341"/>
                  </a:moveTo>
                  <a:cubicBezTo>
                    <a:pt x="5881139" y="1653800"/>
                    <a:pt x="5852062" y="1655323"/>
                    <a:pt x="5822708" y="1655877"/>
                  </a:cubicBezTo>
                  <a:cubicBezTo>
                    <a:pt x="5817017" y="1654873"/>
                    <a:pt x="5811292" y="1653730"/>
                    <a:pt x="5805602" y="1652518"/>
                  </a:cubicBezTo>
                  <a:cubicBezTo>
                    <a:pt x="5822708" y="1651964"/>
                    <a:pt x="5839849" y="1651098"/>
                    <a:pt x="5856573" y="1649886"/>
                  </a:cubicBezTo>
                  <a:cubicBezTo>
                    <a:pt x="5865838" y="1650683"/>
                    <a:pt x="5873922" y="1651168"/>
                    <a:pt x="5881243" y="1651410"/>
                  </a:cubicBezTo>
                  <a:cubicBezTo>
                    <a:pt x="5885615" y="1651549"/>
                    <a:pt x="5889953" y="1651618"/>
                    <a:pt x="5894220" y="1651618"/>
                  </a:cubicBezTo>
                  <a:cubicBezTo>
                    <a:pt x="5899460" y="1651618"/>
                    <a:pt x="5904630" y="1651514"/>
                    <a:pt x="5909765" y="1651306"/>
                  </a:cubicBezTo>
                  <a:close/>
                  <a:moveTo>
                    <a:pt x="6054943" y="1629835"/>
                  </a:moveTo>
                  <a:cubicBezTo>
                    <a:pt x="6022049" y="1636865"/>
                    <a:pt x="5988287" y="1642544"/>
                    <a:pt x="5953763" y="1646769"/>
                  </a:cubicBezTo>
                  <a:cubicBezTo>
                    <a:pt x="5967746" y="1644380"/>
                    <a:pt x="5981348" y="1641055"/>
                    <a:pt x="5994776" y="1636830"/>
                  </a:cubicBezTo>
                  <a:cubicBezTo>
                    <a:pt x="6002271" y="1634441"/>
                    <a:pt x="6009905" y="1631670"/>
                    <a:pt x="6018093" y="1628346"/>
                  </a:cubicBezTo>
                  <a:cubicBezTo>
                    <a:pt x="6041862" y="1623567"/>
                    <a:pt x="6065074" y="1618164"/>
                    <a:pt x="6087281" y="1612208"/>
                  </a:cubicBezTo>
                  <a:cubicBezTo>
                    <a:pt x="6076456" y="1618753"/>
                    <a:pt x="6065803" y="1624571"/>
                    <a:pt x="6054978" y="1629835"/>
                  </a:cubicBezTo>
                  <a:close/>
                  <a:moveTo>
                    <a:pt x="5718405" y="1653730"/>
                  </a:moveTo>
                  <a:cubicBezTo>
                    <a:pt x="5717329" y="1653280"/>
                    <a:pt x="5716254" y="1652830"/>
                    <a:pt x="5715178" y="1652414"/>
                  </a:cubicBezTo>
                  <a:cubicBezTo>
                    <a:pt x="5723713" y="1652726"/>
                    <a:pt x="5731659" y="1652934"/>
                    <a:pt x="5739224" y="1653072"/>
                  </a:cubicBezTo>
                  <a:cubicBezTo>
                    <a:pt x="5741097" y="1653730"/>
                    <a:pt x="5742971" y="1654388"/>
                    <a:pt x="5744880" y="1655046"/>
                  </a:cubicBezTo>
                  <a:cubicBezTo>
                    <a:pt x="5735858" y="1654700"/>
                    <a:pt x="5727010" y="1654250"/>
                    <a:pt x="5718405" y="1653730"/>
                  </a:cubicBezTo>
                  <a:close/>
                  <a:moveTo>
                    <a:pt x="6000328" y="1650994"/>
                  </a:moveTo>
                  <a:cubicBezTo>
                    <a:pt x="5990404" y="1653834"/>
                    <a:pt x="5980168" y="1656154"/>
                    <a:pt x="5969203" y="1658163"/>
                  </a:cubicBezTo>
                  <a:cubicBezTo>
                    <a:pt x="5947829" y="1660553"/>
                    <a:pt x="5926074" y="1662423"/>
                    <a:pt x="5904526" y="1663635"/>
                  </a:cubicBezTo>
                  <a:cubicBezTo>
                    <a:pt x="5900397" y="1663635"/>
                    <a:pt x="5896268" y="1663566"/>
                    <a:pt x="5892069" y="1663427"/>
                  </a:cubicBezTo>
                  <a:cubicBezTo>
                    <a:pt x="5878259" y="1662942"/>
                    <a:pt x="5864207" y="1661799"/>
                    <a:pt x="5850084" y="1660068"/>
                  </a:cubicBezTo>
                  <a:cubicBezTo>
                    <a:pt x="5913513" y="1657574"/>
                    <a:pt x="5975241" y="1650579"/>
                    <a:pt x="6034159" y="1639220"/>
                  </a:cubicBezTo>
                  <a:cubicBezTo>
                    <a:pt x="6022951" y="1643826"/>
                    <a:pt x="6011813" y="1647705"/>
                    <a:pt x="6000363" y="1650994"/>
                  </a:cubicBezTo>
                  <a:close/>
                  <a:moveTo>
                    <a:pt x="6056782" y="1634579"/>
                  </a:moveTo>
                  <a:cubicBezTo>
                    <a:pt x="6080099" y="1629558"/>
                    <a:pt x="6102896" y="1623878"/>
                    <a:pt x="6124617" y="1617610"/>
                  </a:cubicBezTo>
                  <a:cubicBezTo>
                    <a:pt x="6112403" y="1625229"/>
                    <a:pt x="6100814" y="1631878"/>
                    <a:pt x="6089467" y="1637835"/>
                  </a:cubicBezTo>
                  <a:cubicBezTo>
                    <a:pt x="6064866" y="1643514"/>
                    <a:pt x="6039224" y="1648362"/>
                    <a:pt x="6012923" y="1652380"/>
                  </a:cubicBezTo>
                  <a:cubicBezTo>
                    <a:pt x="6027635" y="1647566"/>
                    <a:pt x="6042070" y="1641713"/>
                    <a:pt x="6056747" y="1634579"/>
                  </a:cubicBezTo>
                  <a:close/>
                  <a:moveTo>
                    <a:pt x="6074374" y="1625471"/>
                  </a:moveTo>
                  <a:cubicBezTo>
                    <a:pt x="6084228" y="1620069"/>
                    <a:pt x="6094117" y="1614112"/>
                    <a:pt x="6104388" y="1607429"/>
                  </a:cubicBezTo>
                  <a:cubicBezTo>
                    <a:pt x="6117851" y="1603585"/>
                    <a:pt x="6129821" y="1599914"/>
                    <a:pt x="6141029" y="1596208"/>
                  </a:cubicBezTo>
                  <a:cubicBezTo>
                    <a:pt x="6152514" y="1592433"/>
                    <a:pt x="6163028" y="1588832"/>
                    <a:pt x="6172847" y="1585299"/>
                  </a:cubicBezTo>
                  <a:cubicBezTo>
                    <a:pt x="6162195" y="1592814"/>
                    <a:pt x="6151126" y="1600468"/>
                    <a:pt x="6140023" y="1607775"/>
                  </a:cubicBezTo>
                  <a:cubicBezTo>
                    <a:pt x="6136900" y="1608710"/>
                    <a:pt x="6133742" y="1609680"/>
                    <a:pt x="6130481" y="1610649"/>
                  </a:cubicBezTo>
                  <a:cubicBezTo>
                    <a:pt x="6112542" y="1615982"/>
                    <a:pt x="6093735" y="1620935"/>
                    <a:pt x="6074408" y="1625471"/>
                  </a:cubicBezTo>
                  <a:close/>
                  <a:moveTo>
                    <a:pt x="5827808" y="1646631"/>
                  </a:moveTo>
                  <a:cubicBezTo>
                    <a:pt x="5813860" y="1647324"/>
                    <a:pt x="5799911" y="1647774"/>
                    <a:pt x="5786066" y="1648016"/>
                  </a:cubicBezTo>
                  <a:cubicBezTo>
                    <a:pt x="5783325" y="1647324"/>
                    <a:pt x="5780688" y="1646631"/>
                    <a:pt x="5778120" y="1645973"/>
                  </a:cubicBezTo>
                  <a:cubicBezTo>
                    <a:pt x="5790056" y="1645523"/>
                    <a:pt x="5801681" y="1644934"/>
                    <a:pt x="5812819" y="1644241"/>
                  </a:cubicBezTo>
                  <a:cubicBezTo>
                    <a:pt x="5817850" y="1645142"/>
                    <a:pt x="5822846" y="1645938"/>
                    <a:pt x="5827808" y="1646666"/>
                  </a:cubicBezTo>
                  <a:close/>
                  <a:moveTo>
                    <a:pt x="5723124" y="1661072"/>
                  </a:moveTo>
                  <a:cubicBezTo>
                    <a:pt x="5713720" y="1660276"/>
                    <a:pt x="5704282" y="1659375"/>
                    <a:pt x="5694949" y="1658406"/>
                  </a:cubicBezTo>
                  <a:cubicBezTo>
                    <a:pt x="5693804" y="1657886"/>
                    <a:pt x="5692659" y="1657367"/>
                    <a:pt x="5691514" y="1656847"/>
                  </a:cubicBezTo>
                  <a:cubicBezTo>
                    <a:pt x="5700015" y="1657540"/>
                    <a:pt x="5708550" y="1658128"/>
                    <a:pt x="5717017" y="1658648"/>
                  </a:cubicBezTo>
                  <a:cubicBezTo>
                    <a:pt x="5719064" y="1659479"/>
                    <a:pt x="5721111" y="1660276"/>
                    <a:pt x="5723089" y="1661072"/>
                  </a:cubicBezTo>
                  <a:close/>
                  <a:moveTo>
                    <a:pt x="6292001" y="1505544"/>
                  </a:moveTo>
                  <a:cubicBezTo>
                    <a:pt x="6281765" y="1511327"/>
                    <a:pt x="6271078" y="1517769"/>
                    <a:pt x="6259558" y="1525180"/>
                  </a:cubicBezTo>
                  <a:cubicBezTo>
                    <a:pt x="6245714" y="1531656"/>
                    <a:pt x="6231800" y="1538097"/>
                    <a:pt x="6217747" y="1544469"/>
                  </a:cubicBezTo>
                  <a:cubicBezTo>
                    <a:pt x="6200397" y="1552331"/>
                    <a:pt x="6181175" y="1560157"/>
                    <a:pt x="6157857" y="1568746"/>
                  </a:cubicBezTo>
                  <a:cubicBezTo>
                    <a:pt x="6166775" y="1561819"/>
                    <a:pt x="6175727" y="1554720"/>
                    <a:pt x="6185373" y="1547032"/>
                  </a:cubicBezTo>
                  <a:cubicBezTo>
                    <a:pt x="6201369" y="1540314"/>
                    <a:pt x="6215387" y="1534011"/>
                    <a:pt x="6228260" y="1527742"/>
                  </a:cubicBezTo>
                  <a:cubicBezTo>
                    <a:pt x="6278365" y="1503293"/>
                    <a:pt x="6327081" y="1478601"/>
                    <a:pt x="6374513" y="1454567"/>
                  </a:cubicBezTo>
                  <a:cubicBezTo>
                    <a:pt x="6394707" y="1444316"/>
                    <a:pt x="6414659" y="1434239"/>
                    <a:pt x="6434368" y="1424299"/>
                  </a:cubicBezTo>
                  <a:cubicBezTo>
                    <a:pt x="6447831" y="1422499"/>
                    <a:pt x="6461918" y="1421148"/>
                    <a:pt x="6476387" y="1420248"/>
                  </a:cubicBezTo>
                  <a:cubicBezTo>
                    <a:pt x="6456887" y="1429737"/>
                    <a:pt x="6437282" y="1439329"/>
                    <a:pt x="6417539" y="1449026"/>
                  </a:cubicBezTo>
                  <a:cubicBezTo>
                    <a:pt x="6402446" y="1456437"/>
                    <a:pt x="6387213" y="1463883"/>
                    <a:pt x="6372188" y="1471259"/>
                  </a:cubicBezTo>
                  <a:cubicBezTo>
                    <a:pt x="6343146" y="1480332"/>
                    <a:pt x="6316185" y="1491865"/>
                    <a:pt x="6292001" y="1505544"/>
                  </a:cubicBezTo>
                  <a:lnTo>
                    <a:pt x="6292001" y="1505544"/>
                  </a:lnTo>
                  <a:close/>
                  <a:moveTo>
                    <a:pt x="6371529" y="1450411"/>
                  </a:moveTo>
                  <a:cubicBezTo>
                    <a:pt x="6324409" y="1474307"/>
                    <a:pt x="6275658" y="1498999"/>
                    <a:pt x="6225797" y="1523310"/>
                  </a:cubicBezTo>
                  <a:cubicBezTo>
                    <a:pt x="6217851" y="1527188"/>
                    <a:pt x="6209523" y="1531032"/>
                    <a:pt x="6200502" y="1535015"/>
                  </a:cubicBezTo>
                  <a:cubicBezTo>
                    <a:pt x="6213340" y="1524868"/>
                    <a:pt x="6226803" y="1514444"/>
                    <a:pt x="6240717" y="1504263"/>
                  </a:cubicBezTo>
                  <a:cubicBezTo>
                    <a:pt x="6271286" y="1488298"/>
                    <a:pt x="6301924" y="1472090"/>
                    <a:pt x="6328920" y="1457788"/>
                  </a:cubicBezTo>
                  <a:cubicBezTo>
                    <a:pt x="6340648" y="1451554"/>
                    <a:pt x="6352306" y="1445424"/>
                    <a:pt x="6363895" y="1439295"/>
                  </a:cubicBezTo>
                  <a:cubicBezTo>
                    <a:pt x="6381002" y="1434100"/>
                    <a:pt x="6399253" y="1429875"/>
                    <a:pt x="6418372" y="1426689"/>
                  </a:cubicBezTo>
                  <a:cubicBezTo>
                    <a:pt x="6402966" y="1434481"/>
                    <a:pt x="6387386" y="1442377"/>
                    <a:pt x="6371529" y="1450377"/>
                  </a:cubicBezTo>
                  <a:close/>
                  <a:moveTo>
                    <a:pt x="6101924" y="1602927"/>
                  </a:moveTo>
                  <a:cubicBezTo>
                    <a:pt x="6081660" y="1608710"/>
                    <a:pt x="6060737" y="1614008"/>
                    <a:pt x="6039502" y="1618753"/>
                  </a:cubicBezTo>
                  <a:cubicBezTo>
                    <a:pt x="6049460" y="1613870"/>
                    <a:pt x="6059315" y="1608433"/>
                    <a:pt x="6068995" y="1602476"/>
                  </a:cubicBezTo>
                  <a:cubicBezTo>
                    <a:pt x="6089294" y="1596935"/>
                    <a:pt x="6109349" y="1590840"/>
                    <a:pt x="6128781" y="1584330"/>
                  </a:cubicBezTo>
                  <a:cubicBezTo>
                    <a:pt x="6119412" y="1591152"/>
                    <a:pt x="6110564" y="1597282"/>
                    <a:pt x="6101924" y="1602927"/>
                  </a:cubicBezTo>
                  <a:close/>
                  <a:moveTo>
                    <a:pt x="6016289" y="1623636"/>
                  </a:moveTo>
                  <a:cubicBezTo>
                    <a:pt x="5964935" y="1633921"/>
                    <a:pt x="5911327" y="1641090"/>
                    <a:pt x="5856885" y="1644934"/>
                  </a:cubicBezTo>
                  <a:cubicBezTo>
                    <a:pt x="5849633" y="1644311"/>
                    <a:pt x="5842382" y="1643549"/>
                    <a:pt x="5835234" y="1642614"/>
                  </a:cubicBezTo>
                  <a:cubicBezTo>
                    <a:pt x="5909696" y="1636657"/>
                    <a:pt x="5981903" y="1624848"/>
                    <a:pt x="6050328" y="1607394"/>
                  </a:cubicBezTo>
                  <a:cubicBezTo>
                    <a:pt x="6039051" y="1613593"/>
                    <a:pt x="6027809" y="1618926"/>
                    <a:pt x="6016289" y="1623636"/>
                  </a:cubicBezTo>
                  <a:close/>
                  <a:moveTo>
                    <a:pt x="5762576" y="1641540"/>
                  </a:moveTo>
                  <a:cubicBezTo>
                    <a:pt x="5761778" y="1641298"/>
                    <a:pt x="5760945" y="1641055"/>
                    <a:pt x="5760147" y="1640813"/>
                  </a:cubicBezTo>
                  <a:cubicBezTo>
                    <a:pt x="5770036" y="1640328"/>
                    <a:pt x="5779092" y="1639774"/>
                    <a:pt x="5787628" y="1639151"/>
                  </a:cubicBezTo>
                  <a:cubicBezTo>
                    <a:pt x="5789432" y="1639566"/>
                    <a:pt x="5791271" y="1639982"/>
                    <a:pt x="5793145" y="1640363"/>
                  </a:cubicBezTo>
                  <a:cubicBezTo>
                    <a:pt x="5783013" y="1640848"/>
                    <a:pt x="5772777" y="1641263"/>
                    <a:pt x="5762576" y="1641540"/>
                  </a:cubicBezTo>
                  <a:close/>
                  <a:moveTo>
                    <a:pt x="5746961" y="1641886"/>
                  </a:moveTo>
                  <a:cubicBezTo>
                    <a:pt x="5741375" y="1641990"/>
                    <a:pt x="5735719" y="1642025"/>
                    <a:pt x="5730029" y="1642060"/>
                  </a:cubicBezTo>
                  <a:cubicBezTo>
                    <a:pt x="5734990" y="1641886"/>
                    <a:pt x="5740195" y="1641713"/>
                    <a:pt x="5745712" y="1641471"/>
                  </a:cubicBezTo>
                  <a:cubicBezTo>
                    <a:pt x="5746129" y="1641609"/>
                    <a:pt x="5746545" y="1641748"/>
                    <a:pt x="5746961" y="1641886"/>
                  </a:cubicBezTo>
                  <a:close/>
                  <a:moveTo>
                    <a:pt x="5679265" y="1656639"/>
                  </a:moveTo>
                  <a:cubicBezTo>
                    <a:pt x="5669550" y="1655497"/>
                    <a:pt x="5659695" y="1654181"/>
                    <a:pt x="5649876" y="1652795"/>
                  </a:cubicBezTo>
                  <a:lnTo>
                    <a:pt x="5649806" y="1652795"/>
                  </a:lnTo>
                  <a:cubicBezTo>
                    <a:pt x="5658967" y="1653800"/>
                    <a:pt x="5668092" y="1654735"/>
                    <a:pt x="5677044" y="1655566"/>
                  </a:cubicBezTo>
                  <a:cubicBezTo>
                    <a:pt x="5677773" y="1655912"/>
                    <a:pt x="5678537" y="1656293"/>
                    <a:pt x="5679265" y="1656639"/>
                  </a:cubicBezTo>
                  <a:close/>
                  <a:moveTo>
                    <a:pt x="6091480" y="1642510"/>
                  </a:moveTo>
                  <a:cubicBezTo>
                    <a:pt x="6102202" y="1640016"/>
                    <a:pt x="6112819" y="1637384"/>
                    <a:pt x="6123055" y="1634649"/>
                  </a:cubicBezTo>
                  <a:cubicBezTo>
                    <a:pt x="6139537" y="1630285"/>
                    <a:pt x="6154596" y="1625991"/>
                    <a:pt x="6168649" y="1621558"/>
                  </a:cubicBezTo>
                  <a:cubicBezTo>
                    <a:pt x="6152896" y="1631151"/>
                    <a:pt x="6139676" y="1638770"/>
                    <a:pt x="6126907" y="1645627"/>
                  </a:cubicBezTo>
                  <a:cubicBezTo>
                    <a:pt x="6122292" y="1646769"/>
                    <a:pt x="6117608" y="1647912"/>
                    <a:pt x="6112784" y="1649020"/>
                  </a:cubicBezTo>
                  <a:cubicBezTo>
                    <a:pt x="6092486" y="1653834"/>
                    <a:pt x="6071286" y="1658059"/>
                    <a:pt x="6049495" y="1661626"/>
                  </a:cubicBezTo>
                  <a:cubicBezTo>
                    <a:pt x="6063444" y="1656224"/>
                    <a:pt x="6077288" y="1649921"/>
                    <a:pt x="6091480" y="1642510"/>
                  </a:cubicBezTo>
                  <a:close/>
                  <a:moveTo>
                    <a:pt x="6142382" y="1612312"/>
                  </a:moveTo>
                  <a:cubicBezTo>
                    <a:pt x="6166185" y="1605039"/>
                    <a:pt x="6185651" y="1598390"/>
                    <a:pt x="6203659" y="1591394"/>
                  </a:cubicBezTo>
                  <a:cubicBezTo>
                    <a:pt x="6215006" y="1586962"/>
                    <a:pt x="6226872" y="1582252"/>
                    <a:pt x="6239954" y="1576884"/>
                  </a:cubicBezTo>
                  <a:cubicBezTo>
                    <a:pt x="6228920" y="1583706"/>
                    <a:pt x="6218371" y="1590355"/>
                    <a:pt x="6208829" y="1596416"/>
                  </a:cubicBezTo>
                  <a:cubicBezTo>
                    <a:pt x="6201508" y="1601057"/>
                    <a:pt x="6194222" y="1605662"/>
                    <a:pt x="6186969" y="1610234"/>
                  </a:cubicBezTo>
                  <a:cubicBezTo>
                    <a:pt x="6167538" y="1616952"/>
                    <a:pt x="6146164" y="1623359"/>
                    <a:pt x="6121598" y="1629835"/>
                  </a:cubicBezTo>
                  <a:cubicBezTo>
                    <a:pt x="6117434" y="1630943"/>
                    <a:pt x="6113062" y="1632086"/>
                    <a:pt x="6108482" y="1633229"/>
                  </a:cubicBezTo>
                  <a:cubicBezTo>
                    <a:pt x="6119273" y="1627064"/>
                    <a:pt x="6130446" y="1620138"/>
                    <a:pt x="6142347" y="1612312"/>
                  </a:cubicBezTo>
                  <a:close/>
                  <a:moveTo>
                    <a:pt x="6209662" y="1565629"/>
                  </a:moveTo>
                  <a:lnTo>
                    <a:pt x="6208760" y="1566010"/>
                  </a:lnTo>
                  <a:cubicBezTo>
                    <a:pt x="6225380" y="1554201"/>
                    <a:pt x="6243493" y="1541491"/>
                    <a:pt x="6262022" y="1529613"/>
                  </a:cubicBezTo>
                  <a:cubicBezTo>
                    <a:pt x="6295089" y="1514167"/>
                    <a:pt x="6329718" y="1497579"/>
                    <a:pt x="6374027" y="1475934"/>
                  </a:cubicBezTo>
                  <a:cubicBezTo>
                    <a:pt x="6395090" y="1469354"/>
                    <a:pt x="6417470" y="1464021"/>
                    <a:pt x="6440683" y="1460039"/>
                  </a:cubicBezTo>
                  <a:cubicBezTo>
                    <a:pt x="6360808" y="1498271"/>
                    <a:pt x="6287629" y="1532799"/>
                    <a:pt x="6209662" y="1565664"/>
                  </a:cubicBezTo>
                  <a:close/>
                  <a:moveTo>
                    <a:pt x="6548212" y="1414326"/>
                  </a:moveTo>
                  <a:cubicBezTo>
                    <a:pt x="6565527" y="1406153"/>
                    <a:pt x="6581488" y="1398707"/>
                    <a:pt x="6596825" y="1391677"/>
                  </a:cubicBezTo>
                  <a:cubicBezTo>
                    <a:pt x="6605603" y="1392993"/>
                    <a:pt x="6614452" y="1394621"/>
                    <a:pt x="6623161" y="1396560"/>
                  </a:cubicBezTo>
                  <a:cubicBezTo>
                    <a:pt x="6609420" y="1402863"/>
                    <a:pt x="6595610" y="1409270"/>
                    <a:pt x="6581766" y="1415780"/>
                  </a:cubicBezTo>
                  <a:cubicBezTo>
                    <a:pt x="6569864" y="1415122"/>
                    <a:pt x="6558830" y="1414637"/>
                    <a:pt x="6548212" y="1414326"/>
                  </a:cubicBezTo>
                  <a:close/>
                  <a:moveTo>
                    <a:pt x="6667609" y="1403521"/>
                  </a:moveTo>
                  <a:cubicBezTo>
                    <a:pt x="6675208" y="1400023"/>
                    <a:pt x="6682772" y="1396525"/>
                    <a:pt x="6690337" y="1393097"/>
                  </a:cubicBezTo>
                  <a:cubicBezTo>
                    <a:pt x="6693459" y="1394517"/>
                    <a:pt x="6696582" y="1395902"/>
                    <a:pt x="6699705" y="1397322"/>
                  </a:cubicBezTo>
                  <a:cubicBezTo>
                    <a:pt x="6702065" y="1398395"/>
                    <a:pt x="6704424" y="1399434"/>
                    <a:pt x="6706783" y="1400508"/>
                  </a:cubicBezTo>
                  <a:cubicBezTo>
                    <a:pt x="6700191" y="1403625"/>
                    <a:pt x="6693598" y="1406741"/>
                    <a:pt x="6687005" y="1409893"/>
                  </a:cubicBezTo>
                  <a:cubicBezTo>
                    <a:pt x="6679788" y="1407469"/>
                    <a:pt x="6673508" y="1405391"/>
                    <a:pt x="6667609" y="1403555"/>
                  </a:cubicBezTo>
                  <a:close/>
                  <a:moveTo>
                    <a:pt x="6718928" y="1400369"/>
                  </a:moveTo>
                  <a:cubicBezTo>
                    <a:pt x="6724167" y="1397911"/>
                    <a:pt x="6729372" y="1395486"/>
                    <a:pt x="6734577" y="1393062"/>
                  </a:cubicBezTo>
                  <a:cubicBezTo>
                    <a:pt x="6739296" y="1395556"/>
                    <a:pt x="6743772" y="1397876"/>
                    <a:pt x="6748178" y="1400023"/>
                  </a:cubicBezTo>
                  <a:cubicBezTo>
                    <a:pt x="6743529" y="1402309"/>
                    <a:pt x="6738845" y="1404594"/>
                    <a:pt x="6734160" y="1406915"/>
                  </a:cubicBezTo>
                  <a:cubicBezTo>
                    <a:pt x="6729511" y="1404975"/>
                    <a:pt x="6724584" y="1402863"/>
                    <a:pt x="6718928" y="1400369"/>
                  </a:cubicBezTo>
                  <a:close/>
                  <a:moveTo>
                    <a:pt x="6759802" y="1399988"/>
                  </a:moveTo>
                  <a:cubicBezTo>
                    <a:pt x="6763792" y="1398049"/>
                    <a:pt x="6767748" y="1396144"/>
                    <a:pt x="6771738" y="1394205"/>
                  </a:cubicBezTo>
                  <a:cubicBezTo>
                    <a:pt x="6776006" y="1396491"/>
                    <a:pt x="6779754" y="1398430"/>
                    <a:pt x="6783258" y="1400127"/>
                  </a:cubicBezTo>
                  <a:cubicBezTo>
                    <a:pt x="6779684" y="1401962"/>
                    <a:pt x="6776145" y="1403798"/>
                    <a:pt x="6772536" y="1405633"/>
                  </a:cubicBezTo>
                  <a:cubicBezTo>
                    <a:pt x="6768373" y="1403867"/>
                    <a:pt x="6764105" y="1401997"/>
                    <a:pt x="6759802" y="1399988"/>
                  </a:cubicBezTo>
                  <a:close/>
                  <a:moveTo>
                    <a:pt x="6794743" y="1399919"/>
                  </a:moveTo>
                  <a:cubicBezTo>
                    <a:pt x="6797866" y="1398326"/>
                    <a:pt x="6800989" y="1396733"/>
                    <a:pt x="6804077" y="1395140"/>
                  </a:cubicBezTo>
                  <a:cubicBezTo>
                    <a:pt x="6807200" y="1396768"/>
                    <a:pt x="6810323" y="1398395"/>
                    <a:pt x="6813411" y="1399954"/>
                  </a:cubicBezTo>
                  <a:lnTo>
                    <a:pt x="6805049" y="1404560"/>
                  </a:lnTo>
                  <a:cubicBezTo>
                    <a:pt x="6801614" y="1403071"/>
                    <a:pt x="6798178" y="1401512"/>
                    <a:pt x="6794743" y="1399919"/>
                  </a:cubicBezTo>
                  <a:close/>
                  <a:moveTo>
                    <a:pt x="6844154" y="1402170"/>
                  </a:moveTo>
                  <a:cubicBezTo>
                    <a:pt x="6845993" y="1403105"/>
                    <a:pt x="6847832" y="1404040"/>
                    <a:pt x="6849636" y="1404975"/>
                  </a:cubicBezTo>
                  <a:lnTo>
                    <a:pt x="6843841" y="1408681"/>
                  </a:lnTo>
                  <a:cubicBezTo>
                    <a:pt x="6841794" y="1407780"/>
                    <a:pt x="6839747" y="1406880"/>
                    <a:pt x="6837700" y="1405945"/>
                  </a:cubicBezTo>
                  <a:lnTo>
                    <a:pt x="6844119" y="1402170"/>
                  </a:lnTo>
                  <a:close/>
                  <a:moveTo>
                    <a:pt x="6849358" y="1399123"/>
                  </a:moveTo>
                  <a:lnTo>
                    <a:pt x="6855604" y="1395452"/>
                  </a:lnTo>
                  <a:cubicBezTo>
                    <a:pt x="6857200" y="1396352"/>
                    <a:pt x="6858761" y="1397253"/>
                    <a:pt x="6860358" y="1398153"/>
                  </a:cubicBezTo>
                  <a:lnTo>
                    <a:pt x="6854632" y="1401789"/>
                  </a:lnTo>
                  <a:cubicBezTo>
                    <a:pt x="6852863" y="1400923"/>
                    <a:pt x="6851093" y="1400023"/>
                    <a:pt x="6849324" y="1399123"/>
                  </a:cubicBezTo>
                  <a:close/>
                  <a:moveTo>
                    <a:pt x="6885896" y="1388006"/>
                  </a:moveTo>
                  <a:cubicBezTo>
                    <a:pt x="6886694" y="1388525"/>
                    <a:pt x="6887457" y="1389010"/>
                    <a:pt x="6888255" y="1389530"/>
                  </a:cubicBezTo>
                  <a:cubicBezTo>
                    <a:pt x="6886555" y="1390673"/>
                    <a:pt x="6884889" y="1391815"/>
                    <a:pt x="6883189" y="1392958"/>
                  </a:cubicBezTo>
                  <a:cubicBezTo>
                    <a:pt x="6882322" y="1392439"/>
                    <a:pt x="6881419" y="1391919"/>
                    <a:pt x="6880552" y="1391400"/>
                  </a:cubicBezTo>
                  <a:cubicBezTo>
                    <a:pt x="6882322" y="1390257"/>
                    <a:pt x="6884126" y="1389149"/>
                    <a:pt x="6885896" y="1388041"/>
                  </a:cubicBezTo>
                  <a:close/>
                  <a:moveTo>
                    <a:pt x="6890649" y="1384993"/>
                  </a:moveTo>
                  <a:cubicBezTo>
                    <a:pt x="6892419" y="1383885"/>
                    <a:pt x="6894189" y="1382777"/>
                    <a:pt x="6895993" y="1381669"/>
                  </a:cubicBezTo>
                  <a:cubicBezTo>
                    <a:pt x="6896652" y="1382119"/>
                    <a:pt x="6897311" y="1382569"/>
                    <a:pt x="6897936" y="1383019"/>
                  </a:cubicBezTo>
                  <a:cubicBezTo>
                    <a:pt x="6896236" y="1384127"/>
                    <a:pt x="6894535" y="1385270"/>
                    <a:pt x="6892870" y="1386378"/>
                  </a:cubicBezTo>
                  <a:cubicBezTo>
                    <a:pt x="6892141" y="1385928"/>
                    <a:pt x="6891413" y="1385443"/>
                    <a:pt x="6890649" y="1384958"/>
                  </a:cubicBezTo>
                  <a:close/>
                  <a:moveTo>
                    <a:pt x="6921878" y="1367193"/>
                  </a:moveTo>
                  <a:lnTo>
                    <a:pt x="6921010" y="1366535"/>
                  </a:lnTo>
                  <a:cubicBezTo>
                    <a:pt x="6922815" y="1365461"/>
                    <a:pt x="6924584" y="1364422"/>
                    <a:pt x="6926389" y="1363383"/>
                  </a:cubicBezTo>
                  <a:lnTo>
                    <a:pt x="6927325" y="1364145"/>
                  </a:lnTo>
                  <a:cubicBezTo>
                    <a:pt x="6925590" y="1365219"/>
                    <a:pt x="6923855" y="1366292"/>
                    <a:pt x="6922120" y="1367401"/>
                  </a:cubicBezTo>
                  <a:lnTo>
                    <a:pt x="6921843" y="1367193"/>
                  </a:lnTo>
                  <a:close/>
                  <a:moveTo>
                    <a:pt x="6914591" y="1361513"/>
                  </a:moveTo>
                  <a:cubicBezTo>
                    <a:pt x="6916499" y="1360474"/>
                    <a:pt x="6918408" y="1359401"/>
                    <a:pt x="6920316" y="1358362"/>
                  </a:cubicBezTo>
                  <a:cubicBezTo>
                    <a:pt x="6920941" y="1358881"/>
                    <a:pt x="6921565" y="1359401"/>
                    <a:pt x="6922190" y="1359920"/>
                  </a:cubicBezTo>
                  <a:cubicBezTo>
                    <a:pt x="6920351" y="1360994"/>
                    <a:pt x="6918512" y="1362067"/>
                    <a:pt x="6916673" y="1363176"/>
                  </a:cubicBezTo>
                  <a:cubicBezTo>
                    <a:pt x="6915979" y="1362621"/>
                    <a:pt x="6915285" y="1362067"/>
                    <a:pt x="6914591" y="1361513"/>
                  </a:cubicBezTo>
                  <a:close/>
                  <a:moveTo>
                    <a:pt x="6889365" y="1340423"/>
                  </a:moveTo>
                  <a:cubicBezTo>
                    <a:pt x="6891725" y="1339419"/>
                    <a:pt x="6894050" y="1338414"/>
                    <a:pt x="6896409" y="1337445"/>
                  </a:cubicBezTo>
                  <a:cubicBezTo>
                    <a:pt x="6898040" y="1338934"/>
                    <a:pt x="6899636" y="1340388"/>
                    <a:pt x="6901267" y="1341877"/>
                  </a:cubicBezTo>
                  <a:lnTo>
                    <a:pt x="6894570" y="1345029"/>
                  </a:lnTo>
                  <a:cubicBezTo>
                    <a:pt x="6892835" y="1343505"/>
                    <a:pt x="6891100" y="1341981"/>
                    <a:pt x="6889365" y="1340458"/>
                  </a:cubicBezTo>
                  <a:close/>
                  <a:moveTo>
                    <a:pt x="6853488" y="1325081"/>
                  </a:moveTo>
                  <a:cubicBezTo>
                    <a:pt x="6856298" y="1324042"/>
                    <a:pt x="6859109" y="1323038"/>
                    <a:pt x="6861919" y="1322034"/>
                  </a:cubicBezTo>
                  <a:cubicBezTo>
                    <a:pt x="6864383" y="1324423"/>
                    <a:pt x="6866881" y="1326813"/>
                    <a:pt x="6869344" y="1329133"/>
                  </a:cubicBezTo>
                  <a:cubicBezTo>
                    <a:pt x="6866673" y="1330172"/>
                    <a:pt x="6864001" y="1331246"/>
                    <a:pt x="6861329" y="1332319"/>
                  </a:cubicBezTo>
                  <a:cubicBezTo>
                    <a:pt x="6858692" y="1329930"/>
                    <a:pt x="6856090" y="1327540"/>
                    <a:pt x="6853453" y="1325081"/>
                  </a:cubicBezTo>
                  <a:close/>
                  <a:moveTo>
                    <a:pt x="6812301" y="1304199"/>
                  </a:moveTo>
                  <a:cubicBezTo>
                    <a:pt x="6815562" y="1303125"/>
                    <a:pt x="6818789" y="1302052"/>
                    <a:pt x="6822051" y="1301013"/>
                  </a:cubicBezTo>
                  <a:cubicBezTo>
                    <a:pt x="6825174" y="1304407"/>
                    <a:pt x="6828262" y="1307662"/>
                    <a:pt x="6831315" y="1310744"/>
                  </a:cubicBezTo>
                  <a:cubicBezTo>
                    <a:pt x="6828192" y="1311818"/>
                    <a:pt x="6825070" y="1312926"/>
                    <a:pt x="6821912" y="1314034"/>
                  </a:cubicBezTo>
                  <a:cubicBezTo>
                    <a:pt x="6818581" y="1310744"/>
                    <a:pt x="6815354" y="1307454"/>
                    <a:pt x="6812301" y="1304233"/>
                  </a:cubicBezTo>
                  <a:close/>
                  <a:moveTo>
                    <a:pt x="6798768" y="1289307"/>
                  </a:moveTo>
                  <a:cubicBezTo>
                    <a:pt x="6802134" y="1288234"/>
                    <a:pt x="6805500" y="1287195"/>
                    <a:pt x="6808900" y="1286156"/>
                  </a:cubicBezTo>
                  <a:cubicBezTo>
                    <a:pt x="6811988" y="1289758"/>
                    <a:pt x="6815146" y="1293394"/>
                    <a:pt x="6818338" y="1296926"/>
                  </a:cubicBezTo>
                  <a:cubicBezTo>
                    <a:pt x="6815076" y="1298000"/>
                    <a:pt x="6811815" y="1299073"/>
                    <a:pt x="6808518" y="1300147"/>
                  </a:cubicBezTo>
                  <a:cubicBezTo>
                    <a:pt x="6805396" y="1296788"/>
                    <a:pt x="6802204" y="1293221"/>
                    <a:pt x="6798768" y="1289307"/>
                  </a:cubicBezTo>
                  <a:close/>
                  <a:moveTo>
                    <a:pt x="6754112" y="1261533"/>
                  </a:moveTo>
                  <a:cubicBezTo>
                    <a:pt x="6758102" y="1260287"/>
                    <a:pt x="6762092" y="1259040"/>
                    <a:pt x="6766048" y="1257862"/>
                  </a:cubicBezTo>
                  <a:cubicBezTo>
                    <a:pt x="6769379" y="1262087"/>
                    <a:pt x="6772745" y="1266347"/>
                    <a:pt x="6776180" y="1270537"/>
                  </a:cubicBezTo>
                  <a:cubicBezTo>
                    <a:pt x="6772398" y="1271715"/>
                    <a:pt x="6768581" y="1272927"/>
                    <a:pt x="6764799" y="1274174"/>
                  </a:cubicBezTo>
                  <a:cubicBezTo>
                    <a:pt x="6761190" y="1269949"/>
                    <a:pt x="6757651" y="1265758"/>
                    <a:pt x="6754112" y="1261568"/>
                  </a:cubicBezTo>
                  <a:close/>
                  <a:moveTo>
                    <a:pt x="6703279" y="1233898"/>
                  </a:moveTo>
                  <a:cubicBezTo>
                    <a:pt x="6708588" y="1232062"/>
                    <a:pt x="6713896" y="1230296"/>
                    <a:pt x="6719171" y="1228564"/>
                  </a:cubicBezTo>
                  <a:cubicBezTo>
                    <a:pt x="6723057" y="1232963"/>
                    <a:pt x="6726874" y="1237395"/>
                    <a:pt x="6730656" y="1241794"/>
                  </a:cubicBezTo>
                  <a:cubicBezTo>
                    <a:pt x="6725763" y="1243387"/>
                    <a:pt x="6720871" y="1245014"/>
                    <a:pt x="6715944" y="1246677"/>
                  </a:cubicBezTo>
                  <a:cubicBezTo>
                    <a:pt x="6711711" y="1242278"/>
                    <a:pt x="6707443" y="1237984"/>
                    <a:pt x="6703279" y="1233898"/>
                  </a:cubicBezTo>
                  <a:close/>
                  <a:moveTo>
                    <a:pt x="6710565" y="1248512"/>
                  </a:moveTo>
                  <a:cubicBezTo>
                    <a:pt x="6704910" y="1250486"/>
                    <a:pt x="6699254" y="1252495"/>
                    <a:pt x="6693563" y="1254538"/>
                  </a:cubicBezTo>
                  <a:cubicBezTo>
                    <a:pt x="6688567" y="1250174"/>
                    <a:pt x="6683848" y="1246192"/>
                    <a:pt x="6679233" y="1242486"/>
                  </a:cubicBezTo>
                  <a:cubicBezTo>
                    <a:pt x="6685444" y="1240166"/>
                    <a:pt x="6691690" y="1237915"/>
                    <a:pt x="6697831" y="1235768"/>
                  </a:cubicBezTo>
                  <a:cubicBezTo>
                    <a:pt x="6702030" y="1239854"/>
                    <a:pt x="6706298" y="1244114"/>
                    <a:pt x="6710565" y="1248512"/>
                  </a:cubicBezTo>
                  <a:close/>
                  <a:moveTo>
                    <a:pt x="6688046" y="1256581"/>
                  </a:moveTo>
                  <a:cubicBezTo>
                    <a:pt x="6681627" y="1258971"/>
                    <a:pt x="6674965" y="1261499"/>
                    <a:pt x="6667852" y="1264269"/>
                  </a:cubicBezTo>
                  <a:cubicBezTo>
                    <a:pt x="6662162" y="1260321"/>
                    <a:pt x="6656644" y="1256720"/>
                    <a:pt x="6651162" y="1253360"/>
                  </a:cubicBezTo>
                  <a:cubicBezTo>
                    <a:pt x="6658588" y="1250382"/>
                    <a:pt x="6666152" y="1247438"/>
                    <a:pt x="6673646" y="1244599"/>
                  </a:cubicBezTo>
                  <a:cubicBezTo>
                    <a:pt x="6678365" y="1248339"/>
                    <a:pt x="6683119" y="1252287"/>
                    <a:pt x="6688081" y="1256581"/>
                  </a:cubicBezTo>
                  <a:close/>
                  <a:moveTo>
                    <a:pt x="6518164" y="1308805"/>
                  </a:moveTo>
                  <a:cubicBezTo>
                    <a:pt x="6509281" y="1307627"/>
                    <a:pt x="6500364" y="1306658"/>
                    <a:pt x="6491585" y="1305930"/>
                  </a:cubicBezTo>
                  <a:cubicBezTo>
                    <a:pt x="6507269" y="1297446"/>
                    <a:pt x="6522536" y="1289411"/>
                    <a:pt x="6537040" y="1282035"/>
                  </a:cubicBezTo>
                  <a:cubicBezTo>
                    <a:pt x="6545090" y="1283697"/>
                    <a:pt x="6553174" y="1285533"/>
                    <a:pt x="6561224" y="1287541"/>
                  </a:cubicBezTo>
                  <a:cubicBezTo>
                    <a:pt x="6547137" y="1294260"/>
                    <a:pt x="6532668" y="1301428"/>
                    <a:pt x="6518129" y="1308805"/>
                  </a:cubicBezTo>
                  <a:close/>
                  <a:moveTo>
                    <a:pt x="6487352" y="1347107"/>
                  </a:moveTo>
                  <a:cubicBezTo>
                    <a:pt x="6466221" y="1357946"/>
                    <a:pt x="6444361" y="1369478"/>
                    <a:pt x="6420662" y="1382257"/>
                  </a:cubicBezTo>
                  <a:cubicBezTo>
                    <a:pt x="6406921" y="1384023"/>
                    <a:pt x="6393493" y="1386413"/>
                    <a:pt x="6380516" y="1389426"/>
                  </a:cubicBezTo>
                  <a:cubicBezTo>
                    <a:pt x="6408136" y="1373599"/>
                    <a:pt x="6433153" y="1359609"/>
                    <a:pt x="6456783" y="1346795"/>
                  </a:cubicBezTo>
                  <a:cubicBezTo>
                    <a:pt x="6466568" y="1346622"/>
                    <a:pt x="6476838" y="1346726"/>
                    <a:pt x="6487387" y="1347141"/>
                  </a:cubicBezTo>
                  <a:close/>
                  <a:moveTo>
                    <a:pt x="6326317" y="1453459"/>
                  </a:moveTo>
                  <a:cubicBezTo>
                    <a:pt x="6309871" y="1462151"/>
                    <a:pt x="6293111" y="1471017"/>
                    <a:pt x="6276179" y="1479952"/>
                  </a:cubicBezTo>
                  <a:cubicBezTo>
                    <a:pt x="6280585" y="1477146"/>
                    <a:pt x="6284923" y="1474480"/>
                    <a:pt x="6289260" y="1471917"/>
                  </a:cubicBezTo>
                  <a:cubicBezTo>
                    <a:pt x="6302063" y="1464229"/>
                    <a:pt x="6315839" y="1457372"/>
                    <a:pt x="6330377" y="1451312"/>
                  </a:cubicBezTo>
                  <a:lnTo>
                    <a:pt x="6326317" y="1453459"/>
                  </a:lnTo>
                  <a:close/>
                  <a:moveTo>
                    <a:pt x="6142035" y="1574460"/>
                  </a:moveTo>
                  <a:cubicBezTo>
                    <a:pt x="6122986" y="1581213"/>
                    <a:pt x="6103242" y="1587550"/>
                    <a:pt x="6083187" y="1593334"/>
                  </a:cubicBezTo>
                  <a:cubicBezTo>
                    <a:pt x="6090682" y="1588312"/>
                    <a:pt x="6098246" y="1582944"/>
                    <a:pt x="6106053" y="1577057"/>
                  </a:cubicBezTo>
                  <a:cubicBezTo>
                    <a:pt x="6124305" y="1570927"/>
                    <a:pt x="6142105" y="1564451"/>
                    <a:pt x="6158933" y="1557837"/>
                  </a:cubicBezTo>
                  <a:cubicBezTo>
                    <a:pt x="6162126" y="1556590"/>
                    <a:pt x="6165248" y="1555343"/>
                    <a:pt x="6168267" y="1554097"/>
                  </a:cubicBezTo>
                  <a:cubicBezTo>
                    <a:pt x="6159731" y="1560850"/>
                    <a:pt x="6150883" y="1567776"/>
                    <a:pt x="6142035" y="1574494"/>
                  </a:cubicBezTo>
                  <a:close/>
                  <a:moveTo>
                    <a:pt x="5770938" y="1635030"/>
                  </a:moveTo>
                  <a:cubicBezTo>
                    <a:pt x="5768370" y="1635168"/>
                    <a:pt x="5765802" y="1635341"/>
                    <a:pt x="5763235" y="1635480"/>
                  </a:cubicBezTo>
                  <a:cubicBezTo>
                    <a:pt x="5765629" y="1635272"/>
                    <a:pt x="5768023" y="1635099"/>
                    <a:pt x="5770383" y="1634891"/>
                  </a:cubicBezTo>
                  <a:cubicBezTo>
                    <a:pt x="5770556" y="1634926"/>
                    <a:pt x="5770730" y="1634995"/>
                    <a:pt x="5770938" y="1635030"/>
                  </a:cubicBezTo>
                  <a:close/>
                  <a:moveTo>
                    <a:pt x="4824613" y="1252529"/>
                  </a:moveTo>
                  <a:cubicBezTo>
                    <a:pt x="4818888" y="1249828"/>
                    <a:pt x="4813128" y="1247092"/>
                    <a:pt x="4807473" y="1244391"/>
                  </a:cubicBezTo>
                  <a:lnTo>
                    <a:pt x="4803031" y="1241863"/>
                  </a:lnTo>
                  <a:cubicBezTo>
                    <a:pt x="4805009" y="1238954"/>
                    <a:pt x="4807021" y="1236010"/>
                    <a:pt x="4809069" y="1233067"/>
                  </a:cubicBezTo>
                  <a:cubicBezTo>
                    <a:pt x="4815557" y="1236945"/>
                    <a:pt x="4822011" y="1240893"/>
                    <a:pt x="4828499" y="1244806"/>
                  </a:cubicBezTo>
                  <a:lnTo>
                    <a:pt x="4830269" y="1245880"/>
                  </a:lnTo>
                  <a:cubicBezTo>
                    <a:pt x="4828361" y="1248096"/>
                    <a:pt x="4826487" y="1250313"/>
                    <a:pt x="4824613" y="1252529"/>
                  </a:cubicBezTo>
                  <a:close/>
                  <a:moveTo>
                    <a:pt x="4714655" y="1211491"/>
                  </a:moveTo>
                  <a:cubicBezTo>
                    <a:pt x="4707576" y="1207717"/>
                    <a:pt x="4700602" y="1204011"/>
                    <a:pt x="4693732" y="1200375"/>
                  </a:cubicBezTo>
                  <a:cubicBezTo>
                    <a:pt x="4694460" y="1198228"/>
                    <a:pt x="4695154" y="1196046"/>
                    <a:pt x="4695883" y="1193864"/>
                  </a:cubicBezTo>
                  <a:cubicBezTo>
                    <a:pt x="4702996" y="1197674"/>
                    <a:pt x="4710074" y="1201414"/>
                    <a:pt x="4717153" y="1205085"/>
                  </a:cubicBezTo>
                  <a:cubicBezTo>
                    <a:pt x="4716320" y="1207232"/>
                    <a:pt x="4715488" y="1209344"/>
                    <a:pt x="4714655" y="1211457"/>
                  </a:cubicBezTo>
                  <a:close/>
                  <a:moveTo>
                    <a:pt x="4688978" y="1197916"/>
                  </a:moveTo>
                  <a:cubicBezTo>
                    <a:pt x="4682871" y="1194730"/>
                    <a:pt x="4676834" y="1191579"/>
                    <a:pt x="4670866" y="1188496"/>
                  </a:cubicBezTo>
                  <a:lnTo>
                    <a:pt x="4667882" y="1186973"/>
                  </a:lnTo>
                  <a:cubicBezTo>
                    <a:pt x="4668541" y="1184583"/>
                    <a:pt x="4669235" y="1182194"/>
                    <a:pt x="4669929" y="1179769"/>
                  </a:cubicBezTo>
                  <a:cubicBezTo>
                    <a:pt x="4677007" y="1183683"/>
                    <a:pt x="4684086" y="1187561"/>
                    <a:pt x="4691164" y="1191336"/>
                  </a:cubicBezTo>
                  <a:lnTo>
                    <a:pt x="4688978" y="1197881"/>
                  </a:lnTo>
                  <a:close/>
                  <a:moveTo>
                    <a:pt x="4661636" y="1189501"/>
                  </a:moveTo>
                  <a:cubicBezTo>
                    <a:pt x="4660491" y="1193518"/>
                    <a:pt x="4659380" y="1197535"/>
                    <a:pt x="4658270" y="1201518"/>
                  </a:cubicBezTo>
                  <a:cubicBezTo>
                    <a:pt x="4651782" y="1198297"/>
                    <a:pt x="4644981" y="1194972"/>
                    <a:pt x="4637556" y="1191405"/>
                  </a:cubicBezTo>
                  <a:cubicBezTo>
                    <a:pt x="4638527" y="1187284"/>
                    <a:pt x="4639533" y="1183163"/>
                    <a:pt x="4640540" y="1179042"/>
                  </a:cubicBezTo>
                  <a:cubicBezTo>
                    <a:pt x="4647271" y="1182297"/>
                    <a:pt x="4654210" y="1185761"/>
                    <a:pt x="4661636" y="1189535"/>
                  </a:cubicBezTo>
                  <a:close/>
                  <a:moveTo>
                    <a:pt x="4577632" y="1183544"/>
                  </a:moveTo>
                  <a:cubicBezTo>
                    <a:pt x="4570761" y="1180601"/>
                    <a:pt x="4563857" y="1177692"/>
                    <a:pt x="4556986" y="1174852"/>
                  </a:cubicBezTo>
                  <a:lnTo>
                    <a:pt x="4558895" y="1162211"/>
                  </a:lnTo>
                  <a:cubicBezTo>
                    <a:pt x="4566077" y="1165120"/>
                    <a:pt x="4573121" y="1168029"/>
                    <a:pt x="4579852" y="1170904"/>
                  </a:cubicBezTo>
                  <a:lnTo>
                    <a:pt x="4577632" y="1183510"/>
                  </a:lnTo>
                  <a:close/>
                  <a:moveTo>
                    <a:pt x="4496542" y="1157121"/>
                  </a:moveTo>
                  <a:cubicBezTo>
                    <a:pt x="4497652" y="1157986"/>
                    <a:pt x="4498763" y="1158852"/>
                    <a:pt x="4499873" y="1159718"/>
                  </a:cubicBezTo>
                  <a:lnTo>
                    <a:pt x="4499873" y="1159718"/>
                  </a:lnTo>
                  <a:cubicBezTo>
                    <a:pt x="4510491" y="1167926"/>
                    <a:pt x="4521768" y="1176029"/>
                    <a:pt x="4533496" y="1183925"/>
                  </a:cubicBezTo>
                  <a:cubicBezTo>
                    <a:pt x="4501087" y="1170800"/>
                    <a:pt x="4468436" y="1158783"/>
                    <a:pt x="4436202" y="1148082"/>
                  </a:cubicBezTo>
                  <a:cubicBezTo>
                    <a:pt x="4431066" y="1143649"/>
                    <a:pt x="4426868" y="1140082"/>
                    <a:pt x="4422947" y="1136896"/>
                  </a:cubicBezTo>
                  <a:cubicBezTo>
                    <a:pt x="4419824" y="1134368"/>
                    <a:pt x="4416771" y="1131805"/>
                    <a:pt x="4413683" y="1129243"/>
                  </a:cubicBezTo>
                  <a:cubicBezTo>
                    <a:pt x="4440782" y="1137242"/>
                    <a:pt x="4468228" y="1146281"/>
                    <a:pt x="4495397" y="1156186"/>
                  </a:cubicBezTo>
                  <a:lnTo>
                    <a:pt x="4496542" y="1157086"/>
                  </a:lnTo>
                  <a:close/>
                  <a:moveTo>
                    <a:pt x="4206430" y="1107286"/>
                  </a:moveTo>
                  <a:cubicBezTo>
                    <a:pt x="4207471" y="1108983"/>
                    <a:pt x="4208547" y="1110680"/>
                    <a:pt x="4209587" y="1112377"/>
                  </a:cubicBezTo>
                  <a:cubicBezTo>
                    <a:pt x="4199352" y="1110057"/>
                    <a:pt x="4189844" y="1108014"/>
                    <a:pt x="4180753" y="1106144"/>
                  </a:cubicBezTo>
                  <a:cubicBezTo>
                    <a:pt x="4179226" y="1105832"/>
                    <a:pt x="4177700" y="1105555"/>
                    <a:pt x="4176139" y="1105243"/>
                  </a:cubicBezTo>
                  <a:lnTo>
                    <a:pt x="4173536" y="1104724"/>
                  </a:lnTo>
                  <a:lnTo>
                    <a:pt x="4173119" y="1103927"/>
                  </a:lnTo>
                  <a:cubicBezTo>
                    <a:pt x="4172634" y="1102992"/>
                    <a:pt x="4172148" y="1102057"/>
                    <a:pt x="4171662" y="1101122"/>
                  </a:cubicBezTo>
                  <a:cubicBezTo>
                    <a:pt x="4182349" y="1102854"/>
                    <a:pt x="4193800" y="1104862"/>
                    <a:pt x="4206430" y="1107252"/>
                  </a:cubicBezTo>
                  <a:close/>
                  <a:moveTo>
                    <a:pt x="4213127" y="1118057"/>
                  </a:moveTo>
                  <a:cubicBezTo>
                    <a:pt x="4214168" y="1119719"/>
                    <a:pt x="4215209" y="1121347"/>
                    <a:pt x="4216250" y="1122974"/>
                  </a:cubicBezTo>
                  <a:cubicBezTo>
                    <a:pt x="4206673" y="1120412"/>
                    <a:pt x="4197825" y="1118091"/>
                    <a:pt x="4189324" y="1115979"/>
                  </a:cubicBezTo>
                  <a:cubicBezTo>
                    <a:pt x="4186826" y="1115356"/>
                    <a:pt x="4184327" y="1114767"/>
                    <a:pt x="4181863" y="1114178"/>
                  </a:cubicBezTo>
                  <a:lnTo>
                    <a:pt x="4177977" y="1113278"/>
                  </a:lnTo>
                  <a:cubicBezTo>
                    <a:pt x="4177422" y="1112204"/>
                    <a:pt x="4176867" y="1111131"/>
                    <a:pt x="4176277" y="1110057"/>
                  </a:cubicBezTo>
                  <a:cubicBezTo>
                    <a:pt x="4188248" y="1112481"/>
                    <a:pt x="4200601" y="1115182"/>
                    <a:pt x="4213127" y="1118057"/>
                  </a:cubicBezTo>
                  <a:close/>
                  <a:moveTo>
                    <a:pt x="4292933" y="1167406"/>
                  </a:moveTo>
                  <a:cubicBezTo>
                    <a:pt x="4274300" y="1160134"/>
                    <a:pt x="4255979" y="1153277"/>
                    <a:pt x="4238318" y="1146904"/>
                  </a:cubicBezTo>
                  <a:cubicBezTo>
                    <a:pt x="4237242" y="1145346"/>
                    <a:pt x="4236201" y="1143788"/>
                    <a:pt x="4235126" y="1142229"/>
                  </a:cubicBezTo>
                  <a:cubicBezTo>
                    <a:pt x="4252058" y="1147632"/>
                    <a:pt x="4269164" y="1153311"/>
                    <a:pt x="4285993" y="1159198"/>
                  </a:cubicBezTo>
                  <a:cubicBezTo>
                    <a:pt x="4288283" y="1161969"/>
                    <a:pt x="4290608" y="1164670"/>
                    <a:pt x="4292933" y="1167406"/>
                  </a:cubicBezTo>
                  <a:close/>
                  <a:moveTo>
                    <a:pt x="4310282" y="1179250"/>
                  </a:moveTo>
                  <a:cubicBezTo>
                    <a:pt x="4334397" y="1188877"/>
                    <a:pt x="4359206" y="1199232"/>
                    <a:pt x="4384154" y="1210106"/>
                  </a:cubicBezTo>
                  <a:lnTo>
                    <a:pt x="4385681" y="1211665"/>
                  </a:lnTo>
                  <a:cubicBezTo>
                    <a:pt x="4387104" y="1213119"/>
                    <a:pt x="4388561" y="1214574"/>
                    <a:pt x="4390018" y="1215959"/>
                  </a:cubicBezTo>
                  <a:cubicBezTo>
                    <a:pt x="4393731" y="1219526"/>
                    <a:pt x="4397513" y="1223058"/>
                    <a:pt x="4401399" y="1226556"/>
                  </a:cubicBezTo>
                  <a:cubicBezTo>
                    <a:pt x="4373016" y="1213154"/>
                    <a:pt x="4345396" y="1200513"/>
                    <a:pt x="4319095" y="1188912"/>
                  </a:cubicBezTo>
                  <a:lnTo>
                    <a:pt x="4317950" y="1187631"/>
                  </a:lnTo>
                  <a:cubicBezTo>
                    <a:pt x="4316805" y="1186349"/>
                    <a:pt x="4315625" y="1185068"/>
                    <a:pt x="4314446" y="1183787"/>
                  </a:cubicBezTo>
                  <a:cubicBezTo>
                    <a:pt x="4313058" y="1182297"/>
                    <a:pt x="4311670" y="1180774"/>
                    <a:pt x="4310282" y="1179250"/>
                  </a:cubicBezTo>
                  <a:close/>
                  <a:moveTo>
                    <a:pt x="4523919" y="1320164"/>
                  </a:moveTo>
                  <a:lnTo>
                    <a:pt x="4523364" y="1319852"/>
                  </a:lnTo>
                  <a:cubicBezTo>
                    <a:pt x="4467604" y="1288996"/>
                    <a:pt x="4409970" y="1257101"/>
                    <a:pt x="4353377" y="1227110"/>
                  </a:cubicBezTo>
                  <a:cubicBezTo>
                    <a:pt x="4350428" y="1223959"/>
                    <a:pt x="4347340" y="1220634"/>
                    <a:pt x="4343905" y="1216790"/>
                  </a:cubicBezTo>
                  <a:cubicBezTo>
                    <a:pt x="4408443" y="1248443"/>
                    <a:pt x="4472288" y="1281862"/>
                    <a:pt x="4526764" y="1310709"/>
                  </a:cubicBezTo>
                  <a:cubicBezTo>
                    <a:pt x="4525862" y="1313861"/>
                    <a:pt x="4524890" y="1317012"/>
                    <a:pt x="4523919" y="1320129"/>
                  </a:cubicBezTo>
                  <a:close/>
                  <a:moveTo>
                    <a:pt x="4532906" y="1358085"/>
                  </a:moveTo>
                  <a:cubicBezTo>
                    <a:pt x="4529783" y="1356180"/>
                    <a:pt x="4526660" y="1354310"/>
                    <a:pt x="4523572" y="1352405"/>
                  </a:cubicBezTo>
                  <a:lnTo>
                    <a:pt x="4519338" y="1349843"/>
                  </a:lnTo>
                  <a:cubicBezTo>
                    <a:pt x="4520380" y="1347107"/>
                    <a:pt x="4521420" y="1344336"/>
                    <a:pt x="4522392" y="1341566"/>
                  </a:cubicBezTo>
                  <a:lnTo>
                    <a:pt x="4536583" y="1349773"/>
                  </a:lnTo>
                  <a:cubicBezTo>
                    <a:pt x="4535404" y="1352578"/>
                    <a:pt x="4534155" y="1355349"/>
                    <a:pt x="4532906" y="1358119"/>
                  </a:cubicBezTo>
                  <a:close/>
                  <a:moveTo>
                    <a:pt x="4541337" y="1352509"/>
                  </a:moveTo>
                  <a:lnTo>
                    <a:pt x="4554349" y="1359989"/>
                  </a:lnTo>
                  <a:cubicBezTo>
                    <a:pt x="4552927" y="1362795"/>
                    <a:pt x="4551469" y="1365565"/>
                    <a:pt x="4549977" y="1368336"/>
                  </a:cubicBezTo>
                  <a:lnTo>
                    <a:pt x="4546369" y="1366154"/>
                  </a:lnTo>
                  <a:cubicBezTo>
                    <a:pt x="4543454" y="1364422"/>
                    <a:pt x="4540574" y="1362691"/>
                    <a:pt x="4537659" y="1360924"/>
                  </a:cubicBezTo>
                  <a:cubicBezTo>
                    <a:pt x="4538908" y="1358119"/>
                    <a:pt x="4540157" y="1355314"/>
                    <a:pt x="4541372" y="1352475"/>
                  </a:cubicBezTo>
                  <a:close/>
                  <a:moveTo>
                    <a:pt x="4555459" y="1369894"/>
                  </a:moveTo>
                  <a:cubicBezTo>
                    <a:pt x="4556709" y="1367539"/>
                    <a:pt x="4557958" y="1365149"/>
                    <a:pt x="4559172" y="1362760"/>
                  </a:cubicBezTo>
                  <a:lnTo>
                    <a:pt x="4571178" y="1369617"/>
                  </a:lnTo>
                  <a:lnTo>
                    <a:pt x="4571074" y="1369790"/>
                  </a:lnTo>
                  <a:cubicBezTo>
                    <a:pt x="4570796" y="1370240"/>
                    <a:pt x="4570553" y="1370690"/>
                    <a:pt x="4570276" y="1371175"/>
                  </a:cubicBezTo>
                  <a:cubicBezTo>
                    <a:pt x="4565418" y="1370829"/>
                    <a:pt x="4560456" y="1370413"/>
                    <a:pt x="4555459" y="1369859"/>
                  </a:cubicBezTo>
                  <a:close/>
                  <a:moveTo>
                    <a:pt x="4573225" y="1376370"/>
                  </a:moveTo>
                  <a:cubicBezTo>
                    <a:pt x="4576764" y="1376578"/>
                    <a:pt x="4580303" y="1376751"/>
                    <a:pt x="4583877" y="1376889"/>
                  </a:cubicBezTo>
                  <a:lnTo>
                    <a:pt x="4586063" y="1378136"/>
                  </a:lnTo>
                  <a:cubicBezTo>
                    <a:pt x="4584190" y="1380699"/>
                    <a:pt x="4582177" y="1383365"/>
                    <a:pt x="4579956" y="1386240"/>
                  </a:cubicBezTo>
                  <a:lnTo>
                    <a:pt x="4577146" y="1384578"/>
                  </a:lnTo>
                  <a:cubicBezTo>
                    <a:pt x="4574925" y="1383262"/>
                    <a:pt x="4572704" y="1381946"/>
                    <a:pt x="4570484" y="1380630"/>
                  </a:cubicBezTo>
                  <a:cubicBezTo>
                    <a:pt x="4571386" y="1379210"/>
                    <a:pt x="4572323" y="1377790"/>
                    <a:pt x="4573225" y="1376370"/>
                  </a:cubicBezTo>
                  <a:close/>
                  <a:moveTo>
                    <a:pt x="5750639" y="1671150"/>
                  </a:moveTo>
                  <a:cubicBezTo>
                    <a:pt x="5739432" y="1670180"/>
                    <a:pt x="5728085" y="1669037"/>
                    <a:pt x="5716739" y="1667721"/>
                  </a:cubicBezTo>
                  <a:cubicBezTo>
                    <a:pt x="5714276" y="1666717"/>
                    <a:pt x="5711812" y="1665713"/>
                    <a:pt x="5709349" y="1664674"/>
                  </a:cubicBezTo>
                  <a:cubicBezTo>
                    <a:pt x="5719064" y="1665574"/>
                    <a:pt x="5729057" y="1666405"/>
                    <a:pt x="5739120" y="1667098"/>
                  </a:cubicBezTo>
                  <a:cubicBezTo>
                    <a:pt x="5742902" y="1668483"/>
                    <a:pt x="5746753" y="1669799"/>
                    <a:pt x="5750639" y="1671115"/>
                  </a:cubicBezTo>
                  <a:close/>
                  <a:moveTo>
                    <a:pt x="5758273" y="1668379"/>
                  </a:moveTo>
                  <a:cubicBezTo>
                    <a:pt x="5770591" y="1669072"/>
                    <a:pt x="5783013" y="1669591"/>
                    <a:pt x="5795296" y="1669972"/>
                  </a:cubicBezTo>
                  <a:cubicBezTo>
                    <a:pt x="5803311" y="1671946"/>
                    <a:pt x="5811361" y="1673747"/>
                    <a:pt x="5819411" y="1675375"/>
                  </a:cubicBezTo>
                  <a:cubicBezTo>
                    <a:pt x="5803832" y="1674821"/>
                    <a:pt x="5788148" y="1674024"/>
                    <a:pt x="5772569" y="1672916"/>
                  </a:cubicBezTo>
                  <a:cubicBezTo>
                    <a:pt x="5767815" y="1671496"/>
                    <a:pt x="5763061" y="1669972"/>
                    <a:pt x="5758273" y="1668414"/>
                  </a:cubicBezTo>
                  <a:close/>
                  <a:moveTo>
                    <a:pt x="5908690" y="1680535"/>
                  </a:moveTo>
                  <a:cubicBezTo>
                    <a:pt x="5931903" y="1679704"/>
                    <a:pt x="5954839" y="1678215"/>
                    <a:pt x="5977288" y="1676102"/>
                  </a:cubicBezTo>
                  <a:cubicBezTo>
                    <a:pt x="5955255" y="1679634"/>
                    <a:pt x="5932562" y="1681089"/>
                    <a:pt x="5908690" y="1680535"/>
                  </a:cubicBezTo>
                  <a:close/>
                  <a:moveTo>
                    <a:pt x="6209072" y="1602303"/>
                  </a:moveTo>
                  <a:cubicBezTo>
                    <a:pt x="6209974" y="1601714"/>
                    <a:pt x="6210911" y="1601126"/>
                    <a:pt x="6211848" y="1600537"/>
                  </a:cubicBezTo>
                  <a:cubicBezTo>
                    <a:pt x="6231661" y="1587966"/>
                    <a:pt x="6251161" y="1575672"/>
                    <a:pt x="6271321" y="1563897"/>
                  </a:cubicBezTo>
                  <a:cubicBezTo>
                    <a:pt x="6307511" y="1548694"/>
                    <a:pt x="6345263" y="1532071"/>
                    <a:pt x="6386484" y="1513163"/>
                  </a:cubicBezTo>
                  <a:cubicBezTo>
                    <a:pt x="6409073" y="1506514"/>
                    <a:pt x="6433084" y="1500973"/>
                    <a:pt x="6459524" y="1496263"/>
                  </a:cubicBezTo>
                  <a:cubicBezTo>
                    <a:pt x="6386588" y="1530305"/>
                    <a:pt x="6301265" y="1568538"/>
                    <a:pt x="6209107" y="1602269"/>
                  </a:cubicBezTo>
                  <a:close/>
                  <a:moveTo>
                    <a:pt x="6269031" y="1559395"/>
                  </a:moveTo>
                  <a:cubicBezTo>
                    <a:pt x="6244152" y="1569854"/>
                    <a:pt x="6222084" y="1578789"/>
                    <a:pt x="6201612" y="1586754"/>
                  </a:cubicBezTo>
                  <a:cubicBezTo>
                    <a:pt x="6188253" y="1591949"/>
                    <a:pt x="6173611" y="1597109"/>
                    <a:pt x="6157094" y="1602407"/>
                  </a:cubicBezTo>
                  <a:cubicBezTo>
                    <a:pt x="6167816" y="1595065"/>
                    <a:pt x="6178850" y="1587308"/>
                    <a:pt x="6191341" y="1578408"/>
                  </a:cubicBezTo>
                  <a:cubicBezTo>
                    <a:pt x="6198767" y="1575533"/>
                    <a:pt x="6205498" y="1572832"/>
                    <a:pt x="6211848" y="1570166"/>
                  </a:cubicBezTo>
                  <a:cubicBezTo>
                    <a:pt x="6300398" y="1532833"/>
                    <a:pt x="6384160" y="1492696"/>
                    <a:pt x="6458066" y="1457303"/>
                  </a:cubicBezTo>
                  <a:cubicBezTo>
                    <a:pt x="6473022" y="1455190"/>
                    <a:pt x="6488427" y="1453597"/>
                    <a:pt x="6504076" y="1452489"/>
                  </a:cubicBezTo>
                  <a:cubicBezTo>
                    <a:pt x="6463826" y="1471571"/>
                    <a:pt x="6424375" y="1490237"/>
                    <a:pt x="6384819" y="1508418"/>
                  </a:cubicBezTo>
                  <a:cubicBezTo>
                    <a:pt x="6352827" y="1517838"/>
                    <a:pt x="6323472" y="1529578"/>
                    <a:pt x="6297657" y="1543361"/>
                  </a:cubicBezTo>
                  <a:cubicBezTo>
                    <a:pt x="6289086" y="1547898"/>
                    <a:pt x="6280169" y="1552885"/>
                    <a:pt x="6269065" y="1559395"/>
                  </a:cubicBezTo>
                  <a:close/>
                  <a:moveTo>
                    <a:pt x="6420003" y="1453459"/>
                  </a:moveTo>
                  <a:cubicBezTo>
                    <a:pt x="6443285" y="1442065"/>
                    <a:pt x="6466394" y="1430741"/>
                    <a:pt x="6489364" y="1419590"/>
                  </a:cubicBezTo>
                  <a:cubicBezTo>
                    <a:pt x="6501301" y="1419105"/>
                    <a:pt x="6513792" y="1418862"/>
                    <a:pt x="6526595" y="1418932"/>
                  </a:cubicBezTo>
                  <a:cubicBezTo>
                    <a:pt x="6505811" y="1428801"/>
                    <a:pt x="6484888" y="1438810"/>
                    <a:pt x="6463826" y="1448922"/>
                  </a:cubicBezTo>
                  <a:lnTo>
                    <a:pt x="6456332" y="1452524"/>
                  </a:lnTo>
                  <a:cubicBezTo>
                    <a:pt x="6436623" y="1455329"/>
                    <a:pt x="6417470" y="1459069"/>
                    <a:pt x="6399149" y="1463675"/>
                  </a:cubicBezTo>
                  <a:cubicBezTo>
                    <a:pt x="6406123" y="1460247"/>
                    <a:pt x="6413098" y="1456853"/>
                    <a:pt x="6420003" y="1453459"/>
                  </a:cubicBezTo>
                  <a:close/>
                  <a:moveTo>
                    <a:pt x="6592279" y="1416438"/>
                  </a:moveTo>
                  <a:cubicBezTo>
                    <a:pt x="6605326" y="1410343"/>
                    <a:pt x="6618303" y="1404352"/>
                    <a:pt x="6631211" y="1398430"/>
                  </a:cubicBezTo>
                  <a:cubicBezTo>
                    <a:pt x="6638497" y="1400196"/>
                    <a:pt x="6645853" y="1402205"/>
                    <a:pt x="6653556" y="1404490"/>
                  </a:cubicBezTo>
                  <a:cubicBezTo>
                    <a:pt x="6642834" y="1409477"/>
                    <a:pt x="6632078" y="1414533"/>
                    <a:pt x="6621287" y="1419624"/>
                  </a:cubicBezTo>
                  <a:cubicBezTo>
                    <a:pt x="6611190" y="1418204"/>
                    <a:pt x="6601613" y="1417165"/>
                    <a:pt x="6592245" y="1416473"/>
                  </a:cubicBezTo>
                  <a:close/>
                  <a:moveTo>
                    <a:pt x="6818997" y="1402690"/>
                  </a:moveTo>
                  <a:cubicBezTo>
                    <a:pt x="6821634" y="1403971"/>
                    <a:pt x="6824237" y="1405252"/>
                    <a:pt x="6826839" y="1406464"/>
                  </a:cubicBezTo>
                  <a:lnTo>
                    <a:pt x="6819726" y="1410689"/>
                  </a:lnTo>
                  <a:cubicBezTo>
                    <a:pt x="6816811" y="1409512"/>
                    <a:pt x="6813897" y="1408334"/>
                    <a:pt x="6810982" y="1407088"/>
                  </a:cubicBezTo>
                  <a:lnTo>
                    <a:pt x="6818997" y="1402690"/>
                  </a:lnTo>
                  <a:close/>
                  <a:moveTo>
                    <a:pt x="6865458" y="1400958"/>
                  </a:moveTo>
                  <a:cubicBezTo>
                    <a:pt x="6866568" y="1401581"/>
                    <a:pt x="6867679" y="1402170"/>
                    <a:pt x="6868789" y="1402759"/>
                  </a:cubicBezTo>
                  <a:cubicBezTo>
                    <a:pt x="6867124" y="1403902"/>
                    <a:pt x="6865458" y="1405045"/>
                    <a:pt x="6863793" y="1406222"/>
                  </a:cubicBezTo>
                  <a:cubicBezTo>
                    <a:pt x="6862544" y="1405633"/>
                    <a:pt x="6861260" y="1405045"/>
                    <a:pt x="6860011" y="1404421"/>
                  </a:cubicBezTo>
                  <a:lnTo>
                    <a:pt x="6865424" y="1400958"/>
                  </a:lnTo>
                  <a:close/>
                  <a:moveTo>
                    <a:pt x="6870351" y="1397841"/>
                  </a:moveTo>
                  <a:lnTo>
                    <a:pt x="6875729" y="1394413"/>
                  </a:lnTo>
                  <a:lnTo>
                    <a:pt x="6876076" y="1394621"/>
                  </a:lnTo>
                  <a:cubicBezTo>
                    <a:pt x="6876909" y="1395105"/>
                    <a:pt x="6877742" y="1395625"/>
                    <a:pt x="6878540" y="1396110"/>
                  </a:cubicBezTo>
                  <a:cubicBezTo>
                    <a:pt x="6876874" y="1397253"/>
                    <a:pt x="6875174" y="1398395"/>
                    <a:pt x="6873508" y="1399538"/>
                  </a:cubicBezTo>
                  <a:cubicBezTo>
                    <a:pt x="6872467" y="1398984"/>
                    <a:pt x="6871392" y="1398395"/>
                    <a:pt x="6870351" y="1397841"/>
                  </a:cubicBezTo>
                  <a:close/>
                  <a:moveTo>
                    <a:pt x="6907131" y="1383088"/>
                  </a:moveTo>
                  <a:cubicBezTo>
                    <a:pt x="6908796" y="1382015"/>
                    <a:pt x="6910427" y="1380941"/>
                    <a:pt x="6912093" y="1379868"/>
                  </a:cubicBezTo>
                  <a:lnTo>
                    <a:pt x="6912891" y="1380422"/>
                  </a:lnTo>
                  <a:cubicBezTo>
                    <a:pt x="6911295" y="1381530"/>
                    <a:pt x="6909699" y="1382604"/>
                    <a:pt x="6908103" y="1383712"/>
                  </a:cubicBezTo>
                  <a:cubicBezTo>
                    <a:pt x="6907790" y="1383504"/>
                    <a:pt x="6907478" y="1383296"/>
                    <a:pt x="6907166" y="1383088"/>
                  </a:cubicBezTo>
                  <a:close/>
                  <a:moveTo>
                    <a:pt x="6916708" y="1376889"/>
                  </a:moveTo>
                  <a:cubicBezTo>
                    <a:pt x="6918408" y="1375781"/>
                    <a:pt x="6920143" y="1374708"/>
                    <a:pt x="6921843" y="1373599"/>
                  </a:cubicBezTo>
                  <a:lnTo>
                    <a:pt x="6922363" y="1373980"/>
                  </a:lnTo>
                  <a:cubicBezTo>
                    <a:pt x="6920698" y="1375089"/>
                    <a:pt x="6919033" y="1376231"/>
                    <a:pt x="6917367" y="1377340"/>
                  </a:cubicBezTo>
                  <a:lnTo>
                    <a:pt x="6916708" y="1376855"/>
                  </a:lnTo>
                  <a:close/>
                  <a:moveTo>
                    <a:pt x="6926492" y="1370690"/>
                  </a:moveTo>
                  <a:cubicBezTo>
                    <a:pt x="6928193" y="1369617"/>
                    <a:pt x="6929858" y="1368578"/>
                    <a:pt x="6931559" y="1367539"/>
                  </a:cubicBezTo>
                  <a:lnTo>
                    <a:pt x="6931801" y="1367712"/>
                  </a:lnTo>
                  <a:cubicBezTo>
                    <a:pt x="6931801" y="1367712"/>
                    <a:pt x="6931801" y="1367712"/>
                    <a:pt x="6931836" y="1367712"/>
                  </a:cubicBezTo>
                  <a:cubicBezTo>
                    <a:pt x="6930171" y="1368786"/>
                    <a:pt x="6928540" y="1369859"/>
                    <a:pt x="6926874" y="1370968"/>
                  </a:cubicBezTo>
                  <a:cubicBezTo>
                    <a:pt x="6926735" y="1370864"/>
                    <a:pt x="6926597" y="1370760"/>
                    <a:pt x="6926458" y="1370656"/>
                  </a:cubicBezTo>
                  <a:close/>
                  <a:moveTo>
                    <a:pt x="6931177" y="1360613"/>
                  </a:moveTo>
                  <a:cubicBezTo>
                    <a:pt x="6941864" y="1354448"/>
                    <a:pt x="6952273" y="1348734"/>
                    <a:pt x="6962440" y="1343436"/>
                  </a:cubicBezTo>
                  <a:cubicBezTo>
                    <a:pt x="6952516" y="1348942"/>
                    <a:pt x="6942350" y="1354899"/>
                    <a:pt x="6931975" y="1361271"/>
                  </a:cubicBezTo>
                  <a:lnTo>
                    <a:pt x="6931177" y="1360613"/>
                  </a:lnTo>
                  <a:close/>
                  <a:moveTo>
                    <a:pt x="6909456" y="1357392"/>
                  </a:moveTo>
                  <a:cubicBezTo>
                    <a:pt x="6908692" y="1356803"/>
                    <a:pt x="6907964" y="1356180"/>
                    <a:pt x="6907200" y="1355591"/>
                  </a:cubicBezTo>
                  <a:cubicBezTo>
                    <a:pt x="6909247" y="1354552"/>
                    <a:pt x="6911295" y="1353513"/>
                    <a:pt x="6913342" y="1352475"/>
                  </a:cubicBezTo>
                  <a:cubicBezTo>
                    <a:pt x="6914279" y="1353271"/>
                    <a:pt x="6915215" y="1354068"/>
                    <a:pt x="6916152" y="1354864"/>
                  </a:cubicBezTo>
                  <a:cubicBezTo>
                    <a:pt x="6914209" y="1355938"/>
                    <a:pt x="6912266" y="1357011"/>
                    <a:pt x="6910323" y="1358085"/>
                  </a:cubicBezTo>
                  <a:lnTo>
                    <a:pt x="6909456" y="1357392"/>
                  </a:lnTo>
                  <a:close/>
                  <a:moveTo>
                    <a:pt x="6898803" y="1348596"/>
                  </a:moveTo>
                  <a:cubicBezTo>
                    <a:pt x="6900989" y="1347557"/>
                    <a:pt x="6903175" y="1346553"/>
                    <a:pt x="6905396" y="1345514"/>
                  </a:cubicBezTo>
                  <a:lnTo>
                    <a:pt x="6905778" y="1345860"/>
                  </a:lnTo>
                  <a:cubicBezTo>
                    <a:pt x="6906923" y="1346864"/>
                    <a:pt x="6908068" y="1347903"/>
                    <a:pt x="6909213" y="1348907"/>
                  </a:cubicBezTo>
                  <a:cubicBezTo>
                    <a:pt x="6907131" y="1349981"/>
                    <a:pt x="6905049" y="1351020"/>
                    <a:pt x="6902967" y="1352094"/>
                  </a:cubicBezTo>
                  <a:cubicBezTo>
                    <a:pt x="6901579" y="1350951"/>
                    <a:pt x="6900191" y="1349773"/>
                    <a:pt x="6898803" y="1348596"/>
                  </a:cubicBezTo>
                  <a:close/>
                  <a:moveTo>
                    <a:pt x="6892349" y="1333635"/>
                  </a:moveTo>
                  <a:cubicBezTo>
                    <a:pt x="6889955" y="1334639"/>
                    <a:pt x="6887561" y="1335678"/>
                    <a:pt x="6885202" y="1336683"/>
                  </a:cubicBezTo>
                  <a:cubicBezTo>
                    <a:pt x="6883050" y="1334778"/>
                    <a:pt x="6880934" y="1332839"/>
                    <a:pt x="6878782" y="1330865"/>
                  </a:cubicBezTo>
                  <a:cubicBezTo>
                    <a:pt x="6881038" y="1329999"/>
                    <a:pt x="6883293" y="1329133"/>
                    <a:pt x="6885549" y="1328267"/>
                  </a:cubicBezTo>
                  <a:lnTo>
                    <a:pt x="6886347" y="1327956"/>
                  </a:lnTo>
                  <a:cubicBezTo>
                    <a:pt x="6888359" y="1329860"/>
                    <a:pt x="6890337" y="1331730"/>
                    <a:pt x="6892349" y="1333601"/>
                  </a:cubicBezTo>
                  <a:close/>
                  <a:moveTo>
                    <a:pt x="6840684" y="1312857"/>
                  </a:moveTo>
                  <a:cubicBezTo>
                    <a:pt x="6843668" y="1311852"/>
                    <a:pt x="6846652" y="1310813"/>
                    <a:pt x="6849636" y="1309809"/>
                  </a:cubicBezTo>
                  <a:cubicBezTo>
                    <a:pt x="6852377" y="1312614"/>
                    <a:pt x="6855153" y="1315385"/>
                    <a:pt x="6857929" y="1318121"/>
                  </a:cubicBezTo>
                  <a:cubicBezTo>
                    <a:pt x="6855084" y="1319159"/>
                    <a:pt x="6852239" y="1320198"/>
                    <a:pt x="6849393" y="1321237"/>
                  </a:cubicBezTo>
                  <a:cubicBezTo>
                    <a:pt x="6846548" y="1318536"/>
                    <a:pt x="6843668" y="1315800"/>
                    <a:pt x="6840684" y="1312857"/>
                  </a:cubicBezTo>
                  <a:close/>
                  <a:moveTo>
                    <a:pt x="6784993" y="1273100"/>
                  </a:moveTo>
                  <a:cubicBezTo>
                    <a:pt x="6788497" y="1272027"/>
                    <a:pt x="6792002" y="1270988"/>
                    <a:pt x="6795541" y="1269949"/>
                  </a:cubicBezTo>
                  <a:cubicBezTo>
                    <a:pt x="6798560" y="1273723"/>
                    <a:pt x="6801787" y="1277706"/>
                    <a:pt x="6805361" y="1282000"/>
                  </a:cubicBezTo>
                  <a:cubicBezTo>
                    <a:pt x="6801960" y="1283039"/>
                    <a:pt x="6798595" y="1284113"/>
                    <a:pt x="6795194" y="1285186"/>
                  </a:cubicBezTo>
                  <a:cubicBezTo>
                    <a:pt x="6791517" y="1280927"/>
                    <a:pt x="6788185" y="1276944"/>
                    <a:pt x="6784993" y="1273100"/>
                  </a:cubicBezTo>
                  <a:close/>
                  <a:moveTo>
                    <a:pt x="6749323" y="1255785"/>
                  </a:moveTo>
                  <a:cubicBezTo>
                    <a:pt x="6746096" y="1251940"/>
                    <a:pt x="6742835" y="1248062"/>
                    <a:pt x="6739538" y="1244183"/>
                  </a:cubicBezTo>
                  <a:cubicBezTo>
                    <a:pt x="6743807" y="1242833"/>
                    <a:pt x="6748074" y="1241551"/>
                    <a:pt x="6752377" y="1240235"/>
                  </a:cubicBezTo>
                  <a:cubicBezTo>
                    <a:pt x="6755812" y="1244668"/>
                    <a:pt x="6759282" y="1249101"/>
                    <a:pt x="6762752" y="1253568"/>
                  </a:cubicBezTo>
                  <a:cubicBezTo>
                    <a:pt x="6758727" y="1254780"/>
                    <a:pt x="6754667" y="1256062"/>
                    <a:pt x="6750607" y="1257343"/>
                  </a:cubicBezTo>
                  <a:lnTo>
                    <a:pt x="6749289" y="1255785"/>
                  </a:lnTo>
                  <a:close/>
                  <a:moveTo>
                    <a:pt x="6604007" y="1267767"/>
                  </a:moveTo>
                  <a:cubicBezTo>
                    <a:pt x="6592592" y="1272823"/>
                    <a:pt x="6580621" y="1278329"/>
                    <a:pt x="6568303" y="1284147"/>
                  </a:cubicBezTo>
                  <a:cubicBezTo>
                    <a:pt x="6560288" y="1282070"/>
                    <a:pt x="6552203" y="1280165"/>
                    <a:pt x="6544188" y="1278399"/>
                  </a:cubicBezTo>
                  <a:cubicBezTo>
                    <a:pt x="6557095" y="1271923"/>
                    <a:pt x="6569760" y="1265758"/>
                    <a:pt x="6581905" y="1260010"/>
                  </a:cubicBezTo>
                  <a:cubicBezTo>
                    <a:pt x="6589434" y="1262468"/>
                    <a:pt x="6596825" y="1265066"/>
                    <a:pt x="6604007" y="1267732"/>
                  </a:cubicBezTo>
                  <a:close/>
                  <a:moveTo>
                    <a:pt x="6474062" y="1309740"/>
                  </a:moveTo>
                  <a:cubicBezTo>
                    <a:pt x="6454319" y="1320579"/>
                    <a:pt x="6433570" y="1332354"/>
                    <a:pt x="6412334" y="1344717"/>
                  </a:cubicBezTo>
                  <a:cubicBezTo>
                    <a:pt x="6401370" y="1345998"/>
                    <a:pt x="6390544" y="1347730"/>
                    <a:pt x="6380065" y="1349912"/>
                  </a:cubicBezTo>
                  <a:cubicBezTo>
                    <a:pt x="6403625" y="1335159"/>
                    <a:pt x="6425624" y="1321791"/>
                    <a:pt x="6447067" y="1309151"/>
                  </a:cubicBezTo>
                  <a:cubicBezTo>
                    <a:pt x="6455985" y="1309082"/>
                    <a:pt x="6465041" y="1309290"/>
                    <a:pt x="6474097" y="1309740"/>
                  </a:cubicBezTo>
                  <a:close/>
                  <a:moveTo>
                    <a:pt x="6362161" y="1394101"/>
                  </a:moveTo>
                  <a:cubicBezTo>
                    <a:pt x="6339087" y="1400681"/>
                    <a:pt x="6317504" y="1409339"/>
                    <a:pt x="6297657" y="1420005"/>
                  </a:cubicBezTo>
                  <a:cubicBezTo>
                    <a:pt x="6333222" y="1397911"/>
                    <a:pt x="6373889" y="1373045"/>
                    <a:pt x="6414174" y="1349531"/>
                  </a:cubicBezTo>
                  <a:cubicBezTo>
                    <a:pt x="6424305" y="1348353"/>
                    <a:pt x="6434854" y="1347557"/>
                    <a:pt x="6445645" y="1347107"/>
                  </a:cubicBezTo>
                  <a:cubicBezTo>
                    <a:pt x="6419760" y="1361271"/>
                    <a:pt x="6392348" y="1376682"/>
                    <a:pt x="6362161" y="1394101"/>
                  </a:cubicBezTo>
                  <a:close/>
                  <a:moveTo>
                    <a:pt x="6182528" y="1542772"/>
                  </a:moveTo>
                  <a:cubicBezTo>
                    <a:pt x="6174235" y="1546235"/>
                    <a:pt x="6165838" y="1549664"/>
                    <a:pt x="6156851" y="1553196"/>
                  </a:cubicBezTo>
                  <a:cubicBezTo>
                    <a:pt x="6144533" y="1558045"/>
                    <a:pt x="6131661" y="1562824"/>
                    <a:pt x="6118510" y="1567430"/>
                  </a:cubicBezTo>
                  <a:cubicBezTo>
                    <a:pt x="6125103" y="1562200"/>
                    <a:pt x="6131973" y="1556590"/>
                    <a:pt x="6139259" y="1550426"/>
                  </a:cubicBezTo>
                  <a:cubicBezTo>
                    <a:pt x="6148940" y="1546582"/>
                    <a:pt x="6158552" y="1542599"/>
                    <a:pt x="6167885" y="1538582"/>
                  </a:cubicBezTo>
                  <a:cubicBezTo>
                    <a:pt x="6185304" y="1531171"/>
                    <a:pt x="6200536" y="1524279"/>
                    <a:pt x="6214693" y="1517457"/>
                  </a:cubicBezTo>
                  <a:cubicBezTo>
                    <a:pt x="6203416" y="1526149"/>
                    <a:pt x="6192556" y="1534807"/>
                    <a:pt x="6182528" y="1542772"/>
                  </a:cubicBezTo>
                  <a:close/>
                  <a:moveTo>
                    <a:pt x="6066567" y="1597974"/>
                  </a:moveTo>
                  <a:cubicBezTo>
                    <a:pt x="6043804" y="1604139"/>
                    <a:pt x="6020349" y="1609749"/>
                    <a:pt x="5996476" y="1614701"/>
                  </a:cubicBezTo>
                  <a:cubicBezTo>
                    <a:pt x="6007475" y="1610511"/>
                    <a:pt x="6018267" y="1605628"/>
                    <a:pt x="6029266" y="1599879"/>
                  </a:cubicBezTo>
                  <a:cubicBezTo>
                    <a:pt x="6049808" y="1594546"/>
                    <a:pt x="6070314" y="1588589"/>
                    <a:pt x="6090474" y="1582148"/>
                  </a:cubicBezTo>
                  <a:cubicBezTo>
                    <a:pt x="6082355" y="1587897"/>
                    <a:pt x="6074478" y="1593126"/>
                    <a:pt x="6066601" y="1597974"/>
                  </a:cubicBezTo>
                  <a:close/>
                  <a:moveTo>
                    <a:pt x="5985859" y="1613212"/>
                  </a:moveTo>
                  <a:cubicBezTo>
                    <a:pt x="5952409" y="1624709"/>
                    <a:pt x="5917087" y="1630077"/>
                    <a:pt x="5878120" y="1629627"/>
                  </a:cubicBezTo>
                  <a:cubicBezTo>
                    <a:pt x="5881070" y="1629211"/>
                    <a:pt x="5883950" y="1628831"/>
                    <a:pt x="5886726" y="1628415"/>
                  </a:cubicBezTo>
                  <a:cubicBezTo>
                    <a:pt x="5926698" y="1622666"/>
                    <a:pt x="5966185" y="1615151"/>
                    <a:pt x="6004422" y="1606043"/>
                  </a:cubicBezTo>
                  <a:cubicBezTo>
                    <a:pt x="5998246" y="1608675"/>
                    <a:pt x="5992104" y="1611030"/>
                    <a:pt x="5985859" y="1613212"/>
                  </a:cubicBezTo>
                  <a:close/>
                  <a:moveTo>
                    <a:pt x="4944738" y="1273481"/>
                  </a:moveTo>
                  <a:cubicBezTo>
                    <a:pt x="4942206" y="1274416"/>
                    <a:pt x="4939707" y="1275386"/>
                    <a:pt x="4937244" y="1276321"/>
                  </a:cubicBezTo>
                  <a:cubicBezTo>
                    <a:pt x="4929610" y="1271022"/>
                    <a:pt x="4921977" y="1265724"/>
                    <a:pt x="4914309" y="1260494"/>
                  </a:cubicBezTo>
                  <a:cubicBezTo>
                    <a:pt x="4916598" y="1259144"/>
                    <a:pt x="4918923" y="1257793"/>
                    <a:pt x="4921283" y="1256477"/>
                  </a:cubicBezTo>
                  <a:cubicBezTo>
                    <a:pt x="4929124" y="1262122"/>
                    <a:pt x="4936931" y="1267802"/>
                    <a:pt x="4944738" y="1273481"/>
                  </a:cubicBezTo>
                  <a:close/>
                  <a:moveTo>
                    <a:pt x="4904905" y="1260183"/>
                  </a:moveTo>
                  <a:cubicBezTo>
                    <a:pt x="4902927" y="1261395"/>
                    <a:pt x="4900984" y="1262607"/>
                    <a:pt x="4899041" y="1263819"/>
                  </a:cubicBezTo>
                  <a:cubicBezTo>
                    <a:pt x="4891755" y="1259559"/>
                    <a:pt x="4884433" y="1255265"/>
                    <a:pt x="4877077" y="1250971"/>
                  </a:cubicBezTo>
                  <a:cubicBezTo>
                    <a:pt x="4879263" y="1249239"/>
                    <a:pt x="4881449" y="1247473"/>
                    <a:pt x="4883670" y="1245742"/>
                  </a:cubicBezTo>
                  <a:cubicBezTo>
                    <a:pt x="4890783" y="1250521"/>
                    <a:pt x="4897862" y="1255334"/>
                    <a:pt x="4904940" y="1260183"/>
                  </a:cubicBezTo>
                  <a:close/>
                  <a:moveTo>
                    <a:pt x="4860075" y="1246988"/>
                  </a:moveTo>
                  <a:lnTo>
                    <a:pt x="4867778" y="1251906"/>
                  </a:lnTo>
                  <a:cubicBezTo>
                    <a:pt x="4865245" y="1254018"/>
                    <a:pt x="4862747" y="1256131"/>
                    <a:pt x="4860248" y="1258243"/>
                  </a:cubicBezTo>
                  <a:cubicBezTo>
                    <a:pt x="4852892" y="1253707"/>
                    <a:pt x="4845536" y="1249205"/>
                    <a:pt x="4838146" y="1244703"/>
                  </a:cubicBezTo>
                  <a:cubicBezTo>
                    <a:pt x="4840158" y="1242417"/>
                    <a:pt x="4842171" y="1240097"/>
                    <a:pt x="4844218" y="1237811"/>
                  </a:cubicBezTo>
                  <a:lnTo>
                    <a:pt x="4860040" y="1246988"/>
                  </a:lnTo>
                  <a:close/>
                  <a:moveTo>
                    <a:pt x="4804593" y="1230365"/>
                  </a:moveTo>
                  <a:cubicBezTo>
                    <a:pt x="4802545" y="1233344"/>
                    <a:pt x="4800533" y="1236287"/>
                    <a:pt x="4798521" y="1239231"/>
                  </a:cubicBezTo>
                  <a:cubicBezTo>
                    <a:pt x="4791546" y="1235214"/>
                    <a:pt x="4784572" y="1231162"/>
                    <a:pt x="4777563" y="1227179"/>
                  </a:cubicBezTo>
                  <a:cubicBezTo>
                    <a:pt x="4779332" y="1223993"/>
                    <a:pt x="4781137" y="1220807"/>
                    <a:pt x="4782975" y="1217621"/>
                  </a:cubicBezTo>
                  <a:cubicBezTo>
                    <a:pt x="4790193" y="1221846"/>
                    <a:pt x="4797410" y="1226071"/>
                    <a:pt x="4804593" y="1230365"/>
                  </a:cubicBezTo>
                  <a:close/>
                  <a:moveTo>
                    <a:pt x="4632628" y="1189085"/>
                  </a:moveTo>
                  <a:cubicBezTo>
                    <a:pt x="4624960" y="1185449"/>
                    <a:pt x="4618090" y="1182263"/>
                    <a:pt x="4611740" y="1179354"/>
                  </a:cubicBezTo>
                  <a:cubicBezTo>
                    <a:pt x="4612607" y="1175163"/>
                    <a:pt x="4613475" y="1170973"/>
                    <a:pt x="4614342" y="1166748"/>
                  </a:cubicBezTo>
                  <a:cubicBezTo>
                    <a:pt x="4622080" y="1170280"/>
                    <a:pt x="4629054" y="1173536"/>
                    <a:pt x="4635612" y="1176653"/>
                  </a:cubicBezTo>
                  <a:cubicBezTo>
                    <a:pt x="4634606" y="1180808"/>
                    <a:pt x="4633600" y="1184929"/>
                    <a:pt x="4632628" y="1189050"/>
                  </a:cubicBezTo>
                  <a:close/>
                  <a:moveTo>
                    <a:pt x="4551920" y="1172774"/>
                  </a:moveTo>
                  <a:cubicBezTo>
                    <a:pt x="4533981" y="1165467"/>
                    <a:pt x="4516077" y="1158541"/>
                    <a:pt x="4498589" y="1152168"/>
                  </a:cubicBezTo>
                  <a:cubicBezTo>
                    <a:pt x="4494495" y="1148948"/>
                    <a:pt x="4490400" y="1145692"/>
                    <a:pt x="4486445" y="1142541"/>
                  </a:cubicBezTo>
                  <a:cubicBezTo>
                    <a:pt x="4481344" y="1138489"/>
                    <a:pt x="4476000" y="1134229"/>
                    <a:pt x="4470553" y="1130039"/>
                  </a:cubicBezTo>
                  <a:cubicBezTo>
                    <a:pt x="4498346" y="1139043"/>
                    <a:pt x="4526313" y="1149155"/>
                    <a:pt x="4553829" y="1160168"/>
                  </a:cubicBezTo>
                  <a:lnTo>
                    <a:pt x="4551920" y="1172774"/>
                  </a:lnTo>
                  <a:close/>
                  <a:moveTo>
                    <a:pt x="4403863" y="1127823"/>
                  </a:moveTo>
                  <a:cubicBezTo>
                    <a:pt x="4409033" y="1132152"/>
                    <a:pt x="4414238" y="1136446"/>
                    <a:pt x="4419443" y="1140705"/>
                  </a:cubicBezTo>
                  <a:lnTo>
                    <a:pt x="4419443" y="1140705"/>
                  </a:lnTo>
                  <a:cubicBezTo>
                    <a:pt x="4420726" y="1141744"/>
                    <a:pt x="4422045" y="1142818"/>
                    <a:pt x="4423329" y="1143926"/>
                  </a:cubicBezTo>
                  <a:cubicBezTo>
                    <a:pt x="4400775" y="1136654"/>
                    <a:pt x="4378186" y="1129970"/>
                    <a:pt x="4356084" y="1123979"/>
                  </a:cubicBezTo>
                  <a:cubicBezTo>
                    <a:pt x="4351365" y="1119442"/>
                    <a:pt x="4346680" y="1114905"/>
                    <a:pt x="4341996" y="1110334"/>
                  </a:cubicBezTo>
                  <a:cubicBezTo>
                    <a:pt x="4361774" y="1114975"/>
                    <a:pt x="4381691" y="1120135"/>
                    <a:pt x="4401295" y="1125710"/>
                  </a:cubicBezTo>
                  <a:lnTo>
                    <a:pt x="4403828" y="1127823"/>
                  </a:lnTo>
                  <a:close/>
                  <a:moveTo>
                    <a:pt x="4345813" y="1121277"/>
                  </a:moveTo>
                  <a:cubicBezTo>
                    <a:pt x="4329054" y="1116879"/>
                    <a:pt x="4312225" y="1112793"/>
                    <a:pt x="4295674" y="1109087"/>
                  </a:cubicBezTo>
                  <a:cubicBezTo>
                    <a:pt x="4292690" y="1105659"/>
                    <a:pt x="4289741" y="1102161"/>
                    <a:pt x="4286791" y="1098698"/>
                  </a:cubicBezTo>
                  <a:cubicBezTo>
                    <a:pt x="4301954" y="1101538"/>
                    <a:pt x="4317291" y="1104724"/>
                    <a:pt x="4332454" y="1108152"/>
                  </a:cubicBezTo>
                  <a:cubicBezTo>
                    <a:pt x="4336895" y="1112550"/>
                    <a:pt x="4341337" y="1116949"/>
                    <a:pt x="4345813" y="1121277"/>
                  </a:cubicBezTo>
                  <a:close/>
                  <a:moveTo>
                    <a:pt x="4287242" y="1107217"/>
                  </a:moveTo>
                  <a:cubicBezTo>
                    <a:pt x="4273675" y="1104274"/>
                    <a:pt x="4259900" y="1101503"/>
                    <a:pt x="4246264" y="1099010"/>
                  </a:cubicBezTo>
                  <a:cubicBezTo>
                    <a:pt x="4244320" y="1096308"/>
                    <a:pt x="4242412" y="1093642"/>
                    <a:pt x="4240504" y="1090906"/>
                  </a:cubicBezTo>
                  <a:cubicBezTo>
                    <a:pt x="4253308" y="1092811"/>
                    <a:pt x="4266146" y="1094923"/>
                    <a:pt x="4278776" y="1097209"/>
                  </a:cubicBezTo>
                  <a:cubicBezTo>
                    <a:pt x="4281586" y="1100568"/>
                    <a:pt x="4284432" y="1103893"/>
                    <a:pt x="4287242" y="1107217"/>
                  </a:cubicBezTo>
                  <a:close/>
                  <a:moveTo>
                    <a:pt x="4238873" y="1097659"/>
                  </a:moveTo>
                  <a:cubicBezTo>
                    <a:pt x="4227353" y="1095616"/>
                    <a:pt x="4215382" y="1093642"/>
                    <a:pt x="4203168" y="1091806"/>
                  </a:cubicBezTo>
                  <a:cubicBezTo>
                    <a:pt x="4201919" y="1089728"/>
                    <a:pt x="4200670" y="1087616"/>
                    <a:pt x="4199421" y="1085503"/>
                  </a:cubicBezTo>
                  <a:cubicBezTo>
                    <a:pt x="4210316" y="1086750"/>
                    <a:pt x="4221732" y="1088205"/>
                    <a:pt x="4233356" y="1089867"/>
                  </a:cubicBezTo>
                  <a:cubicBezTo>
                    <a:pt x="4235195" y="1092464"/>
                    <a:pt x="4236999" y="1095062"/>
                    <a:pt x="4238873" y="1097659"/>
                  </a:cubicBezTo>
                  <a:close/>
                  <a:moveTo>
                    <a:pt x="4200045" y="1096759"/>
                  </a:moveTo>
                  <a:cubicBezTo>
                    <a:pt x="4201052" y="1098421"/>
                    <a:pt x="4202023" y="1100049"/>
                    <a:pt x="4203030" y="1101711"/>
                  </a:cubicBezTo>
                  <a:cubicBezTo>
                    <a:pt x="4191822" y="1099633"/>
                    <a:pt x="4181690" y="1097867"/>
                    <a:pt x="4172183" y="1096343"/>
                  </a:cubicBezTo>
                  <a:cubicBezTo>
                    <a:pt x="4171419" y="1096205"/>
                    <a:pt x="4170621" y="1096101"/>
                    <a:pt x="4169858" y="1095997"/>
                  </a:cubicBezTo>
                  <a:lnTo>
                    <a:pt x="4168956" y="1095858"/>
                  </a:lnTo>
                  <a:cubicBezTo>
                    <a:pt x="4168366" y="1094681"/>
                    <a:pt x="4167776" y="1093538"/>
                    <a:pt x="4167186" y="1092360"/>
                  </a:cubicBezTo>
                  <a:cubicBezTo>
                    <a:pt x="4177874" y="1093642"/>
                    <a:pt x="4188873" y="1095131"/>
                    <a:pt x="4200045" y="1096793"/>
                  </a:cubicBezTo>
                  <a:close/>
                  <a:moveTo>
                    <a:pt x="4166943" y="1103477"/>
                  </a:moveTo>
                  <a:cubicBezTo>
                    <a:pt x="4156326" y="1101399"/>
                    <a:pt x="4145361" y="1099391"/>
                    <a:pt x="4134362" y="1097520"/>
                  </a:cubicBezTo>
                  <a:lnTo>
                    <a:pt x="4133529" y="1095581"/>
                  </a:lnTo>
                  <a:cubicBezTo>
                    <a:pt x="4144702" y="1097036"/>
                    <a:pt x="4155111" y="1098525"/>
                    <a:pt x="4165243" y="1100118"/>
                  </a:cubicBezTo>
                  <a:cubicBezTo>
                    <a:pt x="4165833" y="1101226"/>
                    <a:pt x="4166388" y="1102369"/>
                    <a:pt x="4166978" y="1103477"/>
                  </a:cubicBezTo>
                  <a:close/>
                  <a:moveTo>
                    <a:pt x="4171211" y="1111685"/>
                  </a:moveTo>
                  <a:cubicBezTo>
                    <a:pt x="4159691" y="1108949"/>
                    <a:pt x="4148241" y="1106386"/>
                    <a:pt x="4137137" y="1103997"/>
                  </a:cubicBezTo>
                  <a:lnTo>
                    <a:pt x="4136513" y="1102507"/>
                  </a:lnTo>
                  <a:cubicBezTo>
                    <a:pt x="4146576" y="1104274"/>
                    <a:pt x="4157471" y="1106317"/>
                    <a:pt x="4169684" y="1108741"/>
                  </a:cubicBezTo>
                  <a:cubicBezTo>
                    <a:pt x="4170205" y="1109711"/>
                    <a:pt x="4170691" y="1110715"/>
                    <a:pt x="4171211" y="1111685"/>
                  </a:cubicBezTo>
                  <a:close/>
                  <a:moveTo>
                    <a:pt x="4220275" y="1129243"/>
                  </a:moveTo>
                  <a:cubicBezTo>
                    <a:pt x="4221177" y="1130662"/>
                    <a:pt x="4222114" y="1132082"/>
                    <a:pt x="4223016" y="1133468"/>
                  </a:cubicBezTo>
                  <a:cubicBezTo>
                    <a:pt x="4214029" y="1130662"/>
                    <a:pt x="4205771" y="1128169"/>
                    <a:pt x="4197894" y="1125814"/>
                  </a:cubicBezTo>
                  <a:cubicBezTo>
                    <a:pt x="4194251" y="1124741"/>
                    <a:pt x="4190607" y="1123702"/>
                    <a:pt x="4186964" y="1122697"/>
                  </a:cubicBezTo>
                  <a:lnTo>
                    <a:pt x="4182315" y="1121381"/>
                  </a:lnTo>
                  <a:lnTo>
                    <a:pt x="4181239" y="1119407"/>
                  </a:lnTo>
                  <a:cubicBezTo>
                    <a:pt x="4181239" y="1119407"/>
                    <a:pt x="4181135" y="1119200"/>
                    <a:pt x="4181065" y="1119096"/>
                  </a:cubicBezTo>
                  <a:cubicBezTo>
                    <a:pt x="4195292" y="1122593"/>
                    <a:pt x="4208130" y="1125883"/>
                    <a:pt x="4220240" y="1129173"/>
                  </a:cubicBezTo>
                  <a:close/>
                  <a:moveTo>
                    <a:pt x="4227110" y="1139701"/>
                  </a:moveTo>
                  <a:cubicBezTo>
                    <a:pt x="4228047" y="1141121"/>
                    <a:pt x="4229019" y="1142541"/>
                    <a:pt x="4229955" y="1143926"/>
                  </a:cubicBezTo>
                  <a:cubicBezTo>
                    <a:pt x="4222114" y="1141156"/>
                    <a:pt x="4214307" y="1138385"/>
                    <a:pt x="4206465" y="1135719"/>
                  </a:cubicBezTo>
                  <a:cubicBezTo>
                    <a:pt x="4201052" y="1133883"/>
                    <a:pt x="4195708" y="1132117"/>
                    <a:pt x="4190330" y="1130351"/>
                  </a:cubicBezTo>
                  <a:lnTo>
                    <a:pt x="4186479" y="1129104"/>
                  </a:lnTo>
                  <a:cubicBezTo>
                    <a:pt x="4186131" y="1128481"/>
                    <a:pt x="4185784" y="1127857"/>
                    <a:pt x="4185472" y="1127234"/>
                  </a:cubicBezTo>
                  <a:cubicBezTo>
                    <a:pt x="4199247" y="1131182"/>
                    <a:pt x="4213231" y="1135372"/>
                    <a:pt x="4227110" y="1139736"/>
                  </a:cubicBezTo>
                  <a:close/>
                  <a:moveTo>
                    <a:pt x="4307402" y="1183752"/>
                  </a:moveTo>
                  <a:cubicBezTo>
                    <a:pt x="4285716" y="1174298"/>
                    <a:pt x="4265556" y="1165813"/>
                    <a:pt x="4246055" y="1157883"/>
                  </a:cubicBezTo>
                  <a:cubicBezTo>
                    <a:pt x="4245015" y="1156428"/>
                    <a:pt x="4244008" y="1155008"/>
                    <a:pt x="4242967" y="1153554"/>
                  </a:cubicBezTo>
                  <a:cubicBezTo>
                    <a:pt x="4261496" y="1160272"/>
                    <a:pt x="4280476" y="1167475"/>
                    <a:pt x="4299525" y="1174956"/>
                  </a:cubicBezTo>
                  <a:cubicBezTo>
                    <a:pt x="4302128" y="1177899"/>
                    <a:pt x="4304765" y="1180843"/>
                    <a:pt x="4307402" y="1183752"/>
                  </a:cubicBezTo>
                  <a:close/>
                  <a:moveTo>
                    <a:pt x="4339706" y="1219907"/>
                  </a:moveTo>
                  <a:cubicBezTo>
                    <a:pt x="4312433" y="1205569"/>
                    <a:pt x="4287242" y="1192617"/>
                    <a:pt x="4262953" y="1180531"/>
                  </a:cubicBezTo>
                  <a:cubicBezTo>
                    <a:pt x="4262086" y="1179423"/>
                    <a:pt x="4261218" y="1178315"/>
                    <a:pt x="4260351" y="1177207"/>
                  </a:cubicBezTo>
                  <a:cubicBezTo>
                    <a:pt x="4283252" y="1187665"/>
                    <a:pt x="4307194" y="1198955"/>
                    <a:pt x="4331621" y="1210833"/>
                  </a:cubicBezTo>
                  <a:cubicBezTo>
                    <a:pt x="4334466" y="1214089"/>
                    <a:pt x="4337138" y="1217067"/>
                    <a:pt x="4339671" y="1219907"/>
                  </a:cubicBezTo>
                  <a:close/>
                  <a:moveTo>
                    <a:pt x="4520657" y="1324181"/>
                  </a:moveTo>
                  <a:lnTo>
                    <a:pt x="4522357" y="1325116"/>
                  </a:lnTo>
                  <a:cubicBezTo>
                    <a:pt x="4521524" y="1327713"/>
                    <a:pt x="4520657" y="1330276"/>
                    <a:pt x="4519790" y="1332839"/>
                  </a:cubicBezTo>
                  <a:cubicBezTo>
                    <a:pt x="4518055" y="1332285"/>
                    <a:pt x="4516285" y="1331696"/>
                    <a:pt x="4514515" y="1331072"/>
                  </a:cubicBezTo>
                  <a:cubicBezTo>
                    <a:pt x="4497860" y="1321411"/>
                    <a:pt x="4481309" y="1311783"/>
                    <a:pt x="4464897" y="1302225"/>
                  </a:cubicBezTo>
                  <a:cubicBezTo>
                    <a:pt x="4436549" y="1285706"/>
                    <a:pt x="4408374" y="1269291"/>
                    <a:pt x="4380338" y="1253153"/>
                  </a:cubicBezTo>
                  <a:cubicBezTo>
                    <a:pt x="4375168" y="1248616"/>
                    <a:pt x="4370136" y="1243941"/>
                    <a:pt x="4365244" y="1239196"/>
                  </a:cubicBezTo>
                  <a:cubicBezTo>
                    <a:pt x="4417222" y="1266936"/>
                    <a:pt x="4469755" y="1296026"/>
                    <a:pt x="4520657" y="1324181"/>
                  </a:cubicBezTo>
                  <a:close/>
                  <a:moveTo>
                    <a:pt x="4621525" y="1392370"/>
                  </a:moveTo>
                  <a:lnTo>
                    <a:pt x="4619061" y="1390984"/>
                  </a:lnTo>
                  <a:cubicBezTo>
                    <a:pt x="4621039" y="1390603"/>
                    <a:pt x="4622982" y="1390222"/>
                    <a:pt x="4624960" y="1389807"/>
                  </a:cubicBezTo>
                  <a:cubicBezTo>
                    <a:pt x="4623849" y="1390638"/>
                    <a:pt x="4622705" y="1391504"/>
                    <a:pt x="4621490" y="1392370"/>
                  </a:cubicBezTo>
                  <a:close/>
                  <a:moveTo>
                    <a:pt x="4661671" y="1382465"/>
                  </a:moveTo>
                  <a:cubicBezTo>
                    <a:pt x="4678326" y="1391296"/>
                    <a:pt x="4695120" y="1400196"/>
                    <a:pt x="4711948" y="1409027"/>
                  </a:cubicBezTo>
                  <a:cubicBezTo>
                    <a:pt x="4738041" y="1422741"/>
                    <a:pt x="4762087" y="1435000"/>
                    <a:pt x="4785474" y="1446533"/>
                  </a:cubicBezTo>
                  <a:cubicBezTo>
                    <a:pt x="4924163" y="1514929"/>
                    <a:pt x="5065697" y="1565941"/>
                    <a:pt x="5206120" y="1598251"/>
                  </a:cubicBezTo>
                  <a:cubicBezTo>
                    <a:pt x="5289847" y="1617506"/>
                    <a:pt x="5374511" y="1630250"/>
                    <a:pt x="5457752" y="1636172"/>
                  </a:cubicBezTo>
                  <a:lnTo>
                    <a:pt x="5458480" y="1636588"/>
                  </a:lnTo>
                  <a:cubicBezTo>
                    <a:pt x="5232040" y="1626926"/>
                    <a:pt x="5007994" y="1568746"/>
                    <a:pt x="4792344" y="1463606"/>
                  </a:cubicBezTo>
                  <a:cubicBezTo>
                    <a:pt x="4768541" y="1452004"/>
                    <a:pt x="4744530" y="1439814"/>
                    <a:pt x="4718923" y="1426308"/>
                  </a:cubicBezTo>
                  <a:cubicBezTo>
                    <a:pt x="4698173" y="1415365"/>
                    <a:pt x="4676348" y="1403694"/>
                    <a:pt x="4648589" y="1388629"/>
                  </a:cubicBezTo>
                  <a:cubicBezTo>
                    <a:pt x="4652753" y="1386794"/>
                    <a:pt x="4656778" y="1384924"/>
                    <a:pt x="4660560" y="1383054"/>
                  </a:cubicBezTo>
                  <a:lnTo>
                    <a:pt x="4661705" y="1382500"/>
                  </a:lnTo>
                  <a:close/>
                  <a:moveTo>
                    <a:pt x="5649460" y="1658267"/>
                  </a:moveTo>
                  <a:cubicBezTo>
                    <a:pt x="5642485" y="1657090"/>
                    <a:pt x="5635476" y="1655843"/>
                    <a:pt x="5628467" y="1654527"/>
                  </a:cubicBezTo>
                  <a:cubicBezTo>
                    <a:pt x="5635129" y="1655566"/>
                    <a:pt x="5641514" y="1656535"/>
                    <a:pt x="5647863" y="1657436"/>
                  </a:cubicBezTo>
                  <a:cubicBezTo>
                    <a:pt x="5648384" y="1657713"/>
                    <a:pt x="5648904" y="1657990"/>
                    <a:pt x="5649460" y="1658232"/>
                  </a:cubicBezTo>
                  <a:close/>
                  <a:moveTo>
                    <a:pt x="5663269" y="1659548"/>
                  </a:moveTo>
                  <a:cubicBezTo>
                    <a:pt x="5673262" y="1660830"/>
                    <a:pt x="5683256" y="1662007"/>
                    <a:pt x="5693040" y="1663081"/>
                  </a:cubicBezTo>
                  <a:lnTo>
                    <a:pt x="5695157" y="1664050"/>
                  </a:lnTo>
                  <a:cubicBezTo>
                    <a:pt x="5696267" y="1664570"/>
                    <a:pt x="5697378" y="1665055"/>
                    <a:pt x="5698523" y="1665574"/>
                  </a:cubicBezTo>
                  <a:cubicBezTo>
                    <a:pt x="5687870" y="1664189"/>
                    <a:pt x="5677044" y="1662665"/>
                    <a:pt x="5666184" y="1661003"/>
                  </a:cubicBezTo>
                  <a:cubicBezTo>
                    <a:pt x="5665212" y="1660518"/>
                    <a:pt x="5664241" y="1660068"/>
                    <a:pt x="5663304" y="1659583"/>
                  </a:cubicBezTo>
                  <a:close/>
                  <a:moveTo>
                    <a:pt x="5831521" y="1680916"/>
                  </a:moveTo>
                  <a:cubicBezTo>
                    <a:pt x="5839467" y="1681124"/>
                    <a:pt x="5847378" y="1681227"/>
                    <a:pt x="5854977" y="1681262"/>
                  </a:cubicBezTo>
                  <a:cubicBezTo>
                    <a:pt x="5871112" y="1683409"/>
                    <a:pt x="5887073" y="1684794"/>
                    <a:pt x="5902409" y="1685383"/>
                  </a:cubicBezTo>
                  <a:cubicBezTo>
                    <a:pt x="5907788" y="1685591"/>
                    <a:pt x="5913131" y="1685695"/>
                    <a:pt x="5918371" y="1685695"/>
                  </a:cubicBezTo>
                  <a:cubicBezTo>
                    <a:pt x="5950189" y="1685695"/>
                    <a:pt x="5979821" y="1682093"/>
                    <a:pt x="6008933" y="1674717"/>
                  </a:cubicBezTo>
                  <a:cubicBezTo>
                    <a:pt x="6013513" y="1673539"/>
                    <a:pt x="6018232" y="1672223"/>
                    <a:pt x="6022639" y="1670873"/>
                  </a:cubicBezTo>
                  <a:cubicBezTo>
                    <a:pt x="6051924" y="1666821"/>
                    <a:pt x="6080620" y="1661592"/>
                    <a:pt x="6108100" y="1655254"/>
                  </a:cubicBezTo>
                  <a:cubicBezTo>
                    <a:pt x="6090786" y="1663739"/>
                    <a:pt x="6074200" y="1670734"/>
                    <a:pt x="6057962" y="1676414"/>
                  </a:cubicBezTo>
                  <a:cubicBezTo>
                    <a:pt x="5985477" y="1687496"/>
                    <a:pt x="5907683" y="1690924"/>
                    <a:pt x="5826767" y="1686595"/>
                  </a:cubicBezTo>
                  <a:cubicBezTo>
                    <a:pt x="5816705" y="1684552"/>
                    <a:pt x="5806469" y="1682162"/>
                    <a:pt x="5796198" y="1679496"/>
                  </a:cubicBezTo>
                  <a:cubicBezTo>
                    <a:pt x="5808065" y="1680119"/>
                    <a:pt x="5819862" y="1680604"/>
                    <a:pt x="5831521" y="1680881"/>
                  </a:cubicBezTo>
                  <a:close/>
                  <a:moveTo>
                    <a:pt x="6028052" y="1685522"/>
                  </a:moveTo>
                  <a:cubicBezTo>
                    <a:pt x="6023610" y="1686699"/>
                    <a:pt x="6019204" y="1687773"/>
                    <a:pt x="6014797" y="1688742"/>
                  </a:cubicBezTo>
                  <a:cubicBezTo>
                    <a:pt x="5982319" y="1695911"/>
                    <a:pt x="5949113" y="1698716"/>
                    <a:pt x="5913270" y="1697296"/>
                  </a:cubicBezTo>
                  <a:cubicBezTo>
                    <a:pt x="5897587" y="1696638"/>
                    <a:pt x="5881486" y="1695218"/>
                    <a:pt x="5865109" y="1693002"/>
                  </a:cubicBezTo>
                  <a:cubicBezTo>
                    <a:pt x="5874755" y="1693244"/>
                    <a:pt x="5884227" y="1693348"/>
                    <a:pt x="5893388" y="1693348"/>
                  </a:cubicBezTo>
                  <a:cubicBezTo>
                    <a:pt x="5939571" y="1693348"/>
                    <a:pt x="5984783" y="1690716"/>
                    <a:pt x="6028017" y="1685487"/>
                  </a:cubicBezTo>
                  <a:close/>
                  <a:moveTo>
                    <a:pt x="6582842" y="1420836"/>
                  </a:moveTo>
                  <a:lnTo>
                    <a:pt x="6586172" y="1421044"/>
                  </a:lnTo>
                  <a:cubicBezTo>
                    <a:pt x="6594847" y="1421564"/>
                    <a:pt x="6603660" y="1422395"/>
                    <a:pt x="6612959" y="1423538"/>
                  </a:cubicBezTo>
                  <a:cubicBezTo>
                    <a:pt x="6597345" y="1430914"/>
                    <a:pt x="6581661" y="1438394"/>
                    <a:pt x="6565874" y="1445909"/>
                  </a:cubicBezTo>
                  <a:cubicBezTo>
                    <a:pt x="6553625" y="1445736"/>
                    <a:pt x="6541273" y="1445840"/>
                    <a:pt x="6529059" y="1446256"/>
                  </a:cubicBezTo>
                  <a:cubicBezTo>
                    <a:pt x="6547102" y="1437702"/>
                    <a:pt x="6565041" y="1429217"/>
                    <a:pt x="6582842" y="1420836"/>
                  </a:cubicBezTo>
                  <a:close/>
                  <a:moveTo>
                    <a:pt x="6630343" y="1420906"/>
                  </a:moveTo>
                  <a:cubicBezTo>
                    <a:pt x="6640545" y="1416092"/>
                    <a:pt x="6650711" y="1411347"/>
                    <a:pt x="6660808" y="1406672"/>
                  </a:cubicBezTo>
                  <a:cubicBezTo>
                    <a:pt x="6666742" y="1408508"/>
                    <a:pt x="6673092" y="1410551"/>
                    <a:pt x="6680448" y="1413010"/>
                  </a:cubicBezTo>
                  <a:cubicBezTo>
                    <a:pt x="6671912" y="1417096"/>
                    <a:pt x="6663376" y="1421217"/>
                    <a:pt x="6654771" y="1425338"/>
                  </a:cubicBezTo>
                  <a:cubicBezTo>
                    <a:pt x="6646131" y="1423607"/>
                    <a:pt x="6638081" y="1422152"/>
                    <a:pt x="6630343" y="1420940"/>
                  </a:cubicBezTo>
                  <a:close/>
                  <a:moveTo>
                    <a:pt x="6694327" y="1412352"/>
                  </a:moveTo>
                  <a:lnTo>
                    <a:pt x="6693876" y="1412213"/>
                  </a:lnTo>
                  <a:cubicBezTo>
                    <a:pt x="6700225" y="1409200"/>
                    <a:pt x="6706540" y="1406187"/>
                    <a:pt x="6712856" y="1403244"/>
                  </a:cubicBezTo>
                  <a:cubicBezTo>
                    <a:pt x="6718511" y="1405772"/>
                    <a:pt x="6723473" y="1407919"/>
                    <a:pt x="6728158" y="1409893"/>
                  </a:cubicBezTo>
                  <a:cubicBezTo>
                    <a:pt x="6722606" y="1412629"/>
                    <a:pt x="6717054" y="1415365"/>
                    <a:pt x="6711502" y="1418135"/>
                  </a:cubicBezTo>
                  <a:cubicBezTo>
                    <a:pt x="6705708" y="1416230"/>
                    <a:pt x="6699983" y="1414291"/>
                    <a:pt x="6694327" y="1412386"/>
                  </a:cubicBezTo>
                  <a:close/>
                  <a:moveTo>
                    <a:pt x="6740441" y="1409443"/>
                  </a:moveTo>
                  <a:cubicBezTo>
                    <a:pt x="6744951" y="1407226"/>
                    <a:pt x="6749462" y="1405010"/>
                    <a:pt x="6753973" y="1402794"/>
                  </a:cubicBezTo>
                  <a:cubicBezTo>
                    <a:pt x="6758345" y="1404871"/>
                    <a:pt x="6762543" y="1406811"/>
                    <a:pt x="6766742" y="1408612"/>
                  </a:cubicBezTo>
                  <a:cubicBezTo>
                    <a:pt x="6762752" y="1410689"/>
                    <a:pt x="6758727" y="1412767"/>
                    <a:pt x="6754701" y="1414880"/>
                  </a:cubicBezTo>
                  <a:cubicBezTo>
                    <a:pt x="6750052" y="1413183"/>
                    <a:pt x="6745264" y="1411382"/>
                    <a:pt x="6740441" y="1409443"/>
                  </a:cubicBezTo>
                  <a:close/>
                  <a:moveTo>
                    <a:pt x="6780066" y="1408715"/>
                  </a:moveTo>
                  <a:cubicBezTo>
                    <a:pt x="6779615" y="1408542"/>
                    <a:pt x="6779129" y="1408334"/>
                    <a:pt x="6778678" y="1408161"/>
                  </a:cubicBezTo>
                  <a:cubicBezTo>
                    <a:pt x="6781524" y="1406707"/>
                    <a:pt x="6784334" y="1405252"/>
                    <a:pt x="6787179" y="1403798"/>
                  </a:cubicBezTo>
                  <a:lnTo>
                    <a:pt x="6789018" y="1402828"/>
                  </a:lnTo>
                  <a:cubicBezTo>
                    <a:pt x="6792523" y="1404456"/>
                    <a:pt x="6795992" y="1406049"/>
                    <a:pt x="6799497" y="1407573"/>
                  </a:cubicBezTo>
                  <a:lnTo>
                    <a:pt x="6790371" y="1412594"/>
                  </a:lnTo>
                  <a:cubicBezTo>
                    <a:pt x="6786936" y="1411313"/>
                    <a:pt x="6783536" y="1410031"/>
                    <a:pt x="6780066" y="1408681"/>
                  </a:cubicBezTo>
                  <a:close/>
                  <a:moveTo>
                    <a:pt x="6832426" y="1409096"/>
                  </a:moveTo>
                  <a:cubicBezTo>
                    <a:pt x="6834542" y="1410066"/>
                    <a:pt x="6836624" y="1411001"/>
                    <a:pt x="6838741" y="1411936"/>
                  </a:cubicBezTo>
                  <a:lnTo>
                    <a:pt x="6832772" y="1415746"/>
                  </a:lnTo>
                  <a:cubicBezTo>
                    <a:pt x="6830413" y="1414880"/>
                    <a:pt x="6828054" y="1413979"/>
                    <a:pt x="6825694" y="1413044"/>
                  </a:cubicBezTo>
                  <a:lnTo>
                    <a:pt x="6832391" y="1409062"/>
                  </a:lnTo>
                  <a:close/>
                  <a:moveTo>
                    <a:pt x="6849532" y="1411140"/>
                  </a:moveTo>
                  <a:lnTo>
                    <a:pt x="6855014" y="1407642"/>
                  </a:lnTo>
                  <a:cubicBezTo>
                    <a:pt x="6856333" y="1408300"/>
                    <a:pt x="6857686" y="1408923"/>
                    <a:pt x="6859004" y="1409547"/>
                  </a:cubicBezTo>
                  <a:lnTo>
                    <a:pt x="6854008" y="1412975"/>
                  </a:lnTo>
                  <a:cubicBezTo>
                    <a:pt x="6852516" y="1412352"/>
                    <a:pt x="6851024" y="1411728"/>
                    <a:pt x="6849532" y="1411105"/>
                  </a:cubicBezTo>
                  <a:close/>
                  <a:moveTo>
                    <a:pt x="6871357" y="1409685"/>
                  </a:moveTo>
                  <a:cubicBezTo>
                    <a:pt x="6870628" y="1409373"/>
                    <a:pt x="6869900" y="1409027"/>
                    <a:pt x="6869171" y="1408715"/>
                  </a:cubicBezTo>
                  <a:cubicBezTo>
                    <a:pt x="6870733" y="1407642"/>
                    <a:pt x="6872294" y="1406534"/>
                    <a:pt x="6873890" y="1405460"/>
                  </a:cubicBezTo>
                  <a:cubicBezTo>
                    <a:pt x="6874619" y="1405841"/>
                    <a:pt x="6875312" y="1406187"/>
                    <a:pt x="6876041" y="1406568"/>
                  </a:cubicBezTo>
                  <a:cubicBezTo>
                    <a:pt x="6874549" y="1407642"/>
                    <a:pt x="6873092" y="1408715"/>
                    <a:pt x="6871600" y="1409824"/>
                  </a:cubicBezTo>
                  <a:lnTo>
                    <a:pt x="6871357" y="1409720"/>
                  </a:lnTo>
                  <a:close/>
                  <a:moveTo>
                    <a:pt x="6888116" y="1395763"/>
                  </a:moveTo>
                  <a:cubicBezTo>
                    <a:pt x="6889747" y="1394690"/>
                    <a:pt x="6891343" y="1393582"/>
                    <a:pt x="6892974" y="1392508"/>
                  </a:cubicBezTo>
                  <a:cubicBezTo>
                    <a:pt x="6893425" y="1392785"/>
                    <a:pt x="6893911" y="1393097"/>
                    <a:pt x="6894362" y="1393374"/>
                  </a:cubicBezTo>
                  <a:cubicBezTo>
                    <a:pt x="6892801" y="1394482"/>
                    <a:pt x="6891274" y="1395556"/>
                    <a:pt x="6889712" y="1396664"/>
                  </a:cubicBezTo>
                  <a:cubicBezTo>
                    <a:pt x="6889192" y="1396352"/>
                    <a:pt x="6888637" y="1396075"/>
                    <a:pt x="6888116" y="1395763"/>
                  </a:cubicBezTo>
                  <a:close/>
                  <a:moveTo>
                    <a:pt x="6897624" y="1389391"/>
                  </a:moveTo>
                  <a:cubicBezTo>
                    <a:pt x="6899254" y="1388318"/>
                    <a:pt x="6900885" y="1387210"/>
                    <a:pt x="6902516" y="1386136"/>
                  </a:cubicBezTo>
                  <a:cubicBezTo>
                    <a:pt x="6902863" y="1386378"/>
                    <a:pt x="6903245" y="1386621"/>
                    <a:pt x="6903592" y="1386863"/>
                  </a:cubicBezTo>
                  <a:cubicBezTo>
                    <a:pt x="6902030" y="1387971"/>
                    <a:pt x="6900434" y="1389045"/>
                    <a:pt x="6898873" y="1390153"/>
                  </a:cubicBezTo>
                  <a:cubicBezTo>
                    <a:pt x="6898456" y="1389911"/>
                    <a:pt x="6898040" y="1389634"/>
                    <a:pt x="6897624" y="1389391"/>
                  </a:cubicBezTo>
                  <a:close/>
                  <a:moveTo>
                    <a:pt x="6918338" y="1349981"/>
                  </a:moveTo>
                  <a:cubicBezTo>
                    <a:pt x="6948318" y="1334951"/>
                    <a:pt x="6981142" y="1319887"/>
                    <a:pt x="7016430" y="1308181"/>
                  </a:cubicBezTo>
                  <a:cubicBezTo>
                    <a:pt x="6980969" y="1321099"/>
                    <a:pt x="6948769" y="1337202"/>
                    <a:pt x="6921010" y="1352267"/>
                  </a:cubicBezTo>
                  <a:cubicBezTo>
                    <a:pt x="6920108" y="1351505"/>
                    <a:pt x="6919241" y="1350778"/>
                    <a:pt x="6918338" y="1350016"/>
                  </a:cubicBezTo>
                  <a:close/>
                  <a:moveTo>
                    <a:pt x="6910462" y="1343159"/>
                  </a:moveTo>
                  <a:cubicBezTo>
                    <a:pt x="6953210" y="1323454"/>
                    <a:pt x="6998179" y="1305065"/>
                    <a:pt x="7045854" y="1294225"/>
                  </a:cubicBezTo>
                  <a:cubicBezTo>
                    <a:pt x="6997936" y="1306658"/>
                    <a:pt x="6953765" y="1326467"/>
                    <a:pt x="6914140" y="1346414"/>
                  </a:cubicBezTo>
                  <a:cubicBezTo>
                    <a:pt x="6912926" y="1345340"/>
                    <a:pt x="6911676" y="1344267"/>
                    <a:pt x="6910462" y="1343159"/>
                  </a:cubicBezTo>
                  <a:close/>
                  <a:moveTo>
                    <a:pt x="6906368" y="1339488"/>
                  </a:moveTo>
                  <a:cubicBezTo>
                    <a:pt x="6904771" y="1338068"/>
                    <a:pt x="6903210" y="1336648"/>
                    <a:pt x="6901614" y="1335228"/>
                  </a:cubicBezTo>
                  <a:lnTo>
                    <a:pt x="6902447" y="1334882"/>
                  </a:lnTo>
                  <a:cubicBezTo>
                    <a:pt x="6903904" y="1334259"/>
                    <a:pt x="6905361" y="1333635"/>
                    <a:pt x="6906853" y="1333012"/>
                  </a:cubicBezTo>
                  <a:cubicBezTo>
                    <a:pt x="6956367" y="1312476"/>
                    <a:pt x="7011503" y="1291732"/>
                    <a:pt x="7071982" y="1284078"/>
                  </a:cubicBezTo>
                  <a:cubicBezTo>
                    <a:pt x="7013203" y="1293532"/>
                    <a:pt x="6958276" y="1315523"/>
                    <a:pt x="6906368" y="1339522"/>
                  </a:cubicBezTo>
                  <a:close/>
                  <a:moveTo>
                    <a:pt x="6867367" y="1320095"/>
                  </a:moveTo>
                  <a:cubicBezTo>
                    <a:pt x="6870038" y="1319125"/>
                    <a:pt x="6872745" y="1318190"/>
                    <a:pt x="6875417" y="1317255"/>
                  </a:cubicBezTo>
                  <a:cubicBezTo>
                    <a:pt x="6877742" y="1319575"/>
                    <a:pt x="6880031" y="1321861"/>
                    <a:pt x="6882356" y="1324112"/>
                  </a:cubicBezTo>
                  <a:cubicBezTo>
                    <a:pt x="6879789" y="1325081"/>
                    <a:pt x="6877256" y="1326051"/>
                    <a:pt x="6874688" y="1327055"/>
                  </a:cubicBezTo>
                  <a:cubicBezTo>
                    <a:pt x="6872224" y="1324770"/>
                    <a:pt x="6869796" y="1322449"/>
                    <a:pt x="6867367" y="1320095"/>
                  </a:cubicBezTo>
                  <a:close/>
                  <a:moveTo>
                    <a:pt x="6827464" y="1299281"/>
                  </a:moveTo>
                  <a:cubicBezTo>
                    <a:pt x="6830586" y="1298277"/>
                    <a:pt x="6833709" y="1297307"/>
                    <a:pt x="6836832" y="1296338"/>
                  </a:cubicBezTo>
                  <a:lnTo>
                    <a:pt x="6837630" y="1297238"/>
                  </a:lnTo>
                  <a:cubicBezTo>
                    <a:pt x="6839261" y="1299039"/>
                    <a:pt x="6840927" y="1300874"/>
                    <a:pt x="6842627" y="1302640"/>
                  </a:cubicBezTo>
                  <a:cubicBezTo>
                    <a:pt x="6843668" y="1303714"/>
                    <a:pt x="6844709" y="1304788"/>
                    <a:pt x="6845715" y="1305827"/>
                  </a:cubicBezTo>
                  <a:cubicBezTo>
                    <a:pt x="6842696" y="1306831"/>
                    <a:pt x="6839712" y="1307870"/>
                    <a:pt x="6836693" y="1308874"/>
                  </a:cubicBezTo>
                  <a:cubicBezTo>
                    <a:pt x="6833675" y="1305827"/>
                    <a:pt x="6830621" y="1302640"/>
                    <a:pt x="6827464" y="1299247"/>
                  </a:cubicBezTo>
                  <a:close/>
                  <a:moveTo>
                    <a:pt x="6814313" y="1284494"/>
                  </a:moveTo>
                  <a:cubicBezTo>
                    <a:pt x="6817540" y="1283524"/>
                    <a:pt x="6820732" y="1282589"/>
                    <a:pt x="6823959" y="1281619"/>
                  </a:cubicBezTo>
                  <a:cubicBezTo>
                    <a:pt x="6826874" y="1285082"/>
                    <a:pt x="6829893" y="1288546"/>
                    <a:pt x="6833120" y="1292182"/>
                  </a:cubicBezTo>
                  <a:cubicBezTo>
                    <a:pt x="6829997" y="1293152"/>
                    <a:pt x="6826874" y="1294121"/>
                    <a:pt x="6823716" y="1295125"/>
                  </a:cubicBezTo>
                  <a:cubicBezTo>
                    <a:pt x="6820593" y="1291697"/>
                    <a:pt x="6817436" y="1288095"/>
                    <a:pt x="6814313" y="1284459"/>
                  </a:cubicBezTo>
                  <a:close/>
                  <a:moveTo>
                    <a:pt x="6771426" y="1256235"/>
                  </a:moveTo>
                  <a:cubicBezTo>
                    <a:pt x="6775104" y="1255127"/>
                    <a:pt x="6778782" y="1254088"/>
                    <a:pt x="6782495" y="1253014"/>
                  </a:cubicBezTo>
                  <a:cubicBezTo>
                    <a:pt x="6785687" y="1257239"/>
                    <a:pt x="6788914" y="1261499"/>
                    <a:pt x="6792176" y="1265689"/>
                  </a:cubicBezTo>
                  <a:cubicBezTo>
                    <a:pt x="6788636" y="1266728"/>
                    <a:pt x="6785097" y="1267802"/>
                    <a:pt x="6781524" y="1268875"/>
                  </a:cubicBezTo>
                  <a:cubicBezTo>
                    <a:pt x="6778123" y="1264650"/>
                    <a:pt x="6774757" y="1260460"/>
                    <a:pt x="6771426" y="1256235"/>
                  </a:cubicBezTo>
                  <a:close/>
                  <a:moveTo>
                    <a:pt x="6724549" y="1226798"/>
                  </a:moveTo>
                  <a:cubicBezTo>
                    <a:pt x="6729198" y="1225309"/>
                    <a:pt x="6733813" y="1223855"/>
                    <a:pt x="6738463" y="1222469"/>
                  </a:cubicBezTo>
                  <a:cubicBezTo>
                    <a:pt x="6742002" y="1227006"/>
                    <a:pt x="6745541" y="1231508"/>
                    <a:pt x="6749046" y="1236045"/>
                  </a:cubicBezTo>
                  <a:cubicBezTo>
                    <a:pt x="6744708" y="1237361"/>
                    <a:pt x="6740371" y="1238711"/>
                    <a:pt x="6735999" y="1240062"/>
                  </a:cubicBezTo>
                  <a:cubicBezTo>
                    <a:pt x="6732217" y="1235629"/>
                    <a:pt x="6728400" y="1231196"/>
                    <a:pt x="6724549" y="1226798"/>
                  </a:cubicBezTo>
                  <a:close/>
                  <a:moveTo>
                    <a:pt x="6693667" y="1231751"/>
                  </a:moveTo>
                  <a:cubicBezTo>
                    <a:pt x="6687214" y="1234036"/>
                    <a:pt x="6680760" y="1236391"/>
                    <a:pt x="6674479" y="1238781"/>
                  </a:cubicBezTo>
                  <a:cubicBezTo>
                    <a:pt x="6669101" y="1234625"/>
                    <a:pt x="6663688" y="1230642"/>
                    <a:pt x="6658345" y="1226937"/>
                  </a:cubicBezTo>
                  <a:cubicBezTo>
                    <a:pt x="6665458" y="1224132"/>
                    <a:pt x="6672571" y="1221430"/>
                    <a:pt x="6679545" y="1218868"/>
                  </a:cubicBezTo>
                  <a:cubicBezTo>
                    <a:pt x="6684195" y="1222920"/>
                    <a:pt x="6688844" y="1227145"/>
                    <a:pt x="6693667" y="1231751"/>
                  </a:cubicBezTo>
                  <a:close/>
                  <a:moveTo>
                    <a:pt x="6639642" y="1252529"/>
                  </a:moveTo>
                  <a:cubicBezTo>
                    <a:pt x="6635305" y="1254295"/>
                    <a:pt x="6630968" y="1256062"/>
                    <a:pt x="6626561" y="1257932"/>
                  </a:cubicBezTo>
                  <a:cubicBezTo>
                    <a:pt x="6621356" y="1260148"/>
                    <a:pt x="6616152" y="1262434"/>
                    <a:pt x="6610947" y="1264719"/>
                  </a:cubicBezTo>
                  <a:lnTo>
                    <a:pt x="6610600" y="1264858"/>
                  </a:lnTo>
                  <a:lnTo>
                    <a:pt x="6610531" y="1264858"/>
                  </a:lnTo>
                  <a:cubicBezTo>
                    <a:pt x="6603556" y="1262157"/>
                    <a:pt x="6596166" y="1259490"/>
                    <a:pt x="6588566" y="1256927"/>
                  </a:cubicBezTo>
                  <a:cubicBezTo>
                    <a:pt x="6599254" y="1251975"/>
                    <a:pt x="6609975" y="1247161"/>
                    <a:pt x="6620524" y="1242555"/>
                  </a:cubicBezTo>
                  <a:cubicBezTo>
                    <a:pt x="6626908" y="1245568"/>
                    <a:pt x="6633327" y="1248928"/>
                    <a:pt x="6639642" y="1252495"/>
                  </a:cubicBezTo>
                  <a:close/>
                  <a:moveTo>
                    <a:pt x="6529198" y="1280442"/>
                  </a:moveTo>
                  <a:cubicBezTo>
                    <a:pt x="6514104" y="1288165"/>
                    <a:pt x="6498351" y="1296476"/>
                    <a:pt x="6482355" y="1305203"/>
                  </a:cubicBezTo>
                  <a:cubicBezTo>
                    <a:pt x="6473264" y="1304614"/>
                    <a:pt x="6464312" y="1304233"/>
                    <a:pt x="6455603" y="1304130"/>
                  </a:cubicBezTo>
                  <a:cubicBezTo>
                    <a:pt x="6472397" y="1294364"/>
                    <a:pt x="6488948" y="1285013"/>
                    <a:pt x="6504840" y="1276321"/>
                  </a:cubicBezTo>
                  <a:cubicBezTo>
                    <a:pt x="6512925" y="1277498"/>
                    <a:pt x="6521113" y="1278884"/>
                    <a:pt x="6529198" y="1280442"/>
                  </a:cubicBezTo>
                  <a:close/>
                  <a:moveTo>
                    <a:pt x="6244638" y="1485319"/>
                  </a:moveTo>
                  <a:cubicBezTo>
                    <a:pt x="6255915" y="1479051"/>
                    <a:pt x="6267157" y="1472783"/>
                    <a:pt x="6278295" y="1466549"/>
                  </a:cubicBezTo>
                  <a:lnTo>
                    <a:pt x="6284367" y="1463156"/>
                  </a:lnTo>
                  <a:cubicBezTo>
                    <a:pt x="6329857" y="1437806"/>
                    <a:pt x="6376873" y="1411555"/>
                    <a:pt x="6422397" y="1387036"/>
                  </a:cubicBezTo>
                  <a:cubicBezTo>
                    <a:pt x="6434125" y="1385547"/>
                    <a:pt x="6446443" y="1384508"/>
                    <a:pt x="6459177" y="1383885"/>
                  </a:cubicBezTo>
                  <a:cubicBezTo>
                    <a:pt x="6424756" y="1401478"/>
                    <a:pt x="6390787" y="1419347"/>
                    <a:pt x="6361744" y="1434689"/>
                  </a:cubicBezTo>
                  <a:cubicBezTo>
                    <a:pt x="6334298" y="1443069"/>
                    <a:pt x="6308968" y="1454151"/>
                    <a:pt x="6286380" y="1467658"/>
                  </a:cubicBezTo>
                  <a:cubicBezTo>
                    <a:pt x="6271112" y="1476731"/>
                    <a:pt x="6255151" y="1487397"/>
                    <a:pt x="6237872" y="1500038"/>
                  </a:cubicBezTo>
                  <a:lnTo>
                    <a:pt x="6233847" y="1502150"/>
                  </a:lnTo>
                  <a:cubicBezTo>
                    <a:pt x="6213895" y="1512574"/>
                    <a:pt x="6192209" y="1522686"/>
                    <a:pt x="6165665" y="1534011"/>
                  </a:cubicBezTo>
                  <a:cubicBezTo>
                    <a:pt x="6161189" y="1535915"/>
                    <a:pt x="6156505" y="1537889"/>
                    <a:pt x="6151508" y="1539967"/>
                  </a:cubicBezTo>
                  <a:cubicBezTo>
                    <a:pt x="6158760" y="1533734"/>
                    <a:pt x="6165977" y="1527396"/>
                    <a:pt x="6173264" y="1520955"/>
                  </a:cubicBezTo>
                  <a:lnTo>
                    <a:pt x="6176838" y="1519327"/>
                  </a:lnTo>
                  <a:lnTo>
                    <a:pt x="6176838" y="1519327"/>
                  </a:lnTo>
                  <a:cubicBezTo>
                    <a:pt x="6202688" y="1507414"/>
                    <a:pt x="6224895" y="1496263"/>
                    <a:pt x="6244638" y="1485285"/>
                  </a:cubicBezTo>
                  <a:close/>
                  <a:moveTo>
                    <a:pt x="6103555" y="1572486"/>
                  </a:moveTo>
                  <a:cubicBezTo>
                    <a:pt x="6085373" y="1578546"/>
                    <a:pt x="6066601" y="1584260"/>
                    <a:pt x="6047587" y="1589524"/>
                  </a:cubicBezTo>
                  <a:cubicBezTo>
                    <a:pt x="6054630" y="1585265"/>
                    <a:pt x="6061639" y="1580693"/>
                    <a:pt x="6068753" y="1575707"/>
                  </a:cubicBezTo>
                  <a:cubicBezTo>
                    <a:pt x="6087525" y="1569646"/>
                    <a:pt x="6106157" y="1563101"/>
                    <a:pt x="6124200" y="1556209"/>
                  </a:cubicBezTo>
                  <a:cubicBezTo>
                    <a:pt x="6117053" y="1562027"/>
                    <a:pt x="6110252" y="1567395"/>
                    <a:pt x="6103555" y="1572451"/>
                  </a:cubicBezTo>
                  <a:close/>
                  <a:moveTo>
                    <a:pt x="5824824" y="1630735"/>
                  </a:moveTo>
                  <a:cubicBezTo>
                    <a:pt x="5812368" y="1631982"/>
                    <a:pt x="5799841" y="1633056"/>
                    <a:pt x="5787454" y="1633956"/>
                  </a:cubicBezTo>
                  <a:cubicBezTo>
                    <a:pt x="5786830" y="1633817"/>
                    <a:pt x="5786205" y="1633679"/>
                    <a:pt x="5785581" y="1633506"/>
                  </a:cubicBezTo>
                  <a:cubicBezTo>
                    <a:pt x="5796892" y="1632432"/>
                    <a:pt x="5808065" y="1631220"/>
                    <a:pt x="5818960" y="1629904"/>
                  </a:cubicBezTo>
                  <a:cubicBezTo>
                    <a:pt x="5820903" y="1630181"/>
                    <a:pt x="5822846" y="1630458"/>
                    <a:pt x="5824824" y="1630701"/>
                  </a:cubicBezTo>
                  <a:close/>
                  <a:moveTo>
                    <a:pt x="5798766" y="1626545"/>
                  </a:moveTo>
                  <a:cubicBezTo>
                    <a:pt x="5799460" y="1626683"/>
                    <a:pt x="5800154" y="1626787"/>
                    <a:pt x="5800848" y="1626926"/>
                  </a:cubicBezTo>
                  <a:cubicBezTo>
                    <a:pt x="5793041" y="1627757"/>
                    <a:pt x="5785095" y="1628553"/>
                    <a:pt x="5777010" y="1629281"/>
                  </a:cubicBezTo>
                  <a:cubicBezTo>
                    <a:pt x="5784262" y="1628415"/>
                    <a:pt x="5791549" y="1627515"/>
                    <a:pt x="5798766" y="1626545"/>
                  </a:cubicBezTo>
                  <a:close/>
                  <a:moveTo>
                    <a:pt x="5649460" y="1593057"/>
                  </a:moveTo>
                  <a:cubicBezTo>
                    <a:pt x="5584504" y="1555794"/>
                    <a:pt x="5527842" y="1499726"/>
                    <a:pt x="5472950" y="1445424"/>
                  </a:cubicBezTo>
                  <a:cubicBezTo>
                    <a:pt x="5436308" y="1409166"/>
                    <a:pt x="5398418" y="1371695"/>
                    <a:pt x="5358619" y="1340458"/>
                  </a:cubicBezTo>
                  <a:cubicBezTo>
                    <a:pt x="5292241" y="1288338"/>
                    <a:pt x="5221249" y="1259005"/>
                    <a:pt x="5141582" y="1250798"/>
                  </a:cubicBezTo>
                  <a:cubicBezTo>
                    <a:pt x="5050117" y="1241343"/>
                    <a:pt x="4991477" y="1256720"/>
                    <a:pt x="4950533" y="1271403"/>
                  </a:cubicBezTo>
                  <a:cubicBezTo>
                    <a:pt x="4942483" y="1265516"/>
                    <a:pt x="4934364" y="1259629"/>
                    <a:pt x="4926244" y="1253776"/>
                  </a:cubicBezTo>
                  <a:cubicBezTo>
                    <a:pt x="4965662" y="1232235"/>
                    <a:pt x="5022740" y="1208825"/>
                    <a:pt x="5115731" y="1213812"/>
                  </a:cubicBezTo>
                  <a:cubicBezTo>
                    <a:pt x="5199701" y="1218314"/>
                    <a:pt x="5270277" y="1246053"/>
                    <a:pt x="5337800" y="1301082"/>
                  </a:cubicBezTo>
                  <a:cubicBezTo>
                    <a:pt x="5380097" y="1335540"/>
                    <a:pt x="5419549" y="1378032"/>
                    <a:pt x="5457682" y="1419139"/>
                  </a:cubicBezTo>
                  <a:cubicBezTo>
                    <a:pt x="5510597" y="1476142"/>
                    <a:pt x="5565282" y="1535050"/>
                    <a:pt x="5629092" y="1574494"/>
                  </a:cubicBezTo>
                  <a:cubicBezTo>
                    <a:pt x="5659626" y="1593368"/>
                    <a:pt x="5692589" y="1609195"/>
                    <a:pt x="5727218" y="1621558"/>
                  </a:cubicBezTo>
                  <a:cubicBezTo>
                    <a:pt x="5724997" y="1622043"/>
                    <a:pt x="5722777" y="1622528"/>
                    <a:pt x="5720521" y="1623013"/>
                  </a:cubicBezTo>
                  <a:cubicBezTo>
                    <a:pt x="5718231" y="1623463"/>
                    <a:pt x="5715941" y="1623878"/>
                    <a:pt x="5713617" y="1624294"/>
                  </a:cubicBezTo>
                  <a:cubicBezTo>
                    <a:pt x="5691166" y="1615151"/>
                    <a:pt x="5669550" y="1604658"/>
                    <a:pt x="5649425" y="1593091"/>
                  </a:cubicBezTo>
                  <a:close/>
                  <a:moveTo>
                    <a:pt x="4833635" y="1241967"/>
                  </a:moveTo>
                  <a:lnTo>
                    <a:pt x="4831969" y="1240962"/>
                  </a:lnTo>
                  <a:cubicBezTo>
                    <a:pt x="4825342" y="1236911"/>
                    <a:pt x="4818680" y="1232893"/>
                    <a:pt x="4811984" y="1228876"/>
                  </a:cubicBezTo>
                  <a:cubicBezTo>
                    <a:pt x="4813579" y="1226591"/>
                    <a:pt x="4815210" y="1224305"/>
                    <a:pt x="4816841" y="1222019"/>
                  </a:cubicBezTo>
                  <a:cubicBezTo>
                    <a:pt x="4824475" y="1226417"/>
                    <a:pt x="4832073" y="1230781"/>
                    <a:pt x="4839638" y="1235179"/>
                  </a:cubicBezTo>
                  <a:cubicBezTo>
                    <a:pt x="4837590" y="1237465"/>
                    <a:pt x="4835613" y="1239716"/>
                    <a:pt x="4833635" y="1242001"/>
                  </a:cubicBezTo>
                  <a:close/>
                  <a:moveTo>
                    <a:pt x="4772982" y="1224582"/>
                  </a:moveTo>
                  <a:cubicBezTo>
                    <a:pt x="4765904" y="1220565"/>
                    <a:pt x="4758791" y="1216582"/>
                    <a:pt x="4751678" y="1212634"/>
                  </a:cubicBezTo>
                  <a:cubicBezTo>
                    <a:pt x="4753274" y="1209240"/>
                    <a:pt x="4754905" y="1205812"/>
                    <a:pt x="4756535" y="1202383"/>
                  </a:cubicBezTo>
                  <a:cubicBezTo>
                    <a:pt x="4763857" y="1206574"/>
                    <a:pt x="4771144" y="1210764"/>
                    <a:pt x="4778430" y="1214989"/>
                  </a:cubicBezTo>
                  <a:cubicBezTo>
                    <a:pt x="4776591" y="1218210"/>
                    <a:pt x="4774787" y="1221396"/>
                    <a:pt x="4772982" y="1224582"/>
                  </a:cubicBezTo>
                  <a:close/>
                  <a:moveTo>
                    <a:pt x="4697583" y="1188877"/>
                  </a:moveTo>
                  <a:cubicBezTo>
                    <a:pt x="4704384" y="1192479"/>
                    <a:pt x="4711254" y="1196184"/>
                    <a:pt x="4718229" y="1199959"/>
                  </a:cubicBezTo>
                  <a:cubicBezTo>
                    <a:pt x="4711359" y="1196358"/>
                    <a:pt x="4704453" y="1192721"/>
                    <a:pt x="4697548" y="1189016"/>
                  </a:cubicBezTo>
                  <a:lnTo>
                    <a:pt x="4697618" y="1188877"/>
                  </a:lnTo>
                  <a:close/>
                  <a:moveTo>
                    <a:pt x="4665140" y="1177137"/>
                  </a:moveTo>
                  <a:cubicBezTo>
                    <a:pt x="4664447" y="1179596"/>
                    <a:pt x="4663718" y="1182090"/>
                    <a:pt x="4663024" y="1184548"/>
                  </a:cubicBezTo>
                  <a:cubicBezTo>
                    <a:pt x="4655494" y="1180739"/>
                    <a:pt x="4648485" y="1177276"/>
                    <a:pt x="4641719" y="1174021"/>
                  </a:cubicBezTo>
                  <a:cubicBezTo>
                    <a:pt x="4642448" y="1171077"/>
                    <a:pt x="4643177" y="1168133"/>
                    <a:pt x="4643905" y="1165190"/>
                  </a:cubicBezTo>
                  <a:cubicBezTo>
                    <a:pt x="4650984" y="1169242"/>
                    <a:pt x="4658062" y="1173224"/>
                    <a:pt x="4665140" y="1177172"/>
                  </a:cubicBezTo>
                  <a:close/>
                  <a:moveTo>
                    <a:pt x="4606778" y="1177103"/>
                  </a:moveTo>
                  <a:cubicBezTo>
                    <a:pt x="4600498" y="1174263"/>
                    <a:pt x="4594217" y="1171527"/>
                    <a:pt x="4588145" y="1168930"/>
                  </a:cubicBezTo>
                  <a:lnTo>
                    <a:pt x="4585820" y="1167475"/>
                  </a:lnTo>
                  <a:cubicBezTo>
                    <a:pt x="4586549" y="1163354"/>
                    <a:pt x="4587313" y="1159233"/>
                    <a:pt x="4588041" y="1155077"/>
                  </a:cubicBezTo>
                  <a:cubicBezTo>
                    <a:pt x="4595154" y="1158125"/>
                    <a:pt x="4602302" y="1161276"/>
                    <a:pt x="4609381" y="1164462"/>
                  </a:cubicBezTo>
                  <a:cubicBezTo>
                    <a:pt x="4608513" y="1168687"/>
                    <a:pt x="4607611" y="1172878"/>
                    <a:pt x="4606743" y="1177068"/>
                  </a:cubicBezTo>
                  <a:close/>
                  <a:moveTo>
                    <a:pt x="4192932" y="1084776"/>
                  </a:moveTo>
                  <a:cubicBezTo>
                    <a:pt x="4194112" y="1086785"/>
                    <a:pt x="4195327" y="1088793"/>
                    <a:pt x="4196507" y="1090802"/>
                  </a:cubicBezTo>
                  <a:cubicBezTo>
                    <a:pt x="4185403" y="1089174"/>
                    <a:pt x="4174577" y="1087755"/>
                    <a:pt x="4164306" y="1086542"/>
                  </a:cubicBezTo>
                  <a:cubicBezTo>
                    <a:pt x="4163543" y="1084984"/>
                    <a:pt x="4162745" y="1083426"/>
                    <a:pt x="4161981" y="1081833"/>
                  </a:cubicBezTo>
                  <a:cubicBezTo>
                    <a:pt x="4172495" y="1082698"/>
                    <a:pt x="4182905" y="1083668"/>
                    <a:pt x="4192932" y="1084742"/>
                  </a:cubicBezTo>
                  <a:close/>
                  <a:moveTo>
                    <a:pt x="4175305" y="1119442"/>
                  </a:moveTo>
                  <a:cubicBezTo>
                    <a:pt x="4162676" y="1115910"/>
                    <a:pt x="4150982" y="1112758"/>
                    <a:pt x="4139705" y="1109849"/>
                  </a:cubicBezTo>
                  <a:lnTo>
                    <a:pt x="4139567" y="1109503"/>
                  </a:lnTo>
                  <a:cubicBezTo>
                    <a:pt x="4150531" y="1111892"/>
                    <a:pt x="4161912" y="1114490"/>
                    <a:pt x="4174265" y="1117503"/>
                  </a:cubicBezTo>
                  <a:cubicBezTo>
                    <a:pt x="4174612" y="1118161"/>
                    <a:pt x="4174959" y="1118819"/>
                    <a:pt x="4175305" y="1119442"/>
                  </a:cubicBezTo>
                  <a:close/>
                  <a:moveTo>
                    <a:pt x="4179226" y="1126715"/>
                  </a:moveTo>
                  <a:cubicBezTo>
                    <a:pt x="4168678" y="1123286"/>
                    <a:pt x="4159344" y="1120342"/>
                    <a:pt x="4150670" y="1117641"/>
                  </a:cubicBezTo>
                  <a:cubicBezTo>
                    <a:pt x="4159934" y="1120100"/>
                    <a:pt x="4169233" y="1122628"/>
                    <a:pt x="4178428" y="1125191"/>
                  </a:cubicBezTo>
                  <a:lnTo>
                    <a:pt x="4178775" y="1125814"/>
                  </a:lnTo>
                  <a:cubicBezTo>
                    <a:pt x="4178949" y="1126091"/>
                    <a:pt x="4179088" y="1126403"/>
                    <a:pt x="4179261" y="1126680"/>
                  </a:cubicBezTo>
                  <a:close/>
                  <a:moveTo>
                    <a:pt x="4234466" y="1150506"/>
                  </a:moveTo>
                  <a:cubicBezTo>
                    <a:pt x="4235334" y="1151787"/>
                    <a:pt x="4236236" y="1153069"/>
                    <a:pt x="4237138" y="1154316"/>
                  </a:cubicBezTo>
                  <a:cubicBezTo>
                    <a:pt x="4229782" y="1151372"/>
                    <a:pt x="4222391" y="1148428"/>
                    <a:pt x="4215070" y="1145588"/>
                  </a:cubicBezTo>
                  <a:cubicBezTo>
                    <a:pt x="4206847" y="1142368"/>
                    <a:pt x="4198658" y="1139286"/>
                    <a:pt x="4190503" y="1136238"/>
                  </a:cubicBezTo>
                  <a:lnTo>
                    <a:pt x="4189879" y="1135130"/>
                  </a:lnTo>
                  <a:cubicBezTo>
                    <a:pt x="4204695" y="1140047"/>
                    <a:pt x="4219685" y="1145208"/>
                    <a:pt x="4234466" y="1150506"/>
                  </a:cubicBezTo>
                  <a:close/>
                  <a:moveTo>
                    <a:pt x="4315209" y="1192340"/>
                  </a:moveTo>
                  <a:cubicBezTo>
                    <a:pt x="4317881" y="1195284"/>
                    <a:pt x="4320553" y="1198262"/>
                    <a:pt x="4323189" y="1201241"/>
                  </a:cubicBezTo>
                  <a:cubicBezTo>
                    <a:pt x="4299630" y="1189916"/>
                    <a:pt x="4276451" y="1179111"/>
                    <a:pt x="4254210" y="1169068"/>
                  </a:cubicBezTo>
                  <a:cubicBezTo>
                    <a:pt x="4253238" y="1167787"/>
                    <a:pt x="4252266" y="1166471"/>
                    <a:pt x="4251329" y="1165155"/>
                  </a:cubicBezTo>
                  <a:cubicBezTo>
                    <a:pt x="4271975" y="1173605"/>
                    <a:pt x="4293418" y="1182748"/>
                    <a:pt x="4315244" y="1192340"/>
                  </a:cubicBezTo>
                  <a:close/>
                  <a:moveTo>
                    <a:pt x="4350011" y="1231058"/>
                  </a:moveTo>
                  <a:lnTo>
                    <a:pt x="4350670" y="1231751"/>
                  </a:lnTo>
                  <a:cubicBezTo>
                    <a:pt x="4351607" y="1232720"/>
                    <a:pt x="4352510" y="1233725"/>
                    <a:pt x="4353447" y="1234660"/>
                  </a:cubicBezTo>
                  <a:cubicBezTo>
                    <a:pt x="4355736" y="1237014"/>
                    <a:pt x="4358096" y="1239369"/>
                    <a:pt x="4360490" y="1241724"/>
                  </a:cubicBezTo>
                  <a:cubicBezTo>
                    <a:pt x="4327735" y="1222989"/>
                    <a:pt x="4299456" y="1207093"/>
                    <a:pt x="4272426" y="1192306"/>
                  </a:cubicBezTo>
                  <a:cubicBezTo>
                    <a:pt x="4271767" y="1191509"/>
                    <a:pt x="4271142" y="1190747"/>
                    <a:pt x="4270483" y="1189951"/>
                  </a:cubicBezTo>
                  <a:cubicBezTo>
                    <a:pt x="4295743" y="1202660"/>
                    <a:pt x="4321871" y="1216132"/>
                    <a:pt x="4349977" y="1231058"/>
                  </a:cubicBezTo>
                  <a:close/>
                  <a:moveTo>
                    <a:pt x="4512191" y="1335609"/>
                  </a:moveTo>
                  <a:lnTo>
                    <a:pt x="4517673" y="1338795"/>
                  </a:lnTo>
                  <a:cubicBezTo>
                    <a:pt x="4516701" y="1341531"/>
                    <a:pt x="4515695" y="1344232"/>
                    <a:pt x="4514654" y="1346968"/>
                  </a:cubicBezTo>
                  <a:cubicBezTo>
                    <a:pt x="4496542" y="1335921"/>
                    <a:pt x="4478568" y="1324908"/>
                    <a:pt x="4461046" y="1314103"/>
                  </a:cubicBezTo>
                  <a:cubicBezTo>
                    <a:pt x="4477527" y="1322449"/>
                    <a:pt x="4494564" y="1329618"/>
                    <a:pt x="4512156" y="1335644"/>
                  </a:cubicBezTo>
                  <a:close/>
                  <a:moveTo>
                    <a:pt x="4514377" y="1362275"/>
                  </a:moveTo>
                  <a:cubicBezTo>
                    <a:pt x="4515418" y="1359747"/>
                    <a:pt x="4516459" y="1357184"/>
                    <a:pt x="4517465" y="1354622"/>
                  </a:cubicBezTo>
                  <a:lnTo>
                    <a:pt x="4520761" y="1356630"/>
                  </a:lnTo>
                  <a:cubicBezTo>
                    <a:pt x="4524092" y="1358673"/>
                    <a:pt x="4527423" y="1360682"/>
                    <a:pt x="4530754" y="1362691"/>
                  </a:cubicBezTo>
                  <a:lnTo>
                    <a:pt x="4530685" y="1362864"/>
                  </a:lnTo>
                  <a:cubicBezTo>
                    <a:pt x="4530199" y="1363937"/>
                    <a:pt x="4529678" y="1365011"/>
                    <a:pt x="4529193" y="1366085"/>
                  </a:cubicBezTo>
                  <a:cubicBezTo>
                    <a:pt x="4524960" y="1365323"/>
                    <a:pt x="4520726" y="1364491"/>
                    <a:pt x="4516563" y="1363591"/>
                  </a:cubicBezTo>
                  <a:lnTo>
                    <a:pt x="4514412" y="1362206"/>
                  </a:lnTo>
                  <a:close/>
                  <a:moveTo>
                    <a:pt x="4532559" y="1371799"/>
                  </a:moveTo>
                  <a:cubicBezTo>
                    <a:pt x="4537347" y="1372595"/>
                    <a:pt x="4542135" y="1373322"/>
                    <a:pt x="4546889" y="1373946"/>
                  </a:cubicBezTo>
                  <a:cubicBezTo>
                    <a:pt x="4545640" y="1376162"/>
                    <a:pt x="4544390" y="1378344"/>
                    <a:pt x="4543107" y="1380526"/>
                  </a:cubicBezTo>
                  <a:cubicBezTo>
                    <a:pt x="4539325" y="1378136"/>
                    <a:pt x="4535577" y="1375781"/>
                    <a:pt x="4531795" y="1373392"/>
                  </a:cubicBezTo>
                  <a:cubicBezTo>
                    <a:pt x="4532038" y="1372872"/>
                    <a:pt x="4532316" y="1372353"/>
                    <a:pt x="4532559" y="1371833"/>
                  </a:cubicBezTo>
                  <a:close/>
                  <a:moveTo>
                    <a:pt x="4552302" y="1375677"/>
                  </a:moveTo>
                  <a:lnTo>
                    <a:pt x="4555564" y="1377651"/>
                  </a:lnTo>
                  <a:cubicBezTo>
                    <a:pt x="4558131" y="1379175"/>
                    <a:pt x="4560664" y="1380733"/>
                    <a:pt x="4563232" y="1382257"/>
                  </a:cubicBezTo>
                  <a:cubicBezTo>
                    <a:pt x="4561532" y="1384820"/>
                    <a:pt x="4559797" y="1387383"/>
                    <a:pt x="4558062" y="1389911"/>
                  </a:cubicBezTo>
                  <a:cubicBezTo>
                    <a:pt x="4554661" y="1387764"/>
                    <a:pt x="4551261" y="1385651"/>
                    <a:pt x="4547860" y="1383504"/>
                  </a:cubicBezTo>
                  <a:cubicBezTo>
                    <a:pt x="4549387" y="1380907"/>
                    <a:pt x="4550879" y="1378309"/>
                    <a:pt x="4552337" y="1375677"/>
                  </a:cubicBezTo>
                  <a:close/>
                  <a:moveTo>
                    <a:pt x="4636098" y="1387625"/>
                  </a:moveTo>
                  <a:lnTo>
                    <a:pt x="4636653" y="1387902"/>
                  </a:lnTo>
                  <a:lnTo>
                    <a:pt x="4636584" y="1387902"/>
                  </a:lnTo>
                  <a:cubicBezTo>
                    <a:pt x="4635994" y="1388214"/>
                    <a:pt x="4635404" y="1388422"/>
                    <a:pt x="4634779" y="1388664"/>
                  </a:cubicBezTo>
                  <a:cubicBezTo>
                    <a:pt x="4635231" y="1388318"/>
                    <a:pt x="4635682" y="1387971"/>
                    <a:pt x="4636098" y="1387590"/>
                  </a:cubicBezTo>
                  <a:close/>
                  <a:moveTo>
                    <a:pt x="5491617" y="1642648"/>
                  </a:moveTo>
                  <a:cubicBezTo>
                    <a:pt x="5491617" y="1642648"/>
                    <a:pt x="5491721" y="1642648"/>
                    <a:pt x="5491756" y="1642648"/>
                  </a:cubicBezTo>
                  <a:lnTo>
                    <a:pt x="5492172" y="1642856"/>
                  </a:lnTo>
                  <a:lnTo>
                    <a:pt x="5492034" y="1642856"/>
                  </a:lnTo>
                  <a:lnTo>
                    <a:pt x="5491617" y="1642648"/>
                  </a:lnTo>
                  <a:close/>
                  <a:moveTo>
                    <a:pt x="5727461" y="1677383"/>
                  </a:moveTo>
                  <a:cubicBezTo>
                    <a:pt x="5714727" y="1675721"/>
                    <a:pt x="5701958" y="1673816"/>
                    <a:pt x="5689363" y="1671773"/>
                  </a:cubicBezTo>
                  <a:cubicBezTo>
                    <a:pt x="5686760" y="1670596"/>
                    <a:pt x="5684227" y="1669453"/>
                    <a:pt x="5681729" y="1668345"/>
                  </a:cubicBezTo>
                  <a:cubicBezTo>
                    <a:pt x="5692798" y="1669903"/>
                    <a:pt x="5704109" y="1671358"/>
                    <a:pt x="5715525" y="1672674"/>
                  </a:cubicBezTo>
                  <a:cubicBezTo>
                    <a:pt x="5719515" y="1674301"/>
                    <a:pt x="5723505" y="1675860"/>
                    <a:pt x="5727496" y="1677383"/>
                  </a:cubicBezTo>
                  <a:close/>
                  <a:moveTo>
                    <a:pt x="5734887" y="1674786"/>
                  </a:moveTo>
                  <a:cubicBezTo>
                    <a:pt x="5747204" y="1676033"/>
                    <a:pt x="5759661" y="1677106"/>
                    <a:pt x="5772083" y="1677972"/>
                  </a:cubicBezTo>
                  <a:cubicBezTo>
                    <a:pt x="5779890" y="1680292"/>
                    <a:pt x="5787732" y="1682509"/>
                    <a:pt x="5795643" y="1684517"/>
                  </a:cubicBezTo>
                  <a:cubicBezTo>
                    <a:pt x="5780341" y="1683340"/>
                    <a:pt x="5764970" y="1681851"/>
                    <a:pt x="5749772" y="1680119"/>
                  </a:cubicBezTo>
                  <a:cubicBezTo>
                    <a:pt x="5744810" y="1678388"/>
                    <a:pt x="5739848" y="1676621"/>
                    <a:pt x="5734887" y="1674751"/>
                  </a:cubicBezTo>
                  <a:close/>
                  <a:moveTo>
                    <a:pt x="6016012" y="1693625"/>
                  </a:moveTo>
                  <a:cubicBezTo>
                    <a:pt x="6030550" y="1690370"/>
                    <a:pt x="6044776" y="1686284"/>
                    <a:pt x="6059106" y="1681262"/>
                  </a:cubicBezTo>
                  <a:cubicBezTo>
                    <a:pt x="6075623" y="1678734"/>
                    <a:pt x="6090682" y="1676033"/>
                    <a:pt x="6105116" y="1673054"/>
                  </a:cubicBezTo>
                  <a:cubicBezTo>
                    <a:pt x="6121598" y="1669695"/>
                    <a:pt x="6136796" y="1666267"/>
                    <a:pt x="6151161" y="1662631"/>
                  </a:cubicBezTo>
                  <a:cubicBezTo>
                    <a:pt x="6130446" y="1672777"/>
                    <a:pt x="6111813" y="1680881"/>
                    <a:pt x="6093631" y="1687600"/>
                  </a:cubicBezTo>
                  <a:cubicBezTo>
                    <a:pt x="6055290" y="1694318"/>
                    <a:pt x="6014554" y="1698681"/>
                    <a:pt x="5972361" y="1700655"/>
                  </a:cubicBezTo>
                  <a:cubicBezTo>
                    <a:pt x="5987108" y="1699166"/>
                    <a:pt x="6001577" y="1696811"/>
                    <a:pt x="6016012" y="1693625"/>
                  </a:cubicBezTo>
                  <a:close/>
                  <a:moveTo>
                    <a:pt x="6128989" y="1650267"/>
                  </a:moveTo>
                  <a:cubicBezTo>
                    <a:pt x="6150571" y="1644934"/>
                    <a:pt x="6169655" y="1639532"/>
                    <a:pt x="6187282" y="1633783"/>
                  </a:cubicBezTo>
                  <a:cubicBezTo>
                    <a:pt x="6202965" y="1628657"/>
                    <a:pt x="6218927" y="1623220"/>
                    <a:pt x="6235616" y="1617264"/>
                  </a:cubicBezTo>
                  <a:cubicBezTo>
                    <a:pt x="6232702" y="1618891"/>
                    <a:pt x="6229787" y="1620519"/>
                    <a:pt x="6226872" y="1622112"/>
                  </a:cubicBezTo>
                  <a:cubicBezTo>
                    <a:pt x="6206886" y="1633229"/>
                    <a:pt x="6190231" y="1642475"/>
                    <a:pt x="6172986" y="1651514"/>
                  </a:cubicBezTo>
                  <a:cubicBezTo>
                    <a:pt x="6152133" y="1657505"/>
                    <a:pt x="6129579" y="1662942"/>
                    <a:pt x="6104006" y="1668171"/>
                  </a:cubicBezTo>
                  <a:cubicBezTo>
                    <a:pt x="6097136" y="1669591"/>
                    <a:pt x="6090127" y="1670942"/>
                    <a:pt x="6082840" y="1672258"/>
                  </a:cubicBezTo>
                  <a:cubicBezTo>
                    <a:pt x="6097830" y="1666059"/>
                    <a:pt x="6113062" y="1658786"/>
                    <a:pt x="6128989" y="1650267"/>
                  </a:cubicBezTo>
                  <a:close/>
                  <a:moveTo>
                    <a:pt x="6303243" y="1581213"/>
                  </a:moveTo>
                  <a:cubicBezTo>
                    <a:pt x="6291377" y="1587100"/>
                    <a:pt x="6278642" y="1593715"/>
                    <a:pt x="6264554" y="1601368"/>
                  </a:cubicBezTo>
                  <a:cubicBezTo>
                    <a:pt x="6237074" y="1611619"/>
                    <a:pt x="6211223" y="1620692"/>
                    <a:pt x="6185512" y="1629073"/>
                  </a:cubicBezTo>
                  <a:cubicBezTo>
                    <a:pt x="6173229" y="1633090"/>
                    <a:pt x="6160321" y="1636900"/>
                    <a:pt x="6146442" y="1640605"/>
                  </a:cubicBezTo>
                  <a:cubicBezTo>
                    <a:pt x="6162577" y="1631428"/>
                    <a:pt x="6177601" y="1622112"/>
                    <a:pt x="6189329" y="1614736"/>
                  </a:cubicBezTo>
                  <a:cubicBezTo>
                    <a:pt x="6191376" y="1614008"/>
                    <a:pt x="6193423" y="1613316"/>
                    <a:pt x="6195471" y="1612589"/>
                  </a:cubicBezTo>
                  <a:cubicBezTo>
                    <a:pt x="6299808" y="1575326"/>
                    <a:pt x="6396824" y="1531344"/>
                    <a:pt x="6478018" y="1493215"/>
                  </a:cubicBezTo>
                  <a:cubicBezTo>
                    <a:pt x="6493597" y="1490791"/>
                    <a:pt x="6509802" y="1488644"/>
                    <a:pt x="6528261" y="1486566"/>
                  </a:cubicBezTo>
                  <a:cubicBezTo>
                    <a:pt x="6484299" y="1507622"/>
                    <a:pt x="6447484" y="1524764"/>
                    <a:pt x="6413306" y="1540036"/>
                  </a:cubicBezTo>
                  <a:cubicBezTo>
                    <a:pt x="6371841" y="1551534"/>
                    <a:pt x="6335825" y="1565006"/>
                    <a:pt x="6303243" y="1581248"/>
                  </a:cubicBezTo>
                  <a:lnTo>
                    <a:pt x="6303243" y="1581248"/>
                  </a:lnTo>
                  <a:close/>
                  <a:moveTo>
                    <a:pt x="6512820" y="1453944"/>
                  </a:moveTo>
                  <a:lnTo>
                    <a:pt x="6517574" y="1451693"/>
                  </a:lnTo>
                  <a:cubicBezTo>
                    <a:pt x="6529961" y="1451069"/>
                    <a:pt x="6542730" y="1450792"/>
                    <a:pt x="6555569" y="1450827"/>
                  </a:cubicBezTo>
                  <a:cubicBezTo>
                    <a:pt x="6527498" y="1464194"/>
                    <a:pt x="6502099" y="1476315"/>
                    <a:pt x="6476352" y="1488402"/>
                  </a:cubicBezTo>
                  <a:cubicBezTo>
                    <a:pt x="6453833" y="1491934"/>
                    <a:pt x="6433084" y="1495986"/>
                    <a:pt x="6413514" y="1500765"/>
                  </a:cubicBezTo>
                  <a:cubicBezTo>
                    <a:pt x="6448941" y="1484315"/>
                    <a:pt x="6483917" y="1467692"/>
                    <a:pt x="6512820" y="1453978"/>
                  </a:cubicBezTo>
                  <a:close/>
                  <a:moveTo>
                    <a:pt x="6581800" y="1446325"/>
                  </a:moveTo>
                  <a:cubicBezTo>
                    <a:pt x="6580239" y="1446256"/>
                    <a:pt x="6578677" y="1446221"/>
                    <a:pt x="6577081" y="1446186"/>
                  </a:cubicBezTo>
                  <a:cubicBezTo>
                    <a:pt x="6592210" y="1438983"/>
                    <a:pt x="6607234" y="1431849"/>
                    <a:pt x="6622189" y="1424784"/>
                  </a:cubicBezTo>
                  <a:cubicBezTo>
                    <a:pt x="6630343" y="1425962"/>
                    <a:pt x="6638601" y="1427347"/>
                    <a:pt x="6647276" y="1428975"/>
                  </a:cubicBezTo>
                  <a:cubicBezTo>
                    <a:pt x="6634507" y="1435139"/>
                    <a:pt x="6621669" y="1441373"/>
                    <a:pt x="6608726" y="1447675"/>
                  </a:cubicBezTo>
                  <a:cubicBezTo>
                    <a:pt x="6599219" y="1447087"/>
                    <a:pt x="6590405" y="1446636"/>
                    <a:pt x="6581835" y="1446359"/>
                  </a:cubicBezTo>
                  <a:close/>
                  <a:moveTo>
                    <a:pt x="6805361" y="1410170"/>
                  </a:moveTo>
                  <a:cubicBezTo>
                    <a:pt x="6808345" y="1411451"/>
                    <a:pt x="6811294" y="1412698"/>
                    <a:pt x="6814244" y="1413910"/>
                  </a:cubicBezTo>
                  <a:lnTo>
                    <a:pt x="6806645" y="1418412"/>
                  </a:lnTo>
                  <a:cubicBezTo>
                    <a:pt x="6803348" y="1417304"/>
                    <a:pt x="6800018" y="1416126"/>
                    <a:pt x="6796687" y="1414949"/>
                  </a:cubicBezTo>
                  <a:lnTo>
                    <a:pt x="6805361" y="1410170"/>
                  </a:lnTo>
                  <a:close/>
                  <a:moveTo>
                    <a:pt x="6864348" y="1412075"/>
                  </a:moveTo>
                  <a:cubicBezTo>
                    <a:pt x="6865216" y="1412490"/>
                    <a:pt x="6866083" y="1412871"/>
                    <a:pt x="6866951" y="1413252"/>
                  </a:cubicBezTo>
                  <a:lnTo>
                    <a:pt x="6862648" y="1416438"/>
                  </a:lnTo>
                  <a:cubicBezTo>
                    <a:pt x="6861676" y="1416057"/>
                    <a:pt x="6860670" y="1415676"/>
                    <a:pt x="6859698" y="1415295"/>
                  </a:cubicBezTo>
                  <a:lnTo>
                    <a:pt x="6864348" y="1412075"/>
                  </a:lnTo>
                  <a:close/>
                  <a:moveTo>
                    <a:pt x="6881177" y="1409131"/>
                  </a:moveTo>
                  <a:cubicBezTo>
                    <a:pt x="6883120" y="1410101"/>
                    <a:pt x="6885098" y="1411070"/>
                    <a:pt x="6887040" y="1412005"/>
                  </a:cubicBezTo>
                  <a:lnTo>
                    <a:pt x="6882946" y="1414707"/>
                  </a:lnTo>
                  <a:cubicBezTo>
                    <a:pt x="6880968" y="1413875"/>
                    <a:pt x="6878991" y="1413044"/>
                    <a:pt x="6877013" y="1412179"/>
                  </a:cubicBezTo>
                  <a:cubicBezTo>
                    <a:pt x="6878401" y="1411174"/>
                    <a:pt x="6879789" y="1410135"/>
                    <a:pt x="6881177" y="1409131"/>
                  </a:cubicBezTo>
                  <a:close/>
                  <a:moveTo>
                    <a:pt x="6878644" y="1402205"/>
                  </a:moveTo>
                  <a:cubicBezTo>
                    <a:pt x="6880240" y="1401131"/>
                    <a:pt x="6881836" y="1400023"/>
                    <a:pt x="6883432" y="1398949"/>
                  </a:cubicBezTo>
                  <a:cubicBezTo>
                    <a:pt x="6884022" y="1399261"/>
                    <a:pt x="6884577" y="1399607"/>
                    <a:pt x="6885202" y="1399954"/>
                  </a:cubicBezTo>
                  <a:cubicBezTo>
                    <a:pt x="6883675" y="1401027"/>
                    <a:pt x="6882183" y="1402136"/>
                    <a:pt x="6880656" y="1403244"/>
                  </a:cubicBezTo>
                  <a:cubicBezTo>
                    <a:pt x="6879997" y="1402897"/>
                    <a:pt x="6879338" y="1402586"/>
                    <a:pt x="6878679" y="1402239"/>
                  </a:cubicBezTo>
                  <a:close/>
                  <a:moveTo>
                    <a:pt x="6908172" y="1389876"/>
                  </a:moveTo>
                  <a:cubicBezTo>
                    <a:pt x="6910323" y="1391296"/>
                    <a:pt x="6912509" y="1392681"/>
                    <a:pt x="6914661" y="1394032"/>
                  </a:cubicBezTo>
                  <a:cubicBezTo>
                    <a:pt x="6913168" y="1395002"/>
                    <a:pt x="6911676" y="1395937"/>
                    <a:pt x="6910184" y="1396906"/>
                  </a:cubicBezTo>
                  <a:cubicBezTo>
                    <a:pt x="6907998" y="1395625"/>
                    <a:pt x="6905812" y="1394378"/>
                    <a:pt x="6903626" y="1393062"/>
                  </a:cubicBezTo>
                  <a:cubicBezTo>
                    <a:pt x="6905153" y="1391989"/>
                    <a:pt x="6906645" y="1390950"/>
                    <a:pt x="6908172" y="1389911"/>
                  </a:cubicBezTo>
                  <a:close/>
                  <a:moveTo>
                    <a:pt x="6912717" y="1386725"/>
                  </a:moveTo>
                  <a:cubicBezTo>
                    <a:pt x="6914244" y="1385651"/>
                    <a:pt x="6915805" y="1384612"/>
                    <a:pt x="6917332" y="1383573"/>
                  </a:cubicBezTo>
                  <a:cubicBezTo>
                    <a:pt x="6919553" y="1385097"/>
                    <a:pt x="6921773" y="1386621"/>
                    <a:pt x="6923959" y="1388110"/>
                  </a:cubicBezTo>
                  <a:cubicBezTo>
                    <a:pt x="6922433" y="1389080"/>
                    <a:pt x="6920941" y="1390015"/>
                    <a:pt x="6919414" y="1390984"/>
                  </a:cubicBezTo>
                  <a:cubicBezTo>
                    <a:pt x="6917159" y="1389599"/>
                    <a:pt x="6914938" y="1388179"/>
                    <a:pt x="6912717" y="1386725"/>
                  </a:cubicBezTo>
                  <a:close/>
                  <a:moveTo>
                    <a:pt x="6921843" y="1380491"/>
                  </a:moveTo>
                  <a:cubicBezTo>
                    <a:pt x="6923474" y="1379418"/>
                    <a:pt x="6925070" y="1378309"/>
                    <a:pt x="6926701" y="1377236"/>
                  </a:cubicBezTo>
                  <a:cubicBezTo>
                    <a:pt x="6928956" y="1378898"/>
                    <a:pt x="6931211" y="1380526"/>
                    <a:pt x="6933467" y="1382119"/>
                  </a:cubicBezTo>
                  <a:cubicBezTo>
                    <a:pt x="6931871" y="1383123"/>
                    <a:pt x="6930275" y="1384127"/>
                    <a:pt x="6928678" y="1385097"/>
                  </a:cubicBezTo>
                  <a:cubicBezTo>
                    <a:pt x="6926389" y="1383573"/>
                    <a:pt x="6924098" y="1382049"/>
                    <a:pt x="6921843" y="1380456"/>
                  </a:cubicBezTo>
                  <a:close/>
                  <a:moveTo>
                    <a:pt x="6931246" y="1374223"/>
                  </a:moveTo>
                  <a:cubicBezTo>
                    <a:pt x="6932842" y="1373184"/>
                    <a:pt x="6934438" y="1372110"/>
                    <a:pt x="6936034" y="1371071"/>
                  </a:cubicBezTo>
                  <a:cubicBezTo>
                    <a:pt x="6938325" y="1372838"/>
                    <a:pt x="6940615" y="1374569"/>
                    <a:pt x="6942905" y="1376301"/>
                  </a:cubicBezTo>
                  <a:cubicBezTo>
                    <a:pt x="6941309" y="1377270"/>
                    <a:pt x="6939747" y="1378240"/>
                    <a:pt x="6938186" y="1379210"/>
                  </a:cubicBezTo>
                  <a:cubicBezTo>
                    <a:pt x="6935861" y="1377547"/>
                    <a:pt x="6933571" y="1375920"/>
                    <a:pt x="6931246" y="1374223"/>
                  </a:cubicBezTo>
                  <a:close/>
                  <a:moveTo>
                    <a:pt x="6940615" y="1368128"/>
                  </a:moveTo>
                  <a:cubicBezTo>
                    <a:pt x="7015354" y="1320129"/>
                    <a:pt x="7079962" y="1294987"/>
                    <a:pt x="7143669" y="1289100"/>
                  </a:cubicBezTo>
                  <a:cubicBezTo>
                    <a:pt x="7144258" y="1289065"/>
                    <a:pt x="7144848" y="1289030"/>
                    <a:pt x="7145438" y="1288996"/>
                  </a:cubicBezTo>
                  <a:cubicBezTo>
                    <a:pt x="7068443" y="1304095"/>
                    <a:pt x="6996860" y="1343505"/>
                    <a:pt x="6947589" y="1373426"/>
                  </a:cubicBezTo>
                  <a:cubicBezTo>
                    <a:pt x="6945264" y="1371660"/>
                    <a:pt x="6942905" y="1369929"/>
                    <a:pt x="6940615" y="1368128"/>
                  </a:cubicBezTo>
                  <a:close/>
                  <a:moveTo>
                    <a:pt x="6904702" y="1328406"/>
                  </a:moveTo>
                  <a:cubicBezTo>
                    <a:pt x="6903106" y="1329064"/>
                    <a:pt x="6901510" y="1329757"/>
                    <a:pt x="6899914" y="1330449"/>
                  </a:cubicBezTo>
                  <a:lnTo>
                    <a:pt x="6897554" y="1331453"/>
                  </a:lnTo>
                  <a:cubicBezTo>
                    <a:pt x="6895577" y="1329653"/>
                    <a:pt x="6893633" y="1327817"/>
                    <a:pt x="6891690" y="1325947"/>
                  </a:cubicBezTo>
                  <a:cubicBezTo>
                    <a:pt x="6900573" y="1322588"/>
                    <a:pt x="6908137" y="1319783"/>
                    <a:pt x="6915250" y="1317220"/>
                  </a:cubicBezTo>
                  <a:cubicBezTo>
                    <a:pt x="6968304" y="1298138"/>
                    <a:pt x="7024480" y="1281273"/>
                    <a:pt x="7084404" y="1277602"/>
                  </a:cubicBezTo>
                  <a:cubicBezTo>
                    <a:pt x="7018235" y="1283836"/>
                    <a:pt x="6958276" y="1306207"/>
                    <a:pt x="6904737" y="1328406"/>
                  </a:cubicBezTo>
                  <a:close/>
                  <a:moveTo>
                    <a:pt x="6863307" y="1316181"/>
                  </a:moveTo>
                  <a:cubicBezTo>
                    <a:pt x="6860566" y="1313480"/>
                    <a:pt x="6857825" y="1310779"/>
                    <a:pt x="6855118" y="1308008"/>
                  </a:cubicBezTo>
                  <a:cubicBezTo>
                    <a:pt x="6857339" y="1307281"/>
                    <a:pt x="6859560" y="1306588"/>
                    <a:pt x="6861781" y="1305896"/>
                  </a:cubicBezTo>
                  <a:lnTo>
                    <a:pt x="6863723" y="1305272"/>
                  </a:lnTo>
                  <a:cubicBezTo>
                    <a:pt x="6866291" y="1307974"/>
                    <a:pt x="6868859" y="1310640"/>
                    <a:pt x="6871461" y="1313307"/>
                  </a:cubicBezTo>
                  <a:cubicBezTo>
                    <a:pt x="6868859" y="1314242"/>
                    <a:pt x="6866222" y="1315177"/>
                    <a:pt x="6863619" y="1316112"/>
                  </a:cubicBezTo>
                  <a:lnTo>
                    <a:pt x="6863342" y="1316216"/>
                  </a:lnTo>
                  <a:close/>
                  <a:moveTo>
                    <a:pt x="6850087" y="1302883"/>
                  </a:moveTo>
                  <a:cubicBezTo>
                    <a:pt x="6848907" y="1301705"/>
                    <a:pt x="6847762" y="1300493"/>
                    <a:pt x="6846583" y="1299281"/>
                  </a:cubicBezTo>
                  <a:cubicBezTo>
                    <a:pt x="6845125" y="1297757"/>
                    <a:pt x="6843702" y="1296199"/>
                    <a:pt x="6842314" y="1294641"/>
                  </a:cubicBezTo>
                  <a:cubicBezTo>
                    <a:pt x="6845299" y="1293740"/>
                    <a:pt x="6848318" y="1292840"/>
                    <a:pt x="6851302" y="1291939"/>
                  </a:cubicBezTo>
                  <a:cubicBezTo>
                    <a:pt x="6854147" y="1295056"/>
                    <a:pt x="6856992" y="1298138"/>
                    <a:pt x="6859837" y="1301221"/>
                  </a:cubicBezTo>
                  <a:cubicBezTo>
                    <a:pt x="6856957" y="1302156"/>
                    <a:pt x="6854042" y="1303056"/>
                    <a:pt x="6851163" y="1303991"/>
                  </a:cubicBezTo>
                  <a:lnTo>
                    <a:pt x="6850053" y="1302883"/>
                  </a:lnTo>
                  <a:close/>
                  <a:moveTo>
                    <a:pt x="6800954" y="1268356"/>
                  </a:moveTo>
                  <a:cubicBezTo>
                    <a:pt x="6804285" y="1267421"/>
                    <a:pt x="6807616" y="1266486"/>
                    <a:pt x="6810948" y="1265551"/>
                  </a:cubicBezTo>
                  <a:cubicBezTo>
                    <a:pt x="6814036" y="1269498"/>
                    <a:pt x="6817193" y="1273481"/>
                    <a:pt x="6820455" y="1277429"/>
                  </a:cubicBezTo>
                  <a:cubicBezTo>
                    <a:pt x="6817228" y="1278364"/>
                    <a:pt x="6814001" y="1279334"/>
                    <a:pt x="6810774" y="1280303"/>
                  </a:cubicBezTo>
                  <a:cubicBezTo>
                    <a:pt x="6807235" y="1276078"/>
                    <a:pt x="6804008" y="1272130"/>
                    <a:pt x="6800954" y="1268356"/>
                  </a:cubicBezTo>
                  <a:close/>
                  <a:moveTo>
                    <a:pt x="6757686" y="1238677"/>
                  </a:moveTo>
                  <a:cubicBezTo>
                    <a:pt x="6761572" y="1237534"/>
                    <a:pt x="6765493" y="1236426"/>
                    <a:pt x="6769379" y="1235318"/>
                  </a:cubicBezTo>
                  <a:cubicBezTo>
                    <a:pt x="6772641" y="1239785"/>
                    <a:pt x="6775937" y="1244252"/>
                    <a:pt x="6779268" y="1248685"/>
                  </a:cubicBezTo>
                  <a:cubicBezTo>
                    <a:pt x="6775555" y="1249759"/>
                    <a:pt x="6771808" y="1250832"/>
                    <a:pt x="6768095" y="1251940"/>
                  </a:cubicBezTo>
                  <a:cubicBezTo>
                    <a:pt x="6764626" y="1247508"/>
                    <a:pt x="6761156" y="1243075"/>
                    <a:pt x="6757720" y="1238642"/>
                  </a:cubicBezTo>
                  <a:close/>
                  <a:moveTo>
                    <a:pt x="6743807" y="1220842"/>
                  </a:moveTo>
                  <a:cubicBezTo>
                    <a:pt x="6747970" y="1219595"/>
                    <a:pt x="6752099" y="1218383"/>
                    <a:pt x="6756263" y="1217205"/>
                  </a:cubicBezTo>
                  <a:lnTo>
                    <a:pt x="6757929" y="1219526"/>
                  </a:lnTo>
                  <a:cubicBezTo>
                    <a:pt x="6760670" y="1223335"/>
                    <a:pt x="6763445" y="1227179"/>
                    <a:pt x="6766221" y="1230989"/>
                  </a:cubicBezTo>
                  <a:cubicBezTo>
                    <a:pt x="6762266" y="1232097"/>
                    <a:pt x="6758345" y="1233240"/>
                    <a:pt x="6754389" y="1234417"/>
                  </a:cubicBezTo>
                  <a:cubicBezTo>
                    <a:pt x="6750885" y="1229915"/>
                    <a:pt x="6747380" y="1225378"/>
                    <a:pt x="6743807" y="1220842"/>
                  </a:cubicBezTo>
                  <a:close/>
                  <a:moveTo>
                    <a:pt x="6734993" y="1218071"/>
                  </a:moveTo>
                  <a:cubicBezTo>
                    <a:pt x="6730274" y="1219526"/>
                    <a:pt x="6725555" y="1220980"/>
                    <a:pt x="6720767" y="1222539"/>
                  </a:cubicBezTo>
                  <a:cubicBezTo>
                    <a:pt x="6716533" y="1217794"/>
                    <a:pt x="6712335" y="1213188"/>
                    <a:pt x="6708206" y="1208790"/>
                  </a:cubicBezTo>
                  <a:cubicBezTo>
                    <a:pt x="6713307" y="1207093"/>
                    <a:pt x="6718442" y="1205431"/>
                    <a:pt x="6723543" y="1203838"/>
                  </a:cubicBezTo>
                  <a:cubicBezTo>
                    <a:pt x="6727429" y="1208548"/>
                    <a:pt x="6731245" y="1213292"/>
                    <a:pt x="6734993" y="1218071"/>
                  </a:cubicBezTo>
                  <a:close/>
                  <a:moveTo>
                    <a:pt x="6715423" y="1224305"/>
                  </a:moveTo>
                  <a:cubicBezTo>
                    <a:pt x="6710010" y="1226071"/>
                    <a:pt x="6704597" y="1227907"/>
                    <a:pt x="6699115" y="1229811"/>
                  </a:cubicBezTo>
                  <a:cubicBezTo>
                    <a:pt x="6694188" y="1225067"/>
                    <a:pt x="6689573" y="1220807"/>
                    <a:pt x="6685062" y="1216825"/>
                  </a:cubicBezTo>
                  <a:cubicBezTo>
                    <a:pt x="6690996" y="1214677"/>
                    <a:pt x="6696929" y="1212600"/>
                    <a:pt x="6702828" y="1210591"/>
                  </a:cubicBezTo>
                  <a:cubicBezTo>
                    <a:pt x="6706922" y="1214920"/>
                    <a:pt x="6711155" y="1219526"/>
                    <a:pt x="6715423" y="1224270"/>
                  </a:cubicBezTo>
                  <a:close/>
                  <a:moveTo>
                    <a:pt x="6613029" y="1239127"/>
                  </a:moveTo>
                  <a:cubicBezTo>
                    <a:pt x="6613549" y="1239369"/>
                    <a:pt x="6614070" y="1239577"/>
                    <a:pt x="6614590" y="1239820"/>
                  </a:cubicBezTo>
                  <a:cubicBezTo>
                    <a:pt x="6603626" y="1244599"/>
                    <a:pt x="6592592" y="1249586"/>
                    <a:pt x="6581766" y="1254676"/>
                  </a:cubicBezTo>
                  <a:cubicBezTo>
                    <a:pt x="6574305" y="1252252"/>
                    <a:pt x="6566776" y="1249967"/>
                    <a:pt x="6559316" y="1247854"/>
                  </a:cubicBezTo>
                  <a:cubicBezTo>
                    <a:pt x="6570801" y="1242140"/>
                    <a:pt x="6582425" y="1236564"/>
                    <a:pt x="6593945" y="1231231"/>
                  </a:cubicBezTo>
                  <a:cubicBezTo>
                    <a:pt x="6600572" y="1233828"/>
                    <a:pt x="6606991" y="1236495"/>
                    <a:pt x="6613029" y="1239127"/>
                  </a:cubicBezTo>
                  <a:close/>
                  <a:moveTo>
                    <a:pt x="6575103" y="1257828"/>
                  </a:moveTo>
                  <a:cubicBezTo>
                    <a:pt x="6562126" y="1263957"/>
                    <a:pt x="6549149" y="1270330"/>
                    <a:pt x="6536415" y="1276771"/>
                  </a:cubicBezTo>
                  <a:cubicBezTo>
                    <a:pt x="6528365" y="1275143"/>
                    <a:pt x="6520211" y="1273654"/>
                    <a:pt x="6512127" y="1272373"/>
                  </a:cubicBezTo>
                  <a:cubicBezTo>
                    <a:pt x="6525832" y="1264962"/>
                    <a:pt x="6539434" y="1257862"/>
                    <a:pt x="6552619" y="1251213"/>
                  </a:cubicBezTo>
                  <a:cubicBezTo>
                    <a:pt x="6560149" y="1253256"/>
                    <a:pt x="6567713" y="1255473"/>
                    <a:pt x="6575103" y="1257793"/>
                  </a:cubicBezTo>
                  <a:close/>
                  <a:moveTo>
                    <a:pt x="6445471" y="1304164"/>
                  </a:moveTo>
                  <a:cubicBezTo>
                    <a:pt x="6436901" y="1304268"/>
                    <a:pt x="6428365" y="1304614"/>
                    <a:pt x="6419968" y="1305203"/>
                  </a:cubicBezTo>
                  <a:cubicBezTo>
                    <a:pt x="6438150" y="1293775"/>
                    <a:pt x="6455985" y="1282866"/>
                    <a:pt x="6473161" y="1272754"/>
                  </a:cubicBezTo>
                  <a:cubicBezTo>
                    <a:pt x="6480968" y="1273377"/>
                    <a:pt x="6488740" y="1274208"/>
                    <a:pt x="6496373" y="1275178"/>
                  </a:cubicBezTo>
                  <a:cubicBezTo>
                    <a:pt x="6479961" y="1284217"/>
                    <a:pt x="6462855" y="1293948"/>
                    <a:pt x="6445471" y="1304164"/>
                  </a:cubicBezTo>
                  <a:close/>
                  <a:moveTo>
                    <a:pt x="6365145" y="1353271"/>
                  </a:moveTo>
                  <a:cubicBezTo>
                    <a:pt x="6352966" y="1356319"/>
                    <a:pt x="6341134" y="1360024"/>
                    <a:pt x="6329787" y="1364318"/>
                  </a:cubicBezTo>
                  <a:cubicBezTo>
                    <a:pt x="6358379" y="1344925"/>
                    <a:pt x="6385027" y="1327367"/>
                    <a:pt x="6410842" y="1310987"/>
                  </a:cubicBezTo>
                  <a:cubicBezTo>
                    <a:pt x="6419274" y="1310190"/>
                    <a:pt x="6427949" y="1309636"/>
                    <a:pt x="6436693" y="1309359"/>
                  </a:cubicBezTo>
                  <a:cubicBezTo>
                    <a:pt x="6414035" y="1322796"/>
                    <a:pt x="6390544" y="1337202"/>
                    <a:pt x="6365145" y="1353271"/>
                  </a:cubicBezTo>
                  <a:close/>
                  <a:moveTo>
                    <a:pt x="6266151" y="1417581"/>
                  </a:moveTo>
                  <a:cubicBezTo>
                    <a:pt x="6247102" y="1430187"/>
                    <a:pt x="6226386" y="1442896"/>
                    <a:pt x="6202792" y="1456368"/>
                  </a:cubicBezTo>
                  <a:cubicBezTo>
                    <a:pt x="6213687" y="1446359"/>
                    <a:pt x="6223402" y="1437806"/>
                    <a:pt x="6232632" y="1430117"/>
                  </a:cubicBezTo>
                  <a:cubicBezTo>
                    <a:pt x="6248732" y="1419971"/>
                    <a:pt x="6263375" y="1410274"/>
                    <a:pt x="6277393" y="1400439"/>
                  </a:cubicBezTo>
                  <a:cubicBezTo>
                    <a:pt x="6287768" y="1393166"/>
                    <a:pt x="6298038" y="1386067"/>
                    <a:pt x="6307997" y="1379175"/>
                  </a:cubicBezTo>
                  <a:cubicBezTo>
                    <a:pt x="6321286" y="1372699"/>
                    <a:pt x="6335513" y="1367158"/>
                    <a:pt x="6350467" y="1362587"/>
                  </a:cubicBezTo>
                  <a:cubicBezTo>
                    <a:pt x="6325276" y="1378656"/>
                    <a:pt x="6298177" y="1396352"/>
                    <a:pt x="6266151" y="1417581"/>
                  </a:cubicBezTo>
                  <a:close/>
                  <a:moveTo>
                    <a:pt x="6203729" y="1461701"/>
                  </a:moveTo>
                  <a:cubicBezTo>
                    <a:pt x="6228121" y="1447814"/>
                    <a:pt x="6249565" y="1434723"/>
                    <a:pt x="6269239" y="1421667"/>
                  </a:cubicBezTo>
                  <a:cubicBezTo>
                    <a:pt x="6307094" y="1396560"/>
                    <a:pt x="6338323" y="1376266"/>
                    <a:pt x="6367400" y="1357877"/>
                  </a:cubicBezTo>
                  <a:cubicBezTo>
                    <a:pt x="6378157" y="1355210"/>
                    <a:pt x="6389468" y="1352994"/>
                    <a:pt x="6401162" y="1351262"/>
                  </a:cubicBezTo>
                  <a:cubicBezTo>
                    <a:pt x="6350676" y="1380941"/>
                    <a:pt x="6300710" y="1412005"/>
                    <a:pt x="6258101" y="1438706"/>
                  </a:cubicBezTo>
                  <a:cubicBezTo>
                    <a:pt x="6238600" y="1450931"/>
                    <a:pt x="6217053" y="1463294"/>
                    <a:pt x="6192174" y="1476558"/>
                  </a:cubicBezTo>
                  <a:cubicBezTo>
                    <a:pt x="6184645" y="1480610"/>
                    <a:pt x="6176699" y="1484731"/>
                    <a:pt x="6168475" y="1488886"/>
                  </a:cubicBezTo>
                  <a:cubicBezTo>
                    <a:pt x="6174756" y="1482826"/>
                    <a:pt x="6181105" y="1476731"/>
                    <a:pt x="6187525" y="1470670"/>
                  </a:cubicBezTo>
                  <a:lnTo>
                    <a:pt x="6192278" y="1468073"/>
                  </a:lnTo>
                  <a:cubicBezTo>
                    <a:pt x="6196130" y="1465961"/>
                    <a:pt x="6199981" y="1463848"/>
                    <a:pt x="6203798" y="1461666"/>
                  </a:cubicBezTo>
                  <a:close/>
                  <a:moveTo>
                    <a:pt x="6261224" y="1442758"/>
                  </a:moveTo>
                  <a:cubicBezTo>
                    <a:pt x="6245540" y="1453667"/>
                    <a:pt x="6229128" y="1466342"/>
                    <a:pt x="6210876" y="1481648"/>
                  </a:cubicBezTo>
                  <a:cubicBezTo>
                    <a:pt x="6202167" y="1486254"/>
                    <a:pt x="6192868" y="1490964"/>
                    <a:pt x="6183291" y="1495709"/>
                  </a:cubicBezTo>
                  <a:cubicBezTo>
                    <a:pt x="6169377" y="1502670"/>
                    <a:pt x="6154735" y="1509596"/>
                    <a:pt x="6139710" y="1516349"/>
                  </a:cubicBezTo>
                  <a:cubicBezTo>
                    <a:pt x="6144742" y="1511604"/>
                    <a:pt x="6150155" y="1506479"/>
                    <a:pt x="6156227" y="1500626"/>
                  </a:cubicBezTo>
                  <a:cubicBezTo>
                    <a:pt x="6169690" y="1494046"/>
                    <a:pt x="6182667" y="1487397"/>
                    <a:pt x="6194742" y="1480921"/>
                  </a:cubicBezTo>
                  <a:cubicBezTo>
                    <a:pt x="6219725" y="1467623"/>
                    <a:pt x="6241376" y="1455190"/>
                    <a:pt x="6261016" y="1442896"/>
                  </a:cubicBezTo>
                  <a:cubicBezTo>
                    <a:pt x="6261085" y="1442862"/>
                    <a:pt x="6261154" y="1442827"/>
                    <a:pt x="6261224" y="1442758"/>
                  </a:cubicBezTo>
                  <a:close/>
                  <a:moveTo>
                    <a:pt x="6194048" y="1496020"/>
                  </a:moveTo>
                  <a:cubicBezTo>
                    <a:pt x="6186414" y="1502600"/>
                    <a:pt x="6178954" y="1509146"/>
                    <a:pt x="6171806" y="1515448"/>
                  </a:cubicBezTo>
                  <a:lnTo>
                    <a:pt x="6170245" y="1516834"/>
                  </a:lnTo>
                  <a:cubicBezTo>
                    <a:pt x="6151404" y="1525491"/>
                    <a:pt x="6131834" y="1533838"/>
                    <a:pt x="6111952" y="1541664"/>
                  </a:cubicBezTo>
                  <a:cubicBezTo>
                    <a:pt x="6117191" y="1537093"/>
                    <a:pt x="6122639" y="1532210"/>
                    <a:pt x="6128468" y="1526877"/>
                  </a:cubicBezTo>
                  <a:cubicBezTo>
                    <a:pt x="6148246" y="1518288"/>
                    <a:pt x="6167573" y="1509284"/>
                    <a:pt x="6185859" y="1500141"/>
                  </a:cubicBezTo>
                  <a:cubicBezTo>
                    <a:pt x="6188635" y="1498756"/>
                    <a:pt x="6191376" y="1497371"/>
                    <a:pt x="6194083" y="1496020"/>
                  </a:cubicBezTo>
                  <a:close/>
                  <a:moveTo>
                    <a:pt x="6136379" y="1546097"/>
                  </a:moveTo>
                  <a:cubicBezTo>
                    <a:pt x="6118683" y="1553092"/>
                    <a:pt x="6100502" y="1559776"/>
                    <a:pt x="6082111" y="1566010"/>
                  </a:cubicBezTo>
                  <a:cubicBezTo>
                    <a:pt x="6087906" y="1561612"/>
                    <a:pt x="6093874" y="1556833"/>
                    <a:pt x="6100189" y="1551603"/>
                  </a:cubicBezTo>
                  <a:cubicBezTo>
                    <a:pt x="6119377" y="1544331"/>
                    <a:pt x="6138496" y="1536469"/>
                    <a:pt x="6157198" y="1528227"/>
                  </a:cubicBezTo>
                  <a:cubicBezTo>
                    <a:pt x="6150606" y="1533976"/>
                    <a:pt x="6143527" y="1540106"/>
                    <a:pt x="6136414" y="1546097"/>
                  </a:cubicBezTo>
                  <a:close/>
                  <a:moveTo>
                    <a:pt x="6051299" y="1581248"/>
                  </a:moveTo>
                  <a:cubicBezTo>
                    <a:pt x="6043527" y="1586165"/>
                    <a:pt x="6035685" y="1590736"/>
                    <a:pt x="6027913" y="1594823"/>
                  </a:cubicBezTo>
                  <a:cubicBezTo>
                    <a:pt x="5970487" y="1609714"/>
                    <a:pt x="5910078" y="1620935"/>
                    <a:pt x="5848384" y="1628138"/>
                  </a:cubicBezTo>
                  <a:cubicBezTo>
                    <a:pt x="5845331" y="1627896"/>
                    <a:pt x="5842312" y="1627618"/>
                    <a:pt x="5839259" y="1627307"/>
                  </a:cubicBezTo>
                  <a:cubicBezTo>
                    <a:pt x="5864866" y="1623844"/>
                    <a:pt x="5890438" y="1619688"/>
                    <a:pt x="5915387" y="1614874"/>
                  </a:cubicBezTo>
                  <a:cubicBezTo>
                    <a:pt x="5931139" y="1612831"/>
                    <a:pt x="5946788" y="1609541"/>
                    <a:pt x="5961847" y="1605108"/>
                  </a:cubicBezTo>
                  <a:cubicBezTo>
                    <a:pt x="5992347" y="1598113"/>
                    <a:pt x="6022396" y="1590113"/>
                    <a:pt x="6051334" y="1581248"/>
                  </a:cubicBezTo>
                  <a:close/>
                  <a:moveTo>
                    <a:pt x="5860008" y="1617541"/>
                  </a:moveTo>
                  <a:cubicBezTo>
                    <a:pt x="5863513" y="1617645"/>
                    <a:pt x="5866982" y="1617679"/>
                    <a:pt x="5870452" y="1617679"/>
                  </a:cubicBezTo>
                  <a:cubicBezTo>
                    <a:pt x="5853346" y="1620381"/>
                    <a:pt x="5836136" y="1622805"/>
                    <a:pt x="5818995" y="1624848"/>
                  </a:cubicBezTo>
                  <a:cubicBezTo>
                    <a:pt x="5817676" y="1624675"/>
                    <a:pt x="5816393" y="1624467"/>
                    <a:pt x="5815144" y="1624259"/>
                  </a:cubicBezTo>
                  <a:cubicBezTo>
                    <a:pt x="5829509" y="1622181"/>
                    <a:pt x="5843908" y="1619896"/>
                    <a:pt x="5857996" y="1617402"/>
                  </a:cubicBezTo>
                  <a:lnTo>
                    <a:pt x="5860008" y="1617506"/>
                  </a:lnTo>
                  <a:close/>
                  <a:moveTo>
                    <a:pt x="4916737" y="1253187"/>
                  </a:moveTo>
                  <a:cubicBezTo>
                    <a:pt x="4914343" y="1254538"/>
                    <a:pt x="4912018" y="1255923"/>
                    <a:pt x="4909693" y="1257308"/>
                  </a:cubicBezTo>
                  <a:cubicBezTo>
                    <a:pt x="4902442" y="1252356"/>
                    <a:pt x="4895190" y="1247404"/>
                    <a:pt x="4887868" y="1242486"/>
                  </a:cubicBezTo>
                  <a:cubicBezTo>
                    <a:pt x="4890089" y="1240789"/>
                    <a:pt x="4892344" y="1239127"/>
                    <a:pt x="4894600" y="1237465"/>
                  </a:cubicBezTo>
                  <a:cubicBezTo>
                    <a:pt x="4901990" y="1242694"/>
                    <a:pt x="4909381" y="1247923"/>
                    <a:pt x="4916702" y="1253187"/>
                  </a:cubicBezTo>
                  <a:close/>
                  <a:moveTo>
                    <a:pt x="4879159" y="1242729"/>
                  </a:moveTo>
                  <a:cubicBezTo>
                    <a:pt x="4876834" y="1244529"/>
                    <a:pt x="4874544" y="1246365"/>
                    <a:pt x="4872289" y="1248200"/>
                  </a:cubicBezTo>
                  <a:lnTo>
                    <a:pt x="4862990" y="1242798"/>
                  </a:lnTo>
                  <a:cubicBezTo>
                    <a:pt x="4858062" y="1239646"/>
                    <a:pt x="4853136" y="1236530"/>
                    <a:pt x="4848208" y="1233413"/>
                  </a:cubicBezTo>
                  <a:cubicBezTo>
                    <a:pt x="4850325" y="1231093"/>
                    <a:pt x="4852476" y="1228772"/>
                    <a:pt x="4854662" y="1226487"/>
                  </a:cubicBezTo>
                  <a:cubicBezTo>
                    <a:pt x="4862851" y="1231889"/>
                    <a:pt x="4871005" y="1237292"/>
                    <a:pt x="4879159" y="1242763"/>
                  </a:cubicBezTo>
                  <a:close/>
                  <a:moveTo>
                    <a:pt x="4812330" y="1219422"/>
                  </a:moveTo>
                  <a:cubicBezTo>
                    <a:pt x="4810699" y="1221673"/>
                    <a:pt x="4809103" y="1223959"/>
                    <a:pt x="4807507" y="1226210"/>
                  </a:cubicBezTo>
                  <a:cubicBezTo>
                    <a:pt x="4800186" y="1221846"/>
                    <a:pt x="4792865" y="1217552"/>
                    <a:pt x="4785474" y="1213258"/>
                  </a:cubicBezTo>
                  <a:cubicBezTo>
                    <a:pt x="4786793" y="1210972"/>
                    <a:pt x="4788145" y="1208652"/>
                    <a:pt x="4789499" y="1206366"/>
                  </a:cubicBezTo>
                  <a:cubicBezTo>
                    <a:pt x="4797133" y="1210729"/>
                    <a:pt x="4804731" y="1215093"/>
                    <a:pt x="4812296" y="1219457"/>
                  </a:cubicBezTo>
                  <a:close/>
                  <a:moveTo>
                    <a:pt x="4747063" y="1210071"/>
                  </a:moveTo>
                  <a:lnTo>
                    <a:pt x="4744912" y="1208859"/>
                  </a:lnTo>
                  <a:cubicBezTo>
                    <a:pt x="4743142" y="1207855"/>
                    <a:pt x="4741372" y="1206851"/>
                    <a:pt x="4739603" y="1205881"/>
                  </a:cubicBezTo>
                  <a:cubicBezTo>
                    <a:pt x="4734849" y="1203249"/>
                    <a:pt x="4730200" y="1200721"/>
                    <a:pt x="4725585" y="1198193"/>
                  </a:cubicBezTo>
                  <a:cubicBezTo>
                    <a:pt x="4727007" y="1194557"/>
                    <a:pt x="4728465" y="1190955"/>
                    <a:pt x="4729957" y="1187319"/>
                  </a:cubicBezTo>
                  <a:lnTo>
                    <a:pt x="4732490" y="1188704"/>
                  </a:lnTo>
                  <a:cubicBezTo>
                    <a:pt x="4737313" y="1191405"/>
                    <a:pt x="4742136" y="1194141"/>
                    <a:pt x="4746924" y="1196912"/>
                  </a:cubicBezTo>
                  <a:lnTo>
                    <a:pt x="4751955" y="1199786"/>
                  </a:lnTo>
                  <a:cubicBezTo>
                    <a:pt x="4750290" y="1203215"/>
                    <a:pt x="4748659" y="1206643"/>
                    <a:pt x="4747063" y="1210071"/>
                  </a:cubicBezTo>
                  <a:close/>
                  <a:moveTo>
                    <a:pt x="4636861" y="1171631"/>
                  </a:moveTo>
                  <a:cubicBezTo>
                    <a:pt x="4630234" y="1168480"/>
                    <a:pt x="4623190" y="1165190"/>
                    <a:pt x="4615453" y="1161657"/>
                  </a:cubicBezTo>
                  <a:cubicBezTo>
                    <a:pt x="4616285" y="1157779"/>
                    <a:pt x="4617118" y="1153865"/>
                    <a:pt x="4617951" y="1149952"/>
                  </a:cubicBezTo>
                  <a:cubicBezTo>
                    <a:pt x="4625030" y="1154177"/>
                    <a:pt x="4632108" y="1158298"/>
                    <a:pt x="4639151" y="1162385"/>
                  </a:cubicBezTo>
                  <a:cubicBezTo>
                    <a:pt x="4638388" y="1165467"/>
                    <a:pt x="4637625" y="1168549"/>
                    <a:pt x="4636861" y="1171631"/>
                  </a:cubicBezTo>
                  <a:close/>
                  <a:moveTo>
                    <a:pt x="4583044" y="1152965"/>
                  </a:moveTo>
                  <a:cubicBezTo>
                    <a:pt x="4582351" y="1156809"/>
                    <a:pt x="4581657" y="1160653"/>
                    <a:pt x="4580963" y="1164462"/>
                  </a:cubicBezTo>
                  <a:cubicBezTo>
                    <a:pt x="4574092" y="1160134"/>
                    <a:pt x="4567222" y="1155701"/>
                    <a:pt x="4560525" y="1151268"/>
                  </a:cubicBezTo>
                  <a:lnTo>
                    <a:pt x="4561636" y="1144134"/>
                  </a:lnTo>
                  <a:cubicBezTo>
                    <a:pt x="4568471" y="1146870"/>
                    <a:pt x="4575515" y="1149779"/>
                    <a:pt x="4583044" y="1153000"/>
                  </a:cubicBezTo>
                  <a:close/>
                  <a:moveTo>
                    <a:pt x="4456014" y="1125433"/>
                  </a:moveTo>
                  <a:cubicBezTo>
                    <a:pt x="4465001" y="1132013"/>
                    <a:pt x="4473919" y="1139147"/>
                    <a:pt x="4482558" y="1146039"/>
                  </a:cubicBezTo>
                  <a:lnTo>
                    <a:pt x="4482940" y="1146350"/>
                  </a:lnTo>
                  <a:cubicBezTo>
                    <a:pt x="4483148" y="1146524"/>
                    <a:pt x="4483356" y="1146697"/>
                    <a:pt x="4483565" y="1146835"/>
                  </a:cubicBezTo>
                  <a:cubicBezTo>
                    <a:pt x="4457263" y="1137589"/>
                    <a:pt x="4430720" y="1129173"/>
                    <a:pt x="4404557" y="1121693"/>
                  </a:cubicBezTo>
                  <a:cubicBezTo>
                    <a:pt x="4398242" y="1116429"/>
                    <a:pt x="4391961" y="1111165"/>
                    <a:pt x="4385716" y="1105867"/>
                  </a:cubicBezTo>
                  <a:cubicBezTo>
                    <a:pt x="4409172" y="1111650"/>
                    <a:pt x="4432801" y="1118195"/>
                    <a:pt x="4456014" y="1125433"/>
                  </a:cubicBezTo>
                  <a:close/>
                  <a:moveTo>
                    <a:pt x="4392482" y="1118334"/>
                  </a:moveTo>
                  <a:cubicBezTo>
                    <a:pt x="4373571" y="1113139"/>
                    <a:pt x="4354487" y="1108325"/>
                    <a:pt x="4335681" y="1104066"/>
                  </a:cubicBezTo>
                  <a:cubicBezTo>
                    <a:pt x="4331795" y="1100187"/>
                    <a:pt x="4327909" y="1096308"/>
                    <a:pt x="4324057" y="1092395"/>
                  </a:cubicBezTo>
                  <a:cubicBezTo>
                    <a:pt x="4340851" y="1095616"/>
                    <a:pt x="4357853" y="1099252"/>
                    <a:pt x="4374682" y="1103200"/>
                  </a:cubicBezTo>
                  <a:cubicBezTo>
                    <a:pt x="4380580" y="1108256"/>
                    <a:pt x="4386514" y="1113278"/>
                    <a:pt x="4392517" y="1118299"/>
                  </a:cubicBezTo>
                  <a:close/>
                  <a:moveTo>
                    <a:pt x="4326278" y="1101953"/>
                  </a:moveTo>
                  <a:cubicBezTo>
                    <a:pt x="4311670" y="1098733"/>
                    <a:pt x="4296819" y="1095754"/>
                    <a:pt x="4282072" y="1093053"/>
                  </a:cubicBezTo>
                  <a:cubicBezTo>
                    <a:pt x="4279539" y="1090040"/>
                    <a:pt x="4277041" y="1087027"/>
                    <a:pt x="4274508" y="1084014"/>
                  </a:cubicBezTo>
                  <a:cubicBezTo>
                    <a:pt x="4287936" y="1085988"/>
                    <a:pt x="4301572" y="1088239"/>
                    <a:pt x="4315140" y="1090733"/>
                  </a:cubicBezTo>
                  <a:cubicBezTo>
                    <a:pt x="4318818" y="1094473"/>
                    <a:pt x="4322530" y="1098248"/>
                    <a:pt x="4326278" y="1101953"/>
                  </a:cubicBezTo>
                  <a:close/>
                  <a:moveTo>
                    <a:pt x="4274092" y="1091633"/>
                  </a:moveTo>
                  <a:cubicBezTo>
                    <a:pt x="4261357" y="1089382"/>
                    <a:pt x="4248831" y="1087374"/>
                    <a:pt x="4236756" y="1085642"/>
                  </a:cubicBezTo>
                  <a:cubicBezTo>
                    <a:pt x="4235091" y="1083287"/>
                    <a:pt x="4233460" y="1080932"/>
                    <a:pt x="4231794" y="1078543"/>
                  </a:cubicBezTo>
                  <a:cubicBezTo>
                    <a:pt x="4243314" y="1079789"/>
                    <a:pt x="4255077" y="1081278"/>
                    <a:pt x="4266839" y="1082906"/>
                  </a:cubicBezTo>
                  <a:cubicBezTo>
                    <a:pt x="4269234" y="1085815"/>
                    <a:pt x="4271663" y="1088724"/>
                    <a:pt x="4274057" y="1091633"/>
                  </a:cubicBezTo>
                  <a:close/>
                  <a:moveTo>
                    <a:pt x="4229713" y="1084672"/>
                  </a:moveTo>
                  <a:cubicBezTo>
                    <a:pt x="4218817" y="1083149"/>
                    <a:pt x="4207679" y="1081798"/>
                    <a:pt x="4196507" y="1080551"/>
                  </a:cubicBezTo>
                  <a:cubicBezTo>
                    <a:pt x="4195431" y="1078716"/>
                    <a:pt x="4194355" y="1076880"/>
                    <a:pt x="4193314" y="1075010"/>
                  </a:cubicBezTo>
                  <a:cubicBezTo>
                    <a:pt x="4204001" y="1075807"/>
                    <a:pt x="4214619" y="1076742"/>
                    <a:pt x="4224994" y="1077815"/>
                  </a:cubicBezTo>
                  <a:cubicBezTo>
                    <a:pt x="4226590" y="1080101"/>
                    <a:pt x="4228151" y="1082387"/>
                    <a:pt x="4229747" y="1084672"/>
                  </a:cubicBezTo>
                  <a:close/>
                  <a:moveTo>
                    <a:pt x="4160941" y="1091599"/>
                  </a:moveTo>
                  <a:lnTo>
                    <a:pt x="4162606" y="1094854"/>
                  </a:lnTo>
                  <a:cubicBezTo>
                    <a:pt x="4152613" y="1093330"/>
                    <a:pt x="4142342" y="1091876"/>
                    <a:pt x="4131378" y="1090490"/>
                  </a:cubicBezTo>
                  <a:lnTo>
                    <a:pt x="4130510" y="1088447"/>
                  </a:lnTo>
                  <a:cubicBezTo>
                    <a:pt x="4140781" y="1089382"/>
                    <a:pt x="4150982" y="1090456"/>
                    <a:pt x="4160941" y="1091599"/>
                  </a:cubicBezTo>
                  <a:close/>
                  <a:moveTo>
                    <a:pt x="4130302" y="1101468"/>
                  </a:moveTo>
                  <a:lnTo>
                    <a:pt x="4130788" y="1102646"/>
                  </a:lnTo>
                  <a:cubicBezTo>
                    <a:pt x="4124126" y="1101261"/>
                    <a:pt x="4117464" y="1099910"/>
                    <a:pt x="4110802" y="1098629"/>
                  </a:cubicBezTo>
                  <a:lnTo>
                    <a:pt x="4110177" y="1098213"/>
                  </a:lnTo>
                  <a:cubicBezTo>
                    <a:pt x="4116701" y="1099217"/>
                    <a:pt x="4123432" y="1100291"/>
                    <a:pt x="4130267" y="1101468"/>
                  </a:cubicBezTo>
                  <a:close/>
                  <a:moveTo>
                    <a:pt x="4182870" y="1133364"/>
                  </a:moveTo>
                  <a:cubicBezTo>
                    <a:pt x="4178567" y="1131771"/>
                    <a:pt x="4174299" y="1130212"/>
                    <a:pt x="4170032" y="1128654"/>
                  </a:cubicBezTo>
                  <a:cubicBezTo>
                    <a:pt x="4174161" y="1129970"/>
                    <a:pt x="4178324" y="1131320"/>
                    <a:pt x="4182523" y="1132671"/>
                  </a:cubicBezTo>
                  <a:cubicBezTo>
                    <a:pt x="4182661" y="1132913"/>
                    <a:pt x="4182766" y="1133121"/>
                    <a:pt x="4182905" y="1133364"/>
                  </a:cubicBezTo>
                  <a:close/>
                  <a:moveTo>
                    <a:pt x="4244494" y="1164670"/>
                  </a:moveTo>
                  <a:cubicBezTo>
                    <a:pt x="4227804" y="1157225"/>
                    <a:pt x="4210941" y="1149917"/>
                    <a:pt x="4194251" y="1142887"/>
                  </a:cubicBezTo>
                  <a:lnTo>
                    <a:pt x="4194077" y="1142610"/>
                  </a:lnTo>
                  <a:cubicBezTo>
                    <a:pt x="4210073" y="1148671"/>
                    <a:pt x="4226208" y="1154973"/>
                    <a:pt x="4242134" y="1161415"/>
                  </a:cubicBezTo>
                  <a:cubicBezTo>
                    <a:pt x="4242933" y="1162523"/>
                    <a:pt x="4243696" y="1163597"/>
                    <a:pt x="4244494" y="1164670"/>
                  </a:cubicBezTo>
                  <a:close/>
                  <a:moveTo>
                    <a:pt x="4250393" y="1172670"/>
                  </a:moveTo>
                  <a:cubicBezTo>
                    <a:pt x="4251052" y="1173536"/>
                    <a:pt x="4251676" y="1174402"/>
                    <a:pt x="4252336" y="1175267"/>
                  </a:cubicBezTo>
                  <a:cubicBezTo>
                    <a:pt x="4238387" y="1168376"/>
                    <a:pt x="4224299" y="1161553"/>
                    <a:pt x="4210247" y="1154904"/>
                  </a:cubicBezTo>
                  <a:cubicBezTo>
                    <a:pt x="4223155" y="1160480"/>
                    <a:pt x="4236410" y="1166333"/>
                    <a:pt x="4250393" y="1172670"/>
                  </a:cubicBezTo>
                  <a:close/>
                  <a:moveTo>
                    <a:pt x="4259414" y="1184410"/>
                  </a:moveTo>
                  <a:cubicBezTo>
                    <a:pt x="4259796" y="1184895"/>
                    <a:pt x="4260143" y="1185345"/>
                    <a:pt x="4260525" y="1185830"/>
                  </a:cubicBezTo>
                  <a:cubicBezTo>
                    <a:pt x="4254071" y="1182332"/>
                    <a:pt x="4247652" y="1178869"/>
                    <a:pt x="4241302" y="1175475"/>
                  </a:cubicBezTo>
                  <a:cubicBezTo>
                    <a:pt x="4247339" y="1178419"/>
                    <a:pt x="4253377" y="1181432"/>
                    <a:pt x="4259414" y="1184410"/>
                  </a:cubicBezTo>
                  <a:close/>
                  <a:moveTo>
                    <a:pt x="4377076" y="1257135"/>
                  </a:moveTo>
                  <a:cubicBezTo>
                    <a:pt x="4385681" y="1264685"/>
                    <a:pt x="4394529" y="1271853"/>
                    <a:pt x="4403620" y="1278606"/>
                  </a:cubicBezTo>
                  <a:cubicBezTo>
                    <a:pt x="4363752" y="1253984"/>
                    <a:pt x="4322981" y="1228876"/>
                    <a:pt x="4282870" y="1204911"/>
                  </a:cubicBezTo>
                  <a:lnTo>
                    <a:pt x="4281586" y="1203388"/>
                  </a:lnTo>
                  <a:lnTo>
                    <a:pt x="4281309" y="1203041"/>
                  </a:lnTo>
                  <a:cubicBezTo>
                    <a:pt x="4310178" y="1218972"/>
                    <a:pt x="4340886" y="1236322"/>
                    <a:pt x="4377076" y="1257135"/>
                  </a:cubicBezTo>
                  <a:close/>
                  <a:moveTo>
                    <a:pt x="4418957" y="1294087"/>
                  </a:moveTo>
                  <a:cubicBezTo>
                    <a:pt x="4447305" y="1311610"/>
                    <a:pt x="4480234" y="1331938"/>
                    <a:pt x="4512780" y="1351782"/>
                  </a:cubicBezTo>
                  <a:cubicBezTo>
                    <a:pt x="4511809" y="1354310"/>
                    <a:pt x="4510803" y="1356803"/>
                    <a:pt x="4509762" y="1359297"/>
                  </a:cubicBezTo>
                  <a:cubicBezTo>
                    <a:pt x="4468922" y="1333116"/>
                    <a:pt x="4428915" y="1306727"/>
                    <a:pt x="4390227" y="1281204"/>
                  </a:cubicBezTo>
                  <a:cubicBezTo>
                    <a:pt x="4358686" y="1260390"/>
                    <a:pt x="4326070" y="1238885"/>
                    <a:pt x="4293557" y="1217829"/>
                  </a:cubicBezTo>
                  <a:lnTo>
                    <a:pt x="4292586" y="1216617"/>
                  </a:lnTo>
                  <a:cubicBezTo>
                    <a:pt x="4335056" y="1242140"/>
                    <a:pt x="4377666" y="1268494"/>
                    <a:pt x="4418991" y="1294052"/>
                  </a:cubicBezTo>
                  <a:close/>
                  <a:moveTo>
                    <a:pt x="4387173" y="1285290"/>
                  </a:moveTo>
                  <a:cubicBezTo>
                    <a:pt x="4424404" y="1309844"/>
                    <a:pt x="4462781" y="1335159"/>
                    <a:pt x="4501642" y="1360128"/>
                  </a:cubicBezTo>
                  <a:cubicBezTo>
                    <a:pt x="4494252" y="1358223"/>
                    <a:pt x="4486861" y="1356042"/>
                    <a:pt x="4479574" y="1353687"/>
                  </a:cubicBezTo>
                  <a:cubicBezTo>
                    <a:pt x="4441372" y="1327471"/>
                    <a:pt x="4403551" y="1300874"/>
                    <a:pt x="4366979" y="1275109"/>
                  </a:cubicBezTo>
                  <a:cubicBezTo>
                    <a:pt x="4346056" y="1260390"/>
                    <a:pt x="4325272" y="1245742"/>
                    <a:pt x="4304556" y="1231266"/>
                  </a:cubicBezTo>
                  <a:cubicBezTo>
                    <a:pt x="4304418" y="1231093"/>
                    <a:pt x="4304279" y="1230954"/>
                    <a:pt x="4304140" y="1230781"/>
                  </a:cubicBezTo>
                  <a:cubicBezTo>
                    <a:pt x="4331899" y="1248858"/>
                    <a:pt x="4359935" y="1267317"/>
                    <a:pt x="4387138" y="1285256"/>
                  </a:cubicBezTo>
                  <a:close/>
                  <a:moveTo>
                    <a:pt x="4493142" y="1362968"/>
                  </a:moveTo>
                  <a:cubicBezTo>
                    <a:pt x="4497617" y="1364214"/>
                    <a:pt x="4502163" y="1365392"/>
                    <a:pt x="4506708" y="1366500"/>
                  </a:cubicBezTo>
                  <a:cubicBezTo>
                    <a:pt x="4506084" y="1367955"/>
                    <a:pt x="4505459" y="1369409"/>
                    <a:pt x="4504800" y="1370864"/>
                  </a:cubicBezTo>
                  <a:cubicBezTo>
                    <a:pt x="4500914" y="1368232"/>
                    <a:pt x="4497028" y="1365600"/>
                    <a:pt x="4493142" y="1362933"/>
                  </a:cubicBezTo>
                  <a:close/>
                  <a:moveTo>
                    <a:pt x="4598173" y="1394309"/>
                  </a:moveTo>
                  <a:cubicBezTo>
                    <a:pt x="4601781" y="1393824"/>
                    <a:pt x="4605147" y="1393339"/>
                    <a:pt x="4608444" y="1392820"/>
                  </a:cubicBezTo>
                  <a:cubicBezTo>
                    <a:pt x="4606153" y="1394898"/>
                    <a:pt x="4603829" y="1396941"/>
                    <a:pt x="4601504" y="1398915"/>
                  </a:cubicBezTo>
                  <a:lnTo>
                    <a:pt x="4596577" y="1396006"/>
                  </a:lnTo>
                  <a:cubicBezTo>
                    <a:pt x="4597097" y="1395452"/>
                    <a:pt x="4597653" y="1394863"/>
                    <a:pt x="4598173" y="1394274"/>
                  </a:cubicBezTo>
                  <a:close/>
                  <a:moveTo>
                    <a:pt x="5622117" y="1658475"/>
                  </a:moveTo>
                  <a:cubicBezTo>
                    <a:pt x="5636100" y="1661141"/>
                    <a:pt x="5650292" y="1663600"/>
                    <a:pt x="5664484" y="1665817"/>
                  </a:cubicBezTo>
                  <a:cubicBezTo>
                    <a:pt x="5666461" y="1666786"/>
                    <a:pt x="5668405" y="1667721"/>
                    <a:pt x="5670278" y="1668622"/>
                  </a:cubicBezTo>
                  <a:cubicBezTo>
                    <a:pt x="5654942" y="1665886"/>
                    <a:pt x="5639432" y="1662804"/>
                    <a:pt x="5623991" y="1659444"/>
                  </a:cubicBezTo>
                  <a:cubicBezTo>
                    <a:pt x="5623366" y="1659133"/>
                    <a:pt x="5622742" y="1658821"/>
                    <a:pt x="5622117" y="1658509"/>
                  </a:cubicBezTo>
                  <a:close/>
                  <a:moveTo>
                    <a:pt x="5825935" y="1691547"/>
                  </a:moveTo>
                  <a:cubicBezTo>
                    <a:pt x="5851334" y="1696708"/>
                    <a:pt x="5876524" y="1700101"/>
                    <a:pt x="5901056" y="1701694"/>
                  </a:cubicBezTo>
                  <a:cubicBezTo>
                    <a:pt x="5868891" y="1701175"/>
                    <a:pt x="5836240" y="1699339"/>
                    <a:pt x="5803381" y="1696188"/>
                  </a:cubicBezTo>
                  <a:cubicBezTo>
                    <a:pt x="5792937" y="1693556"/>
                    <a:pt x="5782562" y="1690647"/>
                    <a:pt x="5772360" y="1687530"/>
                  </a:cubicBezTo>
                  <a:cubicBezTo>
                    <a:pt x="5790507" y="1689262"/>
                    <a:pt x="5808481" y="1690612"/>
                    <a:pt x="5825900" y="1691547"/>
                  </a:cubicBezTo>
                  <a:close/>
                  <a:moveTo>
                    <a:pt x="6197587" y="1644137"/>
                  </a:moveTo>
                  <a:cubicBezTo>
                    <a:pt x="6208378" y="1638250"/>
                    <a:pt x="6219100" y="1632294"/>
                    <a:pt x="6229579" y="1626441"/>
                  </a:cubicBezTo>
                  <a:lnTo>
                    <a:pt x="6229579" y="1626441"/>
                  </a:lnTo>
                  <a:cubicBezTo>
                    <a:pt x="6240960" y="1620104"/>
                    <a:pt x="6253868" y="1612900"/>
                    <a:pt x="6266637" y="1605974"/>
                  </a:cubicBezTo>
                  <a:cubicBezTo>
                    <a:pt x="6313445" y="1588485"/>
                    <a:pt x="6362057" y="1568434"/>
                    <a:pt x="6414902" y="1544781"/>
                  </a:cubicBezTo>
                  <a:cubicBezTo>
                    <a:pt x="6437629" y="1538478"/>
                    <a:pt x="6462196" y="1532729"/>
                    <a:pt x="6491273" y="1526877"/>
                  </a:cubicBezTo>
                  <a:cubicBezTo>
                    <a:pt x="6379822" y="1579516"/>
                    <a:pt x="6287976" y="1616225"/>
                    <a:pt x="6197587" y="1644103"/>
                  </a:cubicBezTo>
                  <a:close/>
                  <a:moveTo>
                    <a:pt x="6662960" y="1427001"/>
                  </a:moveTo>
                  <a:cubicBezTo>
                    <a:pt x="6671114" y="1423087"/>
                    <a:pt x="6679268" y="1419174"/>
                    <a:pt x="6687353" y="1415295"/>
                  </a:cubicBezTo>
                  <a:lnTo>
                    <a:pt x="6692523" y="1417027"/>
                  </a:lnTo>
                  <a:cubicBezTo>
                    <a:pt x="6696686" y="1418447"/>
                    <a:pt x="6700884" y="1419832"/>
                    <a:pt x="6705083" y="1421252"/>
                  </a:cubicBezTo>
                  <a:cubicBezTo>
                    <a:pt x="6698178" y="1424680"/>
                    <a:pt x="6691239" y="1428143"/>
                    <a:pt x="6684299" y="1431607"/>
                  </a:cubicBezTo>
                  <a:cubicBezTo>
                    <a:pt x="6677498" y="1430083"/>
                    <a:pt x="6670316" y="1428524"/>
                    <a:pt x="6662960" y="1426966"/>
                  </a:cubicBezTo>
                  <a:close/>
                  <a:moveTo>
                    <a:pt x="6718407" y="1420317"/>
                  </a:moveTo>
                  <a:cubicBezTo>
                    <a:pt x="6722571" y="1418239"/>
                    <a:pt x="6726735" y="1416196"/>
                    <a:pt x="6730899" y="1414153"/>
                  </a:cubicBezTo>
                  <a:lnTo>
                    <a:pt x="6734368" y="1412456"/>
                  </a:lnTo>
                  <a:cubicBezTo>
                    <a:pt x="6739330" y="1414499"/>
                    <a:pt x="6744049" y="1416334"/>
                    <a:pt x="6748629" y="1418066"/>
                  </a:cubicBezTo>
                  <a:lnTo>
                    <a:pt x="6734681" y="1425338"/>
                  </a:lnTo>
                  <a:cubicBezTo>
                    <a:pt x="6729580" y="1423849"/>
                    <a:pt x="6724202" y="1422222"/>
                    <a:pt x="6718373" y="1420351"/>
                  </a:cubicBezTo>
                  <a:close/>
                  <a:moveTo>
                    <a:pt x="6838810" y="1417962"/>
                  </a:moveTo>
                  <a:lnTo>
                    <a:pt x="6844362" y="1414395"/>
                  </a:lnTo>
                  <a:cubicBezTo>
                    <a:pt x="6845923" y="1415053"/>
                    <a:pt x="6847484" y="1415711"/>
                    <a:pt x="6849046" y="1416369"/>
                  </a:cubicBezTo>
                  <a:lnTo>
                    <a:pt x="6844049" y="1419797"/>
                  </a:lnTo>
                  <a:cubicBezTo>
                    <a:pt x="6842280" y="1419174"/>
                    <a:pt x="6840545" y="1418551"/>
                    <a:pt x="6838776" y="1417927"/>
                  </a:cubicBezTo>
                  <a:close/>
                  <a:moveTo>
                    <a:pt x="6883536" y="1420421"/>
                  </a:moveTo>
                  <a:cubicBezTo>
                    <a:pt x="6885202" y="1421113"/>
                    <a:pt x="6886833" y="1421771"/>
                    <a:pt x="6888498" y="1422429"/>
                  </a:cubicBezTo>
                  <a:lnTo>
                    <a:pt x="6885028" y="1424473"/>
                  </a:lnTo>
                  <a:cubicBezTo>
                    <a:pt x="6883363" y="1423918"/>
                    <a:pt x="6881663" y="1423364"/>
                    <a:pt x="6879997" y="1422776"/>
                  </a:cubicBezTo>
                  <a:lnTo>
                    <a:pt x="6883571" y="1420421"/>
                  </a:lnTo>
                  <a:close/>
                  <a:moveTo>
                    <a:pt x="6892419" y="1414568"/>
                  </a:moveTo>
                  <a:cubicBezTo>
                    <a:pt x="6894189" y="1415399"/>
                    <a:pt x="6895958" y="1416196"/>
                    <a:pt x="6897728" y="1416992"/>
                  </a:cubicBezTo>
                  <a:lnTo>
                    <a:pt x="6894015" y="1419174"/>
                  </a:lnTo>
                  <a:cubicBezTo>
                    <a:pt x="6892210" y="1418481"/>
                    <a:pt x="6890441" y="1417789"/>
                    <a:pt x="6888637" y="1417062"/>
                  </a:cubicBezTo>
                  <a:lnTo>
                    <a:pt x="6892419" y="1414568"/>
                  </a:lnTo>
                  <a:close/>
                  <a:moveTo>
                    <a:pt x="6890094" y="1402690"/>
                  </a:moveTo>
                  <a:cubicBezTo>
                    <a:pt x="6892141" y="1403798"/>
                    <a:pt x="6894154" y="1404906"/>
                    <a:pt x="6896201" y="1406014"/>
                  </a:cubicBezTo>
                  <a:lnTo>
                    <a:pt x="6891968" y="1408785"/>
                  </a:lnTo>
                  <a:cubicBezTo>
                    <a:pt x="6889921" y="1407815"/>
                    <a:pt x="6887838" y="1406811"/>
                    <a:pt x="6885791" y="1405806"/>
                  </a:cubicBezTo>
                  <a:cubicBezTo>
                    <a:pt x="6887214" y="1404767"/>
                    <a:pt x="6888672" y="1403729"/>
                    <a:pt x="6890094" y="1402690"/>
                  </a:cubicBezTo>
                  <a:close/>
                  <a:moveTo>
                    <a:pt x="6894674" y="1399400"/>
                  </a:moveTo>
                  <a:cubicBezTo>
                    <a:pt x="6896166" y="1398361"/>
                    <a:pt x="6897624" y="1397287"/>
                    <a:pt x="6899115" y="1396248"/>
                  </a:cubicBezTo>
                  <a:cubicBezTo>
                    <a:pt x="6901232" y="1397530"/>
                    <a:pt x="6903314" y="1398776"/>
                    <a:pt x="6905431" y="1399988"/>
                  </a:cubicBezTo>
                  <a:lnTo>
                    <a:pt x="6901059" y="1402828"/>
                  </a:lnTo>
                  <a:cubicBezTo>
                    <a:pt x="6898942" y="1401720"/>
                    <a:pt x="6896791" y="1400577"/>
                    <a:pt x="6894674" y="1399400"/>
                  </a:cubicBezTo>
                  <a:close/>
                  <a:moveTo>
                    <a:pt x="6847623" y="1287818"/>
                  </a:moveTo>
                  <a:cubicBezTo>
                    <a:pt x="6844605" y="1288719"/>
                    <a:pt x="6841621" y="1289619"/>
                    <a:pt x="6838602" y="1290520"/>
                  </a:cubicBezTo>
                  <a:cubicBezTo>
                    <a:pt x="6835444" y="1286987"/>
                    <a:pt x="6832356" y="1283489"/>
                    <a:pt x="6829442" y="1280061"/>
                  </a:cubicBezTo>
                  <a:cubicBezTo>
                    <a:pt x="6832530" y="1279161"/>
                    <a:pt x="6835618" y="1278295"/>
                    <a:pt x="6838741" y="1277464"/>
                  </a:cubicBezTo>
                  <a:cubicBezTo>
                    <a:pt x="6841690" y="1280996"/>
                    <a:pt x="6844674" y="1284494"/>
                    <a:pt x="6847623" y="1287818"/>
                  </a:cubicBezTo>
                  <a:close/>
                  <a:moveTo>
                    <a:pt x="6787873" y="1251490"/>
                  </a:moveTo>
                  <a:cubicBezTo>
                    <a:pt x="6791343" y="1250521"/>
                    <a:pt x="6794778" y="1249586"/>
                    <a:pt x="6798248" y="1248651"/>
                  </a:cubicBezTo>
                  <a:cubicBezTo>
                    <a:pt x="6801544" y="1253187"/>
                    <a:pt x="6804667" y="1257343"/>
                    <a:pt x="6807651" y="1261256"/>
                  </a:cubicBezTo>
                  <a:cubicBezTo>
                    <a:pt x="6804285" y="1262191"/>
                    <a:pt x="6800920" y="1263126"/>
                    <a:pt x="6797554" y="1264096"/>
                  </a:cubicBezTo>
                  <a:cubicBezTo>
                    <a:pt x="6794258" y="1259906"/>
                    <a:pt x="6791066" y="1255715"/>
                    <a:pt x="6787873" y="1251490"/>
                  </a:cubicBezTo>
                  <a:close/>
                  <a:moveTo>
                    <a:pt x="6728886" y="1202176"/>
                  </a:moveTo>
                  <a:cubicBezTo>
                    <a:pt x="6733397" y="1200790"/>
                    <a:pt x="6737908" y="1199474"/>
                    <a:pt x="6742384" y="1198158"/>
                  </a:cubicBezTo>
                  <a:cubicBezTo>
                    <a:pt x="6745958" y="1203007"/>
                    <a:pt x="6749497" y="1207855"/>
                    <a:pt x="6753001" y="1212703"/>
                  </a:cubicBezTo>
                  <a:cubicBezTo>
                    <a:pt x="6748803" y="1213916"/>
                    <a:pt x="6744570" y="1215128"/>
                    <a:pt x="6740337" y="1216409"/>
                  </a:cubicBezTo>
                  <a:cubicBezTo>
                    <a:pt x="6736589" y="1211630"/>
                    <a:pt x="6732772" y="1206885"/>
                    <a:pt x="6728886" y="1202141"/>
                  </a:cubicBezTo>
                  <a:close/>
                  <a:moveTo>
                    <a:pt x="6675278" y="1215232"/>
                  </a:moveTo>
                  <a:cubicBezTo>
                    <a:pt x="6668095" y="1217898"/>
                    <a:pt x="6660774" y="1220703"/>
                    <a:pt x="6653452" y="1223612"/>
                  </a:cubicBezTo>
                  <a:cubicBezTo>
                    <a:pt x="6647831" y="1219907"/>
                    <a:pt x="6641932" y="1216270"/>
                    <a:pt x="6635860" y="1212807"/>
                  </a:cubicBezTo>
                  <a:cubicBezTo>
                    <a:pt x="6643980" y="1209413"/>
                    <a:pt x="6652099" y="1206158"/>
                    <a:pt x="6660080" y="1203076"/>
                  </a:cubicBezTo>
                  <a:cubicBezTo>
                    <a:pt x="6665180" y="1206920"/>
                    <a:pt x="6670281" y="1211007"/>
                    <a:pt x="6675278" y="1215266"/>
                  </a:cubicBezTo>
                  <a:close/>
                  <a:moveTo>
                    <a:pt x="6647658" y="1225933"/>
                  </a:moveTo>
                  <a:cubicBezTo>
                    <a:pt x="6643147" y="1227733"/>
                    <a:pt x="6638636" y="1229569"/>
                    <a:pt x="6634090" y="1231474"/>
                  </a:cubicBezTo>
                  <a:cubicBezTo>
                    <a:pt x="6630482" y="1232963"/>
                    <a:pt x="6626873" y="1234521"/>
                    <a:pt x="6623265" y="1236114"/>
                  </a:cubicBezTo>
                  <a:lnTo>
                    <a:pt x="6620836" y="1237153"/>
                  </a:lnTo>
                  <a:cubicBezTo>
                    <a:pt x="6618997" y="1236287"/>
                    <a:pt x="6617158" y="1235456"/>
                    <a:pt x="6615284" y="1234625"/>
                  </a:cubicBezTo>
                  <a:cubicBezTo>
                    <a:pt x="6610565" y="1232547"/>
                    <a:pt x="6605638" y="1230469"/>
                    <a:pt x="6600329" y="1228322"/>
                  </a:cubicBezTo>
                  <a:cubicBezTo>
                    <a:pt x="6610253" y="1223785"/>
                    <a:pt x="6620177" y="1219422"/>
                    <a:pt x="6629927" y="1215301"/>
                  </a:cubicBezTo>
                  <a:cubicBezTo>
                    <a:pt x="6635964" y="1218660"/>
                    <a:pt x="6641932" y="1222227"/>
                    <a:pt x="6647658" y="1225933"/>
                  </a:cubicBezTo>
                  <a:close/>
                  <a:moveTo>
                    <a:pt x="6464104" y="1272061"/>
                  </a:moveTo>
                  <a:cubicBezTo>
                    <a:pt x="6445610" y="1283039"/>
                    <a:pt x="6426942" y="1294502"/>
                    <a:pt x="6408587" y="1306173"/>
                  </a:cubicBezTo>
                  <a:cubicBezTo>
                    <a:pt x="6400051" y="1307039"/>
                    <a:pt x="6391620" y="1308147"/>
                    <a:pt x="6383396" y="1309567"/>
                  </a:cubicBezTo>
                  <a:cubicBezTo>
                    <a:pt x="6403278" y="1295991"/>
                    <a:pt x="6422709" y="1283108"/>
                    <a:pt x="6441238" y="1271265"/>
                  </a:cubicBezTo>
                  <a:cubicBezTo>
                    <a:pt x="6448906" y="1271334"/>
                    <a:pt x="6456575" y="1271611"/>
                    <a:pt x="6464104" y="1272061"/>
                  </a:cubicBezTo>
                  <a:close/>
                  <a:moveTo>
                    <a:pt x="6125345" y="1522686"/>
                  </a:moveTo>
                  <a:cubicBezTo>
                    <a:pt x="6108864" y="1529820"/>
                    <a:pt x="6091792" y="1536747"/>
                    <a:pt x="6074547" y="1543326"/>
                  </a:cubicBezTo>
                  <a:cubicBezTo>
                    <a:pt x="6079127" y="1539552"/>
                    <a:pt x="6083777" y="1535569"/>
                    <a:pt x="6088635" y="1531275"/>
                  </a:cubicBezTo>
                  <a:cubicBezTo>
                    <a:pt x="6106400" y="1523829"/>
                    <a:pt x="6123992" y="1516002"/>
                    <a:pt x="6141168" y="1507899"/>
                  </a:cubicBezTo>
                  <a:cubicBezTo>
                    <a:pt x="6135443" y="1513301"/>
                    <a:pt x="6130307" y="1518150"/>
                    <a:pt x="6125345" y="1522686"/>
                  </a:cubicBezTo>
                  <a:close/>
                  <a:moveTo>
                    <a:pt x="6066220" y="1571239"/>
                  </a:moveTo>
                  <a:cubicBezTo>
                    <a:pt x="6045123" y="1578061"/>
                    <a:pt x="6023402" y="1584399"/>
                    <a:pt x="6001438" y="1590182"/>
                  </a:cubicBezTo>
                  <a:cubicBezTo>
                    <a:pt x="6009939" y="1586200"/>
                    <a:pt x="6018406" y="1581767"/>
                    <a:pt x="6026906" y="1576745"/>
                  </a:cubicBezTo>
                  <a:cubicBezTo>
                    <a:pt x="6046650" y="1570616"/>
                    <a:pt x="6066185" y="1564070"/>
                    <a:pt x="6085095" y="1557179"/>
                  </a:cubicBezTo>
                  <a:cubicBezTo>
                    <a:pt x="6078780" y="1562131"/>
                    <a:pt x="6072465" y="1566841"/>
                    <a:pt x="6066220" y="1571239"/>
                  </a:cubicBezTo>
                  <a:close/>
                  <a:moveTo>
                    <a:pt x="5978607" y="1594338"/>
                  </a:moveTo>
                  <a:cubicBezTo>
                    <a:pt x="5973228" y="1596347"/>
                    <a:pt x="5967434" y="1598251"/>
                    <a:pt x="5960494" y="1600295"/>
                  </a:cubicBezTo>
                  <a:cubicBezTo>
                    <a:pt x="5945609" y="1603723"/>
                    <a:pt x="5930341" y="1606909"/>
                    <a:pt x="5915317" y="1609818"/>
                  </a:cubicBezTo>
                  <a:cubicBezTo>
                    <a:pt x="5905671" y="1611099"/>
                    <a:pt x="5895678" y="1611931"/>
                    <a:pt x="5885511" y="1612346"/>
                  </a:cubicBezTo>
                  <a:cubicBezTo>
                    <a:pt x="5925276" y="1604554"/>
                    <a:pt x="5964484" y="1595100"/>
                    <a:pt x="6002549" y="1584087"/>
                  </a:cubicBezTo>
                  <a:cubicBezTo>
                    <a:pt x="5994672" y="1587897"/>
                    <a:pt x="5986726" y="1591291"/>
                    <a:pt x="5978607" y="1594338"/>
                  </a:cubicBezTo>
                  <a:close/>
                  <a:moveTo>
                    <a:pt x="5835685" y="1616086"/>
                  </a:moveTo>
                  <a:cubicBezTo>
                    <a:pt x="5825137" y="1617783"/>
                    <a:pt x="5814554" y="1619342"/>
                    <a:pt x="5803970" y="1620796"/>
                  </a:cubicBezTo>
                  <a:cubicBezTo>
                    <a:pt x="5813582" y="1619203"/>
                    <a:pt x="5823159" y="1617541"/>
                    <a:pt x="5832562" y="1615809"/>
                  </a:cubicBezTo>
                  <a:cubicBezTo>
                    <a:pt x="5833603" y="1615913"/>
                    <a:pt x="5834644" y="1615982"/>
                    <a:pt x="5835685" y="1616086"/>
                  </a:cubicBezTo>
                  <a:close/>
                  <a:moveTo>
                    <a:pt x="4780963" y="1210591"/>
                  </a:moveTo>
                  <a:cubicBezTo>
                    <a:pt x="4773572" y="1206297"/>
                    <a:pt x="4766182" y="1202037"/>
                    <a:pt x="4758756" y="1197812"/>
                  </a:cubicBezTo>
                  <a:cubicBezTo>
                    <a:pt x="4759901" y="1195457"/>
                    <a:pt x="4761046" y="1193102"/>
                    <a:pt x="4762226" y="1190713"/>
                  </a:cubicBezTo>
                  <a:lnTo>
                    <a:pt x="4784988" y="1203734"/>
                  </a:lnTo>
                  <a:cubicBezTo>
                    <a:pt x="4783635" y="1206020"/>
                    <a:pt x="4782282" y="1208305"/>
                    <a:pt x="4780963" y="1210591"/>
                  </a:cubicBezTo>
                  <a:close/>
                  <a:moveTo>
                    <a:pt x="4720901" y="1195630"/>
                  </a:moveTo>
                  <a:cubicBezTo>
                    <a:pt x="4713579" y="1191648"/>
                    <a:pt x="4706362" y="1187769"/>
                    <a:pt x="4699214" y="1183994"/>
                  </a:cubicBezTo>
                  <a:cubicBezTo>
                    <a:pt x="4700498" y="1180220"/>
                    <a:pt x="4701817" y="1176410"/>
                    <a:pt x="4703135" y="1172601"/>
                  </a:cubicBezTo>
                  <a:cubicBezTo>
                    <a:pt x="4710456" y="1176549"/>
                    <a:pt x="4717847" y="1180601"/>
                    <a:pt x="4725272" y="1184722"/>
                  </a:cubicBezTo>
                  <a:cubicBezTo>
                    <a:pt x="4723780" y="1188358"/>
                    <a:pt x="4722323" y="1191994"/>
                    <a:pt x="4720866" y="1195630"/>
                  </a:cubicBezTo>
                  <a:close/>
                  <a:moveTo>
                    <a:pt x="4694495" y="1181501"/>
                  </a:moveTo>
                  <a:cubicBezTo>
                    <a:pt x="4687174" y="1177622"/>
                    <a:pt x="4679922" y="1173847"/>
                    <a:pt x="4672705" y="1170107"/>
                  </a:cubicBezTo>
                  <a:cubicBezTo>
                    <a:pt x="4673850" y="1166159"/>
                    <a:pt x="4675029" y="1162246"/>
                    <a:pt x="4676209" y="1158298"/>
                  </a:cubicBezTo>
                  <a:cubicBezTo>
                    <a:pt x="4683531" y="1162142"/>
                    <a:pt x="4690956" y="1166055"/>
                    <a:pt x="4698416" y="1170073"/>
                  </a:cubicBezTo>
                  <a:cubicBezTo>
                    <a:pt x="4697097" y="1173882"/>
                    <a:pt x="4695779" y="1177692"/>
                    <a:pt x="4694495" y="1181501"/>
                  </a:cubicBezTo>
                  <a:close/>
                  <a:moveTo>
                    <a:pt x="4610491" y="1159441"/>
                  </a:moveTo>
                  <a:cubicBezTo>
                    <a:pt x="4603308" y="1156220"/>
                    <a:pt x="4596091" y="1153034"/>
                    <a:pt x="4589013" y="1150021"/>
                  </a:cubicBezTo>
                  <a:cubicBezTo>
                    <a:pt x="4589776" y="1145727"/>
                    <a:pt x="4590574" y="1141433"/>
                    <a:pt x="4591407" y="1137104"/>
                  </a:cubicBezTo>
                  <a:cubicBezTo>
                    <a:pt x="4597687" y="1139805"/>
                    <a:pt x="4604106" y="1142645"/>
                    <a:pt x="4610838" y="1145658"/>
                  </a:cubicBezTo>
                  <a:lnTo>
                    <a:pt x="4613163" y="1147078"/>
                  </a:lnTo>
                  <a:cubicBezTo>
                    <a:pt x="4612260" y="1151199"/>
                    <a:pt x="4611393" y="1155320"/>
                    <a:pt x="4610525" y="1159441"/>
                  </a:cubicBezTo>
                  <a:close/>
                  <a:moveTo>
                    <a:pt x="4555667" y="1148013"/>
                  </a:moveTo>
                  <a:cubicBezTo>
                    <a:pt x="4549665" y="1143961"/>
                    <a:pt x="4544529" y="1140428"/>
                    <a:pt x="4539706" y="1137000"/>
                  </a:cubicBezTo>
                  <a:cubicBezTo>
                    <a:pt x="4538249" y="1135996"/>
                    <a:pt x="4536826" y="1134957"/>
                    <a:pt x="4535404" y="1133918"/>
                  </a:cubicBezTo>
                  <a:cubicBezTo>
                    <a:pt x="4542621" y="1136619"/>
                    <a:pt x="4549699" y="1139355"/>
                    <a:pt x="4556604" y="1142091"/>
                  </a:cubicBezTo>
                  <a:lnTo>
                    <a:pt x="4555702" y="1148013"/>
                  </a:lnTo>
                  <a:close/>
                  <a:moveTo>
                    <a:pt x="4524786" y="1132602"/>
                  </a:moveTo>
                  <a:cubicBezTo>
                    <a:pt x="4528673" y="1135407"/>
                    <a:pt x="4532593" y="1138212"/>
                    <a:pt x="4536514" y="1140983"/>
                  </a:cubicBezTo>
                  <a:cubicBezTo>
                    <a:pt x="4541996" y="1144861"/>
                    <a:pt x="4547999" y="1148982"/>
                    <a:pt x="4554835" y="1153554"/>
                  </a:cubicBezTo>
                  <a:lnTo>
                    <a:pt x="4554627" y="1154904"/>
                  </a:lnTo>
                  <a:cubicBezTo>
                    <a:pt x="4522670" y="1142091"/>
                    <a:pt x="4490158" y="1130524"/>
                    <a:pt x="4457992" y="1120481"/>
                  </a:cubicBezTo>
                  <a:cubicBezTo>
                    <a:pt x="4448658" y="1113659"/>
                    <a:pt x="4439394" y="1106802"/>
                    <a:pt x="4430234" y="1100014"/>
                  </a:cubicBezTo>
                  <a:cubicBezTo>
                    <a:pt x="4459415" y="1107910"/>
                    <a:pt x="4488735" y="1117087"/>
                    <a:pt x="4517604" y="1127373"/>
                  </a:cubicBezTo>
                  <a:lnTo>
                    <a:pt x="4524821" y="1132567"/>
                  </a:lnTo>
                  <a:close/>
                  <a:moveTo>
                    <a:pt x="4359484" y="1083356"/>
                  </a:moveTo>
                  <a:cubicBezTo>
                    <a:pt x="4378568" y="1087200"/>
                    <a:pt x="4397825" y="1091633"/>
                    <a:pt x="4416805" y="1096482"/>
                  </a:cubicBezTo>
                  <a:cubicBezTo>
                    <a:pt x="4425515" y="1102923"/>
                    <a:pt x="4434328" y="1109434"/>
                    <a:pt x="4443211" y="1115979"/>
                  </a:cubicBezTo>
                  <a:cubicBezTo>
                    <a:pt x="4421004" y="1109330"/>
                    <a:pt x="4398624" y="1103339"/>
                    <a:pt x="4376590" y="1098075"/>
                  </a:cubicBezTo>
                  <a:cubicBezTo>
                    <a:pt x="4370865" y="1093157"/>
                    <a:pt x="4365140" y="1088239"/>
                    <a:pt x="4359484" y="1083322"/>
                  </a:cubicBezTo>
                  <a:close/>
                  <a:moveTo>
                    <a:pt x="4151607" y="1072655"/>
                  </a:moveTo>
                  <a:lnTo>
                    <a:pt x="4153515" y="1076534"/>
                  </a:lnTo>
                  <a:cubicBezTo>
                    <a:pt x="4144008" y="1075841"/>
                    <a:pt x="4134362" y="1075253"/>
                    <a:pt x="4124855" y="1074768"/>
                  </a:cubicBezTo>
                  <a:lnTo>
                    <a:pt x="4123675" y="1071928"/>
                  </a:lnTo>
                  <a:cubicBezTo>
                    <a:pt x="4132974" y="1072067"/>
                    <a:pt x="4142342" y="1072309"/>
                    <a:pt x="4151607" y="1072655"/>
                  </a:cubicBezTo>
                  <a:close/>
                  <a:moveTo>
                    <a:pt x="4155875" y="1081382"/>
                  </a:moveTo>
                  <a:cubicBezTo>
                    <a:pt x="4156603" y="1082872"/>
                    <a:pt x="4157332" y="1084361"/>
                    <a:pt x="4158061" y="1085850"/>
                  </a:cubicBezTo>
                  <a:cubicBezTo>
                    <a:pt x="4148311" y="1084742"/>
                    <a:pt x="4138283" y="1083737"/>
                    <a:pt x="4128151" y="1082837"/>
                  </a:cubicBezTo>
                  <a:lnTo>
                    <a:pt x="4126797" y="1079512"/>
                  </a:lnTo>
                  <a:cubicBezTo>
                    <a:pt x="4136478" y="1079997"/>
                    <a:pt x="4146228" y="1080621"/>
                    <a:pt x="4155875" y="1081348"/>
                  </a:cubicBezTo>
                  <a:close/>
                  <a:moveTo>
                    <a:pt x="4125306" y="1089728"/>
                  </a:moveTo>
                  <a:cubicBezTo>
                    <a:pt x="4115659" y="1088551"/>
                    <a:pt x="4105840" y="1087443"/>
                    <a:pt x="4096020" y="1086439"/>
                  </a:cubicBezTo>
                  <a:lnTo>
                    <a:pt x="4095777" y="1085746"/>
                  </a:lnTo>
                  <a:cubicBezTo>
                    <a:pt x="4105319" y="1086335"/>
                    <a:pt x="4114966" y="1087062"/>
                    <a:pt x="4124542" y="1087893"/>
                  </a:cubicBezTo>
                  <a:lnTo>
                    <a:pt x="4125306" y="1089694"/>
                  </a:lnTo>
                  <a:close/>
                  <a:moveTo>
                    <a:pt x="4269477" y="1196946"/>
                  </a:moveTo>
                  <a:cubicBezTo>
                    <a:pt x="4266458" y="1195145"/>
                    <a:pt x="4263474" y="1193379"/>
                    <a:pt x="4260490" y="1191648"/>
                  </a:cubicBezTo>
                  <a:cubicBezTo>
                    <a:pt x="4263266" y="1193137"/>
                    <a:pt x="4266042" y="1194661"/>
                    <a:pt x="4268852" y="1196219"/>
                  </a:cubicBezTo>
                  <a:lnTo>
                    <a:pt x="4269477" y="1196981"/>
                  </a:lnTo>
                  <a:close/>
                  <a:moveTo>
                    <a:pt x="4411323" y="1323281"/>
                  </a:moveTo>
                  <a:cubicBezTo>
                    <a:pt x="4386306" y="1308805"/>
                    <a:pt x="4362745" y="1291143"/>
                    <a:pt x="4340955" y="1270503"/>
                  </a:cubicBezTo>
                  <a:lnTo>
                    <a:pt x="4346923" y="1274970"/>
                  </a:lnTo>
                  <a:cubicBezTo>
                    <a:pt x="4366979" y="1290035"/>
                    <a:pt x="4389082" y="1306658"/>
                    <a:pt x="4411358" y="1323246"/>
                  </a:cubicBezTo>
                  <a:close/>
                  <a:moveTo>
                    <a:pt x="4350219" y="1271057"/>
                  </a:moveTo>
                  <a:cubicBezTo>
                    <a:pt x="4339706" y="1263161"/>
                    <a:pt x="4329193" y="1255265"/>
                    <a:pt x="4318887" y="1247577"/>
                  </a:cubicBezTo>
                  <a:cubicBezTo>
                    <a:pt x="4333807" y="1258036"/>
                    <a:pt x="4348762" y="1268563"/>
                    <a:pt x="4363787" y="1279126"/>
                  </a:cubicBezTo>
                  <a:cubicBezTo>
                    <a:pt x="4393766" y="1300216"/>
                    <a:pt x="4427319" y="1323869"/>
                    <a:pt x="4460803" y="1347003"/>
                  </a:cubicBezTo>
                  <a:cubicBezTo>
                    <a:pt x="4453759" y="1344267"/>
                    <a:pt x="4446750" y="1341289"/>
                    <a:pt x="4439914" y="1338103"/>
                  </a:cubicBezTo>
                  <a:cubicBezTo>
                    <a:pt x="4409137" y="1315385"/>
                    <a:pt x="4377839" y="1291836"/>
                    <a:pt x="4350185" y="1271057"/>
                  </a:cubicBezTo>
                  <a:close/>
                  <a:moveTo>
                    <a:pt x="4512017" y="1367747"/>
                  </a:moveTo>
                  <a:cubicBezTo>
                    <a:pt x="4512780" y="1367920"/>
                    <a:pt x="4513544" y="1368093"/>
                    <a:pt x="4514273" y="1368266"/>
                  </a:cubicBezTo>
                  <a:cubicBezTo>
                    <a:pt x="4517777" y="1370483"/>
                    <a:pt x="4521247" y="1372734"/>
                    <a:pt x="4524752" y="1374950"/>
                  </a:cubicBezTo>
                  <a:cubicBezTo>
                    <a:pt x="4523572" y="1377270"/>
                    <a:pt x="4522357" y="1379625"/>
                    <a:pt x="4521143" y="1381911"/>
                  </a:cubicBezTo>
                  <a:cubicBezTo>
                    <a:pt x="4517187" y="1379244"/>
                    <a:pt x="4513232" y="1376578"/>
                    <a:pt x="4509276" y="1373911"/>
                  </a:cubicBezTo>
                  <a:cubicBezTo>
                    <a:pt x="4510178" y="1371868"/>
                    <a:pt x="4511080" y="1369790"/>
                    <a:pt x="4511982" y="1367712"/>
                  </a:cubicBezTo>
                  <a:close/>
                  <a:moveTo>
                    <a:pt x="4529470" y="1377928"/>
                  </a:moveTo>
                  <a:cubicBezTo>
                    <a:pt x="4533148" y="1380249"/>
                    <a:pt x="4536792" y="1382569"/>
                    <a:pt x="4540470" y="1384889"/>
                  </a:cubicBezTo>
                  <a:cubicBezTo>
                    <a:pt x="4539047" y="1387244"/>
                    <a:pt x="4537590" y="1389564"/>
                    <a:pt x="4536133" y="1391885"/>
                  </a:cubicBezTo>
                  <a:lnTo>
                    <a:pt x="4533114" y="1389876"/>
                  </a:lnTo>
                  <a:cubicBezTo>
                    <a:pt x="4530685" y="1388248"/>
                    <a:pt x="4528256" y="1386655"/>
                    <a:pt x="4525827" y="1385028"/>
                  </a:cubicBezTo>
                  <a:cubicBezTo>
                    <a:pt x="4527076" y="1382673"/>
                    <a:pt x="4528291" y="1380318"/>
                    <a:pt x="4529470" y="1377928"/>
                  </a:cubicBezTo>
                  <a:close/>
                  <a:moveTo>
                    <a:pt x="4578569" y="1396352"/>
                  </a:moveTo>
                  <a:cubicBezTo>
                    <a:pt x="4581067" y="1396179"/>
                    <a:pt x="4583530" y="1395937"/>
                    <a:pt x="4585994" y="1395694"/>
                  </a:cubicBezTo>
                  <a:lnTo>
                    <a:pt x="4588180" y="1396975"/>
                  </a:lnTo>
                  <a:cubicBezTo>
                    <a:pt x="4585925" y="1399296"/>
                    <a:pt x="4583530" y="1401651"/>
                    <a:pt x="4580997" y="1404109"/>
                  </a:cubicBezTo>
                  <a:lnTo>
                    <a:pt x="4575133" y="1400508"/>
                  </a:lnTo>
                  <a:cubicBezTo>
                    <a:pt x="4576278" y="1399123"/>
                    <a:pt x="4577423" y="1397737"/>
                    <a:pt x="4578569" y="1396352"/>
                  </a:cubicBezTo>
                  <a:close/>
                  <a:moveTo>
                    <a:pt x="4642656" y="1391157"/>
                  </a:moveTo>
                  <a:cubicBezTo>
                    <a:pt x="4671941" y="1407053"/>
                    <a:pt x="4694703" y="1419243"/>
                    <a:pt x="4716320" y="1430637"/>
                  </a:cubicBezTo>
                  <a:cubicBezTo>
                    <a:pt x="4741962" y="1444143"/>
                    <a:pt x="4766008" y="1456368"/>
                    <a:pt x="4789880" y="1468004"/>
                  </a:cubicBezTo>
                  <a:cubicBezTo>
                    <a:pt x="5009381" y="1575049"/>
                    <a:pt x="5237557" y="1633575"/>
                    <a:pt x="5468127" y="1641956"/>
                  </a:cubicBezTo>
                  <a:lnTo>
                    <a:pt x="5469688" y="1642822"/>
                  </a:lnTo>
                  <a:cubicBezTo>
                    <a:pt x="5237175" y="1641367"/>
                    <a:pt x="5010839" y="1588312"/>
                    <a:pt x="4796751" y="1485042"/>
                  </a:cubicBezTo>
                  <a:cubicBezTo>
                    <a:pt x="4773121" y="1473649"/>
                    <a:pt x="4748416" y="1461147"/>
                    <a:pt x="4723329" y="1447883"/>
                  </a:cubicBezTo>
                  <a:cubicBezTo>
                    <a:pt x="4694252" y="1432507"/>
                    <a:pt x="4663822" y="1415953"/>
                    <a:pt x="4630477" y="1397287"/>
                  </a:cubicBezTo>
                  <a:cubicBezTo>
                    <a:pt x="4632940" y="1395937"/>
                    <a:pt x="4635335" y="1394551"/>
                    <a:pt x="4637590" y="1393201"/>
                  </a:cubicBezTo>
                  <a:cubicBezTo>
                    <a:pt x="4639290" y="1392508"/>
                    <a:pt x="4640991" y="1391815"/>
                    <a:pt x="4642691" y="1391123"/>
                  </a:cubicBezTo>
                  <a:close/>
                  <a:moveTo>
                    <a:pt x="5626975" y="1666509"/>
                  </a:moveTo>
                  <a:cubicBezTo>
                    <a:pt x="5616357" y="1663946"/>
                    <a:pt x="5605809" y="1661211"/>
                    <a:pt x="5595434" y="1658406"/>
                  </a:cubicBezTo>
                  <a:lnTo>
                    <a:pt x="5596510" y="1658198"/>
                  </a:lnTo>
                  <a:cubicBezTo>
                    <a:pt x="5605323" y="1660310"/>
                    <a:pt x="5613929" y="1662319"/>
                    <a:pt x="5622083" y="1664085"/>
                  </a:cubicBezTo>
                  <a:cubicBezTo>
                    <a:pt x="5623713" y="1664882"/>
                    <a:pt x="5625344" y="1665713"/>
                    <a:pt x="5626975" y="1666509"/>
                  </a:cubicBezTo>
                  <a:close/>
                  <a:moveTo>
                    <a:pt x="5700015" y="1681920"/>
                  </a:moveTo>
                  <a:cubicBezTo>
                    <a:pt x="5683117" y="1678873"/>
                    <a:pt x="5666288" y="1675513"/>
                    <a:pt x="5649806" y="1671842"/>
                  </a:cubicBezTo>
                  <a:cubicBezTo>
                    <a:pt x="5647377" y="1670700"/>
                    <a:pt x="5644983" y="1669591"/>
                    <a:pt x="5642555" y="1668414"/>
                  </a:cubicBezTo>
                  <a:cubicBezTo>
                    <a:pt x="5657267" y="1671358"/>
                    <a:pt x="5672395" y="1674093"/>
                    <a:pt x="5687697" y="1676587"/>
                  </a:cubicBezTo>
                  <a:cubicBezTo>
                    <a:pt x="5691826" y="1678422"/>
                    <a:pt x="5695955" y="1680188"/>
                    <a:pt x="5700015" y="1681920"/>
                  </a:cubicBezTo>
                  <a:close/>
                  <a:moveTo>
                    <a:pt x="5721978" y="1685314"/>
                  </a:moveTo>
                  <a:cubicBezTo>
                    <a:pt x="5721007" y="1684968"/>
                    <a:pt x="5720036" y="1684587"/>
                    <a:pt x="5719064" y="1684206"/>
                  </a:cubicBezTo>
                  <a:cubicBezTo>
                    <a:pt x="5715490" y="1682820"/>
                    <a:pt x="5711812" y="1681331"/>
                    <a:pt x="5707926" y="1679738"/>
                  </a:cubicBezTo>
                  <a:cubicBezTo>
                    <a:pt x="5720973" y="1681643"/>
                    <a:pt x="5734539" y="1683409"/>
                    <a:pt x="5748384" y="1684968"/>
                  </a:cubicBezTo>
                  <a:cubicBezTo>
                    <a:pt x="5756399" y="1687738"/>
                    <a:pt x="5764484" y="1690335"/>
                    <a:pt x="5772534" y="1692794"/>
                  </a:cubicBezTo>
                  <a:cubicBezTo>
                    <a:pt x="5756191" y="1690820"/>
                    <a:pt x="5739848" y="1688535"/>
                    <a:pt x="5723713" y="1685937"/>
                  </a:cubicBezTo>
                  <a:lnTo>
                    <a:pt x="5721944" y="1685279"/>
                  </a:lnTo>
                  <a:close/>
                  <a:moveTo>
                    <a:pt x="6543320" y="1484938"/>
                  </a:moveTo>
                  <a:cubicBezTo>
                    <a:pt x="6555118" y="1483726"/>
                    <a:pt x="6566498" y="1482618"/>
                    <a:pt x="6577324" y="1481579"/>
                  </a:cubicBezTo>
                  <a:cubicBezTo>
                    <a:pt x="6580274" y="1481302"/>
                    <a:pt x="6583154" y="1481060"/>
                    <a:pt x="6586033" y="1480817"/>
                  </a:cubicBezTo>
                  <a:cubicBezTo>
                    <a:pt x="6556887" y="1495293"/>
                    <a:pt x="6532425" y="1507275"/>
                    <a:pt x="6509559" y="1518219"/>
                  </a:cubicBezTo>
                  <a:cubicBezTo>
                    <a:pt x="6484125" y="1523033"/>
                    <a:pt x="6462161" y="1527708"/>
                    <a:pt x="6441966" y="1532625"/>
                  </a:cubicBezTo>
                  <a:cubicBezTo>
                    <a:pt x="6472085" y="1518877"/>
                    <a:pt x="6504840" y="1503466"/>
                    <a:pt x="6543355" y="1484938"/>
                  </a:cubicBezTo>
                  <a:close/>
                  <a:moveTo>
                    <a:pt x="6541793" y="1480055"/>
                  </a:moveTo>
                  <a:cubicBezTo>
                    <a:pt x="6523924" y="1481925"/>
                    <a:pt x="6508309" y="1483796"/>
                    <a:pt x="6493632" y="1485839"/>
                  </a:cubicBezTo>
                  <a:cubicBezTo>
                    <a:pt x="6515735" y="1475415"/>
                    <a:pt x="6537699" y="1464956"/>
                    <a:pt x="6559455" y="1454567"/>
                  </a:cubicBezTo>
                  <a:lnTo>
                    <a:pt x="6567088" y="1450931"/>
                  </a:lnTo>
                  <a:cubicBezTo>
                    <a:pt x="6572050" y="1451000"/>
                    <a:pt x="6576873" y="1451139"/>
                    <a:pt x="6581592" y="1451312"/>
                  </a:cubicBezTo>
                  <a:cubicBezTo>
                    <a:pt x="6587387" y="1451519"/>
                    <a:pt x="6593286" y="1451797"/>
                    <a:pt x="6599462" y="1452108"/>
                  </a:cubicBezTo>
                  <a:cubicBezTo>
                    <a:pt x="6580343" y="1461389"/>
                    <a:pt x="6561086" y="1470740"/>
                    <a:pt x="6541759" y="1480055"/>
                  </a:cubicBezTo>
                  <a:close/>
                  <a:moveTo>
                    <a:pt x="6655534" y="1430602"/>
                  </a:moveTo>
                  <a:cubicBezTo>
                    <a:pt x="6663099" y="1432126"/>
                    <a:pt x="6670524" y="1433754"/>
                    <a:pt x="6677220" y="1435208"/>
                  </a:cubicBezTo>
                  <a:lnTo>
                    <a:pt x="6646721" y="1450481"/>
                  </a:lnTo>
                  <a:cubicBezTo>
                    <a:pt x="6636381" y="1449580"/>
                    <a:pt x="6627359" y="1448888"/>
                    <a:pt x="6618962" y="1448299"/>
                  </a:cubicBezTo>
                  <a:cubicBezTo>
                    <a:pt x="6631245" y="1442342"/>
                    <a:pt x="6643424" y="1436420"/>
                    <a:pt x="6655569" y="1430568"/>
                  </a:cubicBezTo>
                  <a:close/>
                  <a:moveTo>
                    <a:pt x="6755118" y="1420386"/>
                  </a:moveTo>
                  <a:cubicBezTo>
                    <a:pt x="6759802" y="1422048"/>
                    <a:pt x="6764140" y="1423503"/>
                    <a:pt x="6768303" y="1424819"/>
                  </a:cubicBezTo>
                  <a:lnTo>
                    <a:pt x="6756853" y="1431191"/>
                  </a:lnTo>
                  <a:cubicBezTo>
                    <a:pt x="6751856" y="1430014"/>
                    <a:pt x="6746791" y="1428732"/>
                    <a:pt x="6741794" y="1427347"/>
                  </a:cubicBezTo>
                  <a:cubicBezTo>
                    <a:pt x="6746235" y="1425027"/>
                    <a:pt x="6750711" y="1422706"/>
                    <a:pt x="6755118" y="1420386"/>
                  </a:cubicBezTo>
                  <a:close/>
                  <a:moveTo>
                    <a:pt x="6790822" y="1418204"/>
                  </a:moveTo>
                  <a:cubicBezTo>
                    <a:pt x="6794223" y="1419451"/>
                    <a:pt x="6797589" y="1420663"/>
                    <a:pt x="6800954" y="1421806"/>
                  </a:cubicBezTo>
                  <a:lnTo>
                    <a:pt x="6792627" y="1426758"/>
                  </a:lnTo>
                  <a:cubicBezTo>
                    <a:pt x="6788775" y="1425685"/>
                    <a:pt x="6784959" y="1424611"/>
                    <a:pt x="6781246" y="1423503"/>
                  </a:cubicBezTo>
                  <a:lnTo>
                    <a:pt x="6790822" y="1418239"/>
                  </a:lnTo>
                  <a:close/>
                  <a:moveTo>
                    <a:pt x="6813064" y="1420559"/>
                  </a:moveTo>
                  <a:lnTo>
                    <a:pt x="6820212" y="1416334"/>
                  </a:lnTo>
                  <a:cubicBezTo>
                    <a:pt x="6822641" y="1417304"/>
                    <a:pt x="6825070" y="1418239"/>
                    <a:pt x="6827464" y="1419174"/>
                  </a:cubicBezTo>
                  <a:lnTo>
                    <a:pt x="6821218" y="1423157"/>
                  </a:lnTo>
                  <a:cubicBezTo>
                    <a:pt x="6818512" y="1422325"/>
                    <a:pt x="6815771" y="1421460"/>
                    <a:pt x="6813064" y="1420594"/>
                  </a:cubicBezTo>
                  <a:close/>
                  <a:moveTo>
                    <a:pt x="6854702" y="1418724"/>
                  </a:moveTo>
                  <a:cubicBezTo>
                    <a:pt x="6855777" y="1419139"/>
                    <a:pt x="6856818" y="1419555"/>
                    <a:pt x="6857894" y="1419971"/>
                  </a:cubicBezTo>
                  <a:lnTo>
                    <a:pt x="6853730" y="1423053"/>
                  </a:lnTo>
                  <a:cubicBezTo>
                    <a:pt x="6852516" y="1422672"/>
                    <a:pt x="6851302" y="1422256"/>
                    <a:pt x="6850087" y="1421875"/>
                  </a:cubicBezTo>
                  <a:lnTo>
                    <a:pt x="6854667" y="1418689"/>
                  </a:lnTo>
                  <a:close/>
                  <a:moveTo>
                    <a:pt x="6863515" y="1422152"/>
                  </a:moveTo>
                  <a:cubicBezTo>
                    <a:pt x="6865250" y="1422810"/>
                    <a:pt x="6866985" y="1423468"/>
                    <a:pt x="6868720" y="1424092"/>
                  </a:cubicBezTo>
                  <a:lnTo>
                    <a:pt x="6864972" y="1426550"/>
                  </a:lnTo>
                  <a:cubicBezTo>
                    <a:pt x="6863238" y="1426031"/>
                    <a:pt x="6861503" y="1425512"/>
                    <a:pt x="6859733" y="1424957"/>
                  </a:cubicBezTo>
                  <a:lnTo>
                    <a:pt x="6863515" y="1422152"/>
                  </a:lnTo>
                  <a:close/>
                  <a:moveTo>
                    <a:pt x="6905292" y="1428767"/>
                  </a:moveTo>
                  <a:cubicBezTo>
                    <a:pt x="6906471" y="1429182"/>
                    <a:pt x="6907651" y="1429598"/>
                    <a:pt x="6908866" y="1430014"/>
                  </a:cubicBezTo>
                  <a:cubicBezTo>
                    <a:pt x="6908449" y="1430187"/>
                    <a:pt x="6908068" y="1430360"/>
                    <a:pt x="6907651" y="1430533"/>
                  </a:cubicBezTo>
                  <a:lnTo>
                    <a:pt x="6906541" y="1431018"/>
                  </a:lnTo>
                  <a:cubicBezTo>
                    <a:pt x="6905327" y="1430672"/>
                    <a:pt x="6904112" y="1430360"/>
                    <a:pt x="6902898" y="1430014"/>
                  </a:cubicBezTo>
                  <a:lnTo>
                    <a:pt x="6905327" y="1428767"/>
                  </a:lnTo>
                  <a:close/>
                  <a:moveTo>
                    <a:pt x="6903418" y="1419555"/>
                  </a:moveTo>
                  <a:cubicBezTo>
                    <a:pt x="6904980" y="1420248"/>
                    <a:pt x="6906541" y="1420906"/>
                    <a:pt x="6908103" y="1421564"/>
                  </a:cubicBezTo>
                  <a:lnTo>
                    <a:pt x="6904841" y="1423260"/>
                  </a:lnTo>
                  <a:cubicBezTo>
                    <a:pt x="6903245" y="1422672"/>
                    <a:pt x="6901649" y="1422118"/>
                    <a:pt x="6900052" y="1421529"/>
                  </a:cubicBezTo>
                  <a:lnTo>
                    <a:pt x="6903418" y="1419555"/>
                  </a:lnTo>
                  <a:close/>
                  <a:moveTo>
                    <a:pt x="6901371" y="1408715"/>
                  </a:moveTo>
                  <a:cubicBezTo>
                    <a:pt x="6903245" y="1409685"/>
                    <a:pt x="6905084" y="1410620"/>
                    <a:pt x="6906957" y="1411555"/>
                  </a:cubicBezTo>
                  <a:lnTo>
                    <a:pt x="6903071" y="1413841"/>
                  </a:lnTo>
                  <a:cubicBezTo>
                    <a:pt x="6901198" y="1413010"/>
                    <a:pt x="6899289" y="1412144"/>
                    <a:pt x="6897415" y="1411278"/>
                  </a:cubicBezTo>
                  <a:lnTo>
                    <a:pt x="6901371" y="1408681"/>
                  </a:lnTo>
                  <a:close/>
                  <a:moveTo>
                    <a:pt x="6915215" y="1399746"/>
                  </a:moveTo>
                  <a:cubicBezTo>
                    <a:pt x="6916638" y="1398846"/>
                    <a:pt x="6918061" y="1397945"/>
                    <a:pt x="6919483" y="1397010"/>
                  </a:cubicBezTo>
                  <a:cubicBezTo>
                    <a:pt x="6921496" y="1398257"/>
                    <a:pt x="6923508" y="1399469"/>
                    <a:pt x="6925521" y="1400646"/>
                  </a:cubicBezTo>
                  <a:lnTo>
                    <a:pt x="6921357" y="1403105"/>
                  </a:lnTo>
                  <a:cubicBezTo>
                    <a:pt x="6919310" y="1401997"/>
                    <a:pt x="6917298" y="1400889"/>
                    <a:pt x="6915250" y="1399746"/>
                  </a:cubicBezTo>
                  <a:close/>
                  <a:moveTo>
                    <a:pt x="6924237" y="1393963"/>
                  </a:moveTo>
                  <a:cubicBezTo>
                    <a:pt x="6925694" y="1393028"/>
                    <a:pt x="6927152" y="1392127"/>
                    <a:pt x="6928609" y="1391192"/>
                  </a:cubicBezTo>
                  <a:cubicBezTo>
                    <a:pt x="6930656" y="1392543"/>
                    <a:pt x="6932738" y="1393893"/>
                    <a:pt x="6934820" y="1395209"/>
                  </a:cubicBezTo>
                  <a:lnTo>
                    <a:pt x="6930552" y="1397703"/>
                  </a:lnTo>
                  <a:cubicBezTo>
                    <a:pt x="6928470" y="1396456"/>
                    <a:pt x="6926354" y="1395209"/>
                    <a:pt x="6924272" y="1393963"/>
                  </a:cubicBezTo>
                  <a:close/>
                  <a:moveTo>
                    <a:pt x="6933328" y="1388248"/>
                  </a:moveTo>
                  <a:cubicBezTo>
                    <a:pt x="6934855" y="1387279"/>
                    <a:pt x="6936416" y="1386309"/>
                    <a:pt x="6937943" y="1385374"/>
                  </a:cubicBezTo>
                  <a:cubicBezTo>
                    <a:pt x="6940059" y="1386863"/>
                    <a:pt x="6942176" y="1388283"/>
                    <a:pt x="6944293" y="1389738"/>
                  </a:cubicBezTo>
                  <a:cubicBezTo>
                    <a:pt x="6942766" y="1390603"/>
                    <a:pt x="6941274" y="1391504"/>
                    <a:pt x="6939747" y="1392370"/>
                  </a:cubicBezTo>
                  <a:cubicBezTo>
                    <a:pt x="6937596" y="1391019"/>
                    <a:pt x="6935479" y="1389634"/>
                    <a:pt x="6933328" y="1388248"/>
                  </a:cubicBezTo>
                  <a:close/>
                  <a:moveTo>
                    <a:pt x="6942697" y="1382430"/>
                  </a:moveTo>
                  <a:cubicBezTo>
                    <a:pt x="6944223" y="1381495"/>
                    <a:pt x="6945750" y="1380560"/>
                    <a:pt x="6947277" y="1379625"/>
                  </a:cubicBezTo>
                  <a:cubicBezTo>
                    <a:pt x="6949428" y="1381218"/>
                    <a:pt x="6951579" y="1382777"/>
                    <a:pt x="6953731" y="1384300"/>
                  </a:cubicBezTo>
                  <a:lnTo>
                    <a:pt x="6949220" y="1386898"/>
                  </a:lnTo>
                  <a:cubicBezTo>
                    <a:pt x="6947034" y="1385443"/>
                    <a:pt x="6944883" y="1383954"/>
                    <a:pt x="6942697" y="1382430"/>
                  </a:cubicBezTo>
                  <a:close/>
                  <a:moveTo>
                    <a:pt x="6913342" y="1312545"/>
                  </a:moveTo>
                  <a:cubicBezTo>
                    <a:pt x="6905673" y="1315315"/>
                    <a:pt x="6897485" y="1318328"/>
                    <a:pt x="6887665" y="1322068"/>
                  </a:cubicBezTo>
                  <a:cubicBezTo>
                    <a:pt x="6885375" y="1319852"/>
                    <a:pt x="6883085" y="1317601"/>
                    <a:pt x="6880830" y="1315350"/>
                  </a:cubicBezTo>
                  <a:cubicBezTo>
                    <a:pt x="6895472" y="1310329"/>
                    <a:pt x="6909837" y="1305653"/>
                    <a:pt x="6923647" y="1301463"/>
                  </a:cubicBezTo>
                  <a:cubicBezTo>
                    <a:pt x="6982391" y="1283524"/>
                    <a:pt x="7045022" y="1268667"/>
                    <a:pt x="7112649" y="1271888"/>
                  </a:cubicBezTo>
                  <a:cubicBezTo>
                    <a:pt x="7041344" y="1271092"/>
                    <a:pt x="6975278" y="1290277"/>
                    <a:pt x="6913342" y="1312580"/>
                  </a:cubicBezTo>
                  <a:close/>
                  <a:moveTo>
                    <a:pt x="6816360" y="1264096"/>
                  </a:moveTo>
                  <a:cubicBezTo>
                    <a:pt x="6819587" y="1263230"/>
                    <a:pt x="6822779" y="1262399"/>
                    <a:pt x="6826006" y="1261568"/>
                  </a:cubicBezTo>
                  <a:cubicBezTo>
                    <a:pt x="6829199" y="1265689"/>
                    <a:pt x="6832218" y="1269533"/>
                    <a:pt x="6835236" y="1273239"/>
                  </a:cubicBezTo>
                  <a:cubicBezTo>
                    <a:pt x="6832113" y="1274104"/>
                    <a:pt x="6828990" y="1275005"/>
                    <a:pt x="6825902" y="1275905"/>
                  </a:cubicBezTo>
                  <a:cubicBezTo>
                    <a:pt x="6822467" y="1271749"/>
                    <a:pt x="6819310" y="1267871"/>
                    <a:pt x="6816395" y="1264131"/>
                  </a:cubicBezTo>
                  <a:close/>
                  <a:moveTo>
                    <a:pt x="6774757" y="1233828"/>
                  </a:moveTo>
                  <a:cubicBezTo>
                    <a:pt x="6778366" y="1232824"/>
                    <a:pt x="6781975" y="1231889"/>
                    <a:pt x="6785583" y="1230919"/>
                  </a:cubicBezTo>
                  <a:cubicBezTo>
                    <a:pt x="6788706" y="1235387"/>
                    <a:pt x="6791864" y="1239854"/>
                    <a:pt x="6795090" y="1244287"/>
                  </a:cubicBezTo>
                  <a:cubicBezTo>
                    <a:pt x="6791620" y="1245222"/>
                    <a:pt x="6788116" y="1246192"/>
                    <a:pt x="6784646" y="1247161"/>
                  </a:cubicBezTo>
                  <a:cubicBezTo>
                    <a:pt x="6781315" y="1242729"/>
                    <a:pt x="6778019" y="1238261"/>
                    <a:pt x="6774757" y="1233794"/>
                  </a:cubicBezTo>
                  <a:close/>
                  <a:moveTo>
                    <a:pt x="6762335" y="1216721"/>
                  </a:moveTo>
                  <a:lnTo>
                    <a:pt x="6761641" y="1215716"/>
                  </a:lnTo>
                  <a:cubicBezTo>
                    <a:pt x="6765424" y="1214677"/>
                    <a:pt x="6769240" y="1213673"/>
                    <a:pt x="6773022" y="1212669"/>
                  </a:cubicBezTo>
                  <a:cubicBezTo>
                    <a:pt x="6776145" y="1217275"/>
                    <a:pt x="6779338" y="1221881"/>
                    <a:pt x="6782529" y="1226521"/>
                  </a:cubicBezTo>
                  <a:cubicBezTo>
                    <a:pt x="6778886" y="1227491"/>
                    <a:pt x="6775243" y="1228461"/>
                    <a:pt x="6771599" y="1229465"/>
                  </a:cubicBezTo>
                  <a:cubicBezTo>
                    <a:pt x="6768477" y="1225205"/>
                    <a:pt x="6765424" y="1220946"/>
                    <a:pt x="6762335" y="1216686"/>
                  </a:cubicBezTo>
                  <a:close/>
                  <a:moveTo>
                    <a:pt x="6747762" y="1196635"/>
                  </a:moveTo>
                  <a:cubicBezTo>
                    <a:pt x="6751822" y="1195492"/>
                    <a:pt x="6755881" y="1194384"/>
                    <a:pt x="6759906" y="1193310"/>
                  </a:cubicBezTo>
                  <a:lnTo>
                    <a:pt x="6769865" y="1208063"/>
                  </a:lnTo>
                  <a:cubicBezTo>
                    <a:pt x="6766048" y="1209067"/>
                    <a:pt x="6762196" y="1210141"/>
                    <a:pt x="6758345" y="1211214"/>
                  </a:cubicBezTo>
                  <a:cubicBezTo>
                    <a:pt x="6754840" y="1206366"/>
                    <a:pt x="6751301" y="1201518"/>
                    <a:pt x="6747727" y="1196635"/>
                  </a:cubicBezTo>
                  <a:close/>
                  <a:moveTo>
                    <a:pt x="6739296" y="1193968"/>
                  </a:moveTo>
                  <a:cubicBezTo>
                    <a:pt x="6734750" y="1195284"/>
                    <a:pt x="6730135" y="1196704"/>
                    <a:pt x="6725555" y="1198124"/>
                  </a:cubicBezTo>
                  <a:cubicBezTo>
                    <a:pt x="6721565" y="1193275"/>
                    <a:pt x="6717575" y="1188600"/>
                    <a:pt x="6713688" y="1184168"/>
                  </a:cubicBezTo>
                  <a:cubicBezTo>
                    <a:pt x="6718616" y="1182609"/>
                    <a:pt x="6723543" y="1181085"/>
                    <a:pt x="6728470" y="1179631"/>
                  </a:cubicBezTo>
                  <a:cubicBezTo>
                    <a:pt x="6732113" y="1184410"/>
                    <a:pt x="6735722" y="1189189"/>
                    <a:pt x="6739296" y="1194003"/>
                  </a:cubicBezTo>
                  <a:close/>
                  <a:moveTo>
                    <a:pt x="6699115" y="1206747"/>
                  </a:moveTo>
                  <a:cubicBezTo>
                    <a:pt x="6693077" y="1208825"/>
                    <a:pt x="6686936" y="1210972"/>
                    <a:pt x="6680829" y="1213223"/>
                  </a:cubicBezTo>
                  <a:cubicBezTo>
                    <a:pt x="6675902" y="1208998"/>
                    <a:pt x="6670836" y="1204877"/>
                    <a:pt x="6665701" y="1200929"/>
                  </a:cubicBezTo>
                  <a:cubicBezTo>
                    <a:pt x="6672397" y="1198401"/>
                    <a:pt x="6679129" y="1195907"/>
                    <a:pt x="6685826" y="1193518"/>
                  </a:cubicBezTo>
                  <a:cubicBezTo>
                    <a:pt x="6690128" y="1197639"/>
                    <a:pt x="6694500" y="1201968"/>
                    <a:pt x="6699115" y="1206747"/>
                  </a:cubicBezTo>
                  <a:close/>
                  <a:moveTo>
                    <a:pt x="6587352" y="1228703"/>
                  </a:moveTo>
                  <a:cubicBezTo>
                    <a:pt x="6575693" y="1234140"/>
                    <a:pt x="6563792" y="1239924"/>
                    <a:pt x="6551960" y="1245845"/>
                  </a:cubicBezTo>
                  <a:cubicBezTo>
                    <a:pt x="6544708" y="1243906"/>
                    <a:pt x="6537421" y="1242105"/>
                    <a:pt x="6530135" y="1240443"/>
                  </a:cubicBezTo>
                  <a:cubicBezTo>
                    <a:pt x="6542279" y="1233863"/>
                    <a:pt x="6554562" y="1227456"/>
                    <a:pt x="6566707" y="1221361"/>
                  </a:cubicBezTo>
                  <a:cubicBezTo>
                    <a:pt x="6573646" y="1223682"/>
                    <a:pt x="6580551" y="1226140"/>
                    <a:pt x="6587317" y="1228703"/>
                  </a:cubicBezTo>
                  <a:close/>
                  <a:moveTo>
                    <a:pt x="6545228" y="1249274"/>
                  </a:moveTo>
                  <a:cubicBezTo>
                    <a:pt x="6531731" y="1256131"/>
                    <a:pt x="6517817" y="1263473"/>
                    <a:pt x="6503764" y="1271126"/>
                  </a:cubicBezTo>
                  <a:cubicBezTo>
                    <a:pt x="6496131" y="1270053"/>
                    <a:pt x="6488358" y="1269118"/>
                    <a:pt x="6480620" y="1268390"/>
                  </a:cubicBezTo>
                  <a:cubicBezTo>
                    <a:pt x="6495229" y="1259871"/>
                    <a:pt x="6509628" y="1251698"/>
                    <a:pt x="6523507" y="1244114"/>
                  </a:cubicBezTo>
                  <a:cubicBezTo>
                    <a:pt x="6530621" y="1245672"/>
                    <a:pt x="6537803" y="1247369"/>
                    <a:pt x="6545228" y="1249274"/>
                  </a:cubicBezTo>
                  <a:close/>
                  <a:moveTo>
                    <a:pt x="6183881" y="1466965"/>
                  </a:moveTo>
                  <a:cubicBezTo>
                    <a:pt x="6164450" y="1477666"/>
                    <a:pt x="6144187" y="1488124"/>
                    <a:pt x="6123507" y="1498098"/>
                  </a:cubicBezTo>
                  <a:cubicBezTo>
                    <a:pt x="6127219" y="1494358"/>
                    <a:pt x="6131105" y="1490410"/>
                    <a:pt x="6135235" y="1486150"/>
                  </a:cubicBezTo>
                  <a:cubicBezTo>
                    <a:pt x="6159384" y="1473545"/>
                    <a:pt x="6183187" y="1460247"/>
                    <a:pt x="6206019" y="1446498"/>
                  </a:cubicBezTo>
                  <a:cubicBezTo>
                    <a:pt x="6199079" y="1452732"/>
                    <a:pt x="6191827" y="1459485"/>
                    <a:pt x="6183881" y="1467000"/>
                  </a:cubicBezTo>
                  <a:close/>
                  <a:moveTo>
                    <a:pt x="6162021" y="1487882"/>
                  </a:moveTo>
                  <a:lnTo>
                    <a:pt x="6153035" y="1496540"/>
                  </a:lnTo>
                  <a:cubicBezTo>
                    <a:pt x="6135824" y="1504955"/>
                    <a:pt x="6118024" y="1513128"/>
                    <a:pt x="6099981" y="1520955"/>
                  </a:cubicBezTo>
                  <a:cubicBezTo>
                    <a:pt x="6104075" y="1517145"/>
                    <a:pt x="6108239" y="1513163"/>
                    <a:pt x="6112438" y="1509111"/>
                  </a:cubicBezTo>
                  <a:cubicBezTo>
                    <a:pt x="6131487" y="1500141"/>
                    <a:pt x="6150849" y="1490445"/>
                    <a:pt x="6170106" y="1480159"/>
                  </a:cubicBezTo>
                  <a:cubicBezTo>
                    <a:pt x="6167399" y="1482757"/>
                    <a:pt x="6164728" y="1485319"/>
                    <a:pt x="6162056" y="1487917"/>
                  </a:cubicBezTo>
                  <a:close/>
                  <a:moveTo>
                    <a:pt x="6097344" y="1547309"/>
                  </a:moveTo>
                  <a:cubicBezTo>
                    <a:pt x="6080030" y="1553854"/>
                    <a:pt x="6062160" y="1560157"/>
                    <a:pt x="6044082" y="1566044"/>
                  </a:cubicBezTo>
                  <a:cubicBezTo>
                    <a:pt x="6049773" y="1562235"/>
                    <a:pt x="6055498" y="1558114"/>
                    <a:pt x="6061397" y="1553647"/>
                  </a:cubicBezTo>
                  <a:cubicBezTo>
                    <a:pt x="6079162" y="1547136"/>
                    <a:pt x="6096789" y="1540210"/>
                    <a:pt x="6113895" y="1533076"/>
                  </a:cubicBezTo>
                  <a:cubicBezTo>
                    <a:pt x="6108343" y="1538028"/>
                    <a:pt x="6102791" y="1542772"/>
                    <a:pt x="6097379" y="1547309"/>
                  </a:cubicBezTo>
                  <a:close/>
                  <a:moveTo>
                    <a:pt x="5736552" y="1619446"/>
                  </a:moveTo>
                  <a:cubicBezTo>
                    <a:pt x="5699668" y="1606874"/>
                    <a:pt x="5664518" y="1590321"/>
                    <a:pt x="5632076" y="1570269"/>
                  </a:cubicBezTo>
                  <a:cubicBezTo>
                    <a:pt x="5568855" y="1531206"/>
                    <a:pt x="5514379" y="1472506"/>
                    <a:pt x="5461742" y="1415780"/>
                  </a:cubicBezTo>
                  <a:cubicBezTo>
                    <a:pt x="5423505" y="1374569"/>
                    <a:pt x="5383914" y="1331938"/>
                    <a:pt x="5341339" y="1297238"/>
                  </a:cubicBezTo>
                  <a:cubicBezTo>
                    <a:pt x="5272845" y="1241447"/>
                    <a:pt x="5201263" y="1213327"/>
                    <a:pt x="5116078" y="1208756"/>
                  </a:cubicBezTo>
                  <a:cubicBezTo>
                    <a:pt x="5020381" y="1203630"/>
                    <a:pt x="4961949" y="1228184"/>
                    <a:pt x="4921734" y="1250417"/>
                  </a:cubicBezTo>
                  <a:cubicBezTo>
                    <a:pt x="4914204" y="1245014"/>
                    <a:pt x="4906675" y="1239646"/>
                    <a:pt x="4899076" y="1234279"/>
                  </a:cubicBezTo>
                  <a:cubicBezTo>
                    <a:pt x="4934364" y="1209275"/>
                    <a:pt x="4992241" y="1176410"/>
                    <a:pt x="5090610" y="1171735"/>
                  </a:cubicBezTo>
                  <a:cubicBezTo>
                    <a:pt x="5173157" y="1167787"/>
                    <a:pt x="5246197" y="1195111"/>
                    <a:pt x="5320451" y="1257759"/>
                  </a:cubicBezTo>
                  <a:cubicBezTo>
                    <a:pt x="5365073" y="1295403"/>
                    <a:pt x="5405739" y="1342847"/>
                    <a:pt x="5445052" y="1388733"/>
                  </a:cubicBezTo>
                  <a:cubicBezTo>
                    <a:pt x="5496197" y="1448437"/>
                    <a:pt x="5549077" y="1510150"/>
                    <a:pt x="5611604" y="1551534"/>
                  </a:cubicBezTo>
                  <a:cubicBezTo>
                    <a:pt x="5653242" y="1579100"/>
                    <a:pt x="5701715" y="1601126"/>
                    <a:pt x="5752201" y="1615532"/>
                  </a:cubicBezTo>
                  <a:cubicBezTo>
                    <a:pt x="5749321" y="1616294"/>
                    <a:pt x="5746406" y="1617056"/>
                    <a:pt x="5743492" y="1617818"/>
                  </a:cubicBezTo>
                  <a:lnTo>
                    <a:pt x="5736587" y="1619411"/>
                  </a:lnTo>
                  <a:close/>
                  <a:moveTo>
                    <a:pt x="4890193" y="1234348"/>
                  </a:moveTo>
                  <a:cubicBezTo>
                    <a:pt x="4887903" y="1236045"/>
                    <a:pt x="4885613" y="1237742"/>
                    <a:pt x="4883392" y="1239473"/>
                  </a:cubicBezTo>
                  <a:cubicBezTo>
                    <a:pt x="4875030" y="1233863"/>
                    <a:pt x="4866633" y="1228287"/>
                    <a:pt x="4858236" y="1222746"/>
                  </a:cubicBezTo>
                  <a:cubicBezTo>
                    <a:pt x="4860283" y="1220634"/>
                    <a:pt x="4862330" y="1218556"/>
                    <a:pt x="4864447" y="1216478"/>
                  </a:cubicBezTo>
                  <a:cubicBezTo>
                    <a:pt x="4873052" y="1222400"/>
                    <a:pt x="4881657" y="1228357"/>
                    <a:pt x="4890193" y="1234383"/>
                  </a:cubicBezTo>
                  <a:close/>
                  <a:moveTo>
                    <a:pt x="4850255" y="1223612"/>
                  </a:moveTo>
                  <a:cubicBezTo>
                    <a:pt x="4848069" y="1225933"/>
                    <a:pt x="4845883" y="1228287"/>
                    <a:pt x="4843767" y="1230608"/>
                  </a:cubicBezTo>
                  <a:cubicBezTo>
                    <a:pt x="4836203" y="1225829"/>
                    <a:pt x="4828604" y="1221084"/>
                    <a:pt x="4820970" y="1216374"/>
                  </a:cubicBezTo>
                  <a:cubicBezTo>
                    <a:pt x="4822913" y="1213742"/>
                    <a:pt x="4824891" y="1211110"/>
                    <a:pt x="4826903" y="1208478"/>
                  </a:cubicBezTo>
                  <a:cubicBezTo>
                    <a:pt x="4834711" y="1213500"/>
                    <a:pt x="4842518" y="1218556"/>
                    <a:pt x="4850255" y="1223647"/>
                  </a:cubicBezTo>
                  <a:close/>
                  <a:moveTo>
                    <a:pt x="4754176" y="1195180"/>
                  </a:moveTo>
                  <a:lnTo>
                    <a:pt x="4749874" y="1192721"/>
                  </a:lnTo>
                  <a:cubicBezTo>
                    <a:pt x="4744981" y="1189916"/>
                    <a:pt x="4740123" y="1187146"/>
                    <a:pt x="4735196" y="1184410"/>
                  </a:cubicBezTo>
                  <a:lnTo>
                    <a:pt x="4731865" y="1182574"/>
                  </a:lnTo>
                  <a:cubicBezTo>
                    <a:pt x="4732871" y="1180116"/>
                    <a:pt x="4733913" y="1177622"/>
                    <a:pt x="4734953" y="1175163"/>
                  </a:cubicBezTo>
                  <a:lnTo>
                    <a:pt x="4757646" y="1188115"/>
                  </a:lnTo>
                  <a:cubicBezTo>
                    <a:pt x="4756466" y="1190470"/>
                    <a:pt x="4755321" y="1192860"/>
                    <a:pt x="4754176" y="1195215"/>
                  </a:cubicBezTo>
                  <a:close/>
                  <a:moveTo>
                    <a:pt x="4659554" y="1149640"/>
                  </a:moveTo>
                  <a:lnTo>
                    <a:pt x="4659554" y="1149640"/>
                  </a:lnTo>
                  <a:cubicBezTo>
                    <a:pt x="4663475" y="1151649"/>
                    <a:pt x="4667431" y="1153727"/>
                    <a:pt x="4671421" y="1155770"/>
                  </a:cubicBezTo>
                  <a:cubicBezTo>
                    <a:pt x="4670241" y="1159718"/>
                    <a:pt x="4669061" y="1163666"/>
                    <a:pt x="4667916" y="1167614"/>
                  </a:cubicBezTo>
                  <a:lnTo>
                    <a:pt x="4666494" y="1166852"/>
                  </a:lnTo>
                  <a:cubicBezTo>
                    <a:pt x="4659693" y="1163354"/>
                    <a:pt x="4652892" y="1159995"/>
                    <a:pt x="4646056" y="1156670"/>
                  </a:cubicBezTo>
                  <a:cubicBezTo>
                    <a:pt x="4647098" y="1152584"/>
                    <a:pt x="4648138" y="1148497"/>
                    <a:pt x="4649179" y="1144411"/>
                  </a:cubicBezTo>
                  <a:cubicBezTo>
                    <a:pt x="4652649" y="1146143"/>
                    <a:pt x="4656119" y="1147874"/>
                    <a:pt x="4659554" y="1149640"/>
                  </a:cubicBezTo>
                  <a:close/>
                  <a:moveTo>
                    <a:pt x="4586376" y="1134922"/>
                  </a:moveTo>
                  <a:cubicBezTo>
                    <a:pt x="4585578" y="1139251"/>
                    <a:pt x="4584779" y="1143545"/>
                    <a:pt x="4583981" y="1147874"/>
                  </a:cubicBezTo>
                  <a:cubicBezTo>
                    <a:pt x="4576313" y="1144619"/>
                    <a:pt x="4569235" y="1141710"/>
                    <a:pt x="4562469" y="1139009"/>
                  </a:cubicBezTo>
                  <a:cubicBezTo>
                    <a:pt x="4563162" y="1134680"/>
                    <a:pt x="4563822" y="1130316"/>
                    <a:pt x="4564550" y="1125953"/>
                  </a:cubicBezTo>
                  <a:cubicBezTo>
                    <a:pt x="4572219" y="1129035"/>
                    <a:pt x="4579401" y="1131978"/>
                    <a:pt x="4586410" y="1134957"/>
                  </a:cubicBezTo>
                  <a:close/>
                  <a:moveTo>
                    <a:pt x="4365729" y="1095581"/>
                  </a:moveTo>
                  <a:cubicBezTo>
                    <a:pt x="4349560" y="1091876"/>
                    <a:pt x="4333321" y="1088516"/>
                    <a:pt x="4317291" y="1085538"/>
                  </a:cubicBezTo>
                  <a:cubicBezTo>
                    <a:pt x="4313509" y="1081694"/>
                    <a:pt x="4309761" y="1077815"/>
                    <a:pt x="4306014" y="1073971"/>
                  </a:cubicBezTo>
                  <a:cubicBezTo>
                    <a:pt x="4320518" y="1076153"/>
                    <a:pt x="4335056" y="1078647"/>
                    <a:pt x="4349317" y="1081382"/>
                  </a:cubicBezTo>
                  <a:cubicBezTo>
                    <a:pt x="4354765" y="1086127"/>
                    <a:pt x="4360247" y="1090871"/>
                    <a:pt x="4365729" y="1095616"/>
                  </a:cubicBezTo>
                  <a:close/>
                  <a:moveTo>
                    <a:pt x="4308512" y="1083910"/>
                  </a:moveTo>
                  <a:cubicBezTo>
                    <a:pt x="4295674" y="1081625"/>
                    <a:pt x="4282488" y="1079547"/>
                    <a:pt x="4269269" y="1077642"/>
                  </a:cubicBezTo>
                  <a:cubicBezTo>
                    <a:pt x="4266701" y="1074491"/>
                    <a:pt x="4264133" y="1071339"/>
                    <a:pt x="4261566" y="1068188"/>
                  </a:cubicBezTo>
                  <a:cubicBezTo>
                    <a:pt x="4273536" y="1069469"/>
                    <a:pt x="4285646" y="1070993"/>
                    <a:pt x="4297652" y="1072725"/>
                  </a:cubicBezTo>
                  <a:cubicBezTo>
                    <a:pt x="4301260" y="1076465"/>
                    <a:pt x="4304869" y="1080205"/>
                    <a:pt x="4308512" y="1083910"/>
                  </a:cubicBezTo>
                  <a:close/>
                  <a:moveTo>
                    <a:pt x="4261669" y="1076603"/>
                  </a:moveTo>
                  <a:cubicBezTo>
                    <a:pt x="4250323" y="1075045"/>
                    <a:pt x="4238873" y="1073694"/>
                    <a:pt x="4227631" y="1072482"/>
                  </a:cubicBezTo>
                  <a:cubicBezTo>
                    <a:pt x="4225861" y="1069885"/>
                    <a:pt x="4224057" y="1067288"/>
                    <a:pt x="4222287" y="1064690"/>
                  </a:cubicBezTo>
                  <a:cubicBezTo>
                    <a:pt x="4233043" y="1065452"/>
                    <a:pt x="4243731" y="1066387"/>
                    <a:pt x="4254210" y="1067426"/>
                  </a:cubicBezTo>
                  <a:cubicBezTo>
                    <a:pt x="4256673" y="1070474"/>
                    <a:pt x="4259171" y="1073556"/>
                    <a:pt x="4261635" y="1076603"/>
                  </a:cubicBezTo>
                  <a:close/>
                  <a:moveTo>
                    <a:pt x="4215694" y="1064240"/>
                  </a:moveTo>
                  <a:cubicBezTo>
                    <a:pt x="4217395" y="1066768"/>
                    <a:pt x="4219129" y="1069296"/>
                    <a:pt x="4220830" y="1071790"/>
                  </a:cubicBezTo>
                  <a:cubicBezTo>
                    <a:pt x="4210629" y="1070785"/>
                    <a:pt x="4200254" y="1069885"/>
                    <a:pt x="4189914" y="1069158"/>
                  </a:cubicBezTo>
                  <a:cubicBezTo>
                    <a:pt x="4188699" y="1067010"/>
                    <a:pt x="4187450" y="1064898"/>
                    <a:pt x="4186235" y="1062751"/>
                  </a:cubicBezTo>
                  <a:cubicBezTo>
                    <a:pt x="4196125" y="1063132"/>
                    <a:pt x="4206014" y="1063617"/>
                    <a:pt x="4215694" y="1064275"/>
                  </a:cubicBezTo>
                  <a:close/>
                  <a:moveTo>
                    <a:pt x="789454" y="1128792"/>
                  </a:moveTo>
                  <a:cubicBezTo>
                    <a:pt x="793305" y="1127961"/>
                    <a:pt x="797122" y="1127130"/>
                    <a:pt x="800904" y="1126334"/>
                  </a:cubicBezTo>
                  <a:cubicBezTo>
                    <a:pt x="828316" y="1125502"/>
                    <a:pt x="854478" y="1125918"/>
                    <a:pt x="880398" y="1127650"/>
                  </a:cubicBezTo>
                  <a:cubicBezTo>
                    <a:pt x="875332" y="1128758"/>
                    <a:pt x="870266" y="1129831"/>
                    <a:pt x="865235" y="1130905"/>
                  </a:cubicBezTo>
                  <a:cubicBezTo>
                    <a:pt x="840495" y="1128966"/>
                    <a:pt x="815512" y="1128273"/>
                    <a:pt x="789454" y="1128792"/>
                  </a:cubicBezTo>
                  <a:close/>
                  <a:moveTo>
                    <a:pt x="829634" y="1068257"/>
                  </a:moveTo>
                  <a:cubicBezTo>
                    <a:pt x="819433" y="1070820"/>
                    <a:pt x="809232" y="1073348"/>
                    <a:pt x="799031" y="1075911"/>
                  </a:cubicBezTo>
                  <a:cubicBezTo>
                    <a:pt x="737858" y="1085503"/>
                    <a:pt x="676511" y="1098663"/>
                    <a:pt x="616067" y="1112724"/>
                  </a:cubicBezTo>
                  <a:cubicBezTo>
                    <a:pt x="687719" y="1095269"/>
                    <a:pt x="757809" y="1079512"/>
                    <a:pt x="829634" y="1068292"/>
                  </a:cubicBezTo>
                  <a:close/>
                  <a:moveTo>
                    <a:pt x="797122" y="1030890"/>
                  </a:moveTo>
                  <a:cubicBezTo>
                    <a:pt x="720161" y="1050111"/>
                    <a:pt x="643687" y="1072378"/>
                    <a:pt x="578107" y="1091702"/>
                  </a:cubicBezTo>
                  <a:cubicBezTo>
                    <a:pt x="577899" y="1091772"/>
                    <a:pt x="577691" y="1091806"/>
                    <a:pt x="577448" y="1091876"/>
                  </a:cubicBezTo>
                  <a:cubicBezTo>
                    <a:pt x="667559" y="1064517"/>
                    <a:pt x="765686" y="1035392"/>
                    <a:pt x="866484" y="1011358"/>
                  </a:cubicBezTo>
                  <a:cubicBezTo>
                    <a:pt x="842056" y="1018181"/>
                    <a:pt x="818600" y="1024795"/>
                    <a:pt x="797122" y="1030890"/>
                  </a:cubicBezTo>
                  <a:close/>
                  <a:moveTo>
                    <a:pt x="1256457" y="950858"/>
                  </a:moveTo>
                  <a:cubicBezTo>
                    <a:pt x="1253022" y="950927"/>
                    <a:pt x="1249517" y="951031"/>
                    <a:pt x="1245874" y="951170"/>
                  </a:cubicBezTo>
                  <a:cubicBezTo>
                    <a:pt x="1277935" y="945248"/>
                    <a:pt x="1309268" y="939984"/>
                    <a:pt x="1339108" y="935551"/>
                  </a:cubicBezTo>
                  <a:cubicBezTo>
                    <a:pt x="1381683" y="935239"/>
                    <a:pt x="1424639" y="936659"/>
                    <a:pt x="1467075" y="939707"/>
                  </a:cubicBezTo>
                  <a:cubicBezTo>
                    <a:pt x="1434459" y="942927"/>
                    <a:pt x="1400559" y="947048"/>
                    <a:pt x="1365999" y="952035"/>
                  </a:cubicBezTo>
                  <a:cubicBezTo>
                    <a:pt x="1329150" y="950408"/>
                    <a:pt x="1292266" y="950027"/>
                    <a:pt x="1256422" y="950858"/>
                  </a:cubicBezTo>
                  <a:close/>
                  <a:moveTo>
                    <a:pt x="2135016" y="1103650"/>
                  </a:moveTo>
                  <a:cubicBezTo>
                    <a:pt x="2133108" y="1103858"/>
                    <a:pt x="2131164" y="1104066"/>
                    <a:pt x="2129256" y="1104274"/>
                  </a:cubicBezTo>
                  <a:lnTo>
                    <a:pt x="2124086" y="1104828"/>
                  </a:lnTo>
                  <a:cubicBezTo>
                    <a:pt x="2123843" y="1104689"/>
                    <a:pt x="2123600" y="1104551"/>
                    <a:pt x="2123323" y="1104412"/>
                  </a:cubicBezTo>
                  <a:cubicBezTo>
                    <a:pt x="2125960" y="1104239"/>
                    <a:pt x="2128631" y="1104066"/>
                    <a:pt x="2131234" y="1103893"/>
                  </a:cubicBezTo>
                  <a:cubicBezTo>
                    <a:pt x="2132483" y="1103823"/>
                    <a:pt x="2133732" y="1103719"/>
                    <a:pt x="2134981" y="1103650"/>
                  </a:cubicBezTo>
                  <a:close/>
                  <a:moveTo>
                    <a:pt x="2606565" y="1329410"/>
                  </a:moveTo>
                  <a:cubicBezTo>
                    <a:pt x="2603129" y="1331384"/>
                    <a:pt x="2599694" y="1333358"/>
                    <a:pt x="2596225" y="1335332"/>
                  </a:cubicBezTo>
                  <a:cubicBezTo>
                    <a:pt x="2537550" y="1288442"/>
                    <a:pt x="2464163" y="1230850"/>
                    <a:pt x="2383386" y="1173016"/>
                  </a:cubicBezTo>
                  <a:cubicBezTo>
                    <a:pt x="2449070" y="1216270"/>
                    <a:pt x="2520825" y="1266589"/>
                    <a:pt x="2606565" y="1329410"/>
                  </a:cubicBezTo>
                  <a:close/>
                  <a:moveTo>
                    <a:pt x="3019022" y="1118334"/>
                  </a:moveTo>
                  <a:cubicBezTo>
                    <a:pt x="3013783" y="1127961"/>
                    <a:pt x="3008301" y="1137450"/>
                    <a:pt x="3002714" y="1146593"/>
                  </a:cubicBezTo>
                  <a:cubicBezTo>
                    <a:pt x="2993450" y="1146524"/>
                    <a:pt x="2984185" y="1146350"/>
                    <a:pt x="2975094" y="1146143"/>
                  </a:cubicBezTo>
                  <a:cubicBezTo>
                    <a:pt x="2980820" y="1137138"/>
                    <a:pt x="2986406" y="1127927"/>
                    <a:pt x="2991715" y="1118645"/>
                  </a:cubicBezTo>
                  <a:cubicBezTo>
                    <a:pt x="3000424" y="1118645"/>
                    <a:pt x="3009411" y="1118507"/>
                    <a:pt x="3018988" y="1118334"/>
                  </a:cubicBezTo>
                  <a:close/>
                  <a:moveTo>
                    <a:pt x="2969161" y="1145969"/>
                  </a:moveTo>
                  <a:cubicBezTo>
                    <a:pt x="2960278" y="1145692"/>
                    <a:pt x="2951222" y="1145381"/>
                    <a:pt x="2941645" y="1144965"/>
                  </a:cubicBezTo>
                  <a:cubicBezTo>
                    <a:pt x="2947162" y="1136758"/>
                    <a:pt x="2952714" y="1128065"/>
                    <a:pt x="2958474" y="1118507"/>
                  </a:cubicBezTo>
                  <a:cubicBezTo>
                    <a:pt x="2967565" y="1118611"/>
                    <a:pt x="2976691" y="1118645"/>
                    <a:pt x="2985851" y="1118645"/>
                  </a:cubicBezTo>
                  <a:cubicBezTo>
                    <a:pt x="2980473" y="1127927"/>
                    <a:pt x="2974886" y="1137104"/>
                    <a:pt x="2969161" y="1145969"/>
                  </a:cubicBezTo>
                  <a:close/>
                  <a:moveTo>
                    <a:pt x="3089703" y="1048102"/>
                  </a:moveTo>
                  <a:cubicBezTo>
                    <a:pt x="3098620" y="1047479"/>
                    <a:pt x="3107572" y="1046821"/>
                    <a:pt x="3116559" y="1046128"/>
                  </a:cubicBezTo>
                  <a:cubicBezTo>
                    <a:pt x="3112430" y="1056413"/>
                    <a:pt x="3108231" y="1066422"/>
                    <a:pt x="3104068" y="1075945"/>
                  </a:cubicBezTo>
                  <a:cubicBezTo>
                    <a:pt x="3095046" y="1076569"/>
                    <a:pt x="3086025" y="1077123"/>
                    <a:pt x="3077038" y="1077642"/>
                  </a:cubicBezTo>
                  <a:cubicBezTo>
                    <a:pt x="3081271" y="1068188"/>
                    <a:pt x="3085435" y="1058491"/>
                    <a:pt x="3089703" y="1048102"/>
                  </a:cubicBezTo>
                  <a:close/>
                  <a:moveTo>
                    <a:pt x="3289495" y="892608"/>
                  </a:moveTo>
                  <a:cubicBezTo>
                    <a:pt x="3294040" y="882600"/>
                    <a:pt x="3298412" y="873215"/>
                    <a:pt x="3302784" y="864003"/>
                  </a:cubicBezTo>
                  <a:cubicBezTo>
                    <a:pt x="3316629" y="863691"/>
                    <a:pt x="3330578" y="863588"/>
                    <a:pt x="3344318" y="863622"/>
                  </a:cubicBezTo>
                  <a:cubicBezTo>
                    <a:pt x="3339009" y="873076"/>
                    <a:pt x="3333943" y="882392"/>
                    <a:pt x="3329259" y="891292"/>
                  </a:cubicBezTo>
                  <a:cubicBezTo>
                    <a:pt x="3315172" y="891639"/>
                    <a:pt x="3302125" y="892054"/>
                    <a:pt x="3289495" y="892608"/>
                  </a:cubicBezTo>
                  <a:close/>
                  <a:moveTo>
                    <a:pt x="3837762" y="719488"/>
                  </a:moveTo>
                  <a:cubicBezTo>
                    <a:pt x="3843244" y="720249"/>
                    <a:pt x="3848657" y="721115"/>
                    <a:pt x="3853931" y="722085"/>
                  </a:cubicBezTo>
                  <a:cubicBezTo>
                    <a:pt x="3854798" y="736007"/>
                    <a:pt x="3855631" y="749963"/>
                    <a:pt x="3856360" y="763885"/>
                  </a:cubicBezTo>
                  <a:cubicBezTo>
                    <a:pt x="3850773" y="763434"/>
                    <a:pt x="3845013" y="763088"/>
                    <a:pt x="3839149" y="762880"/>
                  </a:cubicBezTo>
                  <a:cubicBezTo>
                    <a:pt x="3838768" y="748439"/>
                    <a:pt x="3838316" y="733963"/>
                    <a:pt x="3837762" y="719488"/>
                  </a:cubicBezTo>
                  <a:close/>
                  <a:moveTo>
                    <a:pt x="3861981" y="769460"/>
                  </a:moveTo>
                  <a:cubicBezTo>
                    <a:pt x="3867532" y="770014"/>
                    <a:pt x="3873154" y="770672"/>
                    <a:pt x="3878775" y="771469"/>
                  </a:cubicBezTo>
                  <a:cubicBezTo>
                    <a:pt x="3879885" y="785183"/>
                    <a:pt x="3880926" y="798897"/>
                    <a:pt x="3881932" y="812576"/>
                  </a:cubicBezTo>
                  <a:cubicBezTo>
                    <a:pt x="3875930" y="812368"/>
                    <a:pt x="3869961" y="812264"/>
                    <a:pt x="3864063" y="812299"/>
                  </a:cubicBezTo>
                  <a:cubicBezTo>
                    <a:pt x="3863438" y="798066"/>
                    <a:pt x="3862744" y="783797"/>
                    <a:pt x="3861981" y="769460"/>
                  </a:cubicBezTo>
                  <a:close/>
                  <a:moveTo>
                    <a:pt x="3839288" y="767936"/>
                  </a:moveTo>
                  <a:cubicBezTo>
                    <a:pt x="3845221" y="768179"/>
                    <a:pt x="3851016" y="768525"/>
                    <a:pt x="3856637" y="768975"/>
                  </a:cubicBezTo>
                  <a:cubicBezTo>
                    <a:pt x="3857400" y="783486"/>
                    <a:pt x="3858095" y="797962"/>
                    <a:pt x="3858754" y="812368"/>
                  </a:cubicBezTo>
                  <a:cubicBezTo>
                    <a:pt x="3852786" y="812472"/>
                    <a:pt x="3846609" y="812714"/>
                    <a:pt x="3840364" y="813061"/>
                  </a:cubicBezTo>
                  <a:cubicBezTo>
                    <a:pt x="3840051" y="798066"/>
                    <a:pt x="3839704" y="783001"/>
                    <a:pt x="3839288" y="767936"/>
                  </a:cubicBezTo>
                  <a:close/>
                  <a:moveTo>
                    <a:pt x="4046124" y="1024483"/>
                  </a:moveTo>
                  <a:cubicBezTo>
                    <a:pt x="4052925" y="1022717"/>
                    <a:pt x="4060212" y="1020951"/>
                    <a:pt x="4068227" y="1019081"/>
                  </a:cubicBezTo>
                  <a:lnTo>
                    <a:pt x="4069788" y="1023999"/>
                  </a:lnTo>
                  <a:cubicBezTo>
                    <a:pt x="4062745" y="1025419"/>
                    <a:pt x="4055319" y="1027046"/>
                    <a:pt x="4047304" y="1028882"/>
                  </a:cubicBezTo>
                  <a:lnTo>
                    <a:pt x="4046159" y="1024483"/>
                  </a:lnTo>
                  <a:close/>
                  <a:moveTo>
                    <a:pt x="4144112" y="1056967"/>
                  </a:moveTo>
                  <a:cubicBezTo>
                    <a:pt x="4135368" y="1056967"/>
                    <a:pt x="4126555" y="1057106"/>
                    <a:pt x="4117811" y="1057348"/>
                  </a:cubicBezTo>
                  <a:lnTo>
                    <a:pt x="4115798" y="1052258"/>
                  </a:lnTo>
                  <a:cubicBezTo>
                    <a:pt x="4123883" y="1051738"/>
                    <a:pt x="4132245" y="1051323"/>
                    <a:pt x="4141301" y="1051011"/>
                  </a:cubicBezTo>
                  <a:cubicBezTo>
                    <a:pt x="4142238" y="1053020"/>
                    <a:pt x="4143175" y="1054994"/>
                    <a:pt x="4144112" y="1056967"/>
                  </a:cubicBezTo>
                  <a:close/>
                  <a:moveTo>
                    <a:pt x="4146471" y="1061954"/>
                  </a:moveTo>
                  <a:lnTo>
                    <a:pt x="4147165" y="1063409"/>
                  </a:lnTo>
                  <a:cubicBezTo>
                    <a:pt x="4147721" y="1064586"/>
                    <a:pt x="4148276" y="1065729"/>
                    <a:pt x="4148831" y="1066907"/>
                  </a:cubicBezTo>
                  <a:lnTo>
                    <a:pt x="4146437" y="1066803"/>
                  </a:lnTo>
                  <a:cubicBezTo>
                    <a:pt x="4138664" y="1066560"/>
                    <a:pt x="4130476" y="1066387"/>
                    <a:pt x="4121385" y="1066283"/>
                  </a:cubicBezTo>
                  <a:lnTo>
                    <a:pt x="4119788" y="1062266"/>
                  </a:lnTo>
                  <a:cubicBezTo>
                    <a:pt x="4128671" y="1062058"/>
                    <a:pt x="4137623" y="1061954"/>
                    <a:pt x="4146471" y="1061954"/>
                  </a:cubicBezTo>
                  <a:close/>
                  <a:moveTo>
                    <a:pt x="3910350" y="1070023"/>
                  </a:moveTo>
                  <a:cubicBezTo>
                    <a:pt x="3910350" y="1070023"/>
                    <a:pt x="3910211" y="1070023"/>
                    <a:pt x="3910142" y="1070023"/>
                  </a:cubicBezTo>
                  <a:cubicBezTo>
                    <a:pt x="3910593" y="1069850"/>
                    <a:pt x="3911044" y="1069642"/>
                    <a:pt x="3911461" y="1069469"/>
                  </a:cubicBezTo>
                  <a:cubicBezTo>
                    <a:pt x="3911565" y="1069469"/>
                    <a:pt x="3911668" y="1069469"/>
                    <a:pt x="3911773" y="1069504"/>
                  </a:cubicBezTo>
                  <a:cubicBezTo>
                    <a:pt x="3911287" y="1069677"/>
                    <a:pt x="3910836" y="1069850"/>
                    <a:pt x="3910350" y="1070023"/>
                  </a:cubicBezTo>
                  <a:close/>
                  <a:moveTo>
                    <a:pt x="3021972" y="1388595"/>
                  </a:moveTo>
                  <a:cubicBezTo>
                    <a:pt x="3033769" y="1389253"/>
                    <a:pt x="3045428" y="1389495"/>
                    <a:pt x="3056809" y="1389426"/>
                  </a:cubicBezTo>
                  <a:cubicBezTo>
                    <a:pt x="3043970" y="1399573"/>
                    <a:pt x="3030681" y="1409062"/>
                    <a:pt x="3017183" y="1417685"/>
                  </a:cubicBezTo>
                  <a:cubicBezTo>
                    <a:pt x="3006184" y="1416958"/>
                    <a:pt x="2994977" y="1415884"/>
                    <a:pt x="2983838" y="1414430"/>
                  </a:cubicBezTo>
                  <a:cubicBezTo>
                    <a:pt x="2996850" y="1406464"/>
                    <a:pt x="3009689" y="1397772"/>
                    <a:pt x="3022006" y="1388595"/>
                  </a:cubicBezTo>
                  <a:close/>
                  <a:moveTo>
                    <a:pt x="1462599" y="1254711"/>
                  </a:moveTo>
                  <a:cubicBezTo>
                    <a:pt x="1449622" y="1257932"/>
                    <a:pt x="1436610" y="1261152"/>
                    <a:pt x="1423564" y="1264338"/>
                  </a:cubicBezTo>
                  <a:cubicBezTo>
                    <a:pt x="1414473" y="1260044"/>
                    <a:pt x="1405382" y="1255750"/>
                    <a:pt x="1396360" y="1251456"/>
                  </a:cubicBezTo>
                  <a:cubicBezTo>
                    <a:pt x="1409164" y="1248477"/>
                    <a:pt x="1421968" y="1245499"/>
                    <a:pt x="1434736" y="1242486"/>
                  </a:cubicBezTo>
                  <a:cubicBezTo>
                    <a:pt x="1444001" y="1246573"/>
                    <a:pt x="1453265" y="1250625"/>
                    <a:pt x="1462599" y="1254711"/>
                  </a:cubicBezTo>
                  <a:close/>
                  <a:moveTo>
                    <a:pt x="1509407" y="964641"/>
                  </a:moveTo>
                  <a:cubicBezTo>
                    <a:pt x="1546673" y="961316"/>
                    <a:pt x="1583210" y="959100"/>
                    <a:pt x="1618186" y="958026"/>
                  </a:cubicBezTo>
                  <a:cubicBezTo>
                    <a:pt x="1643273" y="962355"/>
                    <a:pt x="1668984" y="967515"/>
                    <a:pt x="1694765" y="973403"/>
                  </a:cubicBezTo>
                  <a:cubicBezTo>
                    <a:pt x="1660379" y="973507"/>
                    <a:pt x="1624570" y="974753"/>
                    <a:pt x="1588068" y="977074"/>
                  </a:cubicBezTo>
                  <a:cubicBezTo>
                    <a:pt x="1561732" y="972260"/>
                    <a:pt x="1535361" y="968104"/>
                    <a:pt x="1509407" y="964676"/>
                  </a:cubicBezTo>
                  <a:close/>
                  <a:moveTo>
                    <a:pt x="1673356" y="994909"/>
                  </a:moveTo>
                  <a:cubicBezTo>
                    <a:pt x="1651843" y="989818"/>
                    <a:pt x="1629810" y="985073"/>
                    <a:pt x="1607742" y="980744"/>
                  </a:cubicBezTo>
                  <a:cubicBezTo>
                    <a:pt x="1644973" y="978771"/>
                    <a:pt x="1681371" y="977974"/>
                    <a:pt x="1716208" y="978390"/>
                  </a:cubicBezTo>
                  <a:cubicBezTo>
                    <a:pt x="1736125" y="983238"/>
                    <a:pt x="1756285" y="988606"/>
                    <a:pt x="1776271" y="994389"/>
                  </a:cubicBezTo>
                  <a:cubicBezTo>
                    <a:pt x="1743065" y="993489"/>
                    <a:pt x="1708505" y="993627"/>
                    <a:pt x="1673356" y="994909"/>
                  </a:cubicBezTo>
                  <a:close/>
                  <a:moveTo>
                    <a:pt x="1819470" y="1036604"/>
                  </a:moveTo>
                  <a:cubicBezTo>
                    <a:pt x="1849623" y="1036708"/>
                    <a:pt x="1878804" y="1037609"/>
                    <a:pt x="1906424" y="1039306"/>
                  </a:cubicBezTo>
                  <a:cubicBezTo>
                    <a:pt x="1915758" y="1043115"/>
                    <a:pt x="1924259" y="1046682"/>
                    <a:pt x="1932170" y="1050111"/>
                  </a:cubicBezTo>
                  <a:cubicBezTo>
                    <a:pt x="1906493" y="1048864"/>
                    <a:pt x="1879949" y="1048275"/>
                    <a:pt x="1853128" y="1048379"/>
                  </a:cubicBezTo>
                  <a:cubicBezTo>
                    <a:pt x="1842163" y="1044396"/>
                    <a:pt x="1830886" y="1040448"/>
                    <a:pt x="1819470" y="1036604"/>
                  </a:cubicBezTo>
                  <a:close/>
                  <a:moveTo>
                    <a:pt x="3067253" y="1150749"/>
                  </a:moveTo>
                  <a:cubicBezTo>
                    <a:pt x="3061701" y="1160722"/>
                    <a:pt x="3055941" y="1170523"/>
                    <a:pt x="3050077" y="1179908"/>
                  </a:cubicBezTo>
                  <a:cubicBezTo>
                    <a:pt x="3040570" y="1180046"/>
                    <a:pt x="3031063" y="1180081"/>
                    <a:pt x="3021729" y="1179977"/>
                  </a:cubicBezTo>
                  <a:cubicBezTo>
                    <a:pt x="3027732" y="1170765"/>
                    <a:pt x="3033596" y="1161207"/>
                    <a:pt x="3039286" y="1151476"/>
                  </a:cubicBezTo>
                  <a:cubicBezTo>
                    <a:pt x="3048828" y="1151337"/>
                    <a:pt x="3058231" y="1151095"/>
                    <a:pt x="3067253" y="1150749"/>
                  </a:cubicBezTo>
                  <a:close/>
                  <a:moveTo>
                    <a:pt x="3718469" y="774967"/>
                  </a:moveTo>
                  <a:cubicBezTo>
                    <a:pt x="3655631" y="789165"/>
                    <a:pt x="3591751" y="822307"/>
                    <a:pt x="3533666" y="870825"/>
                  </a:cubicBezTo>
                  <a:cubicBezTo>
                    <a:pt x="3512535" y="868055"/>
                    <a:pt x="3490814" y="865735"/>
                    <a:pt x="3468989" y="863899"/>
                  </a:cubicBezTo>
                  <a:cubicBezTo>
                    <a:pt x="3538038" y="789685"/>
                    <a:pt x="3620932" y="740232"/>
                    <a:pt x="3702820" y="724509"/>
                  </a:cubicBezTo>
                  <a:cubicBezTo>
                    <a:pt x="3748344" y="715782"/>
                    <a:pt x="3791960" y="713843"/>
                    <a:pt x="3832418" y="718760"/>
                  </a:cubicBezTo>
                  <a:cubicBezTo>
                    <a:pt x="3832938" y="733409"/>
                    <a:pt x="3833424" y="748058"/>
                    <a:pt x="3833806" y="762673"/>
                  </a:cubicBezTo>
                  <a:cubicBezTo>
                    <a:pt x="3797095" y="761807"/>
                    <a:pt x="3758303" y="765893"/>
                    <a:pt x="3718434" y="774897"/>
                  </a:cubicBezTo>
                  <a:close/>
                  <a:moveTo>
                    <a:pt x="4018574" y="1032068"/>
                  </a:moveTo>
                  <a:cubicBezTo>
                    <a:pt x="4026693" y="1029713"/>
                    <a:pt x="4034084" y="1027670"/>
                    <a:pt x="4040989" y="1025834"/>
                  </a:cubicBezTo>
                  <a:lnTo>
                    <a:pt x="4042099" y="1030094"/>
                  </a:lnTo>
                  <a:cubicBezTo>
                    <a:pt x="4034431" y="1031895"/>
                    <a:pt x="4026797" y="1033765"/>
                    <a:pt x="4019337" y="1035669"/>
                  </a:cubicBezTo>
                  <a:lnTo>
                    <a:pt x="4018574" y="1032068"/>
                  </a:lnTo>
                  <a:close/>
                  <a:moveTo>
                    <a:pt x="4050600" y="1066214"/>
                  </a:moveTo>
                  <a:lnTo>
                    <a:pt x="4052162" y="1067184"/>
                  </a:lnTo>
                  <a:lnTo>
                    <a:pt x="4052300" y="1067668"/>
                  </a:lnTo>
                  <a:lnTo>
                    <a:pt x="4051502" y="1067668"/>
                  </a:lnTo>
                  <a:cubicBezTo>
                    <a:pt x="4051502" y="1067668"/>
                    <a:pt x="4049108" y="1066352"/>
                    <a:pt x="4049108" y="1066352"/>
                  </a:cubicBezTo>
                  <a:lnTo>
                    <a:pt x="4050600" y="1066214"/>
                  </a:lnTo>
                  <a:close/>
                  <a:moveTo>
                    <a:pt x="4040191" y="1067184"/>
                  </a:moveTo>
                  <a:cubicBezTo>
                    <a:pt x="4040816" y="1067530"/>
                    <a:pt x="4041440" y="1067876"/>
                    <a:pt x="4042099" y="1068257"/>
                  </a:cubicBezTo>
                  <a:cubicBezTo>
                    <a:pt x="4041579" y="1068257"/>
                    <a:pt x="4041058" y="1068326"/>
                    <a:pt x="4040503" y="1068361"/>
                  </a:cubicBezTo>
                  <a:lnTo>
                    <a:pt x="4038630" y="1067391"/>
                  </a:lnTo>
                  <a:lnTo>
                    <a:pt x="4038560" y="1067391"/>
                  </a:lnTo>
                  <a:cubicBezTo>
                    <a:pt x="4039115" y="1067288"/>
                    <a:pt x="4039636" y="1067253"/>
                    <a:pt x="4040191" y="1067184"/>
                  </a:cubicBezTo>
                  <a:close/>
                  <a:moveTo>
                    <a:pt x="4085472" y="1072067"/>
                  </a:moveTo>
                  <a:lnTo>
                    <a:pt x="4085958" y="1073556"/>
                  </a:lnTo>
                  <a:cubicBezTo>
                    <a:pt x="4081204" y="1073486"/>
                    <a:pt x="4076485" y="1073452"/>
                    <a:pt x="4071731" y="1073417"/>
                  </a:cubicBezTo>
                  <a:lnTo>
                    <a:pt x="4070205" y="1072482"/>
                  </a:lnTo>
                  <a:cubicBezTo>
                    <a:pt x="4075305" y="1072309"/>
                    <a:pt x="4080371" y="1072205"/>
                    <a:pt x="4085437" y="1072101"/>
                  </a:cubicBezTo>
                  <a:close/>
                  <a:moveTo>
                    <a:pt x="3921557" y="1065868"/>
                  </a:moveTo>
                  <a:cubicBezTo>
                    <a:pt x="3921245" y="1065833"/>
                    <a:pt x="3920898" y="1065764"/>
                    <a:pt x="3920586" y="1065729"/>
                  </a:cubicBezTo>
                  <a:cubicBezTo>
                    <a:pt x="3921419" y="1065383"/>
                    <a:pt x="3922252" y="1065071"/>
                    <a:pt x="3923084" y="1064725"/>
                  </a:cubicBezTo>
                  <a:cubicBezTo>
                    <a:pt x="3923431" y="1064794"/>
                    <a:pt x="3923813" y="1064863"/>
                    <a:pt x="3924160" y="1064933"/>
                  </a:cubicBezTo>
                  <a:cubicBezTo>
                    <a:pt x="3923292" y="1065244"/>
                    <a:pt x="3922425" y="1065556"/>
                    <a:pt x="3921557" y="1065868"/>
                  </a:cubicBezTo>
                  <a:close/>
                  <a:moveTo>
                    <a:pt x="2981652" y="1384993"/>
                  </a:moveTo>
                  <a:cubicBezTo>
                    <a:pt x="2992513" y="1386344"/>
                    <a:pt x="3003477" y="1387417"/>
                    <a:pt x="3014269" y="1388145"/>
                  </a:cubicBezTo>
                  <a:cubicBezTo>
                    <a:pt x="3001916" y="1397079"/>
                    <a:pt x="2989008" y="1405529"/>
                    <a:pt x="2975788" y="1413356"/>
                  </a:cubicBezTo>
                  <a:cubicBezTo>
                    <a:pt x="2965830" y="1411901"/>
                    <a:pt x="2955663" y="1410135"/>
                    <a:pt x="2945462" y="1408092"/>
                  </a:cubicBezTo>
                  <a:cubicBezTo>
                    <a:pt x="2957745" y="1400958"/>
                    <a:pt x="2969890" y="1393166"/>
                    <a:pt x="2981652" y="1384958"/>
                  </a:cubicBezTo>
                  <a:close/>
                  <a:moveTo>
                    <a:pt x="883833" y="1083807"/>
                  </a:moveTo>
                  <a:cubicBezTo>
                    <a:pt x="891883" y="1081867"/>
                    <a:pt x="899933" y="1079928"/>
                    <a:pt x="907948" y="1077989"/>
                  </a:cubicBezTo>
                  <a:cubicBezTo>
                    <a:pt x="937372" y="1076430"/>
                    <a:pt x="966692" y="1076084"/>
                    <a:pt x="995353" y="1076915"/>
                  </a:cubicBezTo>
                  <a:cubicBezTo>
                    <a:pt x="986332" y="1078993"/>
                    <a:pt x="977345" y="1081071"/>
                    <a:pt x="968392" y="1083149"/>
                  </a:cubicBezTo>
                  <a:cubicBezTo>
                    <a:pt x="940946" y="1082179"/>
                    <a:pt x="912598" y="1082387"/>
                    <a:pt x="883833" y="1083772"/>
                  </a:cubicBezTo>
                  <a:close/>
                  <a:moveTo>
                    <a:pt x="932966" y="1071963"/>
                  </a:moveTo>
                  <a:cubicBezTo>
                    <a:pt x="942612" y="1069642"/>
                    <a:pt x="952327" y="1067288"/>
                    <a:pt x="962077" y="1064933"/>
                  </a:cubicBezTo>
                  <a:cubicBezTo>
                    <a:pt x="990079" y="1064032"/>
                    <a:pt x="1018150" y="1064205"/>
                    <a:pt x="1045665" y="1065417"/>
                  </a:cubicBezTo>
                  <a:cubicBezTo>
                    <a:pt x="1035152" y="1067772"/>
                    <a:pt x="1024638" y="1070197"/>
                    <a:pt x="1014125" y="1072586"/>
                  </a:cubicBezTo>
                  <a:cubicBezTo>
                    <a:pt x="987303" y="1071305"/>
                    <a:pt x="960585" y="1071097"/>
                    <a:pt x="932966" y="1071928"/>
                  </a:cubicBezTo>
                  <a:close/>
                  <a:moveTo>
                    <a:pt x="1014159" y="1022129"/>
                  </a:moveTo>
                  <a:cubicBezTo>
                    <a:pt x="966102" y="1025730"/>
                    <a:pt x="916657" y="1031929"/>
                    <a:pt x="864090" y="1040968"/>
                  </a:cubicBezTo>
                  <a:cubicBezTo>
                    <a:pt x="878108" y="1037228"/>
                    <a:pt x="892195" y="1033488"/>
                    <a:pt x="906283" y="1029782"/>
                  </a:cubicBezTo>
                  <a:cubicBezTo>
                    <a:pt x="959926" y="1020778"/>
                    <a:pt x="1010377" y="1014648"/>
                    <a:pt x="1059892" y="1011254"/>
                  </a:cubicBezTo>
                  <a:cubicBezTo>
                    <a:pt x="1044555" y="1014821"/>
                    <a:pt x="1029218" y="1018492"/>
                    <a:pt x="1014159" y="1022163"/>
                  </a:cubicBezTo>
                  <a:close/>
                  <a:moveTo>
                    <a:pt x="1116693" y="1003462"/>
                  </a:moveTo>
                  <a:cubicBezTo>
                    <a:pt x="1135395" y="999307"/>
                    <a:pt x="1153299" y="995463"/>
                    <a:pt x="1170995" y="991757"/>
                  </a:cubicBezTo>
                  <a:cubicBezTo>
                    <a:pt x="1193931" y="991342"/>
                    <a:pt x="1216866" y="991480"/>
                    <a:pt x="1239143" y="992242"/>
                  </a:cubicBezTo>
                  <a:cubicBezTo>
                    <a:pt x="1248199" y="992554"/>
                    <a:pt x="1257637" y="992969"/>
                    <a:pt x="1268116" y="993558"/>
                  </a:cubicBezTo>
                  <a:cubicBezTo>
                    <a:pt x="1249691" y="996917"/>
                    <a:pt x="1230607" y="1000553"/>
                    <a:pt x="1211211" y="1004398"/>
                  </a:cubicBezTo>
                  <a:cubicBezTo>
                    <a:pt x="1180260" y="1002943"/>
                    <a:pt x="1148546" y="1002631"/>
                    <a:pt x="1116693" y="1003497"/>
                  </a:cubicBezTo>
                  <a:close/>
                  <a:moveTo>
                    <a:pt x="1838554" y="1048483"/>
                  </a:moveTo>
                  <a:cubicBezTo>
                    <a:pt x="1812427" y="1048795"/>
                    <a:pt x="1785570" y="1049695"/>
                    <a:pt x="1758644" y="1051219"/>
                  </a:cubicBezTo>
                  <a:cubicBezTo>
                    <a:pt x="1745563" y="1047167"/>
                    <a:pt x="1732100" y="1043150"/>
                    <a:pt x="1718464" y="1039236"/>
                  </a:cubicBezTo>
                  <a:cubicBezTo>
                    <a:pt x="1747194" y="1037713"/>
                    <a:pt x="1775751" y="1036812"/>
                    <a:pt x="1803544" y="1036639"/>
                  </a:cubicBezTo>
                  <a:cubicBezTo>
                    <a:pt x="1815272" y="1040448"/>
                    <a:pt x="1827034" y="1044431"/>
                    <a:pt x="1838554" y="1048517"/>
                  </a:cubicBezTo>
                  <a:close/>
                  <a:moveTo>
                    <a:pt x="3318295" y="924053"/>
                  </a:moveTo>
                  <a:cubicBezTo>
                    <a:pt x="3322875" y="914876"/>
                    <a:pt x="3327663" y="905526"/>
                    <a:pt x="3332555" y="896210"/>
                  </a:cubicBezTo>
                  <a:cubicBezTo>
                    <a:pt x="3348829" y="895829"/>
                    <a:pt x="3363437" y="895656"/>
                    <a:pt x="3377004" y="895656"/>
                  </a:cubicBezTo>
                  <a:cubicBezTo>
                    <a:pt x="3372042" y="903656"/>
                    <a:pt x="3366872" y="912279"/>
                    <a:pt x="3360973" y="922426"/>
                  </a:cubicBezTo>
                  <a:cubicBezTo>
                    <a:pt x="3347094" y="922841"/>
                    <a:pt x="3332764" y="923395"/>
                    <a:pt x="3318295" y="924088"/>
                  </a:cubicBezTo>
                  <a:close/>
                  <a:moveTo>
                    <a:pt x="4007574" y="1064794"/>
                  </a:moveTo>
                  <a:lnTo>
                    <a:pt x="4009379" y="1065591"/>
                  </a:lnTo>
                  <a:cubicBezTo>
                    <a:pt x="4008893" y="1065660"/>
                    <a:pt x="4008442" y="1065694"/>
                    <a:pt x="4007956" y="1065764"/>
                  </a:cubicBezTo>
                  <a:lnTo>
                    <a:pt x="4006083" y="1065037"/>
                  </a:lnTo>
                  <a:lnTo>
                    <a:pt x="4007540" y="1064794"/>
                  </a:lnTo>
                  <a:close/>
                  <a:moveTo>
                    <a:pt x="4050635" y="1073521"/>
                  </a:moveTo>
                  <a:cubicBezTo>
                    <a:pt x="4050635" y="1073521"/>
                    <a:pt x="4050392" y="1073383"/>
                    <a:pt x="4050253" y="1073313"/>
                  </a:cubicBezTo>
                  <a:cubicBezTo>
                    <a:pt x="4050496" y="1073313"/>
                    <a:pt x="4050739" y="1073313"/>
                    <a:pt x="4051017" y="1073279"/>
                  </a:cubicBezTo>
                  <a:lnTo>
                    <a:pt x="4051398" y="1073521"/>
                  </a:lnTo>
                  <a:cubicBezTo>
                    <a:pt x="4051156" y="1073521"/>
                    <a:pt x="4050878" y="1073521"/>
                    <a:pt x="4050635" y="1073521"/>
                  </a:cubicBezTo>
                  <a:close/>
                  <a:moveTo>
                    <a:pt x="2531304" y="1405806"/>
                  </a:moveTo>
                  <a:cubicBezTo>
                    <a:pt x="2533907" y="1404941"/>
                    <a:pt x="2536474" y="1404075"/>
                    <a:pt x="2539042" y="1403174"/>
                  </a:cubicBezTo>
                  <a:lnTo>
                    <a:pt x="2547647" y="1407988"/>
                  </a:lnTo>
                  <a:cubicBezTo>
                    <a:pt x="2545079" y="1408715"/>
                    <a:pt x="2542512" y="1409408"/>
                    <a:pt x="2539979" y="1410101"/>
                  </a:cubicBezTo>
                  <a:lnTo>
                    <a:pt x="2531304" y="1405772"/>
                  </a:lnTo>
                  <a:close/>
                  <a:moveTo>
                    <a:pt x="1008816" y="1099044"/>
                  </a:moveTo>
                  <a:cubicBezTo>
                    <a:pt x="987511" y="1096585"/>
                    <a:pt x="965825" y="1094854"/>
                    <a:pt x="944208" y="1093953"/>
                  </a:cubicBezTo>
                  <a:lnTo>
                    <a:pt x="969538" y="1088066"/>
                  </a:lnTo>
                  <a:cubicBezTo>
                    <a:pt x="991814" y="1088897"/>
                    <a:pt x="1014194" y="1090560"/>
                    <a:pt x="1036228" y="1092949"/>
                  </a:cubicBezTo>
                  <a:cubicBezTo>
                    <a:pt x="1027067" y="1094992"/>
                    <a:pt x="1017942" y="1097001"/>
                    <a:pt x="1008816" y="1099044"/>
                  </a:cubicBezTo>
                  <a:close/>
                  <a:moveTo>
                    <a:pt x="984978" y="1059426"/>
                  </a:moveTo>
                  <a:cubicBezTo>
                    <a:pt x="995978" y="1056794"/>
                    <a:pt x="1007012" y="1054162"/>
                    <a:pt x="1018080" y="1051565"/>
                  </a:cubicBezTo>
                  <a:cubicBezTo>
                    <a:pt x="1045457" y="1051219"/>
                    <a:pt x="1072730" y="1051842"/>
                    <a:pt x="1099413" y="1053470"/>
                  </a:cubicBezTo>
                  <a:cubicBezTo>
                    <a:pt x="1087373" y="1056102"/>
                    <a:pt x="1075506" y="1058734"/>
                    <a:pt x="1063813" y="1061331"/>
                  </a:cubicBezTo>
                  <a:cubicBezTo>
                    <a:pt x="1038171" y="1059738"/>
                    <a:pt x="1011731" y="1059115"/>
                    <a:pt x="984978" y="1059426"/>
                  </a:cubicBezTo>
                  <a:close/>
                  <a:moveTo>
                    <a:pt x="1625646" y="1046301"/>
                  </a:moveTo>
                  <a:cubicBezTo>
                    <a:pt x="1652156" y="1043738"/>
                    <a:pt x="1678179" y="1041661"/>
                    <a:pt x="1703231" y="1040137"/>
                  </a:cubicBezTo>
                  <a:cubicBezTo>
                    <a:pt x="1717839" y="1044223"/>
                    <a:pt x="1731337" y="1048171"/>
                    <a:pt x="1744279" y="1052050"/>
                  </a:cubicBezTo>
                  <a:cubicBezTo>
                    <a:pt x="1720095" y="1053574"/>
                    <a:pt x="1694869" y="1055617"/>
                    <a:pt x="1669123" y="1058110"/>
                  </a:cubicBezTo>
                  <a:cubicBezTo>
                    <a:pt x="1654862" y="1054093"/>
                    <a:pt x="1640566" y="1050180"/>
                    <a:pt x="1625646" y="1046301"/>
                  </a:cubicBezTo>
                  <a:close/>
                  <a:moveTo>
                    <a:pt x="3081861" y="1184029"/>
                  </a:moveTo>
                  <a:cubicBezTo>
                    <a:pt x="3075754" y="1194141"/>
                    <a:pt x="3069404" y="1204080"/>
                    <a:pt x="3062950" y="1213638"/>
                  </a:cubicBezTo>
                  <a:cubicBezTo>
                    <a:pt x="3053304" y="1213846"/>
                    <a:pt x="3043450" y="1213881"/>
                    <a:pt x="3033596" y="1213777"/>
                  </a:cubicBezTo>
                  <a:cubicBezTo>
                    <a:pt x="3040154" y="1204496"/>
                    <a:pt x="3046642" y="1194799"/>
                    <a:pt x="3052888" y="1184860"/>
                  </a:cubicBezTo>
                  <a:cubicBezTo>
                    <a:pt x="3062499" y="1184687"/>
                    <a:pt x="3072215" y="1184410"/>
                    <a:pt x="3081861" y="1183994"/>
                  </a:cubicBezTo>
                  <a:close/>
                  <a:moveTo>
                    <a:pt x="3422146" y="921491"/>
                  </a:moveTo>
                  <a:cubicBezTo>
                    <a:pt x="3427906" y="913352"/>
                    <a:pt x="3434152" y="905076"/>
                    <a:pt x="3440710" y="896833"/>
                  </a:cubicBezTo>
                  <a:cubicBezTo>
                    <a:pt x="3461494" y="897595"/>
                    <a:pt x="3481827" y="898738"/>
                    <a:pt x="3501154" y="900193"/>
                  </a:cubicBezTo>
                  <a:cubicBezTo>
                    <a:pt x="3493798" y="907361"/>
                    <a:pt x="3486546" y="914807"/>
                    <a:pt x="3479572" y="922391"/>
                  </a:cubicBezTo>
                  <a:cubicBezTo>
                    <a:pt x="3460835" y="921802"/>
                    <a:pt x="3441508" y="921491"/>
                    <a:pt x="3422112" y="921525"/>
                  </a:cubicBezTo>
                  <a:close/>
                  <a:moveTo>
                    <a:pt x="4049768" y="1058560"/>
                  </a:moveTo>
                  <a:lnTo>
                    <a:pt x="4050149" y="1059980"/>
                  </a:lnTo>
                  <a:cubicBezTo>
                    <a:pt x="4049490" y="1059565"/>
                    <a:pt x="4048831" y="1059184"/>
                    <a:pt x="4048172" y="1058768"/>
                  </a:cubicBezTo>
                  <a:cubicBezTo>
                    <a:pt x="4048692" y="1058699"/>
                    <a:pt x="4049247" y="1058630"/>
                    <a:pt x="4049768" y="1058560"/>
                  </a:cubicBezTo>
                  <a:close/>
                  <a:moveTo>
                    <a:pt x="4018366" y="1069573"/>
                  </a:moveTo>
                  <a:lnTo>
                    <a:pt x="4018990" y="1069850"/>
                  </a:lnTo>
                  <a:lnTo>
                    <a:pt x="4018366" y="1069850"/>
                  </a:lnTo>
                  <a:cubicBezTo>
                    <a:pt x="4018158" y="1069816"/>
                    <a:pt x="4017949" y="1069712"/>
                    <a:pt x="4017706" y="1069642"/>
                  </a:cubicBezTo>
                  <a:lnTo>
                    <a:pt x="4018366" y="1069573"/>
                  </a:lnTo>
                  <a:close/>
                  <a:moveTo>
                    <a:pt x="3954070" y="1065937"/>
                  </a:moveTo>
                  <a:lnTo>
                    <a:pt x="3953341" y="1065798"/>
                  </a:lnTo>
                  <a:cubicBezTo>
                    <a:pt x="3953792" y="1065660"/>
                    <a:pt x="3954243" y="1065521"/>
                    <a:pt x="3954694" y="1065417"/>
                  </a:cubicBezTo>
                  <a:cubicBezTo>
                    <a:pt x="3954937" y="1065487"/>
                    <a:pt x="3955180" y="1065556"/>
                    <a:pt x="3955423" y="1065625"/>
                  </a:cubicBezTo>
                  <a:lnTo>
                    <a:pt x="3954035" y="1065972"/>
                  </a:lnTo>
                  <a:close/>
                  <a:moveTo>
                    <a:pt x="2631027" y="1385824"/>
                  </a:moveTo>
                  <a:cubicBezTo>
                    <a:pt x="2635503" y="1384127"/>
                    <a:pt x="2639944" y="1382361"/>
                    <a:pt x="2644386" y="1380595"/>
                  </a:cubicBezTo>
                  <a:cubicBezTo>
                    <a:pt x="2648133" y="1383608"/>
                    <a:pt x="2651881" y="1386621"/>
                    <a:pt x="2655663" y="1389599"/>
                  </a:cubicBezTo>
                  <a:cubicBezTo>
                    <a:pt x="2650423" y="1391435"/>
                    <a:pt x="2645566" y="1393062"/>
                    <a:pt x="2640951" y="1394551"/>
                  </a:cubicBezTo>
                  <a:lnTo>
                    <a:pt x="2630992" y="1385824"/>
                  </a:lnTo>
                  <a:close/>
                  <a:moveTo>
                    <a:pt x="3395116" y="952139"/>
                  </a:moveTo>
                  <a:cubicBezTo>
                    <a:pt x="3380231" y="952763"/>
                    <a:pt x="3365068" y="953524"/>
                    <a:pt x="3348829" y="954459"/>
                  </a:cubicBezTo>
                  <a:cubicBezTo>
                    <a:pt x="3353964" y="945144"/>
                    <a:pt x="3359134" y="936036"/>
                    <a:pt x="3364165" y="927343"/>
                  </a:cubicBezTo>
                  <a:cubicBezTo>
                    <a:pt x="3380231" y="926893"/>
                    <a:pt x="3396400" y="926616"/>
                    <a:pt x="3412292" y="926547"/>
                  </a:cubicBezTo>
                  <a:cubicBezTo>
                    <a:pt x="3406671" y="934616"/>
                    <a:pt x="3401050" y="943031"/>
                    <a:pt x="3395116" y="952174"/>
                  </a:cubicBezTo>
                  <a:close/>
                  <a:moveTo>
                    <a:pt x="3401535" y="951862"/>
                  </a:moveTo>
                  <a:cubicBezTo>
                    <a:pt x="3407503" y="942720"/>
                    <a:pt x="3413159" y="934373"/>
                    <a:pt x="3418676" y="926478"/>
                  </a:cubicBezTo>
                  <a:cubicBezTo>
                    <a:pt x="3437726" y="926443"/>
                    <a:pt x="3456706" y="926685"/>
                    <a:pt x="3475165" y="927239"/>
                  </a:cubicBezTo>
                  <a:cubicBezTo>
                    <a:pt x="3468399" y="934720"/>
                    <a:pt x="3461737" y="942512"/>
                    <a:pt x="3455248" y="950477"/>
                  </a:cubicBezTo>
                  <a:cubicBezTo>
                    <a:pt x="3437795" y="950719"/>
                    <a:pt x="3419752" y="951204"/>
                    <a:pt x="3401535" y="951897"/>
                  </a:cubicBezTo>
                  <a:close/>
                  <a:moveTo>
                    <a:pt x="4031655" y="1054682"/>
                  </a:moveTo>
                  <a:cubicBezTo>
                    <a:pt x="4032488" y="1055167"/>
                    <a:pt x="4033286" y="1055686"/>
                    <a:pt x="4034119" y="1056171"/>
                  </a:cubicBezTo>
                  <a:cubicBezTo>
                    <a:pt x="4033251" y="1056275"/>
                    <a:pt x="4032418" y="1056413"/>
                    <a:pt x="4031551" y="1056517"/>
                  </a:cubicBezTo>
                  <a:lnTo>
                    <a:pt x="4029053" y="1055132"/>
                  </a:lnTo>
                  <a:cubicBezTo>
                    <a:pt x="4029920" y="1054959"/>
                    <a:pt x="4030788" y="1054820"/>
                    <a:pt x="4031655" y="1054647"/>
                  </a:cubicBezTo>
                  <a:close/>
                  <a:moveTo>
                    <a:pt x="4040121" y="1059842"/>
                  </a:moveTo>
                  <a:lnTo>
                    <a:pt x="4042238" y="1061123"/>
                  </a:lnTo>
                  <a:cubicBezTo>
                    <a:pt x="4042620" y="1061366"/>
                    <a:pt x="4043036" y="1061608"/>
                    <a:pt x="4043418" y="1061816"/>
                  </a:cubicBezTo>
                  <a:cubicBezTo>
                    <a:pt x="4042758" y="1061885"/>
                    <a:pt x="4042099" y="1061954"/>
                    <a:pt x="4041405" y="1061989"/>
                  </a:cubicBezTo>
                  <a:cubicBezTo>
                    <a:pt x="4040295" y="1061366"/>
                    <a:pt x="4039150" y="1060742"/>
                    <a:pt x="4038040" y="1060084"/>
                  </a:cubicBezTo>
                  <a:cubicBezTo>
                    <a:pt x="4038386" y="1060050"/>
                    <a:pt x="4038699" y="1059980"/>
                    <a:pt x="4039046" y="1059946"/>
                  </a:cubicBezTo>
                  <a:lnTo>
                    <a:pt x="4040156" y="1059807"/>
                  </a:lnTo>
                  <a:close/>
                  <a:moveTo>
                    <a:pt x="3996436" y="1066733"/>
                  </a:moveTo>
                  <a:lnTo>
                    <a:pt x="3997581" y="1067184"/>
                  </a:lnTo>
                  <a:cubicBezTo>
                    <a:pt x="3997269" y="1067218"/>
                    <a:pt x="3996992" y="1067253"/>
                    <a:pt x="3996679" y="1067322"/>
                  </a:cubicBezTo>
                  <a:lnTo>
                    <a:pt x="3995534" y="1066941"/>
                  </a:lnTo>
                  <a:lnTo>
                    <a:pt x="3996436" y="1066768"/>
                  </a:lnTo>
                  <a:close/>
                  <a:moveTo>
                    <a:pt x="2677800" y="1381495"/>
                  </a:moveTo>
                  <a:cubicBezTo>
                    <a:pt x="2672595" y="1383504"/>
                    <a:pt x="2667182" y="1385513"/>
                    <a:pt x="2661353" y="1387590"/>
                  </a:cubicBezTo>
                  <a:cubicBezTo>
                    <a:pt x="2657502" y="1384543"/>
                    <a:pt x="2653650" y="1381461"/>
                    <a:pt x="2649799" y="1378379"/>
                  </a:cubicBezTo>
                  <a:cubicBezTo>
                    <a:pt x="2654414" y="1376474"/>
                    <a:pt x="2659306" y="1374396"/>
                    <a:pt x="2664615" y="1372041"/>
                  </a:cubicBezTo>
                  <a:cubicBezTo>
                    <a:pt x="2668952" y="1375193"/>
                    <a:pt x="2673359" y="1378344"/>
                    <a:pt x="2677800" y="1381495"/>
                  </a:cubicBezTo>
                  <a:close/>
                  <a:moveTo>
                    <a:pt x="3125615" y="1277983"/>
                  </a:moveTo>
                  <a:cubicBezTo>
                    <a:pt x="3114338" y="1279195"/>
                    <a:pt x="3103131" y="1280130"/>
                    <a:pt x="3092201" y="1280788"/>
                  </a:cubicBezTo>
                  <a:cubicBezTo>
                    <a:pt x="3099973" y="1271092"/>
                    <a:pt x="3107711" y="1260771"/>
                    <a:pt x="3115240" y="1250070"/>
                  </a:cubicBezTo>
                  <a:cubicBezTo>
                    <a:pt x="3125962" y="1249170"/>
                    <a:pt x="3136996" y="1247993"/>
                    <a:pt x="3148030" y="1246573"/>
                  </a:cubicBezTo>
                  <a:cubicBezTo>
                    <a:pt x="3140674" y="1257481"/>
                    <a:pt x="3133145" y="1268044"/>
                    <a:pt x="3125580" y="1277983"/>
                  </a:cubicBezTo>
                  <a:close/>
                  <a:moveTo>
                    <a:pt x="3087968" y="1286018"/>
                  </a:moveTo>
                  <a:cubicBezTo>
                    <a:pt x="3099071" y="1285429"/>
                    <a:pt x="3110279" y="1284598"/>
                    <a:pt x="3121417" y="1283455"/>
                  </a:cubicBezTo>
                  <a:cubicBezTo>
                    <a:pt x="3112916" y="1294398"/>
                    <a:pt x="3104241" y="1304857"/>
                    <a:pt x="3095532" y="1314588"/>
                  </a:cubicBezTo>
                  <a:cubicBezTo>
                    <a:pt x="3084498" y="1315350"/>
                    <a:pt x="3073082" y="1315800"/>
                    <a:pt x="3061597" y="1315973"/>
                  </a:cubicBezTo>
                  <a:cubicBezTo>
                    <a:pt x="3070688" y="1306381"/>
                    <a:pt x="3079536" y="1296338"/>
                    <a:pt x="3087968" y="1286018"/>
                  </a:cubicBezTo>
                  <a:close/>
                  <a:moveTo>
                    <a:pt x="3081375" y="1286295"/>
                  </a:moveTo>
                  <a:cubicBezTo>
                    <a:pt x="3072700" y="1296753"/>
                    <a:pt x="3063818" y="1306727"/>
                    <a:pt x="3054866" y="1316008"/>
                  </a:cubicBezTo>
                  <a:cubicBezTo>
                    <a:pt x="3043936" y="1316043"/>
                    <a:pt x="3033075" y="1315835"/>
                    <a:pt x="3022458" y="1315385"/>
                  </a:cubicBezTo>
                  <a:cubicBezTo>
                    <a:pt x="3031930" y="1306034"/>
                    <a:pt x="3040917" y="1296511"/>
                    <a:pt x="3049279" y="1286953"/>
                  </a:cubicBezTo>
                  <a:cubicBezTo>
                    <a:pt x="3060105" y="1286953"/>
                    <a:pt x="3070862" y="1286745"/>
                    <a:pt x="3081375" y="1286329"/>
                  </a:cubicBezTo>
                  <a:close/>
                  <a:moveTo>
                    <a:pt x="3042825" y="1286918"/>
                  </a:moveTo>
                  <a:cubicBezTo>
                    <a:pt x="3034047" y="1296822"/>
                    <a:pt x="3025025" y="1306277"/>
                    <a:pt x="3015969" y="1315073"/>
                  </a:cubicBezTo>
                  <a:cubicBezTo>
                    <a:pt x="3006011" y="1314519"/>
                    <a:pt x="2995740" y="1313757"/>
                    <a:pt x="2985469" y="1312753"/>
                  </a:cubicBezTo>
                  <a:cubicBezTo>
                    <a:pt x="2994456" y="1304372"/>
                    <a:pt x="3003373" y="1295368"/>
                    <a:pt x="3012083" y="1285983"/>
                  </a:cubicBezTo>
                  <a:cubicBezTo>
                    <a:pt x="3022215" y="1286502"/>
                    <a:pt x="3032520" y="1286814"/>
                    <a:pt x="3042825" y="1286918"/>
                  </a:cubicBezTo>
                  <a:close/>
                  <a:moveTo>
                    <a:pt x="2843102" y="1286191"/>
                  </a:moveTo>
                  <a:cubicBezTo>
                    <a:pt x="2834983" y="1284009"/>
                    <a:pt x="2826586" y="1281689"/>
                    <a:pt x="2818154" y="1279230"/>
                  </a:cubicBezTo>
                  <a:cubicBezTo>
                    <a:pt x="2826135" y="1272823"/>
                    <a:pt x="2833456" y="1266624"/>
                    <a:pt x="2840465" y="1260425"/>
                  </a:cubicBezTo>
                  <a:cubicBezTo>
                    <a:pt x="2849209" y="1262468"/>
                    <a:pt x="2857988" y="1264408"/>
                    <a:pt x="2866593" y="1266243"/>
                  </a:cubicBezTo>
                  <a:cubicBezTo>
                    <a:pt x="2859029" y="1272996"/>
                    <a:pt x="2851152" y="1279680"/>
                    <a:pt x="2843102" y="1286191"/>
                  </a:cubicBezTo>
                  <a:close/>
                  <a:moveTo>
                    <a:pt x="2876690" y="1299524"/>
                  </a:moveTo>
                  <a:cubicBezTo>
                    <a:pt x="2882103" y="1300770"/>
                    <a:pt x="2887516" y="1301982"/>
                    <a:pt x="2892964" y="1303160"/>
                  </a:cubicBezTo>
                  <a:cubicBezTo>
                    <a:pt x="2896468" y="1303922"/>
                    <a:pt x="2899938" y="1304614"/>
                    <a:pt x="2903408" y="1305307"/>
                  </a:cubicBezTo>
                  <a:cubicBezTo>
                    <a:pt x="2894942" y="1312303"/>
                    <a:pt x="2885989" y="1319194"/>
                    <a:pt x="2876794" y="1325913"/>
                  </a:cubicBezTo>
                  <a:cubicBezTo>
                    <a:pt x="2868536" y="1323731"/>
                    <a:pt x="2860070" y="1321376"/>
                    <a:pt x="2851604" y="1318917"/>
                  </a:cubicBezTo>
                  <a:cubicBezTo>
                    <a:pt x="2859827" y="1312891"/>
                    <a:pt x="2868085" y="1306519"/>
                    <a:pt x="2876690" y="1299524"/>
                  </a:cubicBezTo>
                  <a:close/>
                  <a:moveTo>
                    <a:pt x="2845358" y="1317047"/>
                  </a:moveTo>
                  <a:cubicBezTo>
                    <a:pt x="2837342" y="1314657"/>
                    <a:pt x="2829188" y="1312095"/>
                    <a:pt x="2821034" y="1309428"/>
                  </a:cubicBezTo>
                  <a:cubicBezTo>
                    <a:pt x="2829674" y="1303160"/>
                    <a:pt x="2837412" y="1297307"/>
                    <a:pt x="2844629" y="1291558"/>
                  </a:cubicBezTo>
                  <a:cubicBezTo>
                    <a:pt x="2853304" y="1293844"/>
                    <a:pt x="2861944" y="1296026"/>
                    <a:pt x="2870340" y="1298035"/>
                  </a:cubicBezTo>
                  <a:cubicBezTo>
                    <a:pt x="2862325" y="1304441"/>
                    <a:pt x="2853928" y="1310848"/>
                    <a:pt x="2845323" y="1317047"/>
                  </a:cubicBezTo>
                  <a:close/>
                  <a:moveTo>
                    <a:pt x="2838418" y="1289896"/>
                  </a:moveTo>
                  <a:cubicBezTo>
                    <a:pt x="2830854" y="1295853"/>
                    <a:pt x="2823047" y="1301775"/>
                    <a:pt x="2815101" y="1307489"/>
                  </a:cubicBezTo>
                  <a:cubicBezTo>
                    <a:pt x="2807329" y="1304926"/>
                    <a:pt x="2799487" y="1302225"/>
                    <a:pt x="2791714" y="1299489"/>
                  </a:cubicBezTo>
                  <a:cubicBezTo>
                    <a:pt x="2799036" y="1294156"/>
                    <a:pt x="2806357" y="1288580"/>
                    <a:pt x="2813539" y="1282901"/>
                  </a:cubicBezTo>
                  <a:cubicBezTo>
                    <a:pt x="2821867" y="1285325"/>
                    <a:pt x="2830229" y="1287680"/>
                    <a:pt x="2838418" y="1289896"/>
                  </a:cubicBezTo>
                  <a:close/>
                  <a:moveTo>
                    <a:pt x="2815344" y="1337410"/>
                  </a:moveTo>
                  <a:cubicBezTo>
                    <a:pt x="2808127" y="1334743"/>
                    <a:pt x="2800597" y="1331904"/>
                    <a:pt x="2792929" y="1328891"/>
                  </a:cubicBezTo>
                  <a:cubicBezTo>
                    <a:pt x="2793345" y="1328648"/>
                    <a:pt x="2793727" y="1328371"/>
                    <a:pt x="2794143" y="1328129"/>
                  </a:cubicBezTo>
                  <a:cubicBezTo>
                    <a:pt x="2800909" y="1323696"/>
                    <a:pt x="2807884" y="1318917"/>
                    <a:pt x="2816003" y="1313134"/>
                  </a:cubicBezTo>
                  <a:cubicBezTo>
                    <a:pt x="2824088" y="1315800"/>
                    <a:pt x="2832207" y="1318363"/>
                    <a:pt x="2840188" y="1320787"/>
                  </a:cubicBezTo>
                  <a:cubicBezTo>
                    <a:pt x="2832138" y="1326467"/>
                    <a:pt x="2823775" y="1332077"/>
                    <a:pt x="2815344" y="1337445"/>
                  </a:cubicBezTo>
                  <a:close/>
                  <a:moveTo>
                    <a:pt x="2846399" y="1322623"/>
                  </a:moveTo>
                  <a:cubicBezTo>
                    <a:pt x="2854796" y="1325116"/>
                    <a:pt x="2863227" y="1327506"/>
                    <a:pt x="2871520" y="1329722"/>
                  </a:cubicBezTo>
                  <a:cubicBezTo>
                    <a:pt x="2862846" y="1335921"/>
                    <a:pt x="2853859" y="1341947"/>
                    <a:pt x="2844768" y="1347730"/>
                  </a:cubicBezTo>
                  <a:cubicBezTo>
                    <a:pt x="2837204" y="1345202"/>
                    <a:pt x="2829327" y="1342466"/>
                    <a:pt x="2821312" y="1339592"/>
                  </a:cubicBezTo>
                  <a:cubicBezTo>
                    <a:pt x="2830160" y="1333912"/>
                    <a:pt x="2838557" y="1328198"/>
                    <a:pt x="2846399" y="1322623"/>
                  </a:cubicBezTo>
                  <a:close/>
                  <a:moveTo>
                    <a:pt x="2812533" y="1366777"/>
                  </a:moveTo>
                  <a:cubicBezTo>
                    <a:pt x="2805594" y="1363937"/>
                    <a:pt x="2798481" y="1360924"/>
                    <a:pt x="2791263" y="1357738"/>
                  </a:cubicBezTo>
                  <a:cubicBezTo>
                    <a:pt x="2799140" y="1353340"/>
                    <a:pt x="2806808" y="1348838"/>
                    <a:pt x="2814025" y="1344267"/>
                  </a:cubicBezTo>
                  <a:cubicBezTo>
                    <a:pt x="2814511" y="1343955"/>
                    <a:pt x="2814997" y="1343644"/>
                    <a:pt x="2815483" y="1343332"/>
                  </a:cubicBezTo>
                  <a:lnTo>
                    <a:pt x="2815830" y="1343124"/>
                  </a:lnTo>
                  <a:cubicBezTo>
                    <a:pt x="2823602" y="1345964"/>
                    <a:pt x="2831374" y="1348700"/>
                    <a:pt x="2839077" y="1351297"/>
                  </a:cubicBezTo>
                  <a:cubicBezTo>
                    <a:pt x="2836440" y="1352959"/>
                    <a:pt x="2833803" y="1354622"/>
                    <a:pt x="2831062" y="1356249"/>
                  </a:cubicBezTo>
                  <a:cubicBezTo>
                    <a:pt x="2825510" y="1359574"/>
                    <a:pt x="2819438" y="1363002"/>
                    <a:pt x="2812533" y="1366743"/>
                  </a:cubicBezTo>
                  <a:close/>
                  <a:moveTo>
                    <a:pt x="2878009" y="1331453"/>
                  </a:moveTo>
                  <a:cubicBezTo>
                    <a:pt x="2886926" y="1333774"/>
                    <a:pt x="2895809" y="1335921"/>
                    <a:pt x="2904449" y="1337895"/>
                  </a:cubicBezTo>
                  <a:cubicBezTo>
                    <a:pt x="2895288" y="1344544"/>
                    <a:pt x="2885642" y="1351124"/>
                    <a:pt x="2875788" y="1357427"/>
                  </a:cubicBezTo>
                  <a:cubicBezTo>
                    <a:pt x="2867738" y="1355072"/>
                    <a:pt x="2859445" y="1352509"/>
                    <a:pt x="2851118" y="1349808"/>
                  </a:cubicBezTo>
                  <a:cubicBezTo>
                    <a:pt x="2860174" y="1343990"/>
                    <a:pt x="2869196" y="1337826"/>
                    <a:pt x="2878044" y="1331453"/>
                  </a:cubicBezTo>
                  <a:close/>
                  <a:moveTo>
                    <a:pt x="2883248" y="1327609"/>
                  </a:moveTo>
                  <a:cubicBezTo>
                    <a:pt x="2892374" y="1320891"/>
                    <a:pt x="2901326" y="1313826"/>
                    <a:pt x="2909966" y="1306623"/>
                  </a:cubicBezTo>
                  <a:cubicBezTo>
                    <a:pt x="2919161" y="1308389"/>
                    <a:pt x="2928529" y="1310052"/>
                    <a:pt x="2937829" y="1311541"/>
                  </a:cubicBezTo>
                  <a:cubicBezTo>
                    <a:pt x="2928772" y="1319263"/>
                    <a:pt x="2919369" y="1326778"/>
                    <a:pt x="2909758" y="1333947"/>
                  </a:cubicBezTo>
                  <a:cubicBezTo>
                    <a:pt x="2901152" y="1332042"/>
                    <a:pt x="2892235" y="1329930"/>
                    <a:pt x="2883248" y="1327609"/>
                  </a:cubicBezTo>
                  <a:close/>
                  <a:moveTo>
                    <a:pt x="2906184" y="1273862"/>
                  </a:moveTo>
                  <a:cubicBezTo>
                    <a:pt x="2915483" y="1275490"/>
                    <a:pt x="2924782" y="1276944"/>
                    <a:pt x="2933942" y="1278260"/>
                  </a:cubicBezTo>
                  <a:cubicBezTo>
                    <a:pt x="2925754" y="1286087"/>
                    <a:pt x="2917114" y="1293844"/>
                    <a:pt x="2908231" y="1301290"/>
                  </a:cubicBezTo>
                  <a:cubicBezTo>
                    <a:pt x="2899383" y="1299558"/>
                    <a:pt x="2890396" y="1297654"/>
                    <a:pt x="2881479" y="1295645"/>
                  </a:cubicBezTo>
                  <a:cubicBezTo>
                    <a:pt x="2889772" y="1288753"/>
                    <a:pt x="2898064" y="1281446"/>
                    <a:pt x="2906184" y="1273862"/>
                  </a:cubicBezTo>
                  <a:close/>
                  <a:moveTo>
                    <a:pt x="2875129" y="1294190"/>
                  </a:moveTo>
                  <a:cubicBezTo>
                    <a:pt x="2866662" y="1292216"/>
                    <a:pt x="2857988" y="1290069"/>
                    <a:pt x="2849313" y="1287818"/>
                  </a:cubicBezTo>
                  <a:cubicBezTo>
                    <a:pt x="2857016" y="1281515"/>
                    <a:pt x="2864754" y="1274866"/>
                    <a:pt x="2872839" y="1267559"/>
                  </a:cubicBezTo>
                  <a:cubicBezTo>
                    <a:pt x="2881791" y="1269395"/>
                    <a:pt x="2890847" y="1271161"/>
                    <a:pt x="2899799" y="1272754"/>
                  </a:cubicBezTo>
                  <a:cubicBezTo>
                    <a:pt x="2891715" y="1280199"/>
                    <a:pt x="2883456" y="1287403"/>
                    <a:pt x="2875129" y="1294225"/>
                  </a:cubicBezTo>
                  <a:close/>
                  <a:moveTo>
                    <a:pt x="2810035" y="1311125"/>
                  </a:moveTo>
                  <a:cubicBezTo>
                    <a:pt x="2803651" y="1315627"/>
                    <a:pt x="2797301" y="1319956"/>
                    <a:pt x="2791090" y="1324008"/>
                  </a:cubicBezTo>
                  <a:cubicBezTo>
                    <a:pt x="2790083" y="1324666"/>
                    <a:pt x="2789043" y="1325324"/>
                    <a:pt x="2788036" y="1325947"/>
                  </a:cubicBezTo>
                  <a:lnTo>
                    <a:pt x="2787065" y="1326571"/>
                  </a:lnTo>
                  <a:cubicBezTo>
                    <a:pt x="2780125" y="1323800"/>
                    <a:pt x="2773012" y="1320891"/>
                    <a:pt x="2765517" y="1317740"/>
                  </a:cubicBezTo>
                  <a:cubicBezTo>
                    <a:pt x="2768432" y="1315835"/>
                    <a:pt x="2771347" y="1313896"/>
                    <a:pt x="2774227" y="1311922"/>
                  </a:cubicBezTo>
                  <a:cubicBezTo>
                    <a:pt x="2778494" y="1309013"/>
                    <a:pt x="2782623" y="1306034"/>
                    <a:pt x="2786753" y="1303091"/>
                  </a:cubicBezTo>
                  <a:cubicBezTo>
                    <a:pt x="2794525" y="1305861"/>
                    <a:pt x="2802332" y="1308562"/>
                    <a:pt x="2810035" y="1311125"/>
                  </a:cubicBezTo>
                  <a:close/>
                  <a:moveTo>
                    <a:pt x="2809827" y="1340942"/>
                  </a:moveTo>
                  <a:cubicBezTo>
                    <a:pt x="2802124" y="1345721"/>
                    <a:pt x="2793900" y="1350535"/>
                    <a:pt x="2785399" y="1355210"/>
                  </a:cubicBezTo>
                  <a:cubicBezTo>
                    <a:pt x="2778633" y="1352197"/>
                    <a:pt x="2771798" y="1349081"/>
                    <a:pt x="2764997" y="1345929"/>
                  </a:cubicBezTo>
                  <a:cubicBezTo>
                    <a:pt x="2772561" y="1341600"/>
                    <a:pt x="2780125" y="1337064"/>
                    <a:pt x="2787481" y="1332388"/>
                  </a:cubicBezTo>
                  <a:cubicBezTo>
                    <a:pt x="2794907" y="1335332"/>
                    <a:pt x="2802401" y="1338206"/>
                    <a:pt x="2809827" y="1340977"/>
                  </a:cubicBezTo>
                  <a:close/>
                  <a:moveTo>
                    <a:pt x="2975788" y="1283316"/>
                  </a:moveTo>
                  <a:cubicBezTo>
                    <a:pt x="2985504" y="1284251"/>
                    <a:pt x="2995462" y="1285013"/>
                    <a:pt x="3005490" y="1285602"/>
                  </a:cubicBezTo>
                  <a:cubicBezTo>
                    <a:pt x="2997163" y="1294398"/>
                    <a:pt x="2988141" y="1303264"/>
                    <a:pt x="2978564" y="1312025"/>
                  </a:cubicBezTo>
                  <a:cubicBezTo>
                    <a:pt x="2969022" y="1311021"/>
                    <a:pt x="2959272" y="1309774"/>
                    <a:pt x="2949453" y="1308355"/>
                  </a:cubicBezTo>
                  <a:cubicBezTo>
                    <a:pt x="2958543" y="1300286"/>
                    <a:pt x="2967357" y="1291870"/>
                    <a:pt x="2975754" y="1283316"/>
                  </a:cubicBezTo>
                  <a:close/>
                  <a:moveTo>
                    <a:pt x="2942721" y="1307350"/>
                  </a:moveTo>
                  <a:cubicBezTo>
                    <a:pt x="2933491" y="1305930"/>
                    <a:pt x="2924123" y="1304337"/>
                    <a:pt x="2914824" y="1302571"/>
                  </a:cubicBezTo>
                  <a:cubicBezTo>
                    <a:pt x="2923637" y="1295022"/>
                    <a:pt x="2932277" y="1287195"/>
                    <a:pt x="2940500" y="1279195"/>
                  </a:cubicBezTo>
                  <a:cubicBezTo>
                    <a:pt x="2950181" y="1280511"/>
                    <a:pt x="2959793" y="1281689"/>
                    <a:pt x="2969126" y="1282658"/>
                  </a:cubicBezTo>
                  <a:cubicBezTo>
                    <a:pt x="2960660" y="1291108"/>
                    <a:pt x="2951812" y="1299420"/>
                    <a:pt x="2942721" y="1307350"/>
                  </a:cubicBezTo>
                  <a:close/>
                  <a:moveTo>
                    <a:pt x="2807571" y="1281135"/>
                  </a:moveTo>
                  <a:cubicBezTo>
                    <a:pt x="2800701" y="1286537"/>
                    <a:pt x="2793415" y="1292009"/>
                    <a:pt x="2785920" y="1297411"/>
                  </a:cubicBezTo>
                  <a:cubicBezTo>
                    <a:pt x="2778390" y="1294710"/>
                    <a:pt x="2770791" y="1291939"/>
                    <a:pt x="2763366" y="1289134"/>
                  </a:cubicBezTo>
                  <a:cubicBezTo>
                    <a:pt x="2770444" y="1283940"/>
                    <a:pt x="2777211" y="1278780"/>
                    <a:pt x="2783560" y="1273723"/>
                  </a:cubicBezTo>
                  <a:cubicBezTo>
                    <a:pt x="2791645" y="1276286"/>
                    <a:pt x="2799695" y="1278745"/>
                    <a:pt x="2807606" y="1281100"/>
                  </a:cubicBezTo>
                  <a:close/>
                  <a:moveTo>
                    <a:pt x="2758473" y="1292701"/>
                  </a:moveTo>
                  <a:cubicBezTo>
                    <a:pt x="2765934" y="1295506"/>
                    <a:pt x="2773463" y="1298312"/>
                    <a:pt x="2780923" y="1300978"/>
                  </a:cubicBezTo>
                  <a:cubicBezTo>
                    <a:pt x="2777662" y="1303298"/>
                    <a:pt x="2774400" y="1305584"/>
                    <a:pt x="2771069" y="1307870"/>
                  </a:cubicBezTo>
                  <a:cubicBezTo>
                    <a:pt x="2767356" y="1310432"/>
                    <a:pt x="2763609" y="1312926"/>
                    <a:pt x="2759827" y="1315385"/>
                  </a:cubicBezTo>
                  <a:cubicBezTo>
                    <a:pt x="2752852" y="1312406"/>
                    <a:pt x="2745878" y="1309394"/>
                    <a:pt x="2738938" y="1306346"/>
                  </a:cubicBezTo>
                  <a:cubicBezTo>
                    <a:pt x="2744247" y="1302779"/>
                    <a:pt x="2749417" y="1299212"/>
                    <a:pt x="2754275" y="1295714"/>
                  </a:cubicBezTo>
                  <a:cubicBezTo>
                    <a:pt x="2755455" y="1294883"/>
                    <a:pt x="2756600" y="1294017"/>
                    <a:pt x="2757779" y="1293186"/>
                  </a:cubicBezTo>
                  <a:lnTo>
                    <a:pt x="2758473" y="1292701"/>
                  </a:lnTo>
                  <a:close/>
                  <a:moveTo>
                    <a:pt x="2759341" y="1343263"/>
                  </a:moveTo>
                  <a:cubicBezTo>
                    <a:pt x="2752783" y="1340180"/>
                    <a:pt x="2746260" y="1337029"/>
                    <a:pt x="2739737" y="1333843"/>
                  </a:cubicBezTo>
                  <a:cubicBezTo>
                    <a:pt x="2746572" y="1329791"/>
                    <a:pt x="2753442" y="1325566"/>
                    <a:pt x="2760208" y="1321203"/>
                  </a:cubicBezTo>
                  <a:cubicBezTo>
                    <a:pt x="2767287" y="1324181"/>
                    <a:pt x="2774469" y="1327159"/>
                    <a:pt x="2781617" y="1330034"/>
                  </a:cubicBezTo>
                  <a:cubicBezTo>
                    <a:pt x="2774261" y="1334639"/>
                    <a:pt x="2766801" y="1339072"/>
                    <a:pt x="2759341" y="1343297"/>
                  </a:cubicBezTo>
                  <a:close/>
                  <a:moveTo>
                    <a:pt x="2756357" y="1369963"/>
                  </a:moveTo>
                  <a:cubicBezTo>
                    <a:pt x="2750250" y="1366777"/>
                    <a:pt x="2744178" y="1363556"/>
                    <a:pt x="2738175" y="1360301"/>
                  </a:cubicBezTo>
                  <a:cubicBezTo>
                    <a:pt x="2745392" y="1356665"/>
                    <a:pt x="2752575" y="1352855"/>
                    <a:pt x="2759549" y="1348942"/>
                  </a:cubicBezTo>
                  <a:cubicBezTo>
                    <a:pt x="2766315" y="1352128"/>
                    <a:pt x="2773116" y="1355245"/>
                    <a:pt x="2779743" y="1358223"/>
                  </a:cubicBezTo>
                  <a:cubicBezTo>
                    <a:pt x="2772075" y="1362310"/>
                    <a:pt x="2764233" y="1366258"/>
                    <a:pt x="2756357" y="1369963"/>
                  </a:cubicBezTo>
                  <a:close/>
                  <a:moveTo>
                    <a:pt x="2762013" y="1372907"/>
                  </a:moveTo>
                  <a:cubicBezTo>
                    <a:pt x="2770063" y="1369028"/>
                    <a:pt x="2778009" y="1365011"/>
                    <a:pt x="2785642" y="1360855"/>
                  </a:cubicBezTo>
                  <a:cubicBezTo>
                    <a:pt x="2792686" y="1363972"/>
                    <a:pt x="2799764" y="1366985"/>
                    <a:pt x="2806773" y="1369894"/>
                  </a:cubicBezTo>
                  <a:cubicBezTo>
                    <a:pt x="2798133" y="1374431"/>
                    <a:pt x="2789494" y="1378621"/>
                    <a:pt x="2781062" y="1382430"/>
                  </a:cubicBezTo>
                  <a:cubicBezTo>
                    <a:pt x="2774296" y="1379140"/>
                    <a:pt x="2768050" y="1375989"/>
                    <a:pt x="2762013" y="1372907"/>
                  </a:cubicBezTo>
                  <a:close/>
                  <a:moveTo>
                    <a:pt x="2818640" y="1369236"/>
                  </a:moveTo>
                  <a:cubicBezTo>
                    <a:pt x="2824365" y="1366119"/>
                    <a:pt x="2829293" y="1363279"/>
                    <a:pt x="2833942" y="1360474"/>
                  </a:cubicBezTo>
                  <a:cubicBezTo>
                    <a:pt x="2837690" y="1358223"/>
                    <a:pt x="2841368" y="1355903"/>
                    <a:pt x="2845011" y="1353617"/>
                  </a:cubicBezTo>
                  <a:lnTo>
                    <a:pt x="2845358" y="1353410"/>
                  </a:lnTo>
                  <a:cubicBezTo>
                    <a:pt x="2853547" y="1356111"/>
                    <a:pt x="2861805" y="1358708"/>
                    <a:pt x="2869924" y="1361098"/>
                  </a:cubicBezTo>
                  <a:cubicBezTo>
                    <a:pt x="2863089" y="1365357"/>
                    <a:pt x="2857016" y="1368994"/>
                    <a:pt x="2851083" y="1372422"/>
                  </a:cubicBezTo>
                  <a:cubicBezTo>
                    <a:pt x="2847752" y="1374327"/>
                    <a:pt x="2844421" y="1376162"/>
                    <a:pt x="2841090" y="1377928"/>
                  </a:cubicBezTo>
                  <a:cubicBezTo>
                    <a:pt x="2833769" y="1375227"/>
                    <a:pt x="2826239" y="1372283"/>
                    <a:pt x="2818605" y="1369236"/>
                  </a:cubicBezTo>
                  <a:close/>
                  <a:moveTo>
                    <a:pt x="2882311" y="1359262"/>
                  </a:moveTo>
                  <a:cubicBezTo>
                    <a:pt x="2892200" y="1352855"/>
                    <a:pt x="2901846" y="1346172"/>
                    <a:pt x="2911111" y="1339349"/>
                  </a:cubicBezTo>
                  <a:cubicBezTo>
                    <a:pt x="2920375" y="1341358"/>
                    <a:pt x="2929709" y="1343228"/>
                    <a:pt x="2939008" y="1344856"/>
                  </a:cubicBezTo>
                  <a:cubicBezTo>
                    <a:pt x="2929015" y="1352371"/>
                    <a:pt x="2918814" y="1359505"/>
                    <a:pt x="2908578" y="1366154"/>
                  </a:cubicBezTo>
                  <a:cubicBezTo>
                    <a:pt x="2899869" y="1364007"/>
                    <a:pt x="2891055" y="1361686"/>
                    <a:pt x="2882311" y="1359228"/>
                  </a:cubicBezTo>
                  <a:close/>
                  <a:moveTo>
                    <a:pt x="2916454" y="1335401"/>
                  </a:moveTo>
                  <a:cubicBezTo>
                    <a:pt x="2926239" y="1327990"/>
                    <a:pt x="2935677" y="1320372"/>
                    <a:pt x="2944595" y="1312614"/>
                  </a:cubicBezTo>
                  <a:cubicBezTo>
                    <a:pt x="2954414" y="1314103"/>
                    <a:pt x="2964165" y="1315385"/>
                    <a:pt x="2973672" y="1316493"/>
                  </a:cubicBezTo>
                  <a:cubicBezTo>
                    <a:pt x="2964269" y="1324908"/>
                    <a:pt x="2954449" y="1333046"/>
                    <a:pt x="2944456" y="1340769"/>
                  </a:cubicBezTo>
                  <a:cubicBezTo>
                    <a:pt x="2935053" y="1339142"/>
                    <a:pt x="2925684" y="1337341"/>
                    <a:pt x="2916489" y="1335401"/>
                  </a:cubicBezTo>
                  <a:close/>
                  <a:moveTo>
                    <a:pt x="3071000" y="1252495"/>
                  </a:moveTo>
                  <a:cubicBezTo>
                    <a:pt x="3063367" y="1262572"/>
                    <a:pt x="3055386" y="1272442"/>
                    <a:pt x="3047163" y="1281931"/>
                  </a:cubicBezTo>
                  <a:cubicBezTo>
                    <a:pt x="3036961" y="1281896"/>
                    <a:pt x="3026656" y="1281619"/>
                    <a:pt x="3016420" y="1281169"/>
                  </a:cubicBezTo>
                  <a:cubicBezTo>
                    <a:pt x="3024782" y="1271923"/>
                    <a:pt x="3032867" y="1262399"/>
                    <a:pt x="3040466" y="1252772"/>
                  </a:cubicBezTo>
                  <a:cubicBezTo>
                    <a:pt x="3050736" y="1252876"/>
                    <a:pt x="3060972" y="1252772"/>
                    <a:pt x="3070966" y="1252529"/>
                  </a:cubicBezTo>
                  <a:close/>
                  <a:moveTo>
                    <a:pt x="3034116" y="1252668"/>
                  </a:moveTo>
                  <a:cubicBezTo>
                    <a:pt x="3026066" y="1262676"/>
                    <a:pt x="3018120" y="1271957"/>
                    <a:pt x="3009931" y="1280823"/>
                  </a:cubicBezTo>
                  <a:cubicBezTo>
                    <a:pt x="2999904" y="1280269"/>
                    <a:pt x="2989945" y="1279576"/>
                    <a:pt x="2980264" y="1278676"/>
                  </a:cubicBezTo>
                  <a:cubicBezTo>
                    <a:pt x="2988419" y="1270156"/>
                    <a:pt x="2996573" y="1261083"/>
                    <a:pt x="3004449" y="1251629"/>
                  </a:cubicBezTo>
                  <a:cubicBezTo>
                    <a:pt x="3014269" y="1252114"/>
                    <a:pt x="3024227" y="1252460"/>
                    <a:pt x="3034116" y="1252633"/>
                  </a:cubicBezTo>
                  <a:close/>
                  <a:moveTo>
                    <a:pt x="2969161" y="1249239"/>
                  </a:moveTo>
                  <a:cubicBezTo>
                    <a:pt x="2978668" y="1250070"/>
                    <a:pt x="2988384" y="1250763"/>
                    <a:pt x="2998099" y="1251317"/>
                  </a:cubicBezTo>
                  <a:cubicBezTo>
                    <a:pt x="2990396" y="1260356"/>
                    <a:pt x="2982173" y="1269325"/>
                    <a:pt x="2973672" y="1278052"/>
                  </a:cubicBezTo>
                  <a:cubicBezTo>
                    <a:pt x="2964407" y="1277117"/>
                    <a:pt x="2954796" y="1276009"/>
                    <a:pt x="2945081" y="1274728"/>
                  </a:cubicBezTo>
                  <a:cubicBezTo>
                    <a:pt x="2953408" y="1266486"/>
                    <a:pt x="2961493" y="1257897"/>
                    <a:pt x="2969196" y="1249205"/>
                  </a:cubicBezTo>
                  <a:close/>
                  <a:moveTo>
                    <a:pt x="2938488" y="1273862"/>
                  </a:moveTo>
                  <a:cubicBezTo>
                    <a:pt x="2929397" y="1272581"/>
                    <a:pt x="2920098" y="1271161"/>
                    <a:pt x="2910764" y="1269568"/>
                  </a:cubicBezTo>
                  <a:cubicBezTo>
                    <a:pt x="2918779" y="1261914"/>
                    <a:pt x="2926725" y="1253880"/>
                    <a:pt x="2934428" y="1245603"/>
                  </a:cubicBezTo>
                  <a:cubicBezTo>
                    <a:pt x="2944039" y="1246780"/>
                    <a:pt x="2953512" y="1247785"/>
                    <a:pt x="2962673" y="1248651"/>
                  </a:cubicBezTo>
                  <a:cubicBezTo>
                    <a:pt x="2954935" y="1257239"/>
                    <a:pt x="2946781" y="1265724"/>
                    <a:pt x="2938488" y="1273862"/>
                  </a:cubicBezTo>
                  <a:close/>
                  <a:moveTo>
                    <a:pt x="2904379" y="1268460"/>
                  </a:moveTo>
                  <a:cubicBezTo>
                    <a:pt x="2895462" y="1266901"/>
                    <a:pt x="2886440" y="1265170"/>
                    <a:pt x="2877419" y="1263369"/>
                  </a:cubicBezTo>
                  <a:cubicBezTo>
                    <a:pt x="2885052" y="1256304"/>
                    <a:pt x="2892756" y="1248754"/>
                    <a:pt x="2900354" y="1240928"/>
                  </a:cubicBezTo>
                  <a:cubicBezTo>
                    <a:pt x="2909723" y="1242348"/>
                    <a:pt x="2919022" y="1243629"/>
                    <a:pt x="2928044" y="1244806"/>
                  </a:cubicBezTo>
                  <a:cubicBezTo>
                    <a:pt x="2920410" y="1252910"/>
                    <a:pt x="2912429" y="1260841"/>
                    <a:pt x="2904345" y="1268460"/>
                  </a:cubicBezTo>
                  <a:close/>
                  <a:moveTo>
                    <a:pt x="2871173" y="1262087"/>
                  </a:moveTo>
                  <a:cubicBezTo>
                    <a:pt x="2862568" y="1260287"/>
                    <a:pt x="2853790" y="1258382"/>
                    <a:pt x="2845046" y="1256339"/>
                  </a:cubicBezTo>
                  <a:cubicBezTo>
                    <a:pt x="2852124" y="1249932"/>
                    <a:pt x="2859341" y="1243075"/>
                    <a:pt x="2867010" y="1235421"/>
                  </a:cubicBezTo>
                  <a:cubicBezTo>
                    <a:pt x="2876031" y="1237014"/>
                    <a:pt x="2885122" y="1238538"/>
                    <a:pt x="2894109" y="1239958"/>
                  </a:cubicBezTo>
                  <a:cubicBezTo>
                    <a:pt x="2886683" y="1247508"/>
                    <a:pt x="2878980" y="1254953"/>
                    <a:pt x="2871173" y="1262087"/>
                  </a:cubicBezTo>
                  <a:close/>
                  <a:moveTo>
                    <a:pt x="2834289" y="1258971"/>
                  </a:moveTo>
                  <a:cubicBezTo>
                    <a:pt x="2827176" y="1265204"/>
                    <a:pt x="2819751" y="1271403"/>
                    <a:pt x="2812186" y="1277464"/>
                  </a:cubicBezTo>
                  <a:cubicBezTo>
                    <a:pt x="2804310" y="1275143"/>
                    <a:pt x="2796225" y="1272685"/>
                    <a:pt x="2788071" y="1270122"/>
                  </a:cubicBezTo>
                  <a:cubicBezTo>
                    <a:pt x="2795080" y="1264477"/>
                    <a:pt x="2802054" y="1258590"/>
                    <a:pt x="2808855" y="1252668"/>
                  </a:cubicBezTo>
                  <a:cubicBezTo>
                    <a:pt x="2817391" y="1254850"/>
                    <a:pt x="2825927" y="1256997"/>
                    <a:pt x="2834289" y="1258971"/>
                  </a:cubicBezTo>
                  <a:close/>
                  <a:moveTo>
                    <a:pt x="2752748" y="1290520"/>
                  </a:moveTo>
                  <a:cubicBezTo>
                    <a:pt x="2752193" y="1290935"/>
                    <a:pt x="2751638" y="1291316"/>
                    <a:pt x="2751083" y="1291732"/>
                  </a:cubicBezTo>
                  <a:cubicBezTo>
                    <a:pt x="2745392" y="1295783"/>
                    <a:pt x="2739459" y="1299870"/>
                    <a:pt x="2733456" y="1303887"/>
                  </a:cubicBezTo>
                  <a:cubicBezTo>
                    <a:pt x="2726655" y="1300874"/>
                    <a:pt x="2719854" y="1297792"/>
                    <a:pt x="2713123" y="1294675"/>
                  </a:cubicBezTo>
                  <a:cubicBezTo>
                    <a:pt x="2719368" y="1290381"/>
                    <a:pt x="2725337" y="1286121"/>
                    <a:pt x="2730923" y="1282035"/>
                  </a:cubicBezTo>
                  <a:cubicBezTo>
                    <a:pt x="2738210" y="1284909"/>
                    <a:pt x="2745496" y="1287749"/>
                    <a:pt x="2752748" y="1290520"/>
                  </a:cubicBezTo>
                  <a:close/>
                  <a:moveTo>
                    <a:pt x="2734289" y="1331107"/>
                  </a:moveTo>
                  <a:cubicBezTo>
                    <a:pt x="2727939" y="1327956"/>
                    <a:pt x="2721624" y="1324770"/>
                    <a:pt x="2715344" y="1321549"/>
                  </a:cubicBezTo>
                  <a:cubicBezTo>
                    <a:pt x="2721763" y="1317566"/>
                    <a:pt x="2727974" y="1313619"/>
                    <a:pt x="2733873" y="1309740"/>
                  </a:cubicBezTo>
                  <a:cubicBezTo>
                    <a:pt x="2740673" y="1312787"/>
                    <a:pt x="2747578" y="1315766"/>
                    <a:pt x="2754553" y="1318744"/>
                  </a:cubicBezTo>
                  <a:cubicBezTo>
                    <a:pt x="2747891" y="1323004"/>
                    <a:pt x="2741090" y="1327125"/>
                    <a:pt x="2734289" y="1331107"/>
                  </a:cubicBezTo>
                  <a:close/>
                  <a:moveTo>
                    <a:pt x="2732762" y="1357357"/>
                  </a:moveTo>
                  <a:cubicBezTo>
                    <a:pt x="2726863" y="1354137"/>
                    <a:pt x="2721034" y="1350881"/>
                    <a:pt x="2715205" y="1347592"/>
                  </a:cubicBezTo>
                  <a:cubicBezTo>
                    <a:pt x="2721659" y="1344128"/>
                    <a:pt x="2728147" y="1340527"/>
                    <a:pt x="2734497" y="1336856"/>
                  </a:cubicBezTo>
                  <a:cubicBezTo>
                    <a:pt x="2740951" y="1340042"/>
                    <a:pt x="2747405" y="1343193"/>
                    <a:pt x="2753928" y="1346276"/>
                  </a:cubicBezTo>
                  <a:cubicBezTo>
                    <a:pt x="2746988" y="1350085"/>
                    <a:pt x="2739875" y="1353790"/>
                    <a:pt x="2732762" y="1357357"/>
                  </a:cubicBezTo>
                  <a:close/>
                  <a:moveTo>
                    <a:pt x="2750562" y="1372664"/>
                  </a:moveTo>
                  <a:cubicBezTo>
                    <a:pt x="2743172" y="1376058"/>
                    <a:pt x="2735711" y="1379279"/>
                    <a:pt x="2728321" y="1382257"/>
                  </a:cubicBezTo>
                  <a:cubicBezTo>
                    <a:pt x="2723012" y="1379037"/>
                    <a:pt x="2717703" y="1375781"/>
                    <a:pt x="2712464" y="1372526"/>
                  </a:cubicBezTo>
                  <a:cubicBezTo>
                    <a:pt x="2719368" y="1369444"/>
                    <a:pt x="2726135" y="1366258"/>
                    <a:pt x="2732623" y="1363072"/>
                  </a:cubicBezTo>
                  <a:cubicBezTo>
                    <a:pt x="2738557" y="1366292"/>
                    <a:pt x="2744525" y="1369513"/>
                    <a:pt x="2750562" y="1372664"/>
                  </a:cubicBezTo>
                  <a:close/>
                  <a:moveTo>
                    <a:pt x="2853859" y="1376682"/>
                  </a:moveTo>
                  <a:cubicBezTo>
                    <a:pt x="2860833" y="1372664"/>
                    <a:pt x="2868050" y="1368336"/>
                    <a:pt x="2876447" y="1363002"/>
                  </a:cubicBezTo>
                  <a:lnTo>
                    <a:pt x="2878113" y="1363487"/>
                  </a:lnTo>
                  <a:cubicBezTo>
                    <a:pt x="2879744" y="1363972"/>
                    <a:pt x="2881340" y="1364422"/>
                    <a:pt x="2882971" y="1364872"/>
                  </a:cubicBezTo>
                  <a:cubicBezTo>
                    <a:pt x="2889008" y="1366569"/>
                    <a:pt x="2895323" y="1368197"/>
                    <a:pt x="2902575" y="1370032"/>
                  </a:cubicBezTo>
                  <a:cubicBezTo>
                    <a:pt x="2892478" y="1376405"/>
                    <a:pt x="2882034" y="1382534"/>
                    <a:pt x="2871243" y="1388422"/>
                  </a:cubicBezTo>
                  <a:cubicBezTo>
                    <a:pt x="2863436" y="1385894"/>
                    <a:pt x="2855455" y="1383123"/>
                    <a:pt x="2847440" y="1380214"/>
                  </a:cubicBezTo>
                  <a:cubicBezTo>
                    <a:pt x="2849591" y="1379037"/>
                    <a:pt x="2851708" y="1377859"/>
                    <a:pt x="2853859" y="1376647"/>
                  </a:cubicBezTo>
                  <a:close/>
                  <a:moveTo>
                    <a:pt x="2945948" y="1346102"/>
                  </a:moveTo>
                  <a:cubicBezTo>
                    <a:pt x="2955698" y="1347730"/>
                    <a:pt x="2965587" y="1349185"/>
                    <a:pt x="2975476" y="1350431"/>
                  </a:cubicBezTo>
                  <a:cubicBezTo>
                    <a:pt x="2964754" y="1358881"/>
                    <a:pt x="2954241" y="1366535"/>
                    <a:pt x="2943415" y="1373773"/>
                  </a:cubicBezTo>
                  <a:cubicBezTo>
                    <a:pt x="2934220" y="1372006"/>
                    <a:pt x="2924817" y="1370032"/>
                    <a:pt x="2915379" y="1367816"/>
                  </a:cubicBezTo>
                  <a:cubicBezTo>
                    <a:pt x="2925858" y="1360890"/>
                    <a:pt x="2936128" y="1353617"/>
                    <a:pt x="2945948" y="1346102"/>
                  </a:cubicBezTo>
                  <a:close/>
                  <a:moveTo>
                    <a:pt x="3017669" y="1320095"/>
                  </a:moveTo>
                  <a:cubicBezTo>
                    <a:pt x="3028530" y="1320649"/>
                    <a:pt x="3039390" y="1320960"/>
                    <a:pt x="3050008" y="1321030"/>
                  </a:cubicBezTo>
                  <a:cubicBezTo>
                    <a:pt x="3040050" y="1331107"/>
                    <a:pt x="3029848" y="1340631"/>
                    <a:pt x="3019647" y="1349427"/>
                  </a:cubicBezTo>
                  <a:cubicBezTo>
                    <a:pt x="3009341" y="1348873"/>
                    <a:pt x="2998655" y="1348007"/>
                    <a:pt x="2987863" y="1346830"/>
                  </a:cubicBezTo>
                  <a:cubicBezTo>
                    <a:pt x="2997752" y="1338622"/>
                    <a:pt x="3007745" y="1329653"/>
                    <a:pt x="3017634" y="1320095"/>
                  </a:cubicBezTo>
                  <a:close/>
                  <a:moveTo>
                    <a:pt x="2980958" y="1346033"/>
                  </a:moveTo>
                  <a:cubicBezTo>
                    <a:pt x="2971173" y="1344890"/>
                    <a:pt x="2961250" y="1343505"/>
                    <a:pt x="2951361" y="1341912"/>
                  </a:cubicBezTo>
                  <a:cubicBezTo>
                    <a:pt x="2961597" y="1333878"/>
                    <a:pt x="2971416" y="1325601"/>
                    <a:pt x="2980611" y="1317220"/>
                  </a:cubicBezTo>
                  <a:cubicBezTo>
                    <a:pt x="2990605" y="1318259"/>
                    <a:pt x="3000841" y="1319090"/>
                    <a:pt x="3011111" y="1319714"/>
                  </a:cubicBezTo>
                  <a:cubicBezTo>
                    <a:pt x="3001708" y="1328579"/>
                    <a:pt x="2991611" y="1337410"/>
                    <a:pt x="2980958" y="1346033"/>
                  </a:cubicBezTo>
                  <a:close/>
                  <a:moveTo>
                    <a:pt x="3085643" y="1281100"/>
                  </a:moveTo>
                  <a:cubicBezTo>
                    <a:pt x="3075268" y="1281619"/>
                    <a:pt x="3064512" y="1281896"/>
                    <a:pt x="3053582" y="1281931"/>
                  </a:cubicBezTo>
                  <a:cubicBezTo>
                    <a:pt x="3061493" y="1272685"/>
                    <a:pt x="3069439" y="1262711"/>
                    <a:pt x="3077246" y="1252321"/>
                  </a:cubicBezTo>
                  <a:cubicBezTo>
                    <a:pt x="3087968" y="1251940"/>
                    <a:pt x="3098585" y="1251386"/>
                    <a:pt x="3108856" y="1250590"/>
                  </a:cubicBezTo>
                  <a:cubicBezTo>
                    <a:pt x="3101465" y="1260979"/>
                    <a:pt x="3093658" y="1271230"/>
                    <a:pt x="3085643" y="1281100"/>
                  </a:cubicBezTo>
                  <a:close/>
                  <a:moveTo>
                    <a:pt x="3059480" y="1218695"/>
                  </a:moveTo>
                  <a:cubicBezTo>
                    <a:pt x="3052680" y="1228530"/>
                    <a:pt x="3045497" y="1238261"/>
                    <a:pt x="3038072" y="1247716"/>
                  </a:cubicBezTo>
                  <a:cubicBezTo>
                    <a:pt x="3028252" y="1247577"/>
                    <a:pt x="3018328" y="1247300"/>
                    <a:pt x="3008474" y="1246850"/>
                  </a:cubicBezTo>
                  <a:cubicBezTo>
                    <a:pt x="3015865" y="1237846"/>
                    <a:pt x="3023117" y="1228426"/>
                    <a:pt x="3030091" y="1218764"/>
                  </a:cubicBezTo>
                  <a:cubicBezTo>
                    <a:pt x="3039841" y="1218902"/>
                    <a:pt x="3049696" y="1218868"/>
                    <a:pt x="3059515" y="1218695"/>
                  </a:cubicBezTo>
                  <a:close/>
                  <a:moveTo>
                    <a:pt x="3023950" y="1218660"/>
                  </a:moveTo>
                  <a:cubicBezTo>
                    <a:pt x="3016871" y="1228287"/>
                    <a:pt x="3009584" y="1237672"/>
                    <a:pt x="3002159" y="1246538"/>
                  </a:cubicBezTo>
                  <a:cubicBezTo>
                    <a:pt x="2992478" y="1246019"/>
                    <a:pt x="2982797" y="1245361"/>
                    <a:pt x="2973290" y="1244564"/>
                  </a:cubicBezTo>
                  <a:cubicBezTo>
                    <a:pt x="2980785" y="1235906"/>
                    <a:pt x="2988141" y="1226868"/>
                    <a:pt x="2995150" y="1217725"/>
                  </a:cubicBezTo>
                  <a:cubicBezTo>
                    <a:pt x="3004588" y="1218175"/>
                    <a:pt x="3014269" y="1218487"/>
                    <a:pt x="3023950" y="1218660"/>
                  </a:cubicBezTo>
                  <a:close/>
                  <a:moveTo>
                    <a:pt x="2960452" y="1215543"/>
                  </a:moveTo>
                  <a:cubicBezTo>
                    <a:pt x="2970167" y="1216305"/>
                    <a:pt x="2979675" y="1216928"/>
                    <a:pt x="2988800" y="1217379"/>
                  </a:cubicBezTo>
                  <a:cubicBezTo>
                    <a:pt x="2981757" y="1226452"/>
                    <a:pt x="2974366" y="1235387"/>
                    <a:pt x="2966767" y="1243975"/>
                  </a:cubicBezTo>
                  <a:cubicBezTo>
                    <a:pt x="2957676" y="1243144"/>
                    <a:pt x="2948203" y="1242175"/>
                    <a:pt x="2938592" y="1241032"/>
                  </a:cubicBezTo>
                  <a:cubicBezTo>
                    <a:pt x="2945983" y="1232928"/>
                    <a:pt x="2953304" y="1224374"/>
                    <a:pt x="2960417" y="1215543"/>
                  </a:cubicBezTo>
                  <a:close/>
                  <a:moveTo>
                    <a:pt x="2860798" y="1234313"/>
                  </a:moveTo>
                  <a:cubicBezTo>
                    <a:pt x="2853685" y="1241343"/>
                    <a:pt x="2846329" y="1248235"/>
                    <a:pt x="2838869" y="1254919"/>
                  </a:cubicBezTo>
                  <a:cubicBezTo>
                    <a:pt x="2830507" y="1252945"/>
                    <a:pt x="2821971" y="1250832"/>
                    <a:pt x="2813435" y="1248685"/>
                  </a:cubicBezTo>
                  <a:cubicBezTo>
                    <a:pt x="2820444" y="1242417"/>
                    <a:pt x="2827453" y="1235906"/>
                    <a:pt x="2834324" y="1229257"/>
                  </a:cubicBezTo>
                  <a:cubicBezTo>
                    <a:pt x="2843206" y="1231023"/>
                    <a:pt x="2852089" y="1232755"/>
                    <a:pt x="2860833" y="1234348"/>
                  </a:cubicBezTo>
                  <a:close/>
                  <a:moveTo>
                    <a:pt x="2777627" y="1271888"/>
                  </a:moveTo>
                  <a:cubicBezTo>
                    <a:pt x="2771277" y="1276875"/>
                    <a:pt x="2764580" y="1281931"/>
                    <a:pt x="2757641" y="1286987"/>
                  </a:cubicBezTo>
                  <a:cubicBezTo>
                    <a:pt x="2750354" y="1284217"/>
                    <a:pt x="2743033" y="1281377"/>
                    <a:pt x="2735746" y="1278537"/>
                  </a:cubicBezTo>
                  <a:cubicBezTo>
                    <a:pt x="2741992" y="1273897"/>
                    <a:pt x="2748203" y="1269083"/>
                    <a:pt x="2754310" y="1264235"/>
                  </a:cubicBezTo>
                  <a:cubicBezTo>
                    <a:pt x="2762082" y="1266832"/>
                    <a:pt x="2769855" y="1269395"/>
                    <a:pt x="2777627" y="1271888"/>
                  </a:cubicBezTo>
                  <a:close/>
                  <a:moveTo>
                    <a:pt x="2710069" y="1318813"/>
                  </a:moveTo>
                  <a:cubicBezTo>
                    <a:pt x="2703858" y="1315592"/>
                    <a:pt x="2697648" y="1312372"/>
                    <a:pt x="2691471" y="1309082"/>
                  </a:cubicBezTo>
                  <a:cubicBezTo>
                    <a:pt x="2697092" y="1305480"/>
                    <a:pt x="2702679" y="1301775"/>
                    <a:pt x="2708161" y="1298035"/>
                  </a:cubicBezTo>
                  <a:cubicBezTo>
                    <a:pt x="2714823" y="1301117"/>
                    <a:pt x="2721554" y="1304164"/>
                    <a:pt x="2728355" y="1307212"/>
                  </a:cubicBezTo>
                  <a:cubicBezTo>
                    <a:pt x="2722491" y="1311056"/>
                    <a:pt x="2716350" y="1314934"/>
                    <a:pt x="2710069" y="1318779"/>
                  </a:cubicBezTo>
                  <a:close/>
                  <a:moveTo>
                    <a:pt x="2710000" y="1344648"/>
                  </a:moveTo>
                  <a:cubicBezTo>
                    <a:pt x="2704310" y="1341393"/>
                    <a:pt x="2698619" y="1338137"/>
                    <a:pt x="2692963" y="1334847"/>
                  </a:cubicBezTo>
                  <a:cubicBezTo>
                    <a:pt x="2698827" y="1331523"/>
                    <a:pt x="2704622" y="1328094"/>
                    <a:pt x="2710278" y="1324666"/>
                  </a:cubicBezTo>
                  <a:cubicBezTo>
                    <a:pt x="2716489" y="1327852"/>
                    <a:pt x="2722734" y="1331038"/>
                    <a:pt x="2729015" y="1334155"/>
                  </a:cubicBezTo>
                  <a:cubicBezTo>
                    <a:pt x="2722561" y="1337860"/>
                    <a:pt x="2716176" y="1341358"/>
                    <a:pt x="2710000" y="1344648"/>
                  </a:cubicBezTo>
                  <a:close/>
                  <a:moveTo>
                    <a:pt x="2727210" y="1360093"/>
                  </a:moveTo>
                  <a:cubicBezTo>
                    <a:pt x="2720826" y="1363176"/>
                    <a:pt x="2714164" y="1366258"/>
                    <a:pt x="2707328" y="1369271"/>
                  </a:cubicBezTo>
                  <a:cubicBezTo>
                    <a:pt x="2702158" y="1366015"/>
                    <a:pt x="2696988" y="1362760"/>
                    <a:pt x="2691853" y="1359470"/>
                  </a:cubicBezTo>
                  <a:cubicBezTo>
                    <a:pt x="2698203" y="1356388"/>
                    <a:pt x="2704136" y="1353410"/>
                    <a:pt x="2709861" y="1350397"/>
                  </a:cubicBezTo>
                  <a:cubicBezTo>
                    <a:pt x="2715586" y="1353652"/>
                    <a:pt x="2721381" y="1356873"/>
                    <a:pt x="2727210" y="1360093"/>
                  </a:cubicBezTo>
                  <a:close/>
                  <a:moveTo>
                    <a:pt x="2688487" y="1382707"/>
                  </a:moveTo>
                  <a:cubicBezTo>
                    <a:pt x="2695010" y="1380110"/>
                    <a:pt x="2701083" y="1377582"/>
                    <a:pt x="2706912" y="1375019"/>
                  </a:cubicBezTo>
                  <a:cubicBezTo>
                    <a:pt x="2712082" y="1378240"/>
                    <a:pt x="2717287" y="1381426"/>
                    <a:pt x="2722526" y="1384612"/>
                  </a:cubicBezTo>
                  <a:cubicBezTo>
                    <a:pt x="2715899" y="1387210"/>
                    <a:pt x="2709098" y="1389772"/>
                    <a:pt x="2702158" y="1392196"/>
                  </a:cubicBezTo>
                  <a:cubicBezTo>
                    <a:pt x="2697578" y="1389045"/>
                    <a:pt x="2692998" y="1385894"/>
                    <a:pt x="2688452" y="1382707"/>
                  </a:cubicBezTo>
                  <a:close/>
                  <a:moveTo>
                    <a:pt x="2733734" y="1385513"/>
                  </a:moveTo>
                  <a:cubicBezTo>
                    <a:pt x="2741229" y="1382396"/>
                    <a:pt x="2748793" y="1379071"/>
                    <a:pt x="2756253" y="1375608"/>
                  </a:cubicBezTo>
                  <a:cubicBezTo>
                    <a:pt x="2762533" y="1378863"/>
                    <a:pt x="2768813" y="1382015"/>
                    <a:pt x="2774955" y="1385062"/>
                  </a:cubicBezTo>
                  <a:cubicBezTo>
                    <a:pt x="2766940" y="1388525"/>
                    <a:pt x="2758612" y="1391919"/>
                    <a:pt x="2750077" y="1395105"/>
                  </a:cubicBezTo>
                  <a:cubicBezTo>
                    <a:pt x="2744594" y="1391954"/>
                    <a:pt x="2739146" y="1388733"/>
                    <a:pt x="2733734" y="1385513"/>
                  </a:cubicBezTo>
                  <a:close/>
                  <a:moveTo>
                    <a:pt x="2786926" y="1385270"/>
                  </a:moveTo>
                  <a:cubicBezTo>
                    <a:pt x="2795427" y="1381357"/>
                    <a:pt x="2804136" y="1377028"/>
                    <a:pt x="2812845" y="1372387"/>
                  </a:cubicBezTo>
                  <a:cubicBezTo>
                    <a:pt x="2820410" y="1375470"/>
                    <a:pt x="2827870" y="1378379"/>
                    <a:pt x="2835157" y="1381149"/>
                  </a:cubicBezTo>
                  <a:cubicBezTo>
                    <a:pt x="2826135" y="1385824"/>
                    <a:pt x="2816871" y="1390257"/>
                    <a:pt x="2806877" y="1394621"/>
                  </a:cubicBezTo>
                  <a:cubicBezTo>
                    <a:pt x="2800181" y="1391573"/>
                    <a:pt x="2793484" y="1388456"/>
                    <a:pt x="2786926" y="1385305"/>
                  </a:cubicBezTo>
                  <a:close/>
                  <a:moveTo>
                    <a:pt x="3026552" y="1349739"/>
                  </a:moveTo>
                  <a:cubicBezTo>
                    <a:pt x="3037031" y="1340527"/>
                    <a:pt x="3047163" y="1330899"/>
                    <a:pt x="3056739" y="1321030"/>
                  </a:cubicBezTo>
                  <a:cubicBezTo>
                    <a:pt x="3067982" y="1320960"/>
                    <a:pt x="3079362" y="1320579"/>
                    <a:pt x="3090674" y="1319921"/>
                  </a:cubicBezTo>
                  <a:cubicBezTo>
                    <a:pt x="3080889" y="1330553"/>
                    <a:pt x="3070792" y="1340769"/>
                    <a:pt x="3060521" y="1350258"/>
                  </a:cubicBezTo>
                  <a:cubicBezTo>
                    <a:pt x="3049210" y="1350431"/>
                    <a:pt x="3037829" y="1350258"/>
                    <a:pt x="3026552" y="1349773"/>
                  </a:cubicBezTo>
                  <a:close/>
                  <a:moveTo>
                    <a:pt x="3128183" y="1282728"/>
                  </a:moveTo>
                  <a:cubicBezTo>
                    <a:pt x="3138454" y="1281585"/>
                    <a:pt x="3147822" y="1280373"/>
                    <a:pt x="3156809" y="1278987"/>
                  </a:cubicBezTo>
                  <a:cubicBezTo>
                    <a:pt x="3158752" y="1278710"/>
                    <a:pt x="3160661" y="1278399"/>
                    <a:pt x="3162569" y="1278052"/>
                  </a:cubicBezTo>
                  <a:cubicBezTo>
                    <a:pt x="3154137" y="1289515"/>
                    <a:pt x="3145844" y="1300112"/>
                    <a:pt x="3137413" y="1310259"/>
                  </a:cubicBezTo>
                  <a:cubicBezTo>
                    <a:pt x="3125650" y="1311887"/>
                    <a:pt x="3113922" y="1313168"/>
                    <a:pt x="3102402" y="1314069"/>
                  </a:cubicBezTo>
                  <a:cubicBezTo>
                    <a:pt x="3111146" y="1304130"/>
                    <a:pt x="3119821" y="1293602"/>
                    <a:pt x="3128183" y="1282728"/>
                  </a:cubicBezTo>
                  <a:close/>
                  <a:moveTo>
                    <a:pt x="3142409" y="1263542"/>
                  </a:moveTo>
                  <a:cubicBezTo>
                    <a:pt x="3146157" y="1258278"/>
                    <a:pt x="3150043" y="1252598"/>
                    <a:pt x="3154658" y="1245707"/>
                  </a:cubicBezTo>
                  <a:lnTo>
                    <a:pt x="3156393" y="1245464"/>
                  </a:lnTo>
                  <a:cubicBezTo>
                    <a:pt x="3158162" y="1245222"/>
                    <a:pt x="3159932" y="1245014"/>
                    <a:pt x="3161701" y="1244737"/>
                  </a:cubicBezTo>
                  <a:cubicBezTo>
                    <a:pt x="3169994" y="1243560"/>
                    <a:pt x="3178599" y="1242175"/>
                    <a:pt x="3188558" y="1240478"/>
                  </a:cubicBezTo>
                  <a:cubicBezTo>
                    <a:pt x="3181132" y="1251837"/>
                    <a:pt x="3173985" y="1262295"/>
                    <a:pt x="3166802" y="1272269"/>
                  </a:cubicBezTo>
                  <a:lnTo>
                    <a:pt x="3164269" y="1272685"/>
                  </a:lnTo>
                  <a:cubicBezTo>
                    <a:pt x="3161493" y="1273135"/>
                    <a:pt x="3158752" y="1273620"/>
                    <a:pt x="3155941" y="1274035"/>
                  </a:cubicBezTo>
                  <a:cubicBezTo>
                    <a:pt x="3148620" y="1275178"/>
                    <a:pt x="3140883" y="1276217"/>
                    <a:pt x="3132381" y="1277187"/>
                  </a:cubicBezTo>
                  <a:cubicBezTo>
                    <a:pt x="3136025" y="1272373"/>
                    <a:pt x="3139321" y="1267871"/>
                    <a:pt x="3142409" y="1263542"/>
                  </a:cubicBezTo>
                  <a:close/>
                  <a:moveTo>
                    <a:pt x="3158336" y="1240166"/>
                  </a:moveTo>
                  <a:cubicBezTo>
                    <a:pt x="3165067" y="1229880"/>
                    <a:pt x="3171660" y="1219387"/>
                    <a:pt x="3177905" y="1208894"/>
                  </a:cubicBezTo>
                  <a:cubicBezTo>
                    <a:pt x="3189044" y="1207266"/>
                    <a:pt x="3200355" y="1205466"/>
                    <a:pt x="3211598" y="1203492"/>
                  </a:cubicBezTo>
                  <a:cubicBezTo>
                    <a:pt x="3205143" y="1214331"/>
                    <a:pt x="3198690" y="1224859"/>
                    <a:pt x="3192305" y="1234763"/>
                  </a:cubicBezTo>
                  <a:cubicBezTo>
                    <a:pt x="3180785" y="1236772"/>
                    <a:pt x="3170515" y="1238434"/>
                    <a:pt x="3160938" y="1239820"/>
                  </a:cubicBezTo>
                  <a:cubicBezTo>
                    <a:pt x="3160071" y="1239958"/>
                    <a:pt x="3159203" y="1240062"/>
                    <a:pt x="3158370" y="1240166"/>
                  </a:cubicBezTo>
                  <a:close/>
                  <a:moveTo>
                    <a:pt x="3527108" y="950892"/>
                  </a:moveTo>
                  <a:cubicBezTo>
                    <a:pt x="3505977" y="950338"/>
                    <a:pt x="3484117" y="950165"/>
                    <a:pt x="3462014" y="950408"/>
                  </a:cubicBezTo>
                  <a:cubicBezTo>
                    <a:pt x="3468503" y="942546"/>
                    <a:pt x="3475200" y="934858"/>
                    <a:pt x="3481931" y="927482"/>
                  </a:cubicBezTo>
                  <a:cubicBezTo>
                    <a:pt x="3504936" y="928244"/>
                    <a:pt x="3527629" y="929456"/>
                    <a:pt x="3549489" y="931118"/>
                  </a:cubicBezTo>
                  <a:cubicBezTo>
                    <a:pt x="3541855" y="937525"/>
                    <a:pt x="3534326" y="944174"/>
                    <a:pt x="3527074" y="950927"/>
                  </a:cubicBezTo>
                  <a:close/>
                  <a:moveTo>
                    <a:pt x="4009170" y="1059980"/>
                  </a:moveTo>
                  <a:lnTo>
                    <a:pt x="4007540" y="1059288"/>
                  </a:lnTo>
                  <a:cubicBezTo>
                    <a:pt x="4008372" y="1059115"/>
                    <a:pt x="4009240" y="1058941"/>
                    <a:pt x="4010073" y="1058768"/>
                  </a:cubicBezTo>
                  <a:lnTo>
                    <a:pt x="4011669" y="1059565"/>
                  </a:lnTo>
                  <a:lnTo>
                    <a:pt x="4010350" y="1059773"/>
                  </a:lnTo>
                  <a:lnTo>
                    <a:pt x="4009136" y="1059980"/>
                  </a:lnTo>
                  <a:close/>
                  <a:moveTo>
                    <a:pt x="3965243" y="1063132"/>
                  </a:moveTo>
                  <a:lnTo>
                    <a:pt x="3964341" y="1062889"/>
                  </a:lnTo>
                  <a:lnTo>
                    <a:pt x="3964202" y="1062647"/>
                  </a:lnTo>
                  <a:lnTo>
                    <a:pt x="3965277" y="1062335"/>
                  </a:lnTo>
                  <a:cubicBezTo>
                    <a:pt x="3965729" y="1062474"/>
                    <a:pt x="3966214" y="1062612"/>
                    <a:pt x="3966665" y="1062785"/>
                  </a:cubicBezTo>
                  <a:cubicBezTo>
                    <a:pt x="3966180" y="1062889"/>
                    <a:pt x="3965694" y="1063028"/>
                    <a:pt x="3965243" y="1063132"/>
                  </a:cubicBezTo>
                  <a:close/>
                  <a:moveTo>
                    <a:pt x="3382590" y="1131182"/>
                  </a:moveTo>
                  <a:cubicBezTo>
                    <a:pt x="3365068" y="1135199"/>
                    <a:pt x="3349315" y="1138732"/>
                    <a:pt x="3334568" y="1141918"/>
                  </a:cubicBezTo>
                  <a:lnTo>
                    <a:pt x="3338385" y="1135580"/>
                  </a:lnTo>
                  <a:cubicBezTo>
                    <a:pt x="3342826" y="1128238"/>
                    <a:pt x="3347302" y="1120827"/>
                    <a:pt x="3351778" y="1113451"/>
                  </a:cubicBezTo>
                  <a:cubicBezTo>
                    <a:pt x="3368364" y="1110299"/>
                    <a:pt x="3384811" y="1107079"/>
                    <a:pt x="3401119" y="1103927"/>
                  </a:cubicBezTo>
                  <a:cubicBezTo>
                    <a:pt x="3394873" y="1113001"/>
                    <a:pt x="3388697" y="1122074"/>
                    <a:pt x="3382590" y="1131182"/>
                  </a:cubicBezTo>
                  <a:close/>
                  <a:moveTo>
                    <a:pt x="4018643" y="1057106"/>
                  </a:moveTo>
                  <a:lnTo>
                    <a:pt x="4018712" y="1057383"/>
                  </a:lnTo>
                  <a:lnTo>
                    <a:pt x="4018296" y="1057175"/>
                  </a:lnTo>
                  <a:lnTo>
                    <a:pt x="4018435" y="1057175"/>
                  </a:lnTo>
                  <a:cubicBezTo>
                    <a:pt x="4018435" y="1057175"/>
                    <a:pt x="4018643" y="1057106"/>
                    <a:pt x="4018643" y="1057106"/>
                  </a:cubicBezTo>
                  <a:close/>
                  <a:moveTo>
                    <a:pt x="3627282" y="1021540"/>
                  </a:moveTo>
                  <a:cubicBezTo>
                    <a:pt x="3634464" y="1016414"/>
                    <a:pt x="3641959" y="1011324"/>
                    <a:pt x="3649593" y="1006337"/>
                  </a:cubicBezTo>
                  <a:cubicBezTo>
                    <a:pt x="3657574" y="1006614"/>
                    <a:pt x="3665450" y="1006960"/>
                    <a:pt x="3673049" y="1007410"/>
                  </a:cubicBezTo>
                  <a:cubicBezTo>
                    <a:pt x="3697025" y="1008761"/>
                    <a:pt x="3718747" y="1010597"/>
                    <a:pt x="3739461" y="1013090"/>
                  </a:cubicBezTo>
                  <a:cubicBezTo>
                    <a:pt x="3741509" y="1013332"/>
                    <a:pt x="3743521" y="1013609"/>
                    <a:pt x="3745568" y="1013852"/>
                  </a:cubicBezTo>
                  <a:cubicBezTo>
                    <a:pt x="3739392" y="1016830"/>
                    <a:pt x="3733077" y="1020016"/>
                    <a:pt x="3726797" y="1023306"/>
                  </a:cubicBezTo>
                  <a:cubicBezTo>
                    <a:pt x="3707504" y="1022059"/>
                    <a:pt x="3687136" y="1021367"/>
                    <a:pt x="3664583" y="1021228"/>
                  </a:cubicBezTo>
                  <a:cubicBezTo>
                    <a:pt x="3652577" y="1021159"/>
                    <a:pt x="3640329" y="1021228"/>
                    <a:pt x="3627317" y="1021574"/>
                  </a:cubicBezTo>
                  <a:close/>
                  <a:moveTo>
                    <a:pt x="3581793" y="977455"/>
                  </a:moveTo>
                  <a:cubicBezTo>
                    <a:pt x="3557712" y="976866"/>
                    <a:pt x="3532729" y="976866"/>
                    <a:pt x="3507435" y="977385"/>
                  </a:cubicBezTo>
                  <a:cubicBezTo>
                    <a:pt x="3514617" y="969974"/>
                    <a:pt x="3521938" y="962806"/>
                    <a:pt x="3529260" y="955949"/>
                  </a:cubicBezTo>
                  <a:cubicBezTo>
                    <a:pt x="3555249" y="956676"/>
                    <a:pt x="3580752" y="958026"/>
                    <a:pt x="3605075" y="959966"/>
                  </a:cubicBezTo>
                  <a:cubicBezTo>
                    <a:pt x="3597303" y="965541"/>
                    <a:pt x="3589496" y="971394"/>
                    <a:pt x="3581827" y="977455"/>
                  </a:cubicBezTo>
                  <a:close/>
                  <a:moveTo>
                    <a:pt x="3842688" y="974026"/>
                  </a:moveTo>
                  <a:cubicBezTo>
                    <a:pt x="3843521" y="974338"/>
                    <a:pt x="3844389" y="974684"/>
                    <a:pt x="3845221" y="974996"/>
                  </a:cubicBezTo>
                  <a:cubicBezTo>
                    <a:pt x="3844389" y="975273"/>
                    <a:pt x="3843556" y="975515"/>
                    <a:pt x="3842723" y="975792"/>
                  </a:cubicBezTo>
                  <a:lnTo>
                    <a:pt x="3842723" y="974026"/>
                  </a:lnTo>
                  <a:close/>
                  <a:moveTo>
                    <a:pt x="3900149" y="1010319"/>
                  </a:moveTo>
                  <a:cubicBezTo>
                    <a:pt x="3901606" y="1010874"/>
                    <a:pt x="3903063" y="1011462"/>
                    <a:pt x="3904486" y="1012016"/>
                  </a:cubicBezTo>
                  <a:cubicBezTo>
                    <a:pt x="3903098" y="1012432"/>
                    <a:pt x="3901710" y="1012882"/>
                    <a:pt x="3900357" y="1013332"/>
                  </a:cubicBezTo>
                  <a:lnTo>
                    <a:pt x="3900149" y="1010319"/>
                  </a:lnTo>
                  <a:close/>
                  <a:moveTo>
                    <a:pt x="3992481" y="1050284"/>
                  </a:moveTo>
                  <a:lnTo>
                    <a:pt x="3992550" y="1050284"/>
                  </a:lnTo>
                  <a:cubicBezTo>
                    <a:pt x="3992550" y="1050284"/>
                    <a:pt x="3992481" y="1050353"/>
                    <a:pt x="3992481" y="1050353"/>
                  </a:cubicBezTo>
                  <a:lnTo>
                    <a:pt x="3992481" y="1050284"/>
                  </a:lnTo>
                  <a:close/>
                  <a:moveTo>
                    <a:pt x="3502507" y="982476"/>
                  </a:moveTo>
                  <a:cubicBezTo>
                    <a:pt x="3527455" y="981887"/>
                    <a:pt x="3552056" y="981818"/>
                    <a:pt x="3575686" y="982303"/>
                  </a:cubicBezTo>
                  <a:cubicBezTo>
                    <a:pt x="3568018" y="988502"/>
                    <a:pt x="3560453" y="994909"/>
                    <a:pt x="3553097" y="1001385"/>
                  </a:cubicBezTo>
                  <a:cubicBezTo>
                    <a:pt x="3530682" y="1002147"/>
                    <a:pt x="3507365" y="1003359"/>
                    <a:pt x="3482001" y="1005125"/>
                  </a:cubicBezTo>
                  <a:cubicBezTo>
                    <a:pt x="3488593" y="997471"/>
                    <a:pt x="3495464" y="989887"/>
                    <a:pt x="3502507" y="982476"/>
                  </a:cubicBezTo>
                  <a:close/>
                  <a:moveTo>
                    <a:pt x="3965139" y="1049730"/>
                  </a:moveTo>
                  <a:cubicBezTo>
                    <a:pt x="3964861" y="1049626"/>
                    <a:pt x="3964549" y="1049522"/>
                    <a:pt x="3964271" y="1049418"/>
                  </a:cubicBezTo>
                  <a:cubicBezTo>
                    <a:pt x="3965034" y="1049141"/>
                    <a:pt x="3965832" y="1048899"/>
                    <a:pt x="3966596" y="1048621"/>
                  </a:cubicBezTo>
                  <a:lnTo>
                    <a:pt x="3968123" y="1048102"/>
                  </a:lnTo>
                  <a:lnTo>
                    <a:pt x="3970239" y="1048968"/>
                  </a:lnTo>
                  <a:cubicBezTo>
                    <a:pt x="3970552" y="1049072"/>
                    <a:pt x="3970829" y="1049210"/>
                    <a:pt x="3971107" y="1049314"/>
                  </a:cubicBezTo>
                  <a:cubicBezTo>
                    <a:pt x="3969823" y="1049695"/>
                    <a:pt x="3968539" y="1050111"/>
                    <a:pt x="3967255" y="1050526"/>
                  </a:cubicBezTo>
                  <a:lnTo>
                    <a:pt x="3965104" y="1049730"/>
                  </a:lnTo>
                  <a:close/>
                  <a:moveTo>
                    <a:pt x="3956568" y="1046682"/>
                  </a:moveTo>
                  <a:cubicBezTo>
                    <a:pt x="3948761" y="1043946"/>
                    <a:pt x="3940503" y="1041141"/>
                    <a:pt x="3931377" y="1038128"/>
                  </a:cubicBezTo>
                  <a:lnTo>
                    <a:pt x="3930891" y="1033488"/>
                  </a:lnTo>
                  <a:cubicBezTo>
                    <a:pt x="3939323" y="1036674"/>
                    <a:pt x="3947789" y="1039929"/>
                    <a:pt x="3956082" y="1043219"/>
                  </a:cubicBezTo>
                  <a:lnTo>
                    <a:pt x="3956568" y="1046647"/>
                  </a:lnTo>
                  <a:close/>
                  <a:moveTo>
                    <a:pt x="3925860" y="1036327"/>
                  </a:moveTo>
                  <a:cubicBezTo>
                    <a:pt x="3917775" y="1033695"/>
                    <a:pt x="3909587" y="1031133"/>
                    <a:pt x="3901433" y="1028639"/>
                  </a:cubicBezTo>
                  <a:lnTo>
                    <a:pt x="3901016" y="1022683"/>
                  </a:lnTo>
                  <a:cubicBezTo>
                    <a:pt x="3909275" y="1025557"/>
                    <a:pt x="3917463" y="1028501"/>
                    <a:pt x="3925340" y="1031444"/>
                  </a:cubicBezTo>
                  <a:lnTo>
                    <a:pt x="3925826" y="1036327"/>
                  </a:lnTo>
                  <a:close/>
                  <a:moveTo>
                    <a:pt x="3866942" y="1030301"/>
                  </a:moveTo>
                  <a:lnTo>
                    <a:pt x="3867220" y="1030198"/>
                  </a:lnTo>
                  <a:lnTo>
                    <a:pt x="3867220" y="1030371"/>
                  </a:lnTo>
                  <a:cubicBezTo>
                    <a:pt x="3867220" y="1030371"/>
                    <a:pt x="3867047" y="1030336"/>
                    <a:pt x="3866942" y="1030301"/>
                  </a:cubicBezTo>
                  <a:close/>
                  <a:moveTo>
                    <a:pt x="3894563" y="1020432"/>
                  </a:moveTo>
                  <a:lnTo>
                    <a:pt x="3895465" y="1020743"/>
                  </a:lnTo>
                  <a:lnTo>
                    <a:pt x="3895951" y="1026977"/>
                  </a:lnTo>
                  <a:cubicBezTo>
                    <a:pt x="3892307" y="1025869"/>
                    <a:pt x="3888629" y="1024795"/>
                    <a:pt x="3884951" y="1023756"/>
                  </a:cubicBezTo>
                  <a:cubicBezTo>
                    <a:pt x="3888143" y="1022648"/>
                    <a:pt x="3891335" y="1021540"/>
                    <a:pt x="3894528" y="1020432"/>
                  </a:cubicBezTo>
                  <a:close/>
                  <a:moveTo>
                    <a:pt x="3874715" y="1020813"/>
                  </a:moveTo>
                  <a:cubicBezTo>
                    <a:pt x="3873847" y="1020570"/>
                    <a:pt x="3872980" y="1020328"/>
                    <a:pt x="3872147" y="1020085"/>
                  </a:cubicBezTo>
                  <a:lnTo>
                    <a:pt x="3871835" y="1012848"/>
                  </a:lnTo>
                  <a:cubicBezTo>
                    <a:pt x="3876901" y="1014475"/>
                    <a:pt x="3881967" y="1016172"/>
                    <a:pt x="3886998" y="1017869"/>
                  </a:cubicBezTo>
                  <a:cubicBezTo>
                    <a:pt x="3883598" y="1019046"/>
                    <a:pt x="3880197" y="1020224"/>
                    <a:pt x="3876797" y="1021436"/>
                  </a:cubicBezTo>
                  <a:lnTo>
                    <a:pt x="3874715" y="1020847"/>
                  </a:lnTo>
                  <a:close/>
                  <a:moveTo>
                    <a:pt x="3843140" y="1004017"/>
                  </a:moveTo>
                  <a:cubicBezTo>
                    <a:pt x="3851710" y="1006545"/>
                    <a:pt x="3859344" y="1008900"/>
                    <a:pt x="3866422" y="1011116"/>
                  </a:cubicBezTo>
                  <a:lnTo>
                    <a:pt x="3866734" y="1018562"/>
                  </a:lnTo>
                  <a:cubicBezTo>
                    <a:pt x="3859240" y="1016518"/>
                    <a:pt x="3851537" y="1014475"/>
                    <a:pt x="3843278" y="1012397"/>
                  </a:cubicBezTo>
                  <a:lnTo>
                    <a:pt x="3843140" y="1003982"/>
                  </a:lnTo>
                  <a:close/>
                  <a:moveTo>
                    <a:pt x="3806221" y="993697"/>
                  </a:moveTo>
                  <a:cubicBezTo>
                    <a:pt x="3816422" y="996363"/>
                    <a:pt x="3826762" y="999238"/>
                    <a:pt x="3837796" y="1002458"/>
                  </a:cubicBezTo>
                  <a:lnTo>
                    <a:pt x="3837935" y="1011081"/>
                  </a:lnTo>
                  <a:cubicBezTo>
                    <a:pt x="3822008" y="1007133"/>
                    <a:pt x="3805735" y="1003462"/>
                    <a:pt x="3789357" y="1000103"/>
                  </a:cubicBezTo>
                  <a:cubicBezTo>
                    <a:pt x="3794978" y="997887"/>
                    <a:pt x="3800599" y="995774"/>
                    <a:pt x="3806221" y="993662"/>
                  </a:cubicBezTo>
                  <a:close/>
                  <a:moveTo>
                    <a:pt x="3830093" y="985177"/>
                  </a:moveTo>
                  <a:cubicBezTo>
                    <a:pt x="3831932" y="985766"/>
                    <a:pt x="3833806" y="986389"/>
                    <a:pt x="3835645" y="987013"/>
                  </a:cubicBezTo>
                  <a:lnTo>
                    <a:pt x="3837588" y="987671"/>
                  </a:lnTo>
                  <a:lnTo>
                    <a:pt x="3837727" y="997160"/>
                  </a:lnTo>
                  <a:cubicBezTo>
                    <a:pt x="3829850" y="994874"/>
                    <a:pt x="3822043" y="992692"/>
                    <a:pt x="3814410" y="990649"/>
                  </a:cubicBezTo>
                  <a:cubicBezTo>
                    <a:pt x="3819510" y="988814"/>
                    <a:pt x="3824784" y="986978"/>
                    <a:pt x="3830093" y="985177"/>
                  </a:cubicBezTo>
                  <a:close/>
                  <a:moveTo>
                    <a:pt x="3805908" y="988398"/>
                  </a:moveTo>
                  <a:cubicBezTo>
                    <a:pt x="3789947" y="984242"/>
                    <a:pt x="3774125" y="980467"/>
                    <a:pt x="3758893" y="977177"/>
                  </a:cubicBezTo>
                  <a:cubicBezTo>
                    <a:pt x="3744735" y="974130"/>
                    <a:pt x="3730128" y="971290"/>
                    <a:pt x="3715381" y="968727"/>
                  </a:cubicBezTo>
                  <a:cubicBezTo>
                    <a:pt x="3722737" y="965126"/>
                    <a:pt x="3729642" y="961940"/>
                    <a:pt x="3736373" y="958996"/>
                  </a:cubicBezTo>
                  <a:cubicBezTo>
                    <a:pt x="3746956" y="961455"/>
                    <a:pt x="3757227" y="963983"/>
                    <a:pt x="3766873" y="966546"/>
                  </a:cubicBezTo>
                  <a:lnTo>
                    <a:pt x="3766873" y="966546"/>
                  </a:lnTo>
                  <a:cubicBezTo>
                    <a:pt x="3784951" y="971325"/>
                    <a:pt x="3803480" y="976727"/>
                    <a:pt x="3822078" y="982615"/>
                  </a:cubicBezTo>
                  <a:cubicBezTo>
                    <a:pt x="3816700" y="984485"/>
                    <a:pt x="3811287" y="986424"/>
                    <a:pt x="3805908" y="988398"/>
                  </a:cubicBezTo>
                  <a:close/>
                  <a:moveTo>
                    <a:pt x="3757713" y="982060"/>
                  </a:moveTo>
                  <a:cubicBezTo>
                    <a:pt x="3770898" y="984900"/>
                    <a:pt x="3784326" y="988086"/>
                    <a:pt x="3797720" y="991480"/>
                  </a:cubicBezTo>
                  <a:cubicBezTo>
                    <a:pt x="3793556" y="993039"/>
                    <a:pt x="3789392" y="994666"/>
                    <a:pt x="3785228" y="996328"/>
                  </a:cubicBezTo>
                  <a:cubicBezTo>
                    <a:pt x="3784153" y="996744"/>
                    <a:pt x="3783077" y="997194"/>
                    <a:pt x="3782001" y="997644"/>
                  </a:cubicBezTo>
                  <a:lnTo>
                    <a:pt x="3780405" y="998302"/>
                  </a:lnTo>
                  <a:cubicBezTo>
                    <a:pt x="3768573" y="995982"/>
                    <a:pt x="3758754" y="994181"/>
                    <a:pt x="3749489" y="992623"/>
                  </a:cubicBezTo>
                  <a:cubicBezTo>
                    <a:pt x="3729364" y="989229"/>
                    <a:pt x="3708614" y="986424"/>
                    <a:pt x="3686269" y="984034"/>
                  </a:cubicBezTo>
                  <a:cubicBezTo>
                    <a:pt x="3693660" y="979879"/>
                    <a:pt x="3700842" y="976035"/>
                    <a:pt x="3707747" y="972537"/>
                  </a:cubicBezTo>
                  <a:cubicBezTo>
                    <a:pt x="3724541" y="975307"/>
                    <a:pt x="3741335" y="978528"/>
                    <a:pt x="3757713" y="982060"/>
                  </a:cubicBezTo>
                  <a:close/>
                  <a:moveTo>
                    <a:pt x="3866942" y="1023825"/>
                  </a:moveTo>
                  <a:lnTo>
                    <a:pt x="3866942" y="1025003"/>
                  </a:lnTo>
                  <a:cubicBezTo>
                    <a:pt x="3864028" y="1026111"/>
                    <a:pt x="3861079" y="1027219"/>
                    <a:pt x="3858095" y="1028362"/>
                  </a:cubicBezTo>
                  <a:lnTo>
                    <a:pt x="3857400" y="1028189"/>
                  </a:lnTo>
                  <a:cubicBezTo>
                    <a:pt x="3852786" y="1027150"/>
                    <a:pt x="3848171" y="1026111"/>
                    <a:pt x="3843521" y="1025141"/>
                  </a:cubicBezTo>
                  <a:lnTo>
                    <a:pt x="3843383" y="1017627"/>
                  </a:lnTo>
                  <a:cubicBezTo>
                    <a:pt x="3851432" y="1019670"/>
                    <a:pt x="3859378" y="1021782"/>
                    <a:pt x="3866942" y="1023860"/>
                  </a:cubicBezTo>
                  <a:close/>
                  <a:moveTo>
                    <a:pt x="3871280" y="999411"/>
                  </a:moveTo>
                  <a:cubicBezTo>
                    <a:pt x="3878879" y="1002181"/>
                    <a:pt x="3886755" y="1005125"/>
                    <a:pt x="3894666" y="1008207"/>
                  </a:cubicBezTo>
                  <a:lnTo>
                    <a:pt x="3895117" y="1015098"/>
                  </a:lnTo>
                  <a:lnTo>
                    <a:pt x="3894770" y="1015202"/>
                  </a:lnTo>
                  <a:cubicBezTo>
                    <a:pt x="3886339" y="1012328"/>
                    <a:pt x="3878740" y="1009800"/>
                    <a:pt x="3871592" y="1007480"/>
                  </a:cubicBezTo>
                  <a:lnTo>
                    <a:pt x="3871280" y="999411"/>
                  </a:lnTo>
                  <a:close/>
                  <a:moveTo>
                    <a:pt x="3866214" y="1005748"/>
                  </a:moveTo>
                  <a:cubicBezTo>
                    <a:pt x="3859135" y="1003532"/>
                    <a:pt x="3851537" y="1001211"/>
                    <a:pt x="3843070" y="998718"/>
                  </a:cubicBezTo>
                  <a:lnTo>
                    <a:pt x="3842932" y="989472"/>
                  </a:lnTo>
                  <a:cubicBezTo>
                    <a:pt x="3851016" y="992173"/>
                    <a:pt x="3858546" y="994805"/>
                    <a:pt x="3865867" y="997437"/>
                  </a:cubicBezTo>
                  <a:lnTo>
                    <a:pt x="3866214" y="1005748"/>
                  </a:lnTo>
                  <a:close/>
                  <a:moveTo>
                    <a:pt x="3690086" y="969732"/>
                  </a:moveTo>
                  <a:lnTo>
                    <a:pt x="3690086" y="969732"/>
                  </a:lnTo>
                  <a:cubicBezTo>
                    <a:pt x="3693139" y="970182"/>
                    <a:pt x="3696227" y="970667"/>
                    <a:pt x="3699281" y="971152"/>
                  </a:cubicBezTo>
                  <a:cubicBezTo>
                    <a:pt x="3692376" y="974753"/>
                    <a:pt x="3685228" y="978701"/>
                    <a:pt x="3677525" y="983169"/>
                  </a:cubicBezTo>
                  <a:cubicBezTo>
                    <a:pt x="3649420" y="980364"/>
                    <a:pt x="3620689" y="978563"/>
                    <a:pt x="3589843" y="977662"/>
                  </a:cubicBezTo>
                  <a:cubicBezTo>
                    <a:pt x="3597372" y="971844"/>
                    <a:pt x="3605145" y="966130"/>
                    <a:pt x="3612986" y="960624"/>
                  </a:cubicBezTo>
                  <a:cubicBezTo>
                    <a:pt x="3639426" y="962909"/>
                    <a:pt x="3665346" y="965992"/>
                    <a:pt x="3690086" y="969732"/>
                  </a:cubicBezTo>
                  <a:close/>
                  <a:moveTo>
                    <a:pt x="3561182" y="1001177"/>
                  </a:moveTo>
                  <a:cubicBezTo>
                    <a:pt x="3568573" y="994735"/>
                    <a:pt x="3576137" y="988467"/>
                    <a:pt x="3583667" y="982511"/>
                  </a:cubicBezTo>
                  <a:cubicBezTo>
                    <a:pt x="3614028" y="983273"/>
                    <a:pt x="3642376" y="984935"/>
                    <a:pt x="3670065" y="987498"/>
                  </a:cubicBezTo>
                  <a:cubicBezTo>
                    <a:pt x="3662778" y="991826"/>
                    <a:pt x="3655388" y="996432"/>
                    <a:pt x="3647962" y="1001246"/>
                  </a:cubicBezTo>
                  <a:cubicBezTo>
                    <a:pt x="3620308" y="1000311"/>
                    <a:pt x="3591855" y="1000276"/>
                    <a:pt x="3561147" y="1001142"/>
                  </a:cubicBezTo>
                  <a:close/>
                  <a:moveTo>
                    <a:pt x="3673327" y="1002389"/>
                  </a:moveTo>
                  <a:cubicBezTo>
                    <a:pt x="3667844" y="1002077"/>
                    <a:pt x="3662362" y="1001835"/>
                    <a:pt x="3656880" y="1001592"/>
                  </a:cubicBezTo>
                  <a:cubicBezTo>
                    <a:pt x="3664097" y="996986"/>
                    <a:pt x="3671453" y="992554"/>
                    <a:pt x="3678774" y="988294"/>
                  </a:cubicBezTo>
                  <a:lnTo>
                    <a:pt x="3681550" y="988536"/>
                  </a:lnTo>
                  <a:cubicBezTo>
                    <a:pt x="3705388" y="990995"/>
                    <a:pt x="3727317" y="993939"/>
                    <a:pt x="3748587" y="997541"/>
                  </a:cubicBezTo>
                  <a:cubicBezTo>
                    <a:pt x="3755873" y="998753"/>
                    <a:pt x="3763438" y="1000138"/>
                    <a:pt x="3772078" y="1001766"/>
                  </a:cubicBezTo>
                  <a:cubicBezTo>
                    <a:pt x="3765554" y="1004536"/>
                    <a:pt x="3759552" y="1007168"/>
                    <a:pt x="3753861" y="1009835"/>
                  </a:cubicBezTo>
                  <a:lnTo>
                    <a:pt x="3750322" y="1009350"/>
                  </a:lnTo>
                  <a:cubicBezTo>
                    <a:pt x="3746921" y="1008900"/>
                    <a:pt x="3743556" y="1008449"/>
                    <a:pt x="3740155" y="1008034"/>
                  </a:cubicBezTo>
                  <a:cubicBezTo>
                    <a:pt x="3719302" y="1005540"/>
                    <a:pt x="3697442" y="1003670"/>
                    <a:pt x="3673396" y="1002354"/>
                  </a:cubicBezTo>
                  <a:close/>
                  <a:moveTo>
                    <a:pt x="3780995" y="1003532"/>
                  </a:moveTo>
                  <a:cubicBezTo>
                    <a:pt x="3800148" y="1007307"/>
                    <a:pt x="3819302" y="1011601"/>
                    <a:pt x="3838039" y="1016276"/>
                  </a:cubicBezTo>
                  <a:lnTo>
                    <a:pt x="3838178" y="1024033"/>
                  </a:lnTo>
                  <a:cubicBezTo>
                    <a:pt x="3813508" y="1018942"/>
                    <a:pt x="3788351" y="1014614"/>
                    <a:pt x="3763264" y="1011116"/>
                  </a:cubicBezTo>
                  <a:cubicBezTo>
                    <a:pt x="3768920" y="1008588"/>
                    <a:pt x="3774749" y="1006094"/>
                    <a:pt x="3780995" y="1003532"/>
                  </a:cubicBezTo>
                  <a:close/>
                  <a:moveTo>
                    <a:pt x="3843625" y="1030267"/>
                  </a:moveTo>
                  <a:cubicBezTo>
                    <a:pt x="3845638" y="1030717"/>
                    <a:pt x="3847650" y="1031133"/>
                    <a:pt x="3849663" y="1031583"/>
                  </a:cubicBezTo>
                  <a:cubicBezTo>
                    <a:pt x="3847685" y="1032379"/>
                    <a:pt x="3845707" y="1033141"/>
                    <a:pt x="3843695" y="1033938"/>
                  </a:cubicBezTo>
                  <a:lnTo>
                    <a:pt x="3843625" y="1030232"/>
                  </a:lnTo>
                  <a:close/>
                  <a:moveTo>
                    <a:pt x="3872494" y="1028258"/>
                  </a:moveTo>
                  <a:lnTo>
                    <a:pt x="3873605" y="1027843"/>
                  </a:lnTo>
                  <a:cubicBezTo>
                    <a:pt x="3874681" y="1027427"/>
                    <a:pt x="3875756" y="1027046"/>
                    <a:pt x="3876832" y="1026665"/>
                  </a:cubicBezTo>
                  <a:cubicBezTo>
                    <a:pt x="3883355" y="1028535"/>
                    <a:pt x="3889878" y="1030405"/>
                    <a:pt x="3896367" y="1032379"/>
                  </a:cubicBezTo>
                  <a:lnTo>
                    <a:pt x="3896749" y="1037609"/>
                  </a:lnTo>
                  <a:cubicBezTo>
                    <a:pt x="3888247" y="1035427"/>
                    <a:pt x="3880302" y="1033453"/>
                    <a:pt x="3872633" y="1031652"/>
                  </a:cubicBezTo>
                  <a:lnTo>
                    <a:pt x="3872494" y="1028258"/>
                  </a:lnTo>
                  <a:close/>
                  <a:moveTo>
                    <a:pt x="3901814" y="1034007"/>
                  </a:moveTo>
                  <a:cubicBezTo>
                    <a:pt x="3910073" y="1036535"/>
                    <a:pt x="3918331" y="1039132"/>
                    <a:pt x="3926415" y="1041799"/>
                  </a:cubicBezTo>
                  <a:lnTo>
                    <a:pt x="3926832" y="1045712"/>
                  </a:lnTo>
                  <a:cubicBezTo>
                    <a:pt x="3918296" y="1043323"/>
                    <a:pt x="3910177" y="1041106"/>
                    <a:pt x="3902196" y="1039029"/>
                  </a:cubicBezTo>
                  <a:lnTo>
                    <a:pt x="3901849" y="1034042"/>
                  </a:lnTo>
                  <a:close/>
                  <a:moveTo>
                    <a:pt x="3932314" y="1047271"/>
                  </a:moveTo>
                  <a:lnTo>
                    <a:pt x="3931933" y="1043634"/>
                  </a:lnTo>
                  <a:cubicBezTo>
                    <a:pt x="3938109" y="1045678"/>
                    <a:pt x="3943938" y="1047652"/>
                    <a:pt x="3949594" y="1049626"/>
                  </a:cubicBezTo>
                  <a:cubicBezTo>
                    <a:pt x="3948241" y="1050111"/>
                    <a:pt x="3946922" y="1050630"/>
                    <a:pt x="3945569" y="1051115"/>
                  </a:cubicBezTo>
                  <a:cubicBezTo>
                    <a:pt x="3941370" y="1049868"/>
                    <a:pt x="3937137" y="1048656"/>
                    <a:pt x="3932904" y="1047479"/>
                  </a:cubicBezTo>
                  <a:lnTo>
                    <a:pt x="3932314" y="1047305"/>
                  </a:lnTo>
                  <a:close/>
                  <a:moveTo>
                    <a:pt x="3953098" y="1053366"/>
                  </a:moveTo>
                  <a:cubicBezTo>
                    <a:pt x="3954313" y="1052916"/>
                    <a:pt x="3955492" y="1052500"/>
                    <a:pt x="3956707" y="1052050"/>
                  </a:cubicBezTo>
                  <a:lnTo>
                    <a:pt x="3957158" y="1052223"/>
                  </a:lnTo>
                  <a:lnTo>
                    <a:pt x="3957505" y="1053574"/>
                  </a:lnTo>
                  <a:lnTo>
                    <a:pt x="3955666" y="1054162"/>
                  </a:lnTo>
                  <a:lnTo>
                    <a:pt x="3953411" y="1053470"/>
                  </a:lnTo>
                  <a:cubicBezTo>
                    <a:pt x="3953411" y="1053470"/>
                    <a:pt x="3953203" y="1053401"/>
                    <a:pt x="3953098" y="1053366"/>
                  </a:cubicBezTo>
                  <a:close/>
                  <a:moveTo>
                    <a:pt x="3976069" y="1053678"/>
                  </a:moveTo>
                  <a:cubicBezTo>
                    <a:pt x="3977179" y="1053331"/>
                    <a:pt x="3978255" y="1053020"/>
                    <a:pt x="3979365" y="1052673"/>
                  </a:cubicBezTo>
                  <a:cubicBezTo>
                    <a:pt x="3979885" y="1052881"/>
                    <a:pt x="3980371" y="1053089"/>
                    <a:pt x="3980892" y="1053331"/>
                  </a:cubicBezTo>
                  <a:cubicBezTo>
                    <a:pt x="3979781" y="1053608"/>
                    <a:pt x="3978671" y="1053920"/>
                    <a:pt x="3977560" y="1054232"/>
                  </a:cubicBezTo>
                  <a:lnTo>
                    <a:pt x="3976069" y="1053678"/>
                  </a:lnTo>
                  <a:close/>
                  <a:moveTo>
                    <a:pt x="3987102" y="1050492"/>
                  </a:moveTo>
                  <a:cubicBezTo>
                    <a:pt x="3987102" y="1050492"/>
                    <a:pt x="3987033" y="1050492"/>
                    <a:pt x="3986999" y="1050457"/>
                  </a:cubicBezTo>
                  <a:lnTo>
                    <a:pt x="3987068" y="1050457"/>
                  </a:lnTo>
                  <a:cubicBezTo>
                    <a:pt x="3987068" y="1050457"/>
                    <a:pt x="3987068" y="1050492"/>
                    <a:pt x="3987068" y="1050492"/>
                  </a:cubicBezTo>
                  <a:close/>
                  <a:moveTo>
                    <a:pt x="3960420" y="1035565"/>
                  </a:moveTo>
                  <a:cubicBezTo>
                    <a:pt x="3964653" y="1037470"/>
                    <a:pt x="3968886" y="1039375"/>
                    <a:pt x="3973119" y="1041314"/>
                  </a:cubicBezTo>
                  <a:cubicBezTo>
                    <a:pt x="3971627" y="1041834"/>
                    <a:pt x="3970135" y="1042318"/>
                    <a:pt x="3968608" y="1042838"/>
                  </a:cubicBezTo>
                  <a:cubicBezTo>
                    <a:pt x="3966075" y="1041799"/>
                    <a:pt x="3963543" y="1040760"/>
                    <a:pt x="3960975" y="1039756"/>
                  </a:cubicBezTo>
                  <a:lnTo>
                    <a:pt x="3960420" y="1035565"/>
                  </a:lnTo>
                  <a:close/>
                  <a:moveTo>
                    <a:pt x="3902335" y="1017800"/>
                  </a:moveTo>
                  <a:cubicBezTo>
                    <a:pt x="3904417" y="1017142"/>
                    <a:pt x="3906498" y="1016484"/>
                    <a:pt x="3908580" y="1015826"/>
                  </a:cubicBezTo>
                  <a:lnTo>
                    <a:pt x="3911668" y="1014856"/>
                  </a:lnTo>
                  <a:cubicBezTo>
                    <a:pt x="3915867" y="1016553"/>
                    <a:pt x="3920031" y="1018285"/>
                    <a:pt x="3924195" y="1019981"/>
                  </a:cubicBezTo>
                  <a:lnTo>
                    <a:pt x="3924785" y="1025834"/>
                  </a:lnTo>
                  <a:cubicBezTo>
                    <a:pt x="3917429" y="1023133"/>
                    <a:pt x="3909899" y="1020432"/>
                    <a:pt x="3902335" y="1017800"/>
                  </a:cubicBezTo>
                  <a:close/>
                  <a:moveTo>
                    <a:pt x="3842862" y="984138"/>
                  </a:moveTo>
                  <a:lnTo>
                    <a:pt x="3842862" y="981056"/>
                  </a:lnTo>
                  <a:cubicBezTo>
                    <a:pt x="3842862" y="981056"/>
                    <a:pt x="3844423" y="980537"/>
                    <a:pt x="3844423" y="980537"/>
                  </a:cubicBezTo>
                  <a:cubicBezTo>
                    <a:pt x="3847199" y="979636"/>
                    <a:pt x="3849975" y="978736"/>
                    <a:pt x="3852751" y="977870"/>
                  </a:cubicBezTo>
                  <a:cubicBezTo>
                    <a:pt x="3856949" y="979498"/>
                    <a:pt x="3861148" y="981160"/>
                    <a:pt x="3865346" y="982822"/>
                  </a:cubicBezTo>
                  <a:lnTo>
                    <a:pt x="3865693" y="992034"/>
                  </a:lnTo>
                  <a:cubicBezTo>
                    <a:pt x="3858407" y="989437"/>
                    <a:pt x="3850912" y="986840"/>
                    <a:pt x="3842897" y="984138"/>
                  </a:cubicBezTo>
                  <a:close/>
                  <a:moveTo>
                    <a:pt x="3837414" y="977489"/>
                  </a:moveTo>
                  <a:cubicBezTo>
                    <a:pt x="3834986" y="978286"/>
                    <a:pt x="3832522" y="979082"/>
                    <a:pt x="3830093" y="979913"/>
                  </a:cubicBezTo>
                  <a:cubicBezTo>
                    <a:pt x="3809482" y="973264"/>
                    <a:pt x="3788698" y="967134"/>
                    <a:pt x="3768296" y="961767"/>
                  </a:cubicBezTo>
                  <a:cubicBezTo>
                    <a:pt x="3760697" y="959758"/>
                    <a:pt x="3752751" y="957749"/>
                    <a:pt x="3744146" y="955706"/>
                  </a:cubicBezTo>
                  <a:cubicBezTo>
                    <a:pt x="3750773" y="952970"/>
                    <a:pt x="3757608" y="950304"/>
                    <a:pt x="3764826" y="947706"/>
                  </a:cubicBezTo>
                  <a:lnTo>
                    <a:pt x="3766005" y="948053"/>
                  </a:lnTo>
                  <a:cubicBezTo>
                    <a:pt x="3769336" y="949057"/>
                    <a:pt x="3772668" y="950061"/>
                    <a:pt x="3775999" y="951066"/>
                  </a:cubicBezTo>
                  <a:cubicBezTo>
                    <a:pt x="3796158" y="957334"/>
                    <a:pt x="3816804" y="964399"/>
                    <a:pt x="3837310" y="972017"/>
                  </a:cubicBezTo>
                  <a:lnTo>
                    <a:pt x="3837380" y="977489"/>
                  </a:lnTo>
                  <a:close/>
                  <a:moveTo>
                    <a:pt x="3707157" y="932088"/>
                  </a:moveTo>
                  <a:lnTo>
                    <a:pt x="3707157" y="932088"/>
                  </a:lnTo>
                  <a:cubicBezTo>
                    <a:pt x="3723465" y="936001"/>
                    <a:pt x="3740121" y="940434"/>
                    <a:pt x="3756810" y="945317"/>
                  </a:cubicBezTo>
                  <a:cubicBezTo>
                    <a:pt x="3749385" y="948122"/>
                    <a:pt x="3742480" y="950892"/>
                    <a:pt x="3735853" y="953732"/>
                  </a:cubicBezTo>
                  <a:cubicBezTo>
                    <a:pt x="3723535" y="950892"/>
                    <a:pt x="3711391" y="948295"/>
                    <a:pt x="3699732" y="946009"/>
                  </a:cubicBezTo>
                  <a:cubicBezTo>
                    <a:pt x="3683597" y="942823"/>
                    <a:pt x="3666595" y="939880"/>
                    <a:pt x="3649142" y="937213"/>
                  </a:cubicBezTo>
                  <a:cubicBezTo>
                    <a:pt x="3656741" y="932711"/>
                    <a:pt x="3664478" y="928348"/>
                    <a:pt x="3672251" y="924227"/>
                  </a:cubicBezTo>
                  <a:cubicBezTo>
                    <a:pt x="3685679" y="927066"/>
                    <a:pt x="3696783" y="929525"/>
                    <a:pt x="3707192" y="932053"/>
                  </a:cubicBezTo>
                  <a:close/>
                  <a:moveTo>
                    <a:pt x="3698621" y="950927"/>
                  </a:moveTo>
                  <a:cubicBezTo>
                    <a:pt x="3708372" y="952832"/>
                    <a:pt x="3718295" y="954910"/>
                    <a:pt x="3728219" y="957126"/>
                  </a:cubicBezTo>
                  <a:cubicBezTo>
                    <a:pt x="3721141" y="960312"/>
                    <a:pt x="3713993" y="963706"/>
                    <a:pt x="3706880" y="967308"/>
                  </a:cubicBezTo>
                  <a:cubicBezTo>
                    <a:pt x="3701571" y="966442"/>
                    <a:pt x="3696227" y="965611"/>
                    <a:pt x="3690918" y="964814"/>
                  </a:cubicBezTo>
                  <a:cubicBezTo>
                    <a:pt x="3667914" y="961316"/>
                    <a:pt x="3643868" y="958407"/>
                    <a:pt x="3619440" y="956191"/>
                  </a:cubicBezTo>
                  <a:cubicBezTo>
                    <a:pt x="3627108" y="950962"/>
                    <a:pt x="3634812" y="945975"/>
                    <a:pt x="3642376" y="941334"/>
                  </a:cubicBezTo>
                  <a:cubicBezTo>
                    <a:pt x="3661841" y="944174"/>
                    <a:pt x="3680752" y="947429"/>
                    <a:pt x="3698621" y="950962"/>
                  </a:cubicBezTo>
                  <a:close/>
                  <a:moveTo>
                    <a:pt x="3413749" y="1015756"/>
                  </a:moveTo>
                  <a:cubicBezTo>
                    <a:pt x="3433701" y="1013886"/>
                    <a:pt x="3452230" y="1012328"/>
                    <a:pt x="3470238" y="1011012"/>
                  </a:cubicBezTo>
                  <a:cubicBezTo>
                    <a:pt x="3469058" y="1012432"/>
                    <a:pt x="3467878" y="1013852"/>
                    <a:pt x="3466699" y="1015272"/>
                  </a:cubicBezTo>
                  <a:cubicBezTo>
                    <a:pt x="3461841" y="1021228"/>
                    <a:pt x="3456671" y="1027739"/>
                    <a:pt x="3450911" y="1035184"/>
                  </a:cubicBezTo>
                  <a:cubicBezTo>
                    <a:pt x="3434117" y="1037124"/>
                    <a:pt x="3416213" y="1039340"/>
                    <a:pt x="3396400" y="1041868"/>
                  </a:cubicBezTo>
                  <a:cubicBezTo>
                    <a:pt x="3402264" y="1032830"/>
                    <a:pt x="3408094" y="1024068"/>
                    <a:pt x="3413749" y="1015756"/>
                  </a:cubicBezTo>
                  <a:close/>
                  <a:moveTo>
                    <a:pt x="3417393" y="1010389"/>
                  </a:moveTo>
                  <a:cubicBezTo>
                    <a:pt x="3423187" y="1001939"/>
                    <a:pt x="3429190" y="993489"/>
                    <a:pt x="3435262" y="985143"/>
                  </a:cubicBezTo>
                  <a:cubicBezTo>
                    <a:pt x="3455942" y="984034"/>
                    <a:pt x="3476067" y="983203"/>
                    <a:pt x="3495221" y="982649"/>
                  </a:cubicBezTo>
                  <a:cubicBezTo>
                    <a:pt x="3488142" y="990233"/>
                    <a:pt x="3481272" y="997922"/>
                    <a:pt x="3474714" y="1005644"/>
                  </a:cubicBezTo>
                  <a:cubicBezTo>
                    <a:pt x="3456636" y="1006960"/>
                    <a:pt x="3437864" y="1008519"/>
                    <a:pt x="3417393" y="1010389"/>
                  </a:cubicBezTo>
                  <a:close/>
                  <a:moveTo>
                    <a:pt x="3410661" y="1011012"/>
                  </a:moveTo>
                  <a:cubicBezTo>
                    <a:pt x="3395186" y="1012467"/>
                    <a:pt x="3379294" y="1014025"/>
                    <a:pt x="3362188" y="1015791"/>
                  </a:cubicBezTo>
                  <a:cubicBezTo>
                    <a:pt x="3368121" y="1005610"/>
                    <a:pt x="3373256" y="996917"/>
                    <a:pt x="3378184" y="988779"/>
                  </a:cubicBezTo>
                  <a:cubicBezTo>
                    <a:pt x="3395394" y="987532"/>
                    <a:pt x="3412292" y="986424"/>
                    <a:pt x="3428531" y="985489"/>
                  </a:cubicBezTo>
                  <a:cubicBezTo>
                    <a:pt x="3422528" y="993766"/>
                    <a:pt x="3416525" y="1002320"/>
                    <a:pt x="3410626" y="1010977"/>
                  </a:cubicBezTo>
                  <a:close/>
                  <a:moveTo>
                    <a:pt x="3343277" y="1048829"/>
                  </a:moveTo>
                  <a:cubicBezTo>
                    <a:pt x="3348482" y="1039583"/>
                    <a:pt x="3353756" y="1030371"/>
                    <a:pt x="3359065" y="1021159"/>
                  </a:cubicBezTo>
                  <a:cubicBezTo>
                    <a:pt x="3375963" y="1019393"/>
                    <a:pt x="3391681" y="1017834"/>
                    <a:pt x="3406983" y="1016380"/>
                  </a:cubicBezTo>
                  <a:cubicBezTo>
                    <a:pt x="3401188" y="1024934"/>
                    <a:pt x="3395359" y="1033799"/>
                    <a:pt x="3389565" y="1042769"/>
                  </a:cubicBezTo>
                  <a:cubicBezTo>
                    <a:pt x="3374228" y="1044743"/>
                    <a:pt x="3358787" y="1046786"/>
                    <a:pt x="3343243" y="1048829"/>
                  </a:cubicBezTo>
                  <a:close/>
                  <a:moveTo>
                    <a:pt x="3276206" y="1095027"/>
                  </a:moveTo>
                  <a:cubicBezTo>
                    <a:pt x="3289183" y="1093088"/>
                    <a:pt x="3302090" y="1091114"/>
                    <a:pt x="3314894" y="1089105"/>
                  </a:cubicBezTo>
                  <a:lnTo>
                    <a:pt x="3310453" y="1097174"/>
                  </a:lnTo>
                  <a:cubicBezTo>
                    <a:pt x="3306601" y="1104135"/>
                    <a:pt x="3302750" y="1111131"/>
                    <a:pt x="3298898" y="1118091"/>
                  </a:cubicBezTo>
                  <a:cubicBezTo>
                    <a:pt x="3286094" y="1120377"/>
                    <a:pt x="3273395" y="1122559"/>
                    <a:pt x="3261042" y="1124602"/>
                  </a:cubicBezTo>
                  <a:cubicBezTo>
                    <a:pt x="3266143" y="1114732"/>
                    <a:pt x="3271209" y="1104862"/>
                    <a:pt x="3276206" y="1095027"/>
                  </a:cubicBezTo>
                  <a:close/>
                  <a:moveTo>
                    <a:pt x="3291507" y="1064725"/>
                  </a:moveTo>
                  <a:lnTo>
                    <a:pt x="3293693" y="1060396"/>
                  </a:lnTo>
                  <a:cubicBezTo>
                    <a:pt x="3307122" y="1058630"/>
                    <a:pt x="3320515" y="1056864"/>
                    <a:pt x="3333735" y="1055132"/>
                  </a:cubicBezTo>
                  <a:cubicBezTo>
                    <a:pt x="3328426" y="1064621"/>
                    <a:pt x="3323187" y="1074110"/>
                    <a:pt x="3317982" y="1083564"/>
                  </a:cubicBezTo>
                  <a:cubicBezTo>
                    <a:pt x="3305074" y="1085607"/>
                    <a:pt x="3292097" y="1087581"/>
                    <a:pt x="3279016" y="1089555"/>
                  </a:cubicBezTo>
                  <a:cubicBezTo>
                    <a:pt x="3283214" y="1081278"/>
                    <a:pt x="3287378" y="1073002"/>
                    <a:pt x="3291542" y="1064725"/>
                  </a:cubicBezTo>
                  <a:close/>
                  <a:moveTo>
                    <a:pt x="3340224" y="1054301"/>
                  </a:moveTo>
                  <a:cubicBezTo>
                    <a:pt x="3355630" y="1052258"/>
                    <a:pt x="3370897" y="1050249"/>
                    <a:pt x="3386060" y="1048275"/>
                  </a:cubicBezTo>
                  <a:cubicBezTo>
                    <a:pt x="3380543" y="1056864"/>
                    <a:pt x="3374922" y="1065798"/>
                    <a:pt x="3368954" y="1075426"/>
                  </a:cubicBezTo>
                  <a:cubicBezTo>
                    <a:pt x="3354277" y="1077781"/>
                    <a:pt x="3339460" y="1080170"/>
                    <a:pt x="3324540" y="1082525"/>
                  </a:cubicBezTo>
                  <a:cubicBezTo>
                    <a:pt x="3329745" y="1073140"/>
                    <a:pt x="3334950" y="1063721"/>
                    <a:pt x="3340224" y="1054266"/>
                  </a:cubicBezTo>
                  <a:close/>
                  <a:moveTo>
                    <a:pt x="3336789" y="1049695"/>
                  </a:moveTo>
                  <a:lnTo>
                    <a:pt x="3333874" y="1050076"/>
                  </a:lnTo>
                  <a:cubicBezTo>
                    <a:pt x="3321521" y="1051704"/>
                    <a:pt x="3308995" y="1053366"/>
                    <a:pt x="3296435" y="1054994"/>
                  </a:cubicBezTo>
                  <a:cubicBezTo>
                    <a:pt x="3301223" y="1045470"/>
                    <a:pt x="3306081" y="1035912"/>
                    <a:pt x="3310973" y="1026319"/>
                  </a:cubicBezTo>
                  <a:cubicBezTo>
                    <a:pt x="3324957" y="1024795"/>
                    <a:pt x="3338836" y="1023271"/>
                    <a:pt x="3352680" y="1021817"/>
                  </a:cubicBezTo>
                  <a:cubicBezTo>
                    <a:pt x="3347337" y="1031098"/>
                    <a:pt x="3342028" y="1040379"/>
                    <a:pt x="3336823" y="1049660"/>
                  </a:cubicBezTo>
                  <a:close/>
                  <a:moveTo>
                    <a:pt x="3272597" y="1090490"/>
                  </a:moveTo>
                  <a:cubicBezTo>
                    <a:pt x="3260973" y="1092222"/>
                    <a:pt x="3249280" y="1093884"/>
                    <a:pt x="3237517" y="1095512"/>
                  </a:cubicBezTo>
                  <a:cubicBezTo>
                    <a:pt x="3242271" y="1085607"/>
                    <a:pt x="3246920" y="1075703"/>
                    <a:pt x="3251535" y="1065764"/>
                  </a:cubicBezTo>
                  <a:cubicBezTo>
                    <a:pt x="3263541" y="1064275"/>
                    <a:pt x="3275477" y="1062751"/>
                    <a:pt x="3287344" y="1061192"/>
                  </a:cubicBezTo>
                  <a:cubicBezTo>
                    <a:pt x="3282451" y="1070924"/>
                    <a:pt x="3277524" y="1080690"/>
                    <a:pt x="3272562" y="1090456"/>
                  </a:cubicBezTo>
                  <a:close/>
                  <a:moveTo>
                    <a:pt x="3242097" y="1160307"/>
                  </a:moveTo>
                  <a:cubicBezTo>
                    <a:pt x="3247163" y="1150956"/>
                    <a:pt x="3252437" y="1141052"/>
                    <a:pt x="3258128" y="1130178"/>
                  </a:cubicBezTo>
                  <a:cubicBezTo>
                    <a:pt x="3270584" y="1128134"/>
                    <a:pt x="3283214" y="1125987"/>
                    <a:pt x="3295741" y="1123771"/>
                  </a:cubicBezTo>
                  <a:cubicBezTo>
                    <a:pt x="3290258" y="1133641"/>
                    <a:pt x="3284776" y="1143511"/>
                    <a:pt x="3279190" y="1153380"/>
                  </a:cubicBezTo>
                  <a:cubicBezTo>
                    <a:pt x="3265033" y="1156151"/>
                    <a:pt x="3253131" y="1158367"/>
                    <a:pt x="3242097" y="1160341"/>
                  </a:cubicBezTo>
                  <a:close/>
                  <a:moveTo>
                    <a:pt x="3302437" y="1122593"/>
                  </a:moveTo>
                  <a:cubicBezTo>
                    <a:pt x="3316247" y="1120135"/>
                    <a:pt x="3330508" y="1117503"/>
                    <a:pt x="3344873" y="1114767"/>
                  </a:cubicBezTo>
                  <a:cubicBezTo>
                    <a:pt x="3341161" y="1120896"/>
                    <a:pt x="3337448" y="1127026"/>
                    <a:pt x="3333770" y="1133121"/>
                  </a:cubicBezTo>
                  <a:lnTo>
                    <a:pt x="3327524" y="1143441"/>
                  </a:lnTo>
                  <a:cubicBezTo>
                    <a:pt x="3313818" y="1146385"/>
                    <a:pt x="3299870" y="1149259"/>
                    <a:pt x="3286025" y="1152030"/>
                  </a:cubicBezTo>
                  <a:cubicBezTo>
                    <a:pt x="3291542" y="1142229"/>
                    <a:pt x="3297024" y="1132394"/>
                    <a:pt x="3302437" y="1122593"/>
                  </a:cubicBezTo>
                  <a:close/>
                  <a:moveTo>
                    <a:pt x="3321452" y="1088101"/>
                  </a:moveTo>
                  <a:cubicBezTo>
                    <a:pt x="3336233" y="1085781"/>
                    <a:pt x="3350876" y="1083426"/>
                    <a:pt x="3365449" y="1081071"/>
                  </a:cubicBezTo>
                  <a:cubicBezTo>
                    <a:pt x="3359689" y="1090386"/>
                    <a:pt x="3353999" y="1099702"/>
                    <a:pt x="3348343" y="1109018"/>
                  </a:cubicBezTo>
                  <a:cubicBezTo>
                    <a:pt x="3334013" y="1111754"/>
                    <a:pt x="3319613" y="1114386"/>
                    <a:pt x="3305560" y="1116949"/>
                  </a:cubicBezTo>
                  <a:lnTo>
                    <a:pt x="3321487" y="1088101"/>
                  </a:lnTo>
                  <a:close/>
                  <a:moveTo>
                    <a:pt x="3392826" y="1047409"/>
                  </a:moveTo>
                  <a:cubicBezTo>
                    <a:pt x="3412465" y="1044881"/>
                    <a:pt x="3430162" y="1042699"/>
                    <a:pt x="3446678" y="1040760"/>
                  </a:cubicBezTo>
                  <a:cubicBezTo>
                    <a:pt x="3440536" y="1048795"/>
                    <a:pt x="3434221" y="1057245"/>
                    <a:pt x="3427871" y="1066041"/>
                  </a:cubicBezTo>
                  <a:cubicBezTo>
                    <a:pt x="3410661" y="1068742"/>
                    <a:pt x="3393312" y="1071547"/>
                    <a:pt x="3375789" y="1074387"/>
                  </a:cubicBezTo>
                  <a:cubicBezTo>
                    <a:pt x="3381549" y="1065140"/>
                    <a:pt x="3387275" y="1056102"/>
                    <a:pt x="3392826" y="1047444"/>
                  </a:cubicBezTo>
                  <a:close/>
                  <a:moveTo>
                    <a:pt x="3470932" y="1018319"/>
                  </a:moveTo>
                  <a:cubicBezTo>
                    <a:pt x="3473083" y="1015687"/>
                    <a:pt x="3475269" y="1013055"/>
                    <a:pt x="3477455" y="1010458"/>
                  </a:cubicBezTo>
                  <a:cubicBezTo>
                    <a:pt x="3502368" y="1008692"/>
                    <a:pt x="3525269" y="1007410"/>
                    <a:pt x="3547268" y="1006614"/>
                  </a:cubicBezTo>
                  <a:cubicBezTo>
                    <a:pt x="3539912" y="1013263"/>
                    <a:pt x="3532521" y="1020258"/>
                    <a:pt x="3525235" y="1027462"/>
                  </a:cubicBezTo>
                  <a:cubicBezTo>
                    <a:pt x="3504485" y="1029297"/>
                    <a:pt x="3482486" y="1031548"/>
                    <a:pt x="3458163" y="1034319"/>
                  </a:cubicBezTo>
                  <a:cubicBezTo>
                    <a:pt x="3462674" y="1028535"/>
                    <a:pt x="3466872" y="1023271"/>
                    <a:pt x="3470932" y="1018285"/>
                  </a:cubicBezTo>
                  <a:close/>
                  <a:moveTo>
                    <a:pt x="3838386" y="1035912"/>
                  </a:moveTo>
                  <a:cubicBezTo>
                    <a:pt x="3804417" y="1030440"/>
                    <a:pt x="3770169" y="1026423"/>
                    <a:pt x="3736547" y="1023929"/>
                  </a:cubicBezTo>
                  <a:cubicBezTo>
                    <a:pt x="3742966" y="1020674"/>
                    <a:pt x="3748969" y="1017730"/>
                    <a:pt x="3754729" y="1015029"/>
                  </a:cubicBezTo>
                  <a:cubicBezTo>
                    <a:pt x="3782696" y="1018735"/>
                    <a:pt x="3810801" y="1023479"/>
                    <a:pt x="3838247" y="1029159"/>
                  </a:cubicBezTo>
                  <a:lnTo>
                    <a:pt x="3838386" y="1035912"/>
                  </a:lnTo>
                  <a:close/>
                  <a:moveTo>
                    <a:pt x="3934257" y="1053054"/>
                  </a:moveTo>
                  <a:cubicBezTo>
                    <a:pt x="3935402" y="1053366"/>
                    <a:pt x="3936547" y="1053712"/>
                    <a:pt x="3937727" y="1054024"/>
                  </a:cubicBezTo>
                  <a:cubicBezTo>
                    <a:pt x="3936582" y="1054439"/>
                    <a:pt x="3935471" y="1054890"/>
                    <a:pt x="3934327" y="1055305"/>
                  </a:cubicBezTo>
                  <a:lnTo>
                    <a:pt x="3933147" y="1055028"/>
                  </a:lnTo>
                  <a:lnTo>
                    <a:pt x="3932904" y="1052639"/>
                  </a:lnTo>
                  <a:lnTo>
                    <a:pt x="3934257" y="1053020"/>
                  </a:lnTo>
                  <a:close/>
                  <a:moveTo>
                    <a:pt x="3966075" y="1057348"/>
                  </a:moveTo>
                  <a:lnTo>
                    <a:pt x="3965139" y="1057071"/>
                  </a:lnTo>
                  <a:cubicBezTo>
                    <a:pt x="3966110" y="1056760"/>
                    <a:pt x="3967082" y="1056448"/>
                    <a:pt x="3968053" y="1056171"/>
                  </a:cubicBezTo>
                  <a:lnTo>
                    <a:pt x="3969094" y="1056552"/>
                  </a:lnTo>
                  <a:cubicBezTo>
                    <a:pt x="3968088" y="1056829"/>
                    <a:pt x="3967082" y="1057106"/>
                    <a:pt x="3966075" y="1057383"/>
                  </a:cubicBezTo>
                  <a:close/>
                  <a:moveTo>
                    <a:pt x="3999074" y="1053470"/>
                  </a:moveTo>
                  <a:lnTo>
                    <a:pt x="3999802" y="1053816"/>
                  </a:lnTo>
                  <a:cubicBezTo>
                    <a:pt x="4000565" y="1054162"/>
                    <a:pt x="4001294" y="1054543"/>
                    <a:pt x="4002058" y="1054890"/>
                  </a:cubicBezTo>
                  <a:cubicBezTo>
                    <a:pt x="4001051" y="1055097"/>
                    <a:pt x="4000010" y="1055305"/>
                    <a:pt x="3999004" y="1055548"/>
                  </a:cubicBezTo>
                  <a:cubicBezTo>
                    <a:pt x="3997998" y="1055097"/>
                    <a:pt x="3996957" y="1054682"/>
                    <a:pt x="3995951" y="1054232"/>
                  </a:cubicBezTo>
                  <a:cubicBezTo>
                    <a:pt x="3996332" y="1054128"/>
                    <a:pt x="3996714" y="1054058"/>
                    <a:pt x="3997130" y="1053955"/>
                  </a:cubicBezTo>
                  <a:lnTo>
                    <a:pt x="3999108" y="1053470"/>
                  </a:lnTo>
                  <a:close/>
                  <a:moveTo>
                    <a:pt x="4006846" y="1051565"/>
                  </a:moveTo>
                  <a:cubicBezTo>
                    <a:pt x="4007991" y="1051288"/>
                    <a:pt x="4009136" y="1051011"/>
                    <a:pt x="4010281" y="1050769"/>
                  </a:cubicBezTo>
                  <a:cubicBezTo>
                    <a:pt x="4011391" y="1051357"/>
                    <a:pt x="4012502" y="1051981"/>
                    <a:pt x="4013612" y="1052569"/>
                  </a:cubicBezTo>
                  <a:cubicBezTo>
                    <a:pt x="4012502" y="1052777"/>
                    <a:pt x="4011356" y="1052985"/>
                    <a:pt x="4010246" y="1053227"/>
                  </a:cubicBezTo>
                  <a:cubicBezTo>
                    <a:pt x="4009101" y="1052673"/>
                    <a:pt x="4007991" y="1052119"/>
                    <a:pt x="4006846" y="1051600"/>
                  </a:cubicBezTo>
                  <a:close/>
                  <a:moveTo>
                    <a:pt x="3978775" y="1046959"/>
                  </a:moveTo>
                  <a:cubicBezTo>
                    <a:pt x="3977665" y="1046509"/>
                    <a:pt x="3976520" y="1046024"/>
                    <a:pt x="3975409" y="1045574"/>
                  </a:cubicBezTo>
                  <a:cubicBezTo>
                    <a:pt x="3976762" y="1045124"/>
                    <a:pt x="3978116" y="1044673"/>
                    <a:pt x="3979504" y="1044223"/>
                  </a:cubicBezTo>
                  <a:cubicBezTo>
                    <a:pt x="3980614" y="1044743"/>
                    <a:pt x="3981724" y="1045262"/>
                    <a:pt x="3982835" y="1045747"/>
                  </a:cubicBezTo>
                  <a:cubicBezTo>
                    <a:pt x="3981794" y="1046059"/>
                    <a:pt x="3980753" y="1046370"/>
                    <a:pt x="3979712" y="1046682"/>
                  </a:cubicBezTo>
                  <a:lnTo>
                    <a:pt x="3978809" y="1046959"/>
                  </a:lnTo>
                  <a:close/>
                  <a:moveTo>
                    <a:pt x="3955284" y="1037470"/>
                  </a:moveTo>
                  <a:cubicBezTo>
                    <a:pt x="3947269" y="1034319"/>
                    <a:pt x="3938872" y="1031098"/>
                    <a:pt x="3930336" y="1027912"/>
                  </a:cubicBezTo>
                  <a:lnTo>
                    <a:pt x="3929781" y="1022336"/>
                  </a:lnTo>
                  <a:cubicBezTo>
                    <a:pt x="3938178" y="1025834"/>
                    <a:pt x="3946540" y="1029436"/>
                    <a:pt x="3954694" y="1033037"/>
                  </a:cubicBezTo>
                  <a:lnTo>
                    <a:pt x="3955319" y="1037505"/>
                  </a:lnTo>
                  <a:close/>
                  <a:moveTo>
                    <a:pt x="3919198" y="1012467"/>
                  </a:moveTo>
                  <a:cubicBezTo>
                    <a:pt x="3920586" y="1012016"/>
                    <a:pt x="3921939" y="1011601"/>
                    <a:pt x="3923327" y="1011185"/>
                  </a:cubicBezTo>
                  <a:lnTo>
                    <a:pt x="3923640" y="1014302"/>
                  </a:lnTo>
                  <a:cubicBezTo>
                    <a:pt x="3922147" y="1013679"/>
                    <a:pt x="3920690" y="1013090"/>
                    <a:pt x="3919198" y="1012467"/>
                  </a:cubicBezTo>
                  <a:close/>
                  <a:moveTo>
                    <a:pt x="3899247" y="996917"/>
                  </a:moveTo>
                  <a:cubicBezTo>
                    <a:pt x="3906117" y="999895"/>
                    <a:pt x="3913403" y="1003151"/>
                    <a:pt x="3921349" y="1006752"/>
                  </a:cubicBezTo>
                  <a:cubicBezTo>
                    <a:pt x="3918712" y="1007549"/>
                    <a:pt x="3916110" y="1008380"/>
                    <a:pt x="3913473" y="1009211"/>
                  </a:cubicBezTo>
                  <a:lnTo>
                    <a:pt x="3912154" y="1009627"/>
                  </a:lnTo>
                  <a:cubicBezTo>
                    <a:pt x="3908025" y="1007965"/>
                    <a:pt x="3903896" y="1006372"/>
                    <a:pt x="3899767" y="1004744"/>
                  </a:cubicBezTo>
                  <a:lnTo>
                    <a:pt x="3899247" y="996917"/>
                  </a:lnTo>
                  <a:close/>
                  <a:moveTo>
                    <a:pt x="3894319" y="1002631"/>
                  </a:moveTo>
                  <a:cubicBezTo>
                    <a:pt x="3886512" y="999618"/>
                    <a:pt x="3878705" y="996709"/>
                    <a:pt x="3871072" y="993974"/>
                  </a:cubicBezTo>
                  <a:lnTo>
                    <a:pt x="3870725" y="985004"/>
                  </a:lnTo>
                  <a:cubicBezTo>
                    <a:pt x="3879365" y="988502"/>
                    <a:pt x="3886755" y="991549"/>
                    <a:pt x="3893765" y="994562"/>
                  </a:cubicBezTo>
                  <a:lnTo>
                    <a:pt x="3894285" y="1002631"/>
                  </a:lnTo>
                  <a:close/>
                  <a:moveTo>
                    <a:pt x="3860593" y="975515"/>
                  </a:moveTo>
                  <a:cubicBezTo>
                    <a:pt x="3861772" y="975169"/>
                    <a:pt x="3862952" y="974857"/>
                    <a:pt x="3864132" y="974511"/>
                  </a:cubicBezTo>
                  <a:lnTo>
                    <a:pt x="3864965" y="974268"/>
                  </a:lnTo>
                  <a:lnTo>
                    <a:pt x="3865069" y="977316"/>
                  </a:lnTo>
                  <a:cubicBezTo>
                    <a:pt x="3863577" y="976727"/>
                    <a:pt x="3862050" y="976104"/>
                    <a:pt x="3860558" y="975515"/>
                  </a:cubicBezTo>
                  <a:close/>
                  <a:moveTo>
                    <a:pt x="3777699" y="946321"/>
                  </a:moveTo>
                  <a:cubicBezTo>
                    <a:pt x="3776068" y="945802"/>
                    <a:pt x="3774437" y="945317"/>
                    <a:pt x="3772806" y="944832"/>
                  </a:cubicBezTo>
                  <a:cubicBezTo>
                    <a:pt x="3779087" y="942685"/>
                    <a:pt x="3785610" y="940538"/>
                    <a:pt x="3792619" y="938356"/>
                  </a:cubicBezTo>
                  <a:cubicBezTo>
                    <a:pt x="3807435" y="943793"/>
                    <a:pt x="3822390" y="949611"/>
                    <a:pt x="3837137" y="955672"/>
                  </a:cubicBezTo>
                  <a:lnTo>
                    <a:pt x="3837276" y="966615"/>
                  </a:lnTo>
                  <a:cubicBezTo>
                    <a:pt x="3817324" y="959239"/>
                    <a:pt x="3797303" y="952416"/>
                    <a:pt x="3777699" y="946321"/>
                  </a:cubicBezTo>
                  <a:close/>
                  <a:moveTo>
                    <a:pt x="3837067" y="950165"/>
                  </a:moveTo>
                  <a:cubicBezTo>
                    <a:pt x="3824958" y="945213"/>
                    <a:pt x="3812709" y="940399"/>
                    <a:pt x="3800530" y="935897"/>
                  </a:cubicBezTo>
                  <a:cubicBezTo>
                    <a:pt x="3812571" y="932296"/>
                    <a:pt x="3824715" y="928971"/>
                    <a:pt x="3836755" y="926062"/>
                  </a:cubicBezTo>
                  <a:lnTo>
                    <a:pt x="3837067" y="950165"/>
                  </a:lnTo>
                  <a:close/>
                  <a:moveTo>
                    <a:pt x="3704625" y="910201"/>
                  </a:moveTo>
                  <a:cubicBezTo>
                    <a:pt x="3708337" y="911205"/>
                    <a:pt x="3712015" y="912210"/>
                    <a:pt x="3715728" y="913248"/>
                  </a:cubicBezTo>
                  <a:cubicBezTo>
                    <a:pt x="3738247" y="919655"/>
                    <a:pt x="3761460" y="927136"/>
                    <a:pt x="3784847" y="935516"/>
                  </a:cubicBezTo>
                  <a:cubicBezTo>
                    <a:pt x="3779087" y="937386"/>
                    <a:pt x="3773708" y="939153"/>
                    <a:pt x="3768573" y="940953"/>
                  </a:cubicBezTo>
                  <a:cubicBezTo>
                    <a:pt x="3767706" y="941265"/>
                    <a:pt x="3766838" y="941577"/>
                    <a:pt x="3765971" y="941923"/>
                  </a:cubicBezTo>
                  <a:lnTo>
                    <a:pt x="3764722" y="942373"/>
                  </a:lnTo>
                  <a:cubicBezTo>
                    <a:pt x="3745742" y="936728"/>
                    <a:pt x="3726831" y="931638"/>
                    <a:pt x="3708511" y="927239"/>
                  </a:cubicBezTo>
                  <a:cubicBezTo>
                    <a:pt x="3699628" y="925092"/>
                    <a:pt x="3690225" y="922945"/>
                    <a:pt x="3679260" y="920625"/>
                  </a:cubicBezTo>
                  <a:cubicBezTo>
                    <a:pt x="3686998" y="916677"/>
                    <a:pt x="3694735" y="912971"/>
                    <a:pt x="3702334" y="909578"/>
                  </a:cubicBezTo>
                  <a:lnTo>
                    <a:pt x="3704625" y="910201"/>
                  </a:lnTo>
                  <a:close/>
                  <a:moveTo>
                    <a:pt x="3611459" y="955464"/>
                  </a:moveTo>
                  <a:cubicBezTo>
                    <a:pt x="3586859" y="953386"/>
                    <a:pt x="3561009" y="951897"/>
                    <a:pt x="3534499" y="951066"/>
                  </a:cubicBezTo>
                  <a:cubicBezTo>
                    <a:pt x="3541751" y="944451"/>
                    <a:pt x="3549246" y="937940"/>
                    <a:pt x="3556879" y="931638"/>
                  </a:cubicBezTo>
                  <a:cubicBezTo>
                    <a:pt x="3583354" y="933785"/>
                    <a:pt x="3609447" y="936624"/>
                    <a:pt x="3634534" y="940157"/>
                  </a:cubicBezTo>
                  <a:cubicBezTo>
                    <a:pt x="3626831" y="945005"/>
                    <a:pt x="3619059" y="950131"/>
                    <a:pt x="3611425" y="955464"/>
                  </a:cubicBezTo>
                  <a:close/>
                  <a:moveTo>
                    <a:pt x="3521938" y="955741"/>
                  </a:moveTo>
                  <a:cubicBezTo>
                    <a:pt x="3514548" y="962771"/>
                    <a:pt x="3507226" y="970078"/>
                    <a:pt x="3500078" y="977524"/>
                  </a:cubicBezTo>
                  <a:cubicBezTo>
                    <a:pt x="3480474" y="978009"/>
                    <a:pt x="3460488" y="978805"/>
                    <a:pt x="3439114" y="979913"/>
                  </a:cubicBezTo>
                  <a:cubicBezTo>
                    <a:pt x="3441542" y="976589"/>
                    <a:pt x="3443971" y="973264"/>
                    <a:pt x="3446470" y="969974"/>
                  </a:cubicBezTo>
                  <a:cubicBezTo>
                    <a:pt x="3449974" y="965368"/>
                    <a:pt x="3453722" y="960589"/>
                    <a:pt x="3457920" y="955395"/>
                  </a:cubicBezTo>
                  <a:cubicBezTo>
                    <a:pt x="3479710" y="955117"/>
                    <a:pt x="3501223" y="955221"/>
                    <a:pt x="3521938" y="955706"/>
                  </a:cubicBezTo>
                  <a:close/>
                  <a:moveTo>
                    <a:pt x="3355734" y="1016484"/>
                  </a:moveTo>
                  <a:cubicBezTo>
                    <a:pt x="3341785" y="1017938"/>
                    <a:pt x="3327767" y="1019462"/>
                    <a:pt x="3313645" y="1020986"/>
                  </a:cubicBezTo>
                  <a:cubicBezTo>
                    <a:pt x="3318433" y="1011566"/>
                    <a:pt x="3323291" y="1002147"/>
                    <a:pt x="3328218" y="992761"/>
                  </a:cubicBezTo>
                  <a:cubicBezTo>
                    <a:pt x="3342479" y="991549"/>
                    <a:pt x="3357122" y="990372"/>
                    <a:pt x="3371799" y="989298"/>
                  </a:cubicBezTo>
                  <a:cubicBezTo>
                    <a:pt x="3366837" y="997506"/>
                    <a:pt x="3361667" y="1006268"/>
                    <a:pt x="3355734" y="1016484"/>
                  </a:cubicBezTo>
                  <a:close/>
                  <a:moveTo>
                    <a:pt x="3290085" y="1055825"/>
                  </a:moveTo>
                  <a:cubicBezTo>
                    <a:pt x="3278149" y="1057383"/>
                    <a:pt x="3266143" y="1058907"/>
                    <a:pt x="3254033" y="1060431"/>
                  </a:cubicBezTo>
                  <a:cubicBezTo>
                    <a:pt x="3258579" y="1050630"/>
                    <a:pt x="3263124" y="1040829"/>
                    <a:pt x="3267600" y="1031063"/>
                  </a:cubicBezTo>
                  <a:lnTo>
                    <a:pt x="3304623" y="1026977"/>
                  </a:lnTo>
                  <a:cubicBezTo>
                    <a:pt x="3299731" y="1036604"/>
                    <a:pt x="3294873" y="1046232"/>
                    <a:pt x="3290050" y="1055790"/>
                  </a:cubicBezTo>
                  <a:close/>
                  <a:moveTo>
                    <a:pt x="3231306" y="1096378"/>
                  </a:moveTo>
                  <a:cubicBezTo>
                    <a:pt x="3221070" y="1097763"/>
                    <a:pt x="3210487" y="1099148"/>
                    <a:pt x="3199037" y="1100568"/>
                  </a:cubicBezTo>
                  <a:cubicBezTo>
                    <a:pt x="3203513" y="1090906"/>
                    <a:pt x="3208093" y="1080828"/>
                    <a:pt x="3212673" y="1070508"/>
                  </a:cubicBezTo>
                  <a:cubicBezTo>
                    <a:pt x="3223638" y="1069227"/>
                    <a:pt x="3234533" y="1067911"/>
                    <a:pt x="3245394" y="1066560"/>
                  </a:cubicBezTo>
                  <a:cubicBezTo>
                    <a:pt x="3240709" y="1076569"/>
                    <a:pt x="3236025" y="1086508"/>
                    <a:pt x="3231306" y="1096378"/>
                  </a:cubicBezTo>
                  <a:close/>
                  <a:moveTo>
                    <a:pt x="3234949" y="1100949"/>
                  </a:moveTo>
                  <a:cubicBezTo>
                    <a:pt x="3246643" y="1099356"/>
                    <a:pt x="3258267" y="1097694"/>
                    <a:pt x="3269821" y="1095962"/>
                  </a:cubicBezTo>
                  <a:cubicBezTo>
                    <a:pt x="3264790" y="1105867"/>
                    <a:pt x="3259689" y="1115771"/>
                    <a:pt x="3254554" y="1125676"/>
                  </a:cubicBezTo>
                  <a:cubicBezTo>
                    <a:pt x="3243208" y="1127511"/>
                    <a:pt x="3231688" y="1129312"/>
                    <a:pt x="3220203" y="1130974"/>
                  </a:cubicBezTo>
                  <a:cubicBezTo>
                    <a:pt x="3224887" y="1121658"/>
                    <a:pt x="3229710" y="1111789"/>
                    <a:pt x="3234949" y="1100949"/>
                  </a:cubicBezTo>
                  <a:close/>
                  <a:moveTo>
                    <a:pt x="3239044" y="1165917"/>
                  </a:moveTo>
                  <a:cubicBezTo>
                    <a:pt x="3250321" y="1163943"/>
                    <a:pt x="3262153" y="1161761"/>
                    <a:pt x="3275928" y="1159095"/>
                  </a:cubicBezTo>
                  <a:cubicBezTo>
                    <a:pt x="3269821" y="1169830"/>
                    <a:pt x="3264026" y="1179804"/>
                    <a:pt x="3258336" y="1189431"/>
                  </a:cubicBezTo>
                  <a:cubicBezTo>
                    <a:pt x="3246157" y="1191959"/>
                    <a:pt x="3233874" y="1194349"/>
                    <a:pt x="3221764" y="1196565"/>
                  </a:cubicBezTo>
                  <a:cubicBezTo>
                    <a:pt x="3227593" y="1186522"/>
                    <a:pt x="3233388" y="1176202"/>
                    <a:pt x="3239044" y="1165917"/>
                  </a:cubicBezTo>
                  <a:close/>
                  <a:moveTo>
                    <a:pt x="3282729" y="1157779"/>
                  </a:moveTo>
                  <a:cubicBezTo>
                    <a:pt x="3296192" y="1155147"/>
                    <a:pt x="3310036" y="1152307"/>
                    <a:pt x="3323916" y="1149329"/>
                  </a:cubicBezTo>
                  <a:cubicBezTo>
                    <a:pt x="3317947" y="1159198"/>
                    <a:pt x="3311945" y="1169034"/>
                    <a:pt x="3305907" y="1178869"/>
                  </a:cubicBezTo>
                  <a:cubicBezTo>
                    <a:pt x="3292063" y="1182124"/>
                    <a:pt x="3278426" y="1185206"/>
                    <a:pt x="3265310" y="1187977"/>
                  </a:cubicBezTo>
                  <a:cubicBezTo>
                    <a:pt x="3270966" y="1178315"/>
                    <a:pt x="3276830" y="1168203"/>
                    <a:pt x="3282729" y="1157779"/>
                  </a:cubicBezTo>
                  <a:close/>
                  <a:moveTo>
                    <a:pt x="3372285" y="1079963"/>
                  </a:moveTo>
                  <a:lnTo>
                    <a:pt x="3374610" y="1079582"/>
                  </a:lnTo>
                  <a:lnTo>
                    <a:pt x="3375547" y="1079443"/>
                  </a:lnTo>
                  <a:cubicBezTo>
                    <a:pt x="3391751" y="1076846"/>
                    <a:pt x="3407816" y="1074248"/>
                    <a:pt x="3423742" y="1071720"/>
                  </a:cubicBezTo>
                  <a:cubicBezTo>
                    <a:pt x="3417878" y="1079893"/>
                    <a:pt x="3411772" y="1088551"/>
                    <a:pt x="3405213" y="1098005"/>
                  </a:cubicBezTo>
                  <a:cubicBezTo>
                    <a:pt x="3388697" y="1101226"/>
                    <a:pt x="3372077" y="1104481"/>
                    <a:pt x="3355283" y="1107667"/>
                  </a:cubicBezTo>
                  <a:cubicBezTo>
                    <a:pt x="3360904" y="1098421"/>
                    <a:pt x="3366560" y="1089174"/>
                    <a:pt x="3372285" y="1079963"/>
                  </a:cubicBezTo>
                  <a:close/>
                  <a:moveTo>
                    <a:pt x="3453895" y="1039894"/>
                  </a:moveTo>
                  <a:cubicBezTo>
                    <a:pt x="3477906" y="1037124"/>
                    <a:pt x="3499523" y="1034838"/>
                    <a:pt x="3519718" y="1033003"/>
                  </a:cubicBezTo>
                  <a:cubicBezTo>
                    <a:pt x="3512431" y="1040379"/>
                    <a:pt x="3505318" y="1047894"/>
                    <a:pt x="3498482" y="1055409"/>
                  </a:cubicBezTo>
                  <a:cubicBezTo>
                    <a:pt x="3479537" y="1058041"/>
                    <a:pt x="3459308" y="1061054"/>
                    <a:pt x="3435158" y="1064829"/>
                  </a:cubicBezTo>
                  <a:cubicBezTo>
                    <a:pt x="3441716" y="1055859"/>
                    <a:pt x="3447858" y="1047686"/>
                    <a:pt x="3453860" y="1039860"/>
                  </a:cubicBezTo>
                  <a:close/>
                  <a:moveTo>
                    <a:pt x="3555283" y="1006337"/>
                  </a:moveTo>
                  <a:cubicBezTo>
                    <a:pt x="3585332" y="1005367"/>
                    <a:pt x="3613333" y="1005263"/>
                    <a:pt x="3640710" y="1006060"/>
                  </a:cubicBezTo>
                  <a:cubicBezTo>
                    <a:pt x="3633077" y="1011151"/>
                    <a:pt x="3625512" y="1016449"/>
                    <a:pt x="3618156" y="1021782"/>
                  </a:cubicBezTo>
                  <a:cubicBezTo>
                    <a:pt x="3591404" y="1022613"/>
                    <a:pt x="3563576" y="1024241"/>
                    <a:pt x="3533285" y="1026804"/>
                  </a:cubicBezTo>
                  <a:cubicBezTo>
                    <a:pt x="3540571" y="1019739"/>
                    <a:pt x="3547927" y="1012882"/>
                    <a:pt x="3555249" y="1006337"/>
                  </a:cubicBezTo>
                  <a:close/>
                  <a:moveTo>
                    <a:pt x="3848206" y="1037574"/>
                  </a:moveTo>
                  <a:cubicBezTo>
                    <a:pt x="3851606" y="1036223"/>
                    <a:pt x="3855006" y="1034873"/>
                    <a:pt x="3858407" y="1033591"/>
                  </a:cubicBezTo>
                  <a:lnTo>
                    <a:pt x="3861426" y="1034249"/>
                  </a:lnTo>
                  <a:cubicBezTo>
                    <a:pt x="3863438" y="1034700"/>
                    <a:pt x="3865451" y="1035150"/>
                    <a:pt x="3867463" y="1035600"/>
                  </a:cubicBezTo>
                  <a:lnTo>
                    <a:pt x="3867706" y="1041037"/>
                  </a:lnTo>
                  <a:cubicBezTo>
                    <a:pt x="3861113" y="1039825"/>
                    <a:pt x="3854590" y="1038648"/>
                    <a:pt x="3848206" y="1037574"/>
                  </a:cubicBezTo>
                  <a:close/>
                  <a:moveTo>
                    <a:pt x="3872876" y="1036881"/>
                  </a:moveTo>
                  <a:cubicBezTo>
                    <a:pt x="3880579" y="1038717"/>
                    <a:pt x="3888560" y="1040691"/>
                    <a:pt x="3897130" y="1042907"/>
                  </a:cubicBezTo>
                  <a:lnTo>
                    <a:pt x="3897442" y="1046994"/>
                  </a:lnTo>
                  <a:cubicBezTo>
                    <a:pt x="3889254" y="1045262"/>
                    <a:pt x="3881100" y="1043634"/>
                    <a:pt x="3873119" y="1042111"/>
                  </a:cubicBezTo>
                  <a:lnTo>
                    <a:pt x="3872876" y="1036916"/>
                  </a:lnTo>
                  <a:close/>
                  <a:moveTo>
                    <a:pt x="3902578" y="1044292"/>
                  </a:moveTo>
                  <a:cubicBezTo>
                    <a:pt x="3910663" y="1046405"/>
                    <a:pt x="3918990" y="1048691"/>
                    <a:pt x="3927387" y="1051080"/>
                  </a:cubicBezTo>
                  <a:lnTo>
                    <a:pt x="3927664" y="1053712"/>
                  </a:lnTo>
                  <a:cubicBezTo>
                    <a:pt x="3919337" y="1051738"/>
                    <a:pt x="3911009" y="1049868"/>
                    <a:pt x="3902855" y="1048102"/>
                  </a:cubicBezTo>
                  <a:lnTo>
                    <a:pt x="3902578" y="1044292"/>
                  </a:lnTo>
                  <a:close/>
                  <a:moveTo>
                    <a:pt x="3945291" y="1056240"/>
                  </a:moveTo>
                  <a:cubicBezTo>
                    <a:pt x="3946020" y="1056448"/>
                    <a:pt x="3946714" y="1056690"/>
                    <a:pt x="3947443" y="1056898"/>
                  </a:cubicBezTo>
                  <a:cubicBezTo>
                    <a:pt x="3946540" y="1057210"/>
                    <a:pt x="3945638" y="1057522"/>
                    <a:pt x="3944701" y="1057833"/>
                  </a:cubicBezTo>
                  <a:cubicBezTo>
                    <a:pt x="3943973" y="1057660"/>
                    <a:pt x="3943244" y="1057487"/>
                    <a:pt x="3942515" y="1057279"/>
                  </a:cubicBezTo>
                  <a:cubicBezTo>
                    <a:pt x="3943452" y="1056933"/>
                    <a:pt x="3944354" y="1056587"/>
                    <a:pt x="3945291" y="1056240"/>
                  </a:cubicBezTo>
                  <a:close/>
                  <a:moveTo>
                    <a:pt x="3976554" y="1059253"/>
                  </a:moveTo>
                  <a:cubicBezTo>
                    <a:pt x="3977213" y="1059496"/>
                    <a:pt x="3977908" y="1059738"/>
                    <a:pt x="3978601" y="1060015"/>
                  </a:cubicBezTo>
                  <a:cubicBezTo>
                    <a:pt x="3977769" y="1060188"/>
                    <a:pt x="3976971" y="1060396"/>
                    <a:pt x="3976138" y="1060569"/>
                  </a:cubicBezTo>
                  <a:lnTo>
                    <a:pt x="3974125" y="1059911"/>
                  </a:lnTo>
                  <a:cubicBezTo>
                    <a:pt x="3974923" y="1059703"/>
                    <a:pt x="3975756" y="1059461"/>
                    <a:pt x="3976554" y="1059253"/>
                  </a:cubicBezTo>
                  <a:close/>
                  <a:moveTo>
                    <a:pt x="3986825" y="1057695"/>
                  </a:moveTo>
                  <a:cubicBezTo>
                    <a:pt x="3986235" y="1057452"/>
                    <a:pt x="3985611" y="1057245"/>
                    <a:pt x="3985021" y="1057002"/>
                  </a:cubicBezTo>
                  <a:cubicBezTo>
                    <a:pt x="3985957" y="1056760"/>
                    <a:pt x="3986894" y="1056517"/>
                    <a:pt x="3987797" y="1056275"/>
                  </a:cubicBezTo>
                  <a:lnTo>
                    <a:pt x="3988386" y="1057799"/>
                  </a:lnTo>
                  <a:lnTo>
                    <a:pt x="3987588" y="1057972"/>
                  </a:lnTo>
                  <a:lnTo>
                    <a:pt x="3986825" y="1057695"/>
                  </a:lnTo>
                  <a:close/>
                  <a:moveTo>
                    <a:pt x="3998171" y="1047409"/>
                  </a:moveTo>
                  <a:cubicBezTo>
                    <a:pt x="3998171" y="1047409"/>
                    <a:pt x="3998067" y="1047375"/>
                    <a:pt x="3998032" y="1047340"/>
                  </a:cubicBezTo>
                  <a:cubicBezTo>
                    <a:pt x="3999281" y="1046994"/>
                    <a:pt x="4000565" y="1046647"/>
                    <a:pt x="4001814" y="1046301"/>
                  </a:cubicBezTo>
                  <a:lnTo>
                    <a:pt x="4003688" y="1047305"/>
                  </a:lnTo>
                  <a:cubicBezTo>
                    <a:pt x="4003688" y="1047305"/>
                    <a:pt x="4003966" y="1047444"/>
                    <a:pt x="4004105" y="1047513"/>
                  </a:cubicBezTo>
                  <a:cubicBezTo>
                    <a:pt x="4002821" y="1047825"/>
                    <a:pt x="4001537" y="1048137"/>
                    <a:pt x="4000253" y="1048448"/>
                  </a:cubicBezTo>
                  <a:lnTo>
                    <a:pt x="3998171" y="1047444"/>
                  </a:lnTo>
                  <a:close/>
                  <a:moveTo>
                    <a:pt x="3928567" y="1010042"/>
                  </a:moveTo>
                  <a:cubicBezTo>
                    <a:pt x="3937311" y="1014060"/>
                    <a:pt x="3945361" y="1017869"/>
                    <a:pt x="3953168" y="1021644"/>
                  </a:cubicBezTo>
                  <a:lnTo>
                    <a:pt x="3953896" y="1027150"/>
                  </a:lnTo>
                  <a:cubicBezTo>
                    <a:pt x="3945916" y="1023652"/>
                    <a:pt x="3937623" y="1020120"/>
                    <a:pt x="3929191" y="1016622"/>
                  </a:cubicBezTo>
                  <a:lnTo>
                    <a:pt x="3928532" y="1010042"/>
                  </a:lnTo>
                  <a:close/>
                  <a:moveTo>
                    <a:pt x="3927317" y="997021"/>
                  </a:moveTo>
                  <a:cubicBezTo>
                    <a:pt x="3930649" y="998718"/>
                    <a:pt x="3934014" y="1000415"/>
                    <a:pt x="3937345" y="1002112"/>
                  </a:cubicBezTo>
                  <a:cubicBezTo>
                    <a:pt x="3934500" y="1002908"/>
                    <a:pt x="3931655" y="1003740"/>
                    <a:pt x="3928810" y="1004571"/>
                  </a:cubicBezTo>
                  <a:lnTo>
                    <a:pt x="3928012" y="1004190"/>
                  </a:lnTo>
                  <a:lnTo>
                    <a:pt x="3927317" y="996986"/>
                  </a:lnTo>
                  <a:close/>
                  <a:moveTo>
                    <a:pt x="3874125" y="971637"/>
                  </a:moveTo>
                  <a:cubicBezTo>
                    <a:pt x="3880371" y="974442"/>
                    <a:pt x="3886616" y="977316"/>
                    <a:pt x="3892828" y="980225"/>
                  </a:cubicBezTo>
                  <a:lnTo>
                    <a:pt x="3893382" y="988917"/>
                  </a:lnTo>
                  <a:cubicBezTo>
                    <a:pt x="3886374" y="985939"/>
                    <a:pt x="3878844" y="982857"/>
                    <a:pt x="3870482" y="979498"/>
                  </a:cubicBezTo>
                  <a:lnTo>
                    <a:pt x="3870239" y="972779"/>
                  </a:lnTo>
                  <a:lnTo>
                    <a:pt x="3871384" y="972433"/>
                  </a:lnTo>
                  <a:cubicBezTo>
                    <a:pt x="3872286" y="972156"/>
                    <a:pt x="3873223" y="971914"/>
                    <a:pt x="3874125" y="971637"/>
                  </a:cubicBezTo>
                  <a:close/>
                  <a:moveTo>
                    <a:pt x="3842480" y="957888"/>
                  </a:moveTo>
                  <a:cubicBezTo>
                    <a:pt x="3850426" y="961213"/>
                    <a:pt x="3857748" y="964329"/>
                    <a:pt x="3864722" y="967412"/>
                  </a:cubicBezTo>
                  <a:lnTo>
                    <a:pt x="3864791" y="969143"/>
                  </a:lnTo>
                  <a:cubicBezTo>
                    <a:pt x="3860905" y="970251"/>
                    <a:pt x="3856984" y="971429"/>
                    <a:pt x="3853063" y="972606"/>
                  </a:cubicBezTo>
                  <a:cubicBezTo>
                    <a:pt x="3849593" y="971256"/>
                    <a:pt x="3846124" y="969940"/>
                    <a:pt x="3842619" y="968624"/>
                  </a:cubicBezTo>
                  <a:lnTo>
                    <a:pt x="3842480" y="957888"/>
                  </a:lnTo>
                  <a:close/>
                  <a:moveTo>
                    <a:pt x="3664478" y="922668"/>
                  </a:moveTo>
                  <a:cubicBezTo>
                    <a:pt x="3656602" y="926962"/>
                    <a:pt x="3648795" y="931430"/>
                    <a:pt x="3641196" y="936070"/>
                  </a:cubicBezTo>
                  <a:cubicBezTo>
                    <a:pt x="3615797" y="932399"/>
                    <a:pt x="3589357" y="929387"/>
                    <a:pt x="3562500" y="927101"/>
                  </a:cubicBezTo>
                  <a:cubicBezTo>
                    <a:pt x="3570238" y="920867"/>
                    <a:pt x="3578045" y="914876"/>
                    <a:pt x="3585818" y="909231"/>
                  </a:cubicBezTo>
                  <a:cubicBezTo>
                    <a:pt x="3612362" y="912902"/>
                    <a:pt x="3638802" y="917404"/>
                    <a:pt x="3664478" y="922633"/>
                  </a:cubicBezTo>
                  <a:close/>
                  <a:moveTo>
                    <a:pt x="3442132" y="967100"/>
                  </a:moveTo>
                  <a:cubicBezTo>
                    <a:pt x="3439010" y="971221"/>
                    <a:pt x="3435956" y="975377"/>
                    <a:pt x="3432903" y="979567"/>
                  </a:cubicBezTo>
                  <a:lnTo>
                    <a:pt x="3432382" y="980294"/>
                  </a:lnTo>
                  <a:cubicBezTo>
                    <a:pt x="3415970" y="981195"/>
                    <a:pt x="3398829" y="982303"/>
                    <a:pt x="3381411" y="983550"/>
                  </a:cubicBezTo>
                  <a:cubicBezTo>
                    <a:pt x="3386442" y="975342"/>
                    <a:pt x="3391959" y="966615"/>
                    <a:pt x="3398204" y="956988"/>
                  </a:cubicBezTo>
                  <a:cubicBezTo>
                    <a:pt x="3416144" y="956260"/>
                    <a:pt x="3433944" y="955775"/>
                    <a:pt x="3451189" y="955498"/>
                  </a:cubicBezTo>
                  <a:cubicBezTo>
                    <a:pt x="3447892" y="959620"/>
                    <a:pt x="3444908" y="963429"/>
                    <a:pt x="3442132" y="967065"/>
                  </a:cubicBezTo>
                  <a:close/>
                  <a:moveTo>
                    <a:pt x="3374957" y="984034"/>
                  </a:moveTo>
                  <a:cubicBezTo>
                    <a:pt x="3359932" y="985143"/>
                    <a:pt x="3345151" y="986320"/>
                    <a:pt x="3330959" y="987498"/>
                  </a:cubicBezTo>
                  <a:cubicBezTo>
                    <a:pt x="3335574" y="978771"/>
                    <a:pt x="3340501" y="969628"/>
                    <a:pt x="3345984" y="959620"/>
                  </a:cubicBezTo>
                  <a:cubicBezTo>
                    <a:pt x="3362014" y="958684"/>
                    <a:pt x="3377039" y="957888"/>
                    <a:pt x="3391785" y="957265"/>
                  </a:cubicBezTo>
                  <a:cubicBezTo>
                    <a:pt x="3385644" y="966823"/>
                    <a:pt x="3380127" y="975584"/>
                    <a:pt x="3374991" y="984000"/>
                  </a:cubicBezTo>
                  <a:close/>
                  <a:moveTo>
                    <a:pt x="3307399" y="1021678"/>
                  </a:moveTo>
                  <a:lnTo>
                    <a:pt x="3270099" y="1025765"/>
                  </a:lnTo>
                  <a:cubicBezTo>
                    <a:pt x="3274540" y="1016137"/>
                    <a:pt x="3279016" y="1006441"/>
                    <a:pt x="3283527" y="996744"/>
                  </a:cubicBezTo>
                  <a:cubicBezTo>
                    <a:pt x="3296400" y="995567"/>
                    <a:pt x="3309238" y="994389"/>
                    <a:pt x="3322007" y="993316"/>
                  </a:cubicBezTo>
                  <a:cubicBezTo>
                    <a:pt x="3317080" y="1002770"/>
                    <a:pt x="3312222" y="1012224"/>
                    <a:pt x="3307399" y="1021678"/>
                  </a:cubicBezTo>
                  <a:close/>
                  <a:moveTo>
                    <a:pt x="3247892" y="1061192"/>
                  </a:moveTo>
                  <a:cubicBezTo>
                    <a:pt x="3236997" y="1062543"/>
                    <a:pt x="3226032" y="1063859"/>
                    <a:pt x="3215033" y="1065175"/>
                  </a:cubicBezTo>
                  <a:cubicBezTo>
                    <a:pt x="3219405" y="1055271"/>
                    <a:pt x="3223707" y="1045331"/>
                    <a:pt x="3227975" y="1035392"/>
                  </a:cubicBezTo>
                  <a:cubicBezTo>
                    <a:pt x="3239252" y="1034180"/>
                    <a:pt x="3250425" y="1032968"/>
                    <a:pt x="3261528" y="1031756"/>
                  </a:cubicBezTo>
                  <a:cubicBezTo>
                    <a:pt x="3256983" y="1041626"/>
                    <a:pt x="3252437" y="1051427"/>
                    <a:pt x="3247892" y="1061192"/>
                  </a:cubicBezTo>
                  <a:close/>
                  <a:moveTo>
                    <a:pt x="3213922" y="1131909"/>
                  </a:moveTo>
                  <a:cubicBezTo>
                    <a:pt x="3202229" y="1133606"/>
                    <a:pt x="3191681" y="1135026"/>
                    <a:pt x="3181861" y="1136273"/>
                  </a:cubicBezTo>
                  <a:cubicBezTo>
                    <a:pt x="3186753" y="1126437"/>
                    <a:pt x="3191681" y="1116256"/>
                    <a:pt x="3196504" y="1105936"/>
                  </a:cubicBezTo>
                  <a:cubicBezTo>
                    <a:pt x="3208093" y="1104516"/>
                    <a:pt x="3218676" y="1103165"/>
                    <a:pt x="3228704" y="1101815"/>
                  </a:cubicBezTo>
                  <a:cubicBezTo>
                    <a:pt x="3223430" y="1112724"/>
                    <a:pt x="3218572" y="1122628"/>
                    <a:pt x="3213922" y="1131909"/>
                  </a:cubicBezTo>
                  <a:close/>
                  <a:moveTo>
                    <a:pt x="3235470" y="1161450"/>
                  </a:moveTo>
                  <a:cubicBezTo>
                    <a:pt x="3224921" y="1163250"/>
                    <a:pt x="3213749" y="1165051"/>
                    <a:pt x="3201535" y="1166921"/>
                  </a:cubicBezTo>
                  <a:cubicBezTo>
                    <a:pt x="3206878" y="1156982"/>
                    <a:pt x="3212187" y="1146766"/>
                    <a:pt x="3217427" y="1136446"/>
                  </a:cubicBezTo>
                  <a:cubicBezTo>
                    <a:pt x="3228738" y="1134818"/>
                    <a:pt x="3240224" y="1133052"/>
                    <a:pt x="3251639" y="1131217"/>
                  </a:cubicBezTo>
                  <a:cubicBezTo>
                    <a:pt x="3245810" y="1142299"/>
                    <a:pt x="3240501" y="1152238"/>
                    <a:pt x="3235470" y="1161450"/>
                  </a:cubicBezTo>
                  <a:close/>
                  <a:moveTo>
                    <a:pt x="3214928" y="1197812"/>
                  </a:moveTo>
                  <a:cubicBezTo>
                    <a:pt x="3203686" y="1199786"/>
                    <a:pt x="3192340" y="1201656"/>
                    <a:pt x="3181167" y="1203318"/>
                  </a:cubicBezTo>
                  <a:cubicBezTo>
                    <a:pt x="3186823" y="1193656"/>
                    <a:pt x="3192548" y="1183475"/>
                    <a:pt x="3198586" y="1172428"/>
                  </a:cubicBezTo>
                  <a:cubicBezTo>
                    <a:pt x="3210695" y="1170627"/>
                    <a:pt x="3221799" y="1168861"/>
                    <a:pt x="3232416" y="1167060"/>
                  </a:cubicBezTo>
                  <a:cubicBezTo>
                    <a:pt x="3226622" y="1177553"/>
                    <a:pt x="3220758" y="1187873"/>
                    <a:pt x="3214928" y="1197812"/>
                  </a:cubicBezTo>
                  <a:close/>
                  <a:moveTo>
                    <a:pt x="3218468" y="1202279"/>
                  </a:moveTo>
                  <a:cubicBezTo>
                    <a:pt x="3230682" y="1200098"/>
                    <a:pt x="3242895" y="1197743"/>
                    <a:pt x="3254901" y="1195319"/>
                  </a:cubicBezTo>
                  <a:cubicBezTo>
                    <a:pt x="3248551" y="1205950"/>
                    <a:pt x="3242167" y="1216374"/>
                    <a:pt x="3235852" y="1226313"/>
                  </a:cubicBezTo>
                  <a:cubicBezTo>
                    <a:pt x="3223811" y="1228876"/>
                    <a:pt x="3211598" y="1231300"/>
                    <a:pt x="3199488" y="1233482"/>
                  </a:cubicBezTo>
                  <a:cubicBezTo>
                    <a:pt x="3205629" y="1223751"/>
                    <a:pt x="3211875" y="1213500"/>
                    <a:pt x="3218468" y="1202279"/>
                  </a:cubicBezTo>
                  <a:close/>
                  <a:moveTo>
                    <a:pt x="3330994" y="1147839"/>
                  </a:moveTo>
                  <a:cubicBezTo>
                    <a:pt x="3345741" y="1144653"/>
                    <a:pt x="3361355" y="1141190"/>
                    <a:pt x="3378531" y="1137277"/>
                  </a:cubicBezTo>
                  <a:cubicBezTo>
                    <a:pt x="3372181" y="1146731"/>
                    <a:pt x="3365900" y="1156186"/>
                    <a:pt x="3359689" y="1165571"/>
                  </a:cubicBezTo>
                  <a:cubicBezTo>
                    <a:pt x="3343243" y="1169830"/>
                    <a:pt x="3327941" y="1173640"/>
                    <a:pt x="3313159" y="1177172"/>
                  </a:cubicBezTo>
                  <a:cubicBezTo>
                    <a:pt x="3319162" y="1167371"/>
                    <a:pt x="3325095" y="1157571"/>
                    <a:pt x="3331029" y="1147805"/>
                  </a:cubicBezTo>
                  <a:close/>
                  <a:moveTo>
                    <a:pt x="3430994" y="1070577"/>
                  </a:moveTo>
                  <a:cubicBezTo>
                    <a:pt x="3454693" y="1066837"/>
                    <a:pt x="3474679" y="1063859"/>
                    <a:pt x="3493278" y="1061227"/>
                  </a:cubicBezTo>
                  <a:cubicBezTo>
                    <a:pt x="3492618" y="1061989"/>
                    <a:pt x="3491959" y="1062716"/>
                    <a:pt x="3491300" y="1063478"/>
                  </a:cubicBezTo>
                  <a:cubicBezTo>
                    <a:pt x="3485852" y="1069642"/>
                    <a:pt x="3480023" y="1076499"/>
                    <a:pt x="3472944" y="1084984"/>
                  </a:cubicBezTo>
                  <a:cubicBezTo>
                    <a:pt x="3453028" y="1088724"/>
                    <a:pt x="3432937" y="1092603"/>
                    <a:pt x="3412535" y="1096585"/>
                  </a:cubicBezTo>
                  <a:cubicBezTo>
                    <a:pt x="3418850" y="1087547"/>
                    <a:pt x="3425026" y="1078820"/>
                    <a:pt x="3430994" y="1070577"/>
                  </a:cubicBezTo>
                  <a:close/>
                  <a:moveTo>
                    <a:pt x="3527733" y="1032310"/>
                  </a:moveTo>
                  <a:cubicBezTo>
                    <a:pt x="3557435" y="1029713"/>
                    <a:pt x="3584777" y="1027981"/>
                    <a:pt x="3611078" y="1027046"/>
                  </a:cubicBezTo>
                  <a:cubicBezTo>
                    <a:pt x="3603236" y="1032899"/>
                    <a:pt x="3595603" y="1038821"/>
                    <a:pt x="3588351" y="1044708"/>
                  </a:cubicBezTo>
                  <a:cubicBezTo>
                    <a:pt x="3563160" y="1047098"/>
                    <a:pt x="3536338" y="1050214"/>
                    <a:pt x="3506532" y="1054301"/>
                  </a:cubicBezTo>
                  <a:cubicBezTo>
                    <a:pt x="3513368" y="1046890"/>
                    <a:pt x="3520481" y="1039513"/>
                    <a:pt x="3527733" y="1032275"/>
                  </a:cubicBezTo>
                  <a:close/>
                  <a:moveTo>
                    <a:pt x="3721279" y="1038994"/>
                  </a:moveTo>
                  <a:cubicBezTo>
                    <a:pt x="3717185" y="1038925"/>
                    <a:pt x="3713056" y="1038890"/>
                    <a:pt x="3708823" y="1038855"/>
                  </a:cubicBezTo>
                  <a:cubicBezTo>
                    <a:pt x="3715311" y="1035150"/>
                    <a:pt x="3721731" y="1031652"/>
                    <a:pt x="3727976" y="1028362"/>
                  </a:cubicBezTo>
                  <a:lnTo>
                    <a:pt x="3730301" y="1028501"/>
                  </a:lnTo>
                  <a:cubicBezTo>
                    <a:pt x="3762848" y="1030717"/>
                    <a:pt x="3796297" y="1034457"/>
                    <a:pt x="3829781" y="1039617"/>
                  </a:cubicBezTo>
                  <a:cubicBezTo>
                    <a:pt x="3825825" y="1041245"/>
                    <a:pt x="3821904" y="1042942"/>
                    <a:pt x="3817949" y="1044639"/>
                  </a:cubicBezTo>
                  <a:cubicBezTo>
                    <a:pt x="3785714" y="1041418"/>
                    <a:pt x="3753167" y="1039513"/>
                    <a:pt x="3721245" y="1038994"/>
                  </a:cubicBezTo>
                  <a:close/>
                  <a:moveTo>
                    <a:pt x="3838490" y="1041487"/>
                  </a:moveTo>
                  <a:lnTo>
                    <a:pt x="3838594" y="1046890"/>
                  </a:lnTo>
                  <a:cubicBezTo>
                    <a:pt x="3835159" y="1046474"/>
                    <a:pt x="3831724" y="1046093"/>
                    <a:pt x="3828289" y="1045747"/>
                  </a:cubicBezTo>
                  <a:cubicBezTo>
                    <a:pt x="3831689" y="1044327"/>
                    <a:pt x="3835090" y="1042907"/>
                    <a:pt x="3838490" y="1041522"/>
                  </a:cubicBezTo>
                  <a:close/>
                  <a:moveTo>
                    <a:pt x="3954660" y="1060396"/>
                  </a:moveTo>
                  <a:cubicBezTo>
                    <a:pt x="3954660" y="1060396"/>
                    <a:pt x="3954833" y="1060327"/>
                    <a:pt x="3954937" y="1060327"/>
                  </a:cubicBezTo>
                  <a:lnTo>
                    <a:pt x="3956741" y="1059738"/>
                  </a:lnTo>
                  <a:lnTo>
                    <a:pt x="3957227" y="1059876"/>
                  </a:lnTo>
                  <a:lnTo>
                    <a:pt x="3955076" y="1060500"/>
                  </a:lnTo>
                  <a:lnTo>
                    <a:pt x="3954660" y="1060396"/>
                  </a:lnTo>
                  <a:close/>
                  <a:moveTo>
                    <a:pt x="3986131" y="1063790"/>
                  </a:moveTo>
                  <a:cubicBezTo>
                    <a:pt x="3986339" y="1063755"/>
                    <a:pt x="3986513" y="1063721"/>
                    <a:pt x="3986721" y="1063651"/>
                  </a:cubicBezTo>
                  <a:lnTo>
                    <a:pt x="3987797" y="1063409"/>
                  </a:lnTo>
                  <a:lnTo>
                    <a:pt x="3988213" y="1063582"/>
                  </a:lnTo>
                  <a:lnTo>
                    <a:pt x="3986478" y="1063894"/>
                  </a:lnTo>
                  <a:lnTo>
                    <a:pt x="3986131" y="1063790"/>
                  </a:lnTo>
                  <a:close/>
                  <a:moveTo>
                    <a:pt x="4022703" y="1050838"/>
                  </a:moveTo>
                  <a:lnTo>
                    <a:pt x="4022321" y="1049141"/>
                  </a:lnTo>
                  <a:lnTo>
                    <a:pt x="4023050" y="1049557"/>
                  </a:lnTo>
                  <a:cubicBezTo>
                    <a:pt x="4023570" y="1049868"/>
                    <a:pt x="4024091" y="1050145"/>
                    <a:pt x="4024611" y="1050457"/>
                  </a:cubicBezTo>
                  <a:cubicBezTo>
                    <a:pt x="4023987" y="1050561"/>
                    <a:pt x="4023362" y="1050699"/>
                    <a:pt x="4022738" y="1050803"/>
                  </a:cubicBezTo>
                  <a:close/>
                  <a:moveTo>
                    <a:pt x="3990815" y="1040483"/>
                  </a:moveTo>
                  <a:cubicBezTo>
                    <a:pt x="3992030" y="1041106"/>
                    <a:pt x="3993209" y="1041730"/>
                    <a:pt x="3994424" y="1042388"/>
                  </a:cubicBezTo>
                  <a:cubicBezTo>
                    <a:pt x="3993383" y="1042699"/>
                    <a:pt x="3992307" y="1042976"/>
                    <a:pt x="3991232" y="1043288"/>
                  </a:cubicBezTo>
                  <a:lnTo>
                    <a:pt x="3990746" y="1040518"/>
                  </a:lnTo>
                  <a:lnTo>
                    <a:pt x="3990815" y="1040518"/>
                  </a:lnTo>
                  <a:close/>
                  <a:moveTo>
                    <a:pt x="3980094" y="1038925"/>
                  </a:moveTo>
                  <a:cubicBezTo>
                    <a:pt x="3973293" y="1035773"/>
                    <a:pt x="3966457" y="1032691"/>
                    <a:pt x="3959622" y="1029644"/>
                  </a:cubicBezTo>
                  <a:lnTo>
                    <a:pt x="3958927" y="1024414"/>
                  </a:lnTo>
                  <a:cubicBezTo>
                    <a:pt x="3967498" y="1028605"/>
                    <a:pt x="3976173" y="1032968"/>
                    <a:pt x="3984778" y="1037366"/>
                  </a:cubicBezTo>
                  <a:cubicBezTo>
                    <a:pt x="3983216" y="1037886"/>
                    <a:pt x="3981655" y="1038405"/>
                    <a:pt x="3980094" y="1038890"/>
                  </a:cubicBezTo>
                  <a:close/>
                  <a:moveTo>
                    <a:pt x="3935437" y="1007618"/>
                  </a:moveTo>
                  <a:cubicBezTo>
                    <a:pt x="3938143" y="1006822"/>
                    <a:pt x="3940815" y="1006060"/>
                    <a:pt x="3943522" y="1005298"/>
                  </a:cubicBezTo>
                  <a:lnTo>
                    <a:pt x="3945603" y="1006372"/>
                  </a:lnTo>
                  <a:cubicBezTo>
                    <a:pt x="3947581" y="1007410"/>
                    <a:pt x="3949594" y="1008449"/>
                    <a:pt x="3951571" y="1009488"/>
                  </a:cubicBezTo>
                  <a:lnTo>
                    <a:pt x="3952369" y="1015618"/>
                  </a:lnTo>
                  <a:cubicBezTo>
                    <a:pt x="3946957" y="1013021"/>
                    <a:pt x="3941370" y="1010389"/>
                    <a:pt x="3935437" y="1007618"/>
                  </a:cubicBezTo>
                  <a:close/>
                  <a:moveTo>
                    <a:pt x="3950773" y="1003324"/>
                  </a:moveTo>
                  <a:lnTo>
                    <a:pt x="3950773" y="1003324"/>
                  </a:lnTo>
                  <a:cubicBezTo>
                    <a:pt x="3950773" y="1003324"/>
                    <a:pt x="3950773" y="1003324"/>
                    <a:pt x="3950773" y="1003324"/>
                  </a:cubicBezTo>
                  <a:lnTo>
                    <a:pt x="3950773" y="1003324"/>
                  </a:lnTo>
                  <a:close/>
                  <a:moveTo>
                    <a:pt x="3922425" y="1001662"/>
                  </a:moveTo>
                  <a:cubicBezTo>
                    <a:pt x="3913820" y="997748"/>
                    <a:pt x="3906082" y="994355"/>
                    <a:pt x="3898900" y="991238"/>
                  </a:cubicBezTo>
                  <a:lnTo>
                    <a:pt x="3898345" y="982822"/>
                  </a:lnTo>
                  <a:cubicBezTo>
                    <a:pt x="3905978" y="986459"/>
                    <a:pt x="3913785" y="990268"/>
                    <a:pt x="3921696" y="994181"/>
                  </a:cubicBezTo>
                  <a:lnTo>
                    <a:pt x="3922425" y="1001627"/>
                  </a:lnTo>
                  <a:close/>
                  <a:moveTo>
                    <a:pt x="3892481" y="974442"/>
                  </a:moveTo>
                  <a:cubicBezTo>
                    <a:pt x="3888907" y="972779"/>
                    <a:pt x="3885367" y="971152"/>
                    <a:pt x="3881759" y="969524"/>
                  </a:cubicBezTo>
                  <a:cubicBezTo>
                    <a:pt x="3885159" y="968624"/>
                    <a:pt x="3888594" y="967758"/>
                    <a:pt x="3891995" y="966927"/>
                  </a:cubicBezTo>
                  <a:lnTo>
                    <a:pt x="3892481" y="974442"/>
                  </a:lnTo>
                  <a:close/>
                  <a:moveTo>
                    <a:pt x="3864514" y="961801"/>
                  </a:moveTo>
                  <a:cubicBezTo>
                    <a:pt x="3857539" y="958754"/>
                    <a:pt x="3850288" y="955672"/>
                    <a:pt x="3842411" y="952382"/>
                  </a:cubicBezTo>
                  <a:lnTo>
                    <a:pt x="3842064" y="924815"/>
                  </a:lnTo>
                  <a:cubicBezTo>
                    <a:pt x="3849073" y="923188"/>
                    <a:pt x="3856117" y="921664"/>
                    <a:pt x="3862987" y="920279"/>
                  </a:cubicBezTo>
                  <a:lnTo>
                    <a:pt x="3864514" y="961801"/>
                  </a:lnTo>
                  <a:close/>
                  <a:moveTo>
                    <a:pt x="3836686" y="920833"/>
                  </a:moveTo>
                  <a:cubicBezTo>
                    <a:pt x="3822113" y="924365"/>
                    <a:pt x="3807331" y="928452"/>
                    <a:pt x="3792723" y="933023"/>
                  </a:cubicBezTo>
                  <a:cubicBezTo>
                    <a:pt x="3767150" y="923707"/>
                    <a:pt x="3741751" y="915465"/>
                    <a:pt x="3717255" y="908469"/>
                  </a:cubicBezTo>
                  <a:cubicBezTo>
                    <a:pt x="3714756" y="907742"/>
                    <a:pt x="3712223" y="907049"/>
                    <a:pt x="3709690" y="906391"/>
                  </a:cubicBezTo>
                  <a:cubicBezTo>
                    <a:pt x="3724368" y="900158"/>
                    <a:pt x="3739114" y="894755"/>
                    <a:pt x="3753479" y="890392"/>
                  </a:cubicBezTo>
                  <a:cubicBezTo>
                    <a:pt x="3781342" y="881942"/>
                    <a:pt x="3809066" y="875501"/>
                    <a:pt x="3835992" y="871241"/>
                  </a:cubicBezTo>
                  <a:cubicBezTo>
                    <a:pt x="3836235" y="887933"/>
                    <a:pt x="3836443" y="904452"/>
                    <a:pt x="3836651" y="920833"/>
                  </a:cubicBezTo>
                  <a:close/>
                  <a:moveTo>
                    <a:pt x="3694666" y="907500"/>
                  </a:moveTo>
                  <a:cubicBezTo>
                    <a:pt x="3686998" y="911032"/>
                    <a:pt x="3679190" y="914876"/>
                    <a:pt x="3671418" y="918963"/>
                  </a:cubicBezTo>
                  <a:cubicBezTo>
                    <a:pt x="3645429" y="913526"/>
                    <a:pt x="3618642" y="908850"/>
                    <a:pt x="3591716" y="905006"/>
                  </a:cubicBezTo>
                  <a:cubicBezTo>
                    <a:pt x="3599419" y="899569"/>
                    <a:pt x="3607331" y="894271"/>
                    <a:pt x="3615380" y="889249"/>
                  </a:cubicBezTo>
                  <a:cubicBezTo>
                    <a:pt x="3642168" y="894513"/>
                    <a:pt x="3668816" y="900643"/>
                    <a:pt x="3694701" y="907500"/>
                  </a:cubicBezTo>
                  <a:close/>
                  <a:moveTo>
                    <a:pt x="3555075" y="926512"/>
                  </a:moveTo>
                  <a:cubicBezTo>
                    <a:pt x="3532833" y="924746"/>
                    <a:pt x="3509759" y="923430"/>
                    <a:pt x="3486442" y="922599"/>
                  </a:cubicBezTo>
                  <a:cubicBezTo>
                    <a:pt x="3493382" y="915188"/>
                    <a:pt x="3500634" y="907811"/>
                    <a:pt x="3508059" y="900712"/>
                  </a:cubicBezTo>
                  <a:cubicBezTo>
                    <a:pt x="3531133" y="902582"/>
                    <a:pt x="3554797" y="905110"/>
                    <a:pt x="3578496" y="908262"/>
                  </a:cubicBezTo>
                  <a:cubicBezTo>
                    <a:pt x="3570585" y="914080"/>
                    <a:pt x="3562743" y="920209"/>
                    <a:pt x="3555075" y="926512"/>
                  </a:cubicBezTo>
                  <a:close/>
                  <a:moveTo>
                    <a:pt x="3324748" y="988052"/>
                  </a:moveTo>
                  <a:cubicBezTo>
                    <a:pt x="3311875" y="989160"/>
                    <a:pt x="3298933" y="990303"/>
                    <a:pt x="3285956" y="991515"/>
                  </a:cubicBezTo>
                  <a:cubicBezTo>
                    <a:pt x="3290432" y="981922"/>
                    <a:pt x="3294942" y="972329"/>
                    <a:pt x="3299523" y="962702"/>
                  </a:cubicBezTo>
                  <a:cubicBezTo>
                    <a:pt x="3313298" y="961697"/>
                    <a:pt x="3326830" y="960797"/>
                    <a:pt x="3339807" y="960000"/>
                  </a:cubicBezTo>
                  <a:cubicBezTo>
                    <a:pt x="3334290" y="970078"/>
                    <a:pt x="3329363" y="979290"/>
                    <a:pt x="3324748" y="988052"/>
                  </a:cubicBezTo>
                  <a:close/>
                  <a:moveTo>
                    <a:pt x="3264616" y="1025038"/>
                  </a:moveTo>
                  <a:lnTo>
                    <a:pt x="3263957" y="1026457"/>
                  </a:lnTo>
                  <a:cubicBezTo>
                    <a:pt x="3252784" y="1027670"/>
                    <a:pt x="3241542" y="1028916"/>
                    <a:pt x="3230196" y="1030128"/>
                  </a:cubicBezTo>
                  <a:cubicBezTo>
                    <a:pt x="3234429" y="1020258"/>
                    <a:pt x="3238593" y="1010389"/>
                    <a:pt x="3242756" y="1000553"/>
                  </a:cubicBezTo>
                  <a:cubicBezTo>
                    <a:pt x="3254346" y="999445"/>
                    <a:pt x="3265900" y="998372"/>
                    <a:pt x="3277420" y="997298"/>
                  </a:cubicBezTo>
                  <a:cubicBezTo>
                    <a:pt x="3273117" y="1006579"/>
                    <a:pt x="3268850" y="1015826"/>
                    <a:pt x="3264616" y="1025038"/>
                  </a:cubicBezTo>
                  <a:close/>
                  <a:moveTo>
                    <a:pt x="3208995" y="1065902"/>
                  </a:moveTo>
                  <a:lnTo>
                    <a:pt x="3205039" y="1066352"/>
                  </a:lnTo>
                  <a:cubicBezTo>
                    <a:pt x="3198620" y="1067114"/>
                    <a:pt x="3192166" y="1067842"/>
                    <a:pt x="3185713" y="1068569"/>
                  </a:cubicBezTo>
                  <a:cubicBezTo>
                    <a:pt x="3183527" y="1068811"/>
                    <a:pt x="3181341" y="1069054"/>
                    <a:pt x="3179155" y="1069261"/>
                  </a:cubicBezTo>
                  <a:lnTo>
                    <a:pt x="3178357" y="1069331"/>
                  </a:lnTo>
                  <a:cubicBezTo>
                    <a:pt x="3182486" y="1059738"/>
                    <a:pt x="3186719" y="1049626"/>
                    <a:pt x="3190952" y="1039306"/>
                  </a:cubicBezTo>
                  <a:lnTo>
                    <a:pt x="3191264" y="1039306"/>
                  </a:lnTo>
                  <a:cubicBezTo>
                    <a:pt x="3201500" y="1038232"/>
                    <a:pt x="3211736" y="1037124"/>
                    <a:pt x="3221972" y="1036050"/>
                  </a:cubicBezTo>
                  <a:cubicBezTo>
                    <a:pt x="3217670" y="1046059"/>
                    <a:pt x="3213367" y="1055998"/>
                    <a:pt x="3208995" y="1065902"/>
                  </a:cubicBezTo>
                  <a:close/>
                  <a:moveTo>
                    <a:pt x="3195220" y="1167856"/>
                  </a:moveTo>
                  <a:cubicBezTo>
                    <a:pt x="3187101" y="1169068"/>
                    <a:pt x="3179016" y="1170246"/>
                    <a:pt x="3170827" y="1171319"/>
                  </a:cubicBezTo>
                  <a:cubicBezTo>
                    <a:pt x="3168329" y="1171666"/>
                    <a:pt x="3165796" y="1171977"/>
                    <a:pt x="3163193" y="1172289"/>
                  </a:cubicBezTo>
                  <a:cubicBezTo>
                    <a:pt x="3168468" y="1162592"/>
                    <a:pt x="3173811" y="1152342"/>
                    <a:pt x="3179189" y="1141675"/>
                  </a:cubicBezTo>
                  <a:cubicBezTo>
                    <a:pt x="3189044" y="1140428"/>
                    <a:pt x="3199314" y="1139043"/>
                    <a:pt x="3211181" y="1137381"/>
                  </a:cubicBezTo>
                  <a:cubicBezTo>
                    <a:pt x="3205942" y="1147736"/>
                    <a:pt x="3200563" y="1157952"/>
                    <a:pt x="3195255" y="1167856"/>
                  </a:cubicBezTo>
                  <a:close/>
                  <a:moveTo>
                    <a:pt x="3151778" y="1241032"/>
                  </a:moveTo>
                  <a:cubicBezTo>
                    <a:pt x="3140813" y="1242521"/>
                    <a:pt x="3129814" y="1243733"/>
                    <a:pt x="3119023" y="1244703"/>
                  </a:cubicBezTo>
                  <a:cubicBezTo>
                    <a:pt x="3120758" y="1242244"/>
                    <a:pt x="3122458" y="1239750"/>
                    <a:pt x="3124158" y="1237222"/>
                  </a:cubicBezTo>
                  <a:cubicBezTo>
                    <a:pt x="3128877" y="1230158"/>
                    <a:pt x="3133769" y="1222504"/>
                    <a:pt x="3139113" y="1213846"/>
                  </a:cubicBezTo>
                  <a:cubicBezTo>
                    <a:pt x="3148898" y="1212807"/>
                    <a:pt x="3157919" y="1211699"/>
                    <a:pt x="3166629" y="1210487"/>
                  </a:cubicBezTo>
                  <a:cubicBezTo>
                    <a:pt x="3168225" y="1210279"/>
                    <a:pt x="3169855" y="1210037"/>
                    <a:pt x="3171452" y="1209794"/>
                  </a:cubicBezTo>
                  <a:cubicBezTo>
                    <a:pt x="3165206" y="1220218"/>
                    <a:pt x="3158579" y="1230712"/>
                    <a:pt x="3151778" y="1241032"/>
                  </a:cubicBezTo>
                  <a:close/>
                  <a:moveTo>
                    <a:pt x="3074817" y="1247369"/>
                  </a:moveTo>
                  <a:cubicBezTo>
                    <a:pt x="3064928" y="1247681"/>
                    <a:pt x="3054727" y="1247819"/>
                    <a:pt x="3044422" y="1247750"/>
                  </a:cubicBezTo>
                  <a:cubicBezTo>
                    <a:pt x="3051778" y="1238227"/>
                    <a:pt x="3058925" y="1228426"/>
                    <a:pt x="3065657" y="1218556"/>
                  </a:cubicBezTo>
                  <a:cubicBezTo>
                    <a:pt x="3075823" y="1218314"/>
                    <a:pt x="3085886" y="1217933"/>
                    <a:pt x="3095636" y="1217379"/>
                  </a:cubicBezTo>
                  <a:cubicBezTo>
                    <a:pt x="3088870" y="1227733"/>
                    <a:pt x="3081861" y="1237811"/>
                    <a:pt x="3074817" y="1247369"/>
                  </a:cubicBezTo>
                  <a:close/>
                  <a:moveTo>
                    <a:pt x="3046920" y="1184964"/>
                  </a:moveTo>
                  <a:cubicBezTo>
                    <a:pt x="3040605" y="1194903"/>
                    <a:pt x="3034081" y="1204565"/>
                    <a:pt x="3027524" y="1213708"/>
                  </a:cubicBezTo>
                  <a:cubicBezTo>
                    <a:pt x="3017947" y="1213569"/>
                    <a:pt x="3008301" y="1213258"/>
                    <a:pt x="2998793" y="1212877"/>
                  </a:cubicBezTo>
                  <a:cubicBezTo>
                    <a:pt x="3005663" y="1203734"/>
                    <a:pt x="3012256" y="1194349"/>
                    <a:pt x="3018502" y="1184964"/>
                  </a:cubicBezTo>
                  <a:cubicBezTo>
                    <a:pt x="3027766" y="1185068"/>
                    <a:pt x="3037308" y="1185068"/>
                    <a:pt x="3046920" y="1184964"/>
                  </a:cubicBezTo>
                  <a:close/>
                  <a:moveTo>
                    <a:pt x="3012395" y="1184860"/>
                  </a:moveTo>
                  <a:cubicBezTo>
                    <a:pt x="3006045" y="1194280"/>
                    <a:pt x="2999383" y="1203595"/>
                    <a:pt x="2992548" y="1212565"/>
                  </a:cubicBezTo>
                  <a:cubicBezTo>
                    <a:pt x="2983249" y="1212115"/>
                    <a:pt x="2973741" y="1211526"/>
                    <a:pt x="2964269" y="1210833"/>
                  </a:cubicBezTo>
                  <a:cubicBezTo>
                    <a:pt x="2971000" y="1202314"/>
                    <a:pt x="2977697" y="1193310"/>
                    <a:pt x="2984220" y="1184064"/>
                  </a:cubicBezTo>
                  <a:cubicBezTo>
                    <a:pt x="2993797" y="1184445"/>
                    <a:pt x="3003269" y="1184722"/>
                    <a:pt x="3012395" y="1184860"/>
                  </a:cubicBezTo>
                  <a:close/>
                  <a:moveTo>
                    <a:pt x="2932312" y="1240270"/>
                  </a:moveTo>
                  <a:cubicBezTo>
                    <a:pt x="2923290" y="1239162"/>
                    <a:pt x="2913991" y="1237880"/>
                    <a:pt x="2904657" y="1236495"/>
                  </a:cubicBezTo>
                  <a:cubicBezTo>
                    <a:pt x="2912013" y="1228772"/>
                    <a:pt x="2919265" y="1220703"/>
                    <a:pt x="2926239" y="1212426"/>
                  </a:cubicBezTo>
                  <a:cubicBezTo>
                    <a:pt x="2935747" y="1213431"/>
                    <a:pt x="2945150" y="1214296"/>
                    <a:pt x="2954275" y="1215058"/>
                  </a:cubicBezTo>
                  <a:cubicBezTo>
                    <a:pt x="2947197" y="1223682"/>
                    <a:pt x="2939841" y="1232132"/>
                    <a:pt x="2932312" y="1240270"/>
                  </a:cubicBezTo>
                  <a:close/>
                  <a:moveTo>
                    <a:pt x="2898411" y="1235560"/>
                  </a:moveTo>
                  <a:cubicBezTo>
                    <a:pt x="2889529" y="1234209"/>
                    <a:pt x="2880438" y="1232686"/>
                    <a:pt x="2871347" y="1231093"/>
                  </a:cubicBezTo>
                  <a:cubicBezTo>
                    <a:pt x="2878564" y="1223751"/>
                    <a:pt x="2885642" y="1216167"/>
                    <a:pt x="2892443" y="1208513"/>
                  </a:cubicBezTo>
                  <a:cubicBezTo>
                    <a:pt x="2901708" y="1209691"/>
                    <a:pt x="2910972" y="1210799"/>
                    <a:pt x="2920063" y="1211803"/>
                  </a:cubicBezTo>
                  <a:cubicBezTo>
                    <a:pt x="2913193" y="1219768"/>
                    <a:pt x="2905906" y="1227768"/>
                    <a:pt x="2898411" y="1235560"/>
                  </a:cubicBezTo>
                  <a:close/>
                  <a:moveTo>
                    <a:pt x="2865136" y="1229984"/>
                  </a:moveTo>
                  <a:cubicBezTo>
                    <a:pt x="2856392" y="1228426"/>
                    <a:pt x="2847509" y="1226729"/>
                    <a:pt x="2838626" y="1224963"/>
                  </a:cubicBezTo>
                  <a:cubicBezTo>
                    <a:pt x="2845566" y="1218106"/>
                    <a:pt x="2852402" y="1211007"/>
                    <a:pt x="2858994" y="1203838"/>
                  </a:cubicBezTo>
                  <a:cubicBezTo>
                    <a:pt x="2867981" y="1205188"/>
                    <a:pt x="2877141" y="1206470"/>
                    <a:pt x="2886198" y="1207682"/>
                  </a:cubicBezTo>
                  <a:cubicBezTo>
                    <a:pt x="2879431" y="1215232"/>
                    <a:pt x="2872353" y="1222712"/>
                    <a:pt x="2865136" y="1229984"/>
                  </a:cubicBezTo>
                  <a:close/>
                  <a:moveTo>
                    <a:pt x="2828148" y="1227976"/>
                  </a:moveTo>
                  <a:cubicBezTo>
                    <a:pt x="2821381" y="1234486"/>
                    <a:pt x="2814407" y="1240928"/>
                    <a:pt x="2807398" y="1247092"/>
                  </a:cubicBezTo>
                  <a:cubicBezTo>
                    <a:pt x="2799313" y="1245014"/>
                    <a:pt x="2791020" y="1242763"/>
                    <a:pt x="2782589" y="1240443"/>
                  </a:cubicBezTo>
                  <a:cubicBezTo>
                    <a:pt x="2789355" y="1234452"/>
                    <a:pt x="2795947" y="1228426"/>
                    <a:pt x="2802193" y="1222435"/>
                  </a:cubicBezTo>
                  <a:cubicBezTo>
                    <a:pt x="2810937" y="1224340"/>
                    <a:pt x="2819612" y="1226210"/>
                    <a:pt x="2828148" y="1227941"/>
                  </a:cubicBezTo>
                  <a:close/>
                  <a:moveTo>
                    <a:pt x="2802783" y="1251109"/>
                  </a:moveTo>
                  <a:cubicBezTo>
                    <a:pt x="2795947" y="1257031"/>
                    <a:pt x="2789043" y="1262780"/>
                    <a:pt x="2782172" y="1268252"/>
                  </a:cubicBezTo>
                  <a:cubicBezTo>
                    <a:pt x="2774504" y="1265793"/>
                    <a:pt x="2766662" y="1263230"/>
                    <a:pt x="2758751" y="1260598"/>
                  </a:cubicBezTo>
                  <a:cubicBezTo>
                    <a:pt x="2765170" y="1255404"/>
                    <a:pt x="2771624" y="1249967"/>
                    <a:pt x="2778009" y="1244426"/>
                  </a:cubicBezTo>
                  <a:cubicBezTo>
                    <a:pt x="2786405" y="1246746"/>
                    <a:pt x="2794698" y="1248997"/>
                    <a:pt x="2802748" y="1251109"/>
                  </a:cubicBezTo>
                  <a:close/>
                  <a:moveTo>
                    <a:pt x="2725267" y="1279784"/>
                  </a:moveTo>
                  <a:cubicBezTo>
                    <a:pt x="2719716" y="1283836"/>
                    <a:pt x="2713817" y="1287991"/>
                    <a:pt x="2707675" y="1292182"/>
                  </a:cubicBezTo>
                  <a:cubicBezTo>
                    <a:pt x="2701083" y="1289134"/>
                    <a:pt x="2694490" y="1286052"/>
                    <a:pt x="2687897" y="1282935"/>
                  </a:cubicBezTo>
                  <a:cubicBezTo>
                    <a:pt x="2693276" y="1279091"/>
                    <a:pt x="2698688" y="1275143"/>
                    <a:pt x="2703963" y="1271161"/>
                  </a:cubicBezTo>
                  <a:cubicBezTo>
                    <a:pt x="2711041" y="1274070"/>
                    <a:pt x="2718154" y="1276944"/>
                    <a:pt x="2725232" y="1279784"/>
                  </a:cubicBezTo>
                  <a:close/>
                  <a:moveTo>
                    <a:pt x="2686301" y="1306346"/>
                  </a:moveTo>
                  <a:cubicBezTo>
                    <a:pt x="2680264" y="1303125"/>
                    <a:pt x="2674226" y="1299905"/>
                    <a:pt x="2668223" y="1296649"/>
                  </a:cubicBezTo>
                  <a:cubicBezTo>
                    <a:pt x="2673185" y="1293290"/>
                    <a:pt x="2678216" y="1289792"/>
                    <a:pt x="2683178" y="1286295"/>
                  </a:cubicBezTo>
                  <a:cubicBezTo>
                    <a:pt x="2689598" y="1289342"/>
                    <a:pt x="2696121" y="1292424"/>
                    <a:pt x="2702748" y="1295506"/>
                  </a:cubicBezTo>
                  <a:cubicBezTo>
                    <a:pt x="2697300" y="1299177"/>
                    <a:pt x="2691784" y="1302814"/>
                    <a:pt x="2686301" y="1306311"/>
                  </a:cubicBezTo>
                  <a:close/>
                  <a:moveTo>
                    <a:pt x="2687897" y="1331869"/>
                  </a:moveTo>
                  <a:cubicBezTo>
                    <a:pt x="2682242" y="1328544"/>
                    <a:pt x="2676620" y="1325220"/>
                    <a:pt x="2671034" y="1321861"/>
                  </a:cubicBezTo>
                  <a:cubicBezTo>
                    <a:pt x="2676100" y="1318813"/>
                    <a:pt x="2681200" y="1315627"/>
                    <a:pt x="2686544" y="1312268"/>
                  </a:cubicBezTo>
                  <a:cubicBezTo>
                    <a:pt x="2692651" y="1315523"/>
                    <a:pt x="2698827" y="1318744"/>
                    <a:pt x="2704969" y="1321930"/>
                  </a:cubicBezTo>
                  <a:cubicBezTo>
                    <a:pt x="2699382" y="1325289"/>
                    <a:pt x="2693657" y="1328648"/>
                    <a:pt x="2687897" y="1331869"/>
                  </a:cubicBezTo>
                  <a:close/>
                  <a:moveTo>
                    <a:pt x="2704622" y="1347418"/>
                  </a:moveTo>
                  <a:cubicBezTo>
                    <a:pt x="2698862" y="1350397"/>
                    <a:pt x="2692928" y="1353340"/>
                    <a:pt x="2686891" y="1356249"/>
                  </a:cubicBezTo>
                  <a:cubicBezTo>
                    <a:pt x="2681825" y="1352994"/>
                    <a:pt x="2676829" y="1349704"/>
                    <a:pt x="2671867" y="1346414"/>
                  </a:cubicBezTo>
                  <a:cubicBezTo>
                    <a:pt x="2677210" y="1343609"/>
                    <a:pt x="2682554" y="1340665"/>
                    <a:pt x="2687863" y="1337687"/>
                  </a:cubicBezTo>
                  <a:cubicBezTo>
                    <a:pt x="2693414" y="1340942"/>
                    <a:pt x="2699001" y="1344163"/>
                    <a:pt x="2704622" y="1347384"/>
                  </a:cubicBezTo>
                  <a:close/>
                  <a:moveTo>
                    <a:pt x="2701742" y="1371764"/>
                  </a:moveTo>
                  <a:cubicBezTo>
                    <a:pt x="2696051" y="1374223"/>
                    <a:pt x="2690049" y="1376682"/>
                    <a:pt x="2683560" y="1379244"/>
                  </a:cubicBezTo>
                  <a:cubicBezTo>
                    <a:pt x="2679049" y="1376058"/>
                    <a:pt x="2674573" y="1372872"/>
                    <a:pt x="2670097" y="1369652"/>
                  </a:cubicBezTo>
                  <a:cubicBezTo>
                    <a:pt x="2675892" y="1367089"/>
                    <a:pt x="2681270" y="1364595"/>
                    <a:pt x="2686509" y="1362102"/>
                  </a:cubicBezTo>
                  <a:cubicBezTo>
                    <a:pt x="2691541" y="1365323"/>
                    <a:pt x="2696606" y="1368543"/>
                    <a:pt x="2701742" y="1371799"/>
                  </a:cubicBezTo>
                  <a:close/>
                  <a:moveTo>
                    <a:pt x="2909411" y="1371729"/>
                  </a:moveTo>
                  <a:cubicBezTo>
                    <a:pt x="2918744" y="1373980"/>
                    <a:pt x="2928078" y="1376024"/>
                    <a:pt x="2937273" y="1377824"/>
                  </a:cubicBezTo>
                  <a:cubicBezTo>
                    <a:pt x="2926690" y="1384681"/>
                    <a:pt x="2915275" y="1391504"/>
                    <a:pt x="2903304" y="1398084"/>
                  </a:cubicBezTo>
                  <a:cubicBezTo>
                    <a:pt x="2894907" y="1395798"/>
                    <a:pt x="2886371" y="1393270"/>
                    <a:pt x="2877905" y="1390603"/>
                  </a:cubicBezTo>
                  <a:cubicBezTo>
                    <a:pt x="2888418" y="1384751"/>
                    <a:pt x="2899001" y="1378413"/>
                    <a:pt x="2909376" y="1371729"/>
                  </a:cubicBezTo>
                  <a:close/>
                  <a:moveTo>
                    <a:pt x="2950320" y="1375054"/>
                  </a:moveTo>
                  <a:cubicBezTo>
                    <a:pt x="2961562" y="1367366"/>
                    <a:pt x="2972319" y="1359366"/>
                    <a:pt x="2982416" y="1351228"/>
                  </a:cubicBezTo>
                  <a:cubicBezTo>
                    <a:pt x="2993484" y="1352475"/>
                    <a:pt x="3003894" y="1353444"/>
                    <a:pt x="3014095" y="1354068"/>
                  </a:cubicBezTo>
                  <a:cubicBezTo>
                    <a:pt x="3003512" y="1362898"/>
                    <a:pt x="2992235" y="1371522"/>
                    <a:pt x="2980542" y="1379695"/>
                  </a:cubicBezTo>
                  <a:cubicBezTo>
                    <a:pt x="2970792" y="1378448"/>
                    <a:pt x="2960660" y="1376855"/>
                    <a:pt x="2950320" y="1375019"/>
                  </a:cubicBezTo>
                  <a:close/>
                  <a:moveTo>
                    <a:pt x="3097648" y="1319437"/>
                  </a:moveTo>
                  <a:cubicBezTo>
                    <a:pt x="3109550" y="1318605"/>
                    <a:pt x="3121278" y="1317428"/>
                    <a:pt x="3132520" y="1316008"/>
                  </a:cubicBezTo>
                  <a:cubicBezTo>
                    <a:pt x="3122944" y="1327194"/>
                    <a:pt x="3113089" y="1337964"/>
                    <a:pt x="3103096" y="1348007"/>
                  </a:cubicBezTo>
                  <a:cubicBezTo>
                    <a:pt x="3091264" y="1349081"/>
                    <a:pt x="3079362" y="1349773"/>
                    <a:pt x="3067669" y="1350085"/>
                  </a:cubicBezTo>
                  <a:cubicBezTo>
                    <a:pt x="3078079" y="1340250"/>
                    <a:pt x="3088141" y="1329964"/>
                    <a:pt x="3097648" y="1319437"/>
                  </a:cubicBezTo>
                  <a:close/>
                  <a:moveTo>
                    <a:pt x="3195844" y="1239231"/>
                  </a:moveTo>
                  <a:cubicBezTo>
                    <a:pt x="3207885" y="1237084"/>
                    <a:pt x="3220064" y="1234763"/>
                    <a:pt x="3232104" y="1232235"/>
                  </a:cubicBezTo>
                  <a:cubicBezTo>
                    <a:pt x="3225026" y="1243317"/>
                    <a:pt x="3217913" y="1253984"/>
                    <a:pt x="3210938" y="1264027"/>
                  </a:cubicBezTo>
                  <a:cubicBezTo>
                    <a:pt x="3198759" y="1266589"/>
                    <a:pt x="3186511" y="1268944"/>
                    <a:pt x="3174401" y="1271022"/>
                  </a:cubicBezTo>
                  <a:cubicBezTo>
                    <a:pt x="3181549" y="1260945"/>
                    <a:pt x="3188766" y="1250244"/>
                    <a:pt x="3195844" y="1239231"/>
                  </a:cubicBezTo>
                  <a:close/>
                  <a:moveTo>
                    <a:pt x="3261875" y="1193830"/>
                  </a:moveTo>
                  <a:cubicBezTo>
                    <a:pt x="3274956" y="1191094"/>
                    <a:pt x="3288211" y="1188150"/>
                    <a:pt x="3302194" y="1184895"/>
                  </a:cubicBezTo>
                  <a:cubicBezTo>
                    <a:pt x="3295428" y="1195838"/>
                    <a:pt x="3289148" y="1205812"/>
                    <a:pt x="3283110" y="1215301"/>
                  </a:cubicBezTo>
                  <a:cubicBezTo>
                    <a:pt x="3269058" y="1218833"/>
                    <a:pt x="3255907" y="1221915"/>
                    <a:pt x="3243069" y="1224755"/>
                  </a:cubicBezTo>
                  <a:cubicBezTo>
                    <a:pt x="3249210" y="1214920"/>
                    <a:pt x="3255525" y="1204565"/>
                    <a:pt x="3261875" y="1193830"/>
                  </a:cubicBezTo>
                  <a:close/>
                  <a:moveTo>
                    <a:pt x="3309412" y="1183232"/>
                  </a:moveTo>
                  <a:cubicBezTo>
                    <a:pt x="3324020" y="1179769"/>
                    <a:pt x="3339148" y="1176029"/>
                    <a:pt x="3355491" y="1171839"/>
                  </a:cubicBezTo>
                  <a:cubicBezTo>
                    <a:pt x="3349002" y="1181605"/>
                    <a:pt x="3342479" y="1191405"/>
                    <a:pt x="3335921" y="1201206"/>
                  </a:cubicBezTo>
                  <a:cubicBezTo>
                    <a:pt x="3320654" y="1205535"/>
                    <a:pt x="3305387" y="1209656"/>
                    <a:pt x="3290536" y="1213431"/>
                  </a:cubicBezTo>
                  <a:cubicBezTo>
                    <a:pt x="3296400" y="1204184"/>
                    <a:pt x="3302611" y="1194245"/>
                    <a:pt x="3309412" y="1183232"/>
                  </a:cubicBezTo>
                  <a:close/>
                  <a:moveTo>
                    <a:pt x="3385921" y="1135545"/>
                  </a:moveTo>
                  <a:cubicBezTo>
                    <a:pt x="3401119" y="1132048"/>
                    <a:pt x="3416213" y="1128550"/>
                    <a:pt x="3431202" y="1125052"/>
                  </a:cubicBezTo>
                  <a:lnTo>
                    <a:pt x="3442896" y="1122316"/>
                  </a:lnTo>
                  <a:cubicBezTo>
                    <a:pt x="3436338" y="1130766"/>
                    <a:pt x="3429606" y="1139597"/>
                    <a:pt x="3422806" y="1148636"/>
                  </a:cubicBezTo>
                  <a:cubicBezTo>
                    <a:pt x="3407365" y="1152861"/>
                    <a:pt x="3387483" y="1158263"/>
                    <a:pt x="3367219" y="1163562"/>
                  </a:cubicBezTo>
                  <a:cubicBezTo>
                    <a:pt x="3373395" y="1154246"/>
                    <a:pt x="3379641" y="1144896"/>
                    <a:pt x="3385921" y="1135511"/>
                  </a:cubicBezTo>
                  <a:close/>
                  <a:moveTo>
                    <a:pt x="3390016" y="1129485"/>
                  </a:moveTo>
                  <a:cubicBezTo>
                    <a:pt x="3395984" y="1120654"/>
                    <a:pt x="3402160" y="1111581"/>
                    <a:pt x="3408440" y="1102507"/>
                  </a:cubicBezTo>
                  <a:cubicBezTo>
                    <a:pt x="3428531" y="1098594"/>
                    <a:pt x="3448343" y="1094750"/>
                    <a:pt x="3467948" y="1091044"/>
                  </a:cubicBezTo>
                  <a:cubicBezTo>
                    <a:pt x="3461043" y="1099425"/>
                    <a:pt x="3454312" y="1107841"/>
                    <a:pt x="3447823" y="1116083"/>
                  </a:cubicBezTo>
                  <a:lnTo>
                    <a:pt x="3429953" y="1120238"/>
                  </a:lnTo>
                  <a:cubicBezTo>
                    <a:pt x="3416733" y="1123321"/>
                    <a:pt x="3403409" y="1126403"/>
                    <a:pt x="3390016" y="1129485"/>
                  </a:cubicBezTo>
                  <a:close/>
                  <a:moveTo>
                    <a:pt x="3495394" y="1066664"/>
                  </a:moveTo>
                  <a:cubicBezTo>
                    <a:pt x="3497337" y="1064448"/>
                    <a:pt x="3499280" y="1062266"/>
                    <a:pt x="3501258" y="1060084"/>
                  </a:cubicBezTo>
                  <a:cubicBezTo>
                    <a:pt x="3530578" y="1055998"/>
                    <a:pt x="3556879" y="1052846"/>
                    <a:pt x="3581446" y="1050388"/>
                  </a:cubicBezTo>
                  <a:cubicBezTo>
                    <a:pt x="3573569" y="1056898"/>
                    <a:pt x="3565935" y="1063513"/>
                    <a:pt x="3558684" y="1070023"/>
                  </a:cubicBezTo>
                  <a:cubicBezTo>
                    <a:pt x="3535818" y="1073590"/>
                    <a:pt x="3510974" y="1077885"/>
                    <a:pt x="3480960" y="1083460"/>
                  </a:cubicBezTo>
                  <a:cubicBezTo>
                    <a:pt x="3486338" y="1077053"/>
                    <a:pt x="3490987" y="1071651"/>
                    <a:pt x="3495394" y="1066630"/>
                  </a:cubicBezTo>
                  <a:close/>
                  <a:moveTo>
                    <a:pt x="3620100" y="1026734"/>
                  </a:moveTo>
                  <a:cubicBezTo>
                    <a:pt x="3635922" y="1026284"/>
                    <a:pt x="3650461" y="1026077"/>
                    <a:pt x="3664513" y="1026180"/>
                  </a:cubicBezTo>
                  <a:cubicBezTo>
                    <a:pt x="3683875" y="1026319"/>
                    <a:pt x="3701536" y="1026838"/>
                    <a:pt x="3718261" y="1027773"/>
                  </a:cubicBezTo>
                  <a:cubicBezTo>
                    <a:pt x="3711981" y="1031167"/>
                    <a:pt x="3705492" y="1034838"/>
                    <a:pt x="3698587" y="1038890"/>
                  </a:cubicBezTo>
                  <a:cubicBezTo>
                    <a:pt x="3685089" y="1038994"/>
                    <a:pt x="3671071" y="1039340"/>
                    <a:pt x="3655734" y="1039998"/>
                  </a:cubicBezTo>
                  <a:cubicBezTo>
                    <a:pt x="3637206" y="1040795"/>
                    <a:pt x="3618087" y="1042076"/>
                    <a:pt x="3597546" y="1043877"/>
                  </a:cubicBezTo>
                  <a:cubicBezTo>
                    <a:pt x="3604728" y="1038163"/>
                    <a:pt x="3612293" y="1032414"/>
                    <a:pt x="3620065" y="1026734"/>
                  </a:cubicBezTo>
                  <a:close/>
                  <a:moveTo>
                    <a:pt x="3843834" y="1041834"/>
                  </a:moveTo>
                  <a:cubicBezTo>
                    <a:pt x="3851953" y="1043184"/>
                    <a:pt x="3860038" y="1044604"/>
                    <a:pt x="3867914" y="1046059"/>
                  </a:cubicBezTo>
                  <a:lnTo>
                    <a:pt x="3868122" y="1050665"/>
                  </a:lnTo>
                  <a:cubicBezTo>
                    <a:pt x="3860176" y="1049522"/>
                    <a:pt x="3852057" y="1048483"/>
                    <a:pt x="3843938" y="1047479"/>
                  </a:cubicBezTo>
                  <a:lnTo>
                    <a:pt x="3843834" y="1041799"/>
                  </a:lnTo>
                  <a:close/>
                  <a:moveTo>
                    <a:pt x="3873327" y="1047098"/>
                  </a:moveTo>
                  <a:cubicBezTo>
                    <a:pt x="3881273" y="1048621"/>
                    <a:pt x="3889496" y="1050284"/>
                    <a:pt x="3897789" y="1052015"/>
                  </a:cubicBezTo>
                  <a:lnTo>
                    <a:pt x="3898032" y="1055305"/>
                  </a:lnTo>
                  <a:cubicBezTo>
                    <a:pt x="3889982" y="1053955"/>
                    <a:pt x="3881759" y="1052673"/>
                    <a:pt x="3873535" y="1051461"/>
                  </a:cubicBezTo>
                  <a:lnTo>
                    <a:pt x="3873327" y="1047063"/>
                  </a:lnTo>
                  <a:close/>
                  <a:moveTo>
                    <a:pt x="3903237" y="1053193"/>
                  </a:moveTo>
                  <a:cubicBezTo>
                    <a:pt x="3910697" y="1054820"/>
                    <a:pt x="3918435" y="1056552"/>
                    <a:pt x="3926381" y="1058422"/>
                  </a:cubicBezTo>
                  <a:cubicBezTo>
                    <a:pt x="3925270" y="1058872"/>
                    <a:pt x="3924160" y="1059288"/>
                    <a:pt x="3923050" y="1059738"/>
                  </a:cubicBezTo>
                  <a:cubicBezTo>
                    <a:pt x="3916526" y="1058526"/>
                    <a:pt x="3910003" y="1057348"/>
                    <a:pt x="3903480" y="1056240"/>
                  </a:cubicBezTo>
                  <a:lnTo>
                    <a:pt x="3903237" y="1053193"/>
                  </a:lnTo>
                  <a:close/>
                  <a:moveTo>
                    <a:pt x="3933841" y="1061539"/>
                  </a:moveTo>
                  <a:lnTo>
                    <a:pt x="3933737" y="1060604"/>
                  </a:lnTo>
                  <a:lnTo>
                    <a:pt x="3934396" y="1060361"/>
                  </a:lnTo>
                  <a:cubicBezTo>
                    <a:pt x="3934951" y="1060500"/>
                    <a:pt x="3935506" y="1060638"/>
                    <a:pt x="3936061" y="1060777"/>
                  </a:cubicBezTo>
                  <a:cubicBezTo>
                    <a:pt x="3935333" y="1061054"/>
                    <a:pt x="3934569" y="1061296"/>
                    <a:pt x="3933841" y="1061539"/>
                  </a:cubicBezTo>
                  <a:close/>
                  <a:moveTo>
                    <a:pt x="3996818" y="1061469"/>
                  </a:moveTo>
                  <a:cubicBezTo>
                    <a:pt x="3997512" y="1061331"/>
                    <a:pt x="3998241" y="1061158"/>
                    <a:pt x="3998935" y="1061019"/>
                  </a:cubicBezTo>
                  <a:lnTo>
                    <a:pt x="4000045" y="1061504"/>
                  </a:lnTo>
                  <a:cubicBezTo>
                    <a:pt x="3999316" y="1061643"/>
                    <a:pt x="3998588" y="1061747"/>
                    <a:pt x="3997893" y="1061885"/>
                  </a:cubicBezTo>
                  <a:lnTo>
                    <a:pt x="3996853" y="1061469"/>
                  </a:lnTo>
                  <a:close/>
                  <a:moveTo>
                    <a:pt x="4027353" y="1061643"/>
                  </a:moveTo>
                  <a:cubicBezTo>
                    <a:pt x="4028116" y="1061539"/>
                    <a:pt x="4028914" y="1061400"/>
                    <a:pt x="4029677" y="1061296"/>
                  </a:cubicBezTo>
                  <a:cubicBezTo>
                    <a:pt x="4030649" y="1061850"/>
                    <a:pt x="4031620" y="1062370"/>
                    <a:pt x="4032592" y="1062924"/>
                  </a:cubicBezTo>
                  <a:cubicBezTo>
                    <a:pt x="4031863" y="1062993"/>
                    <a:pt x="4031100" y="1063097"/>
                    <a:pt x="4030371" y="1063166"/>
                  </a:cubicBezTo>
                  <a:lnTo>
                    <a:pt x="4027353" y="1061677"/>
                  </a:lnTo>
                  <a:close/>
                  <a:moveTo>
                    <a:pt x="4039289" y="1053366"/>
                  </a:moveTo>
                  <a:cubicBezTo>
                    <a:pt x="4042168" y="1052881"/>
                    <a:pt x="4045049" y="1052396"/>
                    <a:pt x="4047963" y="1051946"/>
                  </a:cubicBezTo>
                  <a:lnTo>
                    <a:pt x="4048588" y="1054232"/>
                  </a:lnTo>
                  <a:cubicBezTo>
                    <a:pt x="4046888" y="1054439"/>
                    <a:pt x="4045153" y="1054682"/>
                    <a:pt x="4043452" y="1054924"/>
                  </a:cubicBezTo>
                  <a:lnTo>
                    <a:pt x="4042134" y="1055097"/>
                  </a:lnTo>
                  <a:lnTo>
                    <a:pt x="4039323" y="1053366"/>
                  </a:lnTo>
                  <a:close/>
                  <a:moveTo>
                    <a:pt x="4008997" y="1044327"/>
                  </a:moveTo>
                  <a:cubicBezTo>
                    <a:pt x="4010177" y="1044015"/>
                    <a:pt x="4011356" y="1043704"/>
                    <a:pt x="4012536" y="1043392"/>
                  </a:cubicBezTo>
                  <a:lnTo>
                    <a:pt x="4015104" y="1044916"/>
                  </a:lnTo>
                  <a:cubicBezTo>
                    <a:pt x="4013924" y="1045193"/>
                    <a:pt x="4012779" y="1045470"/>
                    <a:pt x="4011600" y="1045712"/>
                  </a:cubicBezTo>
                  <a:lnTo>
                    <a:pt x="4008997" y="1044327"/>
                  </a:lnTo>
                  <a:close/>
                  <a:moveTo>
                    <a:pt x="4000079" y="1039617"/>
                  </a:moveTo>
                  <a:cubicBezTo>
                    <a:pt x="3999247" y="1039202"/>
                    <a:pt x="3998449" y="1038751"/>
                    <a:pt x="3997616" y="1038336"/>
                  </a:cubicBezTo>
                  <a:lnTo>
                    <a:pt x="3999976" y="1037609"/>
                  </a:lnTo>
                  <a:lnTo>
                    <a:pt x="4001641" y="1037089"/>
                  </a:lnTo>
                  <a:lnTo>
                    <a:pt x="4003723" y="1038267"/>
                  </a:lnTo>
                  <a:cubicBezTo>
                    <a:pt x="4004313" y="1038613"/>
                    <a:pt x="4004903" y="1038959"/>
                    <a:pt x="4005493" y="1039271"/>
                  </a:cubicBezTo>
                  <a:cubicBezTo>
                    <a:pt x="4004174" y="1039617"/>
                    <a:pt x="4002856" y="1039998"/>
                    <a:pt x="4001537" y="1040345"/>
                  </a:cubicBezTo>
                  <a:lnTo>
                    <a:pt x="4000079" y="1039583"/>
                  </a:lnTo>
                  <a:close/>
                  <a:moveTo>
                    <a:pt x="3991579" y="1035184"/>
                  </a:moveTo>
                  <a:lnTo>
                    <a:pt x="3989636" y="1034180"/>
                  </a:lnTo>
                  <a:lnTo>
                    <a:pt x="3988907" y="1029851"/>
                  </a:lnTo>
                  <a:cubicBezTo>
                    <a:pt x="3991232" y="1031167"/>
                    <a:pt x="3993556" y="1032483"/>
                    <a:pt x="3995846" y="1033799"/>
                  </a:cubicBezTo>
                  <a:cubicBezTo>
                    <a:pt x="3994702" y="1034180"/>
                    <a:pt x="3993556" y="1034526"/>
                    <a:pt x="3992411" y="1034907"/>
                  </a:cubicBezTo>
                  <a:lnTo>
                    <a:pt x="3991579" y="1035184"/>
                  </a:lnTo>
                  <a:close/>
                  <a:moveTo>
                    <a:pt x="3957331" y="1012570"/>
                  </a:moveTo>
                  <a:cubicBezTo>
                    <a:pt x="3965520" y="1016934"/>
                    <a:pt x="3973952" y="1021540"/>
                    <a:pt x="3982939" y="1026527"/>
                  </a:cubicBezTo>
                  <a:lnTo>
                    <a:pt x="3983737" y="1031167"/>
                  </a:lnTo>
                  <a:cubicBezTo>
                    <a:pt x="3974958" y="1026700"/>
                    <a:pt x="3966353" y="1022406"/>
                    <a:pt x="3958095" y="1018388"/>
                  </a:cubicBezTo>
                  <a:lnTo>
                    <a:pt x="3957331" y="1012536"/>
                  </a:lnTo>
                  <a:close/>
                  <a:moveTo>
                    <a:pt x="3921141" y="988259"/>
                  </a:moveTo>
                  <a:cubicBezTo>
                    <a:pt x="3913230" y="984346"/>
                    <a:pt x="3905493" y="980571"/>
                    <a:pt x="3897963" y="977039"/>
                  </a:cubicBezTo>
                  <a:lnTo>
                    <a:pt x="3897234" y="965611"/>
                  </a:lnTo>
                  <a:cubicBezTo>
                    <a:pt x="3904937" y="963741"/>
                    <a:pt x="3911946" y="962113"/>
                    <a:pt x="3918539" y="960728"/>
                  </a:cubicBezTo>
                  <a:cubicBezTo>
                    <a:pt x="3919406" y="969940"/>
                    <a:pt x="3920239" y="979117"/>
                    <a:pt x="3921107" y="988259"/>
                  </a:cubicBezTo>
                  <a:close/>
                  <a:moveTo>
                    <a:pt x="3584326" y="904002"/>
                  </a:moveTo>
                  <a:cubicBezTo>
                    <a:pt x="3560384" y="900712"/>
                    <a:pt x="3536407" y="898080"/>
                    <a:pt x="3512917" y="896106"/>
                  </a:cubicBezTo>
                  <a:cubicBezTo>
                    <a:pt x="3520238" y="889214"/>
                    <a:pt x="3527768" y="882531"/>
                    <a:pt x="3535367" y="876124"/>
                  </a:cubicBezTo>
                  <a:cubicBezTo>
                    <a:pt x="3559412" y="879310"/>
                    <a:pt x="3583840" y="883258"/>
                    <a:pt x="3608024" y="887864"/>
                  </a:cubicBezTo>
                  <a:cubicBezTo>
                    <a:pt x="3600079" y="892955"/>
                    <a:pt x="3592133" y="898392"/>
                    <a:pt x="3584291" y="904037"/>
                  </a:cubicBezTo>
                  <a:close/>
                  <a:moveTo>
                    <a:pt x="3342653" y="954806"/>
                  </a:moveTo>
                  <a:cubicBezTo>
                    <a:pt x="3329537" y="955602"/>
                    <a:pt x="3315900" y="956503"/>
                    <a:pt x="3302021" y="957507"/>
                  </a:cubicBezTo>
                  <a:cubicBezTo>
                    <a:pt x="3306983" y="947118"/>
                    <a:pt x="3311494" y="937837"/>
                    <a:pt x="3315796" y="929213"/>
                  </a:cubicBezTo>
                  <a:cubicBezTo>
                    <a:pt x="3330196" y="928521"/>
                    <a:pt x="3344387" y="927932"/>
                    <a:pt x="3358059" y="927516"/>
                  </a:cubicBezTo>
                  <a:cubicBezTo>
                    <a:pt x="3352923" y="936417"/>
                    <a:pt x="3347753" y="945559"/>
                    <a:pt x="3342687" y="954840"/>
                  </a:cubicBezTo>
                  <a:close/>
                  <a:moveTo>
                    <a:pt x="3279884" y="992069"/>
                  </a:moveTo>
                  <a:cubicBezTo>
                    <a:pt x="3268294" y="993142"/>
                    <a:pt x="3256670" y="994216"/>
                    <a:pt x="3245012" y="995324"/>
                  </a:cubicBezTo>
                  <a:lnTo>
                    <a:pt x="3246990" y="990684"/>
                  </a:lnTo>
                  <a:cubicBezTo>
                    <a:pt x="3250460" y="982476"/>
                    <a:pt x="3253929" y="974234"/>
                    <a:pt x="3257434" y="965957"/>
                  </a:cubicBezTo>
                  <a:cubicBezTo>
                    <a:pt x="3269405" y="964987"/>
                    <a:pt x="3281410" y="964018"/>
                    <a:pt x="3293485" y="963152"/>
                  </a:cubicBezTo>
                  <a:cubicBezTo>
                    <a:pt x="3288905" y="972814"/>
                    <a:pt x="3284360" y="982441"/>
                    <a:pt x="3279884" y="992069"/>
                  </a:cubicBezTo>
                  <a:close/>
                  <a:moveTo>
                    <a:pt x="3224227" y="1030786"/>
                  </a:moveTo>
                  <a:cubicBezTo>
                    <a:pt x="3213887" y="1031895"/>
                    <a:pt x="3203513" y="1033003"/>
                    <a:pt x="3193138" y="1034076"/>
                  </a:cubicBezTo>
                  <a:cubicBezTo>
                    <a:pt x="3197198" y="1024137"/>
                    <a:pt x="3201188" y="1014163"/>
                    <a:pt x="3205109" y="1004190"/>
                  </a:cubicBezTo>
                  <a:lnTo>
                    <a:pt x="3236823" y="1001142"/>
                  </a:lnTo>
                  <a:cubicBezTo>
                    <a:pt x="3232625" y="1011047"/>
                    <a:pt x="3228426" y="1020951"/>
                    <a:pt x="3224227" y="1030786"/>
                  </a:cubicBezTo>
                  <a:close/>
                  <a:moveTo>
                    <a:pt x="3172458" y="1069954"/>
                  </a:moveTo>
                  <a:cubicBezTo>
                    <a:pt x="3162569" y="1070993"/>
                    <a:pt x="3152853" y="1071928"/>
                    <a:pt x="3143589" y="1072794"/>
                  </a:cubicBezTo>
                  <a:cubicBezTo>
                    <a:pt x="3147718" y="1063132"/>
                    <a:pt x="3151882" y="1053054"/>
                    <a:pt x="3156011" y="1042769"/>
                  </a:cubicBezTo>
                  <a:cubicBezTo>
                    <a:pt x="3165692" y="1041868"/>
                    <a:pt x="3175373" y="1040933"/>
                    <a:pt x="3185088" y="1039964"/>
                  </a:cubicBezTo>
                  <a:cubicBezTo>
                    <a:pt x="3180820" y="1050388"/>
                    <a:pt x="3176587" y="1060465"/>
                    <a:pt x="3172493" y="1069989"/>
                  </a:cubicBezTo>
                  <a:close/>
                  <a:moveTo>
                    <a:pt x="3176101" y="1074629"/>
                  </a:moveTo>
                  <a:lnTo>
                    <a:pt x="3179085" y="1074318"/>
                  </a:lnTo>
                  <a:cubicBezTo>
                    <a:pt x="3181514" y="1074075"/>
                    <a:pt x="3183943" y="1073833"/>
                    <a:pt x="3186372" y="1073556"/>
                  </a:cubicBezTo>
                  <a:cubicBezTo>
                    <a:pt x="3192548" y="1072863"/>
                    <a:pt x="3198724" y="1072136"/>
                    <a:pt x="3204901" y="1071443"/>
                  </a:cubicBezTo>
                  <a:lnTo>
                    <a:pt x="3206670" y="1071235"/>
                  </a:lnTo>
                  <a:cubicBezTo>
                    <a:pt x="3201917" y="1081936"/>
                    <a:pt x="3197441" y="1091841"/>
                    <a:pt x="3192999" y="1101365"/>
                  </a:cubicBezTo>
                  <a:lnTo>
                    <a:pt x="3189946" y="1101745"/>
                  </a:lnTo>
                  <a:cubicBezTo>
                    <a:pt x="3186892" y="1102126"/>
                    <a:pt x="3183874" y="1102507"/>
                    <a:pt x="3180785" y="1102854"/>
                  </a:cubicBezTo>
                  <a:cubicBezTo>
                    <a:pt x="3174713" y="1103581"/>
                    <a:pt x="3168676" y="1104239"/>
                    <a:pt x="3162604" y="1104862"/>
                  </a:cubicBezTo>
                  <a:cubicBezTo>
                    <a:pt x="3167114" y="1095096"/>
                    <a:pt x="3171660" y="1084949"/>
                    <a:pt x="3176101" y="1074664"/>
                  </a:cubicBezTo>
                  <a:close/>
                  <a:moveTo>
                    <a:pt x="3174748" y="1204253"/>
                  </a:moveTo>
                  <a:lnTo>
                    <a:pt x="3172666" y="1204565"/>
                  </a:lnTo>
                  <a:cubicBezTo>
                    <a:pt x="3170411" y="1204911"/>
                    <a:pt x="3168155" y="1205223"/>
                    <a:pt x="3165865" y="1205535"/>
                  </a:cubicBezTo>
                  <a:cubicBezTo>
                    <a:pt x="3158509" y="1206574"/>
                    <a:pt x="3150806" y="1207543"/>
                    <a:pt x="3142444" y="1208444"/>
                  </a:cubicBezTo>
                  <a:cubicBezTo>
                    <a:pt x="3148447" y="1198505"/>
                    <a:pt x="3154449" y="1188185"/>
                    <a:pt x="3160244" y="1177657"/>
                  </a:cubicBezTo>
                  <a:cubicBezTo>
                    <a:pt x="3164026" y="1177207"/>
                    <a:pt x="3167808" y="1176722"/>
                    <a:pt x="3171590" y="1176237"/>
                  </a:cubicBezTo>
                  <a:cubicBezTo>
                    <a:pt x="3178530" y="1175337"/>
                    <a:pt x="3185400" y="1174332"/>
                    <a:pt x="3192271" y="1173328"/>
                  </a:cubicBezTo>
                  <a:cubicBezTo>
                    <a:pt x="3186268" y="1184375"/>
                    <a:pt x="3180508" y="1194522"/>
                    <a:pt x="3174748" y="1204253"/>
                  </a:cubicBezTo>
                  <a:close/>
                  <a:moveTo>
                    <a:pt x="3112603" y="1245257"/>
                  </a:moveTo>
                  <a:cubicBezTo>
                    <a:pt x="3102194" y="1246088"/>
                    <a:pt x="3091611" y="1246746"/>
                    <a:pt x="3081063" y="1247161"/>
                  </a:cubicBezTo>
                  <a:cubicBezTo>
                    <a:pt x="3088176" y="1237430"/>
                    <a:pt x="3095150" y="1227318"/>
                    <a:pt x="3101847" y="1217032"/>
                  </a:cubicBezTo>
                  <a:cubicBezTo>
                    <a:pt x="3112187" y="1216374"/>
                    <a:pt x="3122562" y="1215543"/>
                    <a:pt x="3132833" y="1214504"/>
                  </a:cubicBezTo>
                  <a:cubicBezTo>
                    <a:pt x="3126205" y="1225136"/>
                    <a:pt x="3119404" y="1235456"/>
                    <a:pt x="3112603" y="1245257"/>
                  </a:cubicBezTo>
                  <a:close/>
                  <a:moveTo>
                    <a:pt x="2832520" y="1223751"/>
                  </a:moveTo>
                  <a:cubicBezTo>
                    <a:pt x="2823949" y="1222019"/>
                    <a:pt x="2815240" y="1220184"/>
                    <a:pt x="2806565" y="1218279"/>
                  </a:cubicBezTo>
                  <a:cubicBezTo>
                    <a:pt x="2813331" y="1211699"/>
                    <a:pt x="2819889" y="1205085"/>
                    <a:pt x="2825996" y="1198609"/>
                  </a:cubicBezTo>
                  <a:cubicBezTo>
                    <a:pt x="2835399" y="1200202"/>
                    <a:pt x="2844213" y="1201587"/>
                    <a:pt x="2852783" y="1202903"/>
                  </a:cubicBezTo>
                  <a:cubicBezTo>
                    <a:pt x="2846225" y="1209968"/>
                    <a:pt x="2839424" y="1216928"/>
                    <a:pt x="2832520" y="1223716"/>
                  </a:cubicBezTo>
                  <a:close/>
                  <a:moveTo>
                    <a:pt x="2748480" y="1262261"/>
                  </a:moveTo>
                  <a:cubicBezTo>
                    <a:pt x="2742721" y="1266797"/>
                    <a:pt x="2736891" y="1271299"/>
                    <a:pt x="2731062" y="1275594"/>
                  </a:cubicBezTo>
                  <a:lnTo>
                    <a:pt x="2730090" y="1276286"/>
                  </a:lnTo>
                  <a:cubicBezTo>
                    <a:pt x="2722942" y="1273446"/>
                    <a:pt x="2715829" y="1270572"/>
                    <a:pt x="2708682" y="1267663"/>
                  </a:cubicBezTo>
                  <a:lnTo>
                    <a:pt x="2709341" y="1267144"/>
                  </a:lnTo>
                  <a:cubicBezTo>
                    <a:pt x="2711041" y="1265862"/>
                    <a:pt x="2712776" y="1264615"/>
                    <a:pt x="2714407" y="1263300"/>
                  </a:cubicBezTo>
                  <a:cubicBezTo>
                    <a:pt x="2718224" y="1260356"/>
                    <a:pt x="2721971" y="1257378"/>
                    <a:pt x="2725684" y="1254399"/>
                  </a:cubicBezTo>
                  <a:cubicBezTo>
                    <a:pt x="2733282" y="1257066"/>
                    <a:pt x="2740847" y="1259663"/>
                    <a:pt x="2748446" y="1262226"/>
                  </a:cubicBezTo>
                  <a:close/>
                  <a:moveTo>
                    <a:pt x="2681339" y="1309497"/>
                  </a:moveTo>
                  <a:cubicBezTo>
                    <a:pt x="2676100" y="1312787"/>
                    <a:pt x="2671069" y="1315904"/>
                    <a:pt x="2666072" y="1318882"/>
                  </a:cubicBezTo>
                  <a:cubicBezTo>
                    <a:pt x="2661353" y="1316043"/>
                    <a:pt x="2656704" y="1313238"/>
                    <a:pt x="2652054" y="1310398"/>
                  </a:cubicBezTo>
                  <a:lnTo>
                    <a:pt x="2649660" y="1308943"/>
                  </a:lnTo>
                  <a:cubicBezTo>
                    <a:pt x="2654309" y="1305930"/>
                    <a:pt x="2658890" y="1302917"/>
                    <a:pt x="2663435" y="1299870"/>
                  </a:cubicBezTo>
                  <a:cubicBezTo>
                    <a:pt x="2669368" y="1303091"/>
                    <a:pt x="2675337" y="1306277"/>
                    <a:pt x="2681305" y="1309497"/>
                  </a:cubicBezTo>
                  <a:close/>
                  <a:moveTo>
                    <a:pt x="2682762" y="1334743"/>
                  </a:moveTo>
                  <a:cubicBezTo>
                    <a:pt x="2677557" y="1337652"/>
                    <a:pt x="2672248" y="1340492"/>
                    <a:pt x="2667009" y="1343263"/>
                  </a:cubicBezTo>
                  <a:cubicBezTo>
                    <a:pt x="2661943" y="1339903"/>
                    <a:pt x="2656877" y="1336544"/>
                    <a:pt x="2651881" y="1333150"/>
                  </a:cubicBezTo>
                  <a:cubicBezTo>
                    <a:pt x="2656669" y="1330415"/>
                    <a:pt x="2661388" y="1327609"/>
                    <a:pt x="2666107" y="1324839"/>
                  </a:cubicBezTo>
                  <a:cubicBezTo>
                    <a:pt x="2671624" y="1328164"/>
                    <a:pt x="2677176" y="1331453"/>
                    <a:pt x="2682797" y="1334743"/>
                  </a:cubicBezTo>
                  <a:close/>
                  <a:moveTo>
                    <a:pt x="2681513" y="1358847"/>
                  </a:moveTo>
                  <a:cubicBezTo>
                    <a:pt x="2676447" y="1361236"/>
                    <a:pt x="2671138" y="1363660"/>
                    <a:pt x="2665344" y="1366188"/>
                  </a:cubicBezTo>
                  <a:cubicBezTo>
                    <a:pt x="2660902" y="1362968"/>
                    <a:pt x="2656495" y="1359782"/>
                    <a:pt x="2652089" y="1356526"/>
                  </a:cubicBezTo>
                  <a:cubicBezTo>
                    <a:pt x="2656773" y="1354206"/>
                    <a:pt x="2661561" y="1351782"/>
                    <a:pt x="2666662" y="1349115"/>
                  </a:cubicBezTo>
                  <a:cubicBezTo>
                    <a:pt x="2671554" y="1352336"/>
                    <a:pt x="2676482" y="1355591"/>
                    <a:pt x="2681478" y="1358812"/>
                  </a:cubicBezTo>
                  <a:close/>
                  <a:moveTo>
                    <a:pt x="2606738" y="1389391"/>
                  </a:moveTo>
                  <a:cubicBezTo>
                    <a:pt x="2603823" y="1390430"/>
                    <a:pt x="2600909" y="1391435"/>
                    <a:pt x="2597959" y="1392439"/>
                  </a:cubicBezTo>
                  <a:lnTo>
                    <a:pt x="2588071" y="1385028"/>
                  </a:lnTo>
                  <a:cubicBezTo>
                    <a:pt x="2591055" y="1383850"/>
                    <a:pt x="2594004" y="1382638"/>
                    <a:pt x="2596953" y="1381426"/>
                  </a:cubicBezTo>
                  <a:lnTo>
                    <a:pt x="2606738" y="1389391"/>
                  </a:lnTo>
                  <a:close/>
                  <a:moveTo>
                    <a:pt x="2559653" y="1395902"/>
                  </a:moveTo>
                  <a:cubicBezTo>
                    <a:pt x="2562463" y="1394863"/>
                    <a:pt x="2565274" y="1393824"/>
                    <a:pt x="2568050" y="1392785"/>
                  </a:cubicBezTo>
                  <a:lnTo>
                    <a:pt x="2577383" y="1399157"/>
                  </a:lnTo>
                  <a:cubicBezTo>
                    <a:pt x="2574608" y="1400023"/>
                    <a:pt x="2571832" y="1400889"/>
                    <a:pt x="2569056" y="1401720"/>
                  </a:cubicBezTo>
                  <a:lnTo>
                    <a:pt x="2559653" y="1395867"/>
                  </a:lnTo>
                  <a:close/>
                  <a:moveTo>
                    <a:pt x="2562949" y="1389322"/>
                  </a:moveTo>
                  <a:cubicBezTo>
                    <a:pt x="2560069" y="1390396"/>
                    <a:pt x="2557154" y="1391469"/>
                    <a:pt x="2554205" y="1392508"/>
                  </a:cubicBezTo>
                  <a:lnTo>
                    <a:pt x="2544073" y="1386205"/>
                  </a:lnTo>
                  <a:cubicBezTo>
                    <a:pt x="2547023" y="1384958"/>
                    <a:pt x="2549972" y="1383712"/>
                    <a:pt x="2552921" y="1382430"/>
                  </a:cubicBezTo>
                  <a:lnTo>
                    <a:pt x="2562949" y="1389287"/>
                  </a:lnTo>
                  <a:close/>
                  <a:moveTo>
                    <a:pt x="1305867" y="1017211"/>
                  </a:moveTo>
                  <a:cubicBezTo>
                    <a:pt x="1327693" y="1019739"/>
                    <a:pt x="1350177" y="1022821"/>
                    <a:pt x="1372939" y="1026388"/>
                  </a:cubicBezTo>
                  <a:cubicBezTo>
                    <a:pt x="1355139" y="1029263"/>
                    <a:pt x="1336888" y="1032345"/>
                    <a:pt x="1317422" y="1035808"/>
                  </a:cubicBezTo>
                  <a:cubicBezTo>
                    <a:pt x="1295735" y="1032345"/>
                    <a:pt x="1274153" y="1029332"/>
                    <a:pt x="1253161" y="1026873"/>
                  </a:cubicBezTo>
                  <a:cubicBezTo>
                    <a:pt x="1271273" y="1023410"/>
                    <a:pt x="1288969" y="1020189"/>
                    <a:pt x="1305867" y="1017211"/>
                  </a:cubicBezTo>
                  <a:close/>
                  <a:moveTo>
                    <a:pt x="1404410" y="1026561"/>
                  </a:moveTo>
                  <a:cubicBezTo>
                    <a:pt x="1427103" y="1023098"/>
                    <a:pt x="1449483" y="1019981"/>
                    <a:pt x="1471031" y="1017176"/>
                  </a:cubicBezTo>
                  <a:cubicBezTo>
                    <a:pt x="1490219" y="1020605"/>
                    <a:pt x="1509962" y="1024483"/>
                    <a:pt x="1529810" y="1028674"/>
                  </a:cubicBezTo>
                  <a:cubicBezTo>
                    <a:pt x="1507360" y="1031375"/>
                    <a:pt x="1484633" y="1034353"/>
                    <a:pt x="1462079" y="1037609"/>
                  </a:cubicBezTo>
                  <a:cubicBezTo>
                    <a:pt x="1442682" y="1033591"/>
                    <a:pt x="1423321" y="1029886"/>
                    <a:pt x="1404410" y="1026561"/>
                  </a:cubicBezTo>
                  <a:close/>
                  <a:moveTo>
                    <a:pt x="1389282" y="1048899"/>
                  </a:moveTo>
                  <a:cubicBezTo>
                    <a:pt x="1370198" y="1045020"/>
                    <a:pt x="1351114" y="1041453"/>
                    <a:pt x="1332411" y="1038267"/>
                  </a:cubicBezTo>
                  <a:cubicBezTo>
                    <a:pt x="1352051" y="1034873"/>
                    <a:pt x="1370545" y="1031791"/>
                    <a:pt x="1388727" y="1028951"/>
                  </a:cubicBezTo>
                  <a:cubicBezTo>
                    <a:pt x="1407984" y="1032172"/>
                    <a:pt x="1427693" y="1035773"/>
                    <a:pt x="1447471" y="1039756"/>
                  </a:cubicBezTo>
                  <a:cubicBezTo>
                    <a:pt x="1428942" y="1042492"/>
                    <a:pt x="1409823" y="1045505"/>
                    <a:pt x="1389317" y="1048899"/>
                  </a:cubicBezTo>
                  <a:close/>
                  <a:moveTo>
                    <a:pt x="1278248" y="1073764"/>
                  </a:moveTo>
                  <a:cubicBezTo>
                    <a:pt x="1293515" y="1070855"/>
                    <a:pt x="1308817" y="1068049"/>
                    <a:pt x="1323806" y="1065314"/>
                  </a:cubicBezTo>
                  <a:cubicBezTo>
                    <a:pt x="1340323" y="1068707"/>
                    <a:pt x="1357221" y="1072413"/>
                    <a:pt x="1374153" y="1076396"/>
                  </a:cubicBezTo>
                  <a:cubicBezTo>
                    <a:pt x="1358400" y="1079166"/>
                    <a:pt x="1342509" y="1082040"/>
                    <a:pt x="1326790" y="1084949"/>
                  </a:cubicBezTo>
                  <a:cubicBezTo>
                    <a:pt x="1310517" y="1080932"/>
                    <a:pt x="1294209" y="1077157"/>
                    <a:pt x="1278248" y="1073764"/>
                  </a:cubicBezTo>
                  <a:close/>
                  <a:moveTo>
                    <a:pt x="2292199" y="1309082"/>
                  </a:moveTo>
                  <a:cubicBezTo>
                    <a:pt x="2196813" y="1265481"/>
                    <a:pt x="2098201" y="1220426"/>
                    <a:pt x="1996778" y="1176930"/>
                  </a:cubicBezTo>
                  <a:cubicBezTo>
                    <a:pt x="2008680" y="1172947"/>
                    <a:pt x="2020581" y="1168964"/>
                    <a:pt x="2032517" y="1165051"/>
                  </a:cubicBezTo>
                  <a:cubicBezTo>
                    <a:pt x="2156113" y="1221638"/>
                    <a:pt x="2275648" y="1282277"/>
                    <a:pt x="2391228" y="1340908"/>
                  </a:cubicBezTo>
                  <a:cubicBezTo>
                    <a:pt x="2424434" y="1357738"/>
                    <a:pt x="2456460" y="1373980"/>
                    <a:pt x="2488105" y="1389911"/>
                  </a:cubicBezTo>
                  <a:cubicBezTo>
                    <a:pt x="2485190" y="1391227"/>
                    <a:pt x="2482276" y="1392508"/>
                    <a:pt x="2479361" y="1393824"/>
                  </a:cubicBezTo>
                  <a:cubicBezTo>
                    <a:pt x="2417598" y="1366431"/>
                    <a:pt x="2353858" y="1337306"/>
                    <a:pt x="2292199" y="1309151"/>
                  </a:cubicBezTo>
                  <a:close/>
                  <a:moveTo>
                    <a:pt x="1316624" y="1112239"/>
                  </a:moveTo>
                  <a:cubicBezTo>
                    <a:pt x="1303438" y="1114801"/>
                    <a:pt x="1290218" y="1117364"/>
                    <a:pt x="1276964" y="1119996"/>
                  </a:cubicBezTo>
                  <a:cubicBezTo>
                    <a:pt x="1262078" y="1115529"/>
                    <a:pt x="1248095" y="1111546"/>
                    <a:pt x="1234458" y="1107910"/>
                  </a:cubicBezTo>
                  <a:cubicBezTo>
                    <a:pt x="1247158" y="1105382"/>
                    <a:pt x="1259892" y="1102888"/>
                    <a:pt x="1272592" y="1100395"/>
                  </a:cubicBezTo>
                  <a:cubicBezTo>
                    <a:pt x="1287026" y="1104066"/>
                    <a:pt x="1301808" y="1108014"/>
                    <a:pt x="1316658" y="1112239"/>
                  </a:cubicBezTo>
                  <a:close/>
                  <a:moveTo>
                    <a:pt x="1382793" y="1104897"/>
                  </a:moveTo>
                  <a:cubicBezTo>
                    <a:pt x="1396187" y="1108637"/>
                    <a:pt x="1410170" y="1112689"/>
                    <a:pt x="1424466" y="1116983"/>
                  </a:cubicBezTo>
                  <a:cubicBezTo>
                    <a:pt x="1409199" y="1119788"/>
                    <a:pt x="1393897" y="1122663"/>
                    <a:pt x="1378560" y="1125606"/>
                  </a:cubicBezTo>
                  <a:cubicBezTo>
                    <a:pt x="1364507" y="1121139"/>
                    <a:pt x="1351218" y="1117087"/>
                    <a:pt x="1338171" y="1113208"/>
                  </a:cubicBezTo>
                  <a:cubicBezTo>
                    <a:pt x="1353092" y="1110369"/>
                    <a:pt x="1367977" y="1107598"/>
                    <a:pt x="1382793" y="1104897"/>
                  </a:cubicBezTo>
                  <a:close/>
                  <a:moveTo>
                    <a:pt x="1473703" y="1132221"/>
                  </a:moveTo>
                  <a:cubicBezTo>
                    <a:pt x="1457950" y="1135165"/>
                    <a:pt x="1442127" y="1138143"/>
                    <a:pt x="1426270" y="1141225"/>
                  </a:cubicBezTo>
                  <a:cubicBezTo>
                    <a:pt x="1413362" y="1136861"/>
                    <a:pt x="1400698" y="1132706"/>
                    <a:pt x="1388519" y="1128792"/>
                  </a:cubicBezTo>
                  <a:cubicBezTo>
                    <a:pt x="1404029" y="1125849"/>
                    <a:pt x="1419539" y="1122974"/>
                    <a:pt x="1434945" y="1120135"/>
                  </a:cubicBezTo>
                  <a:cubicBezTo>
                    <a:pt x="1447297" y="1123909"/>
                    <a:pt x="1460032" y="1127857"/>
                    <a:pt x="1473668" y="1132221"/>
                  </a:cubicBezTo>
                  <a:close/>
                  <a:moveTo>
                    <a:pt x="1519886" y="1147216"/>
                  </a:moveTo>
                  <a:cubicBezTo>
                    <a:pt x="1503751" y="1150298"/>
                    <a:pt x="1487582" y="1153484"/>
                    <a:pt x="1471343" y="1156705"/>
                  </a:cubicBezTo>
                  <a:cubicBezTo>
                    <a:pt x="1459511" y="1152584"/>
                    <a:pt x="1447714" y="1148497"/>
                    <a:pt x="1435916" y="1144480"/>
                  </a:cubicBezTo>
                  <a:cubicBezTo>
                    <a:pt x="1451947" y="1141398"/>
                    <a:pt x="1467908" y="1138385"/>
                    <a:pt x="1483835" y="1135442"/>
                  </a:cubicBezTo>
                  <a:cubicBezTo>
                    <a:pt x="1495840" y="1139286"/>
                    <a:pt x="1507846" y="1143234"/>
                    <a:pt x="1519886" y="1147216"/>
                  </a:cubicBezTo>
                  <a:close/>
                  <a:moveTo>
                    <a:pt x="1776028" y="1164947"/>
                  </a:moveTo>
                  <a:cubicBezTo>
                    <a:pt x="1783523" y="1167510"/>
                    <a:pt x="1790844" y="1170038"/>
                    <a:pt x="1797992" y="1172497"/>
                  </a:cubicBezTo>
                  <a:cubicBezTo>
                    <a:pt x="1781684" y="1176237"/>
                    <a:pt x="1764682" y="1180220"/>
                    <a:pt x="1747333" y="1184306"/>
                  </a:cubicBezTo>
                  <a:cubicBezTo>
                    <a:pt x="1739213" y="1181605"/>
                    <a:pt x="1731302" y="1178938"/>
                    <a:pt x="1723738" y="1176445"/>
                  </a:cubicBezTo>
                  <a:lnTo>
                    <a:pt x="1722836" y="1176168"/>
                  </a:lnTo>
                  <a:cubicBezTo>
                    <a:pt x="1740983" y="1172254"/>
                    <a:pt x="1758818" y="1168480"/>
                    <a:pt x="1776028" y="1164947"/>
                  </a:cubicBezTo>
                  <a:close/>
                  <a:moveTo>
                    <a:pt x="1816035" y="1173536"/>
                  </a:moveTo>
                  <a:cubicBezTo>
                    <a:pt x="1833419" y="1169622"/>
                    <a:pt x="1849588" y="1166021"/>
                    <a:pt x="1865376" y="1162627"/>
                  </a:cubicBezTo>
                  <a:cubicBezTo>
                    <a:pt x="1868742" y="1163908"/>
                    <a:pt x="1872073" y="1165190"/>
                    <a:pt x="1875404" y="1166506"/>
                  </a:cubicBezTo>
                  <a:lnTo>
                    <a:pt x="1880851" y="1168653"/>
                  </a:lnTo>
                  <a:cubicBezTo>
                    <a:pt x="1865411" y="1172428"/>
                    <a:pt x="1850005" y="1176272"/>
                    <a:pt x="1834529" y="1180185"/>
                  </a:cubicBezTo>
                  <a:cubicBezTo>
                    <a:pt x="1828492" y="1178003"/>
                    <a:pt x="1822316" y="1175787"/>
                    <a:pt x="1816070" y="1173536"/>
                  </a:cubicBezTo>
                  <a:close/>
                  <a:moveTo>
                    <a:pt x="1685813" y="1163874"/>
                  </a:moveTo>
                  <a:cubicBezTo>
                    <a:pt x="1705383" y="1159960"/>
                    <a:pt x="1723530" y="1156463"/>
                    <a:pt x="1741018" y="1153173"/>
                  </a:cubicBezTo>
                  <a:cubicBezTo>
                    <a:pt x="1749831" y="1156082"/>
                    <a:pt x="1758367" y="1158956"/>
                    <a:pt x="1766660" y="1161761"/>
                  </a:cubicBezTo>
                  <a:cubicBezTo>
                    <a:pt x="1749484" y="1165328"/>
                    <a:pt x="1731649" y="1169138"/>
                    <a:pt x="1713502" y="1173086"/>
                  </a:cubicBezTo>
                  <a:lnTo>
                    <a:pt x="1685847" y="1163874"/>
                  </a:lnTo>
                  <a:close/>
                  <a:moveTo>
                    <a:pt x="1666243" y="1162696"/>
                  </a:moveTo>
                  <a:cubicBezTo>
                    <a:pt x="1649623" y="1166055"/>
                    <a:pt x="1632343" y="1169657"/>
                    <a:pt x="1613675" y="1173570"/>
                  </a:cubicBezTo>
                  <a:cubicBezTo>
                    <a:pt x="1603300" y="1170038"/>
                    <a:pt x="1592995" y="1166506"/>
                    <a:pt x="1582690" y="1163008"/>
                  </a:cubicBezTo>
                  <a:cubicBezTo>
                    <a:pt x="1602259" y="1159129"/>
                    <a:pt x="1619747" y="1155770"/>
                    <a:pt x="1635952" y="1152722"/>
                  </a:cubicBezTo>
                  <a:cubicBezTo>
                    <a:pt x="1646014" y="1156012"/>
                    <a:pt x="1656111" y="1159372"/>
                    <a:pt x="1666243" y="1162696"/>
                  </a:cubicBezTo>
                  <a:close/>
                  <a:moveTo>
                    <a:pt x="1731163" y="1149952"/>
                  </a:moveTo>
                  <a:cubicBezTo>
                    <a:pt x="1714022" y="1153207"/>
                    <a:pt x="1695945" y="1156740"/>
                    <a:pt x="1676201" y="1160688"/>
                  </a:cubicBezTo>
                  <a:cubicBezTo>
                    <a:pt x="1666174" y="1157363"/>
                    <a:pt x="1656215" y="1154073"/>
                    <a:pt x="1646257" y="1150783"/>
                  </a:cubicBezTo>
                  <a:cubicBezTo>
                    <a:pt x="1665202" y="1147251"/>
                    <a:pt x="1684217" y="1143857"/>
                    <a:pt x="1702884" y="1140636"/>
                  </a:cubicBezTo>
                  <a:cubicBezTo>
                    <a:pt x="1712357" y="1143718"/>
                    <a:pt x="1721795" y="1146835"/>
                    <a:pt x="1731198" y="1149917"/>
                  </a:cubicBezTo>
                  <a:close/>
                  <a:moveTo>
                    <a:pt x="1626028" y="1149467"/>
                  </a:moveTo>
                  <a:cubicBezTo>
                    <a:pt x="1610275" y="1152445"/>
                    <a:pt x="1593273" y="1155770"/>
                    <a:pt x="1573182" y="1159787"/>
                  </a:cubicBezTo>
                  <a:cubicBezTo>
                    <a:pt x="1562010" y="1156012"/>
                    <a:pt x="1550871" y="1152238"/>
                    <a:pt x="1539768" y="1148532"/>
                  </a:cubicBezTo>
                  <a:cubicBezTo>
                    <a:pt x="1557742" y="1145138"/>
                    <a:pt x="1575611" y="1141848"/>
                    <a:pt x="1592995" y="1138766"/>
                  </a:cubicBezTo>
                  <a:cubicBezTo>
                    <a:pt x="1603994" y="1142299"/>
                    <a:pt x="1614994" y="1145866"/>
                    <a:pt x="1626028" y="1149467"/>
                  </a:cubicBezTo>
                  <a:close/>
                  <a:moveTo>
                    <a:pt x="1563293" y="1161761"/>
                  </a:moveTo>
                  <a:cubicBezTo>
                    <a:pt x="1546916" y="1165051"/>
                    <a:pt x="1530469" y="1168376"/>
                    <a:pt x="1513953" y="1171804"/>
                  </a:cubicBezTo>
                  <a:cubicBezTo>
                    <a:pt x="1502814" y="1167822"/>
                    <a:pt x="1491676" y="1163874"/>
                    <a:pt x="1480608" y="1159995"/>
                  </a:cubicBezTo>
                  <a:cubicBezTo>
                    <a:pt x="1496985" y="1156740"/>
                    <a:pt x="1513328" y="1153588"/>
                    <a:pt x="1529601" y="1150471"/>
                  </a:cubicBezTo>
                  <a:cubicBezTo>
                    <a:pt x="1540809" y="1154212"/>
                    <a:pt x="1552017" y="1157952"/>
                    <a:pt x="1563259" y="1161761"/>
                  </a:cubicBezTo>
                  <a:close/>
                  <a:moveTo>
                    <a:pt x="1703856" y="1175163"/>
                  </a:moveTo>
                  <a:cubicBezTo>
                    <a:pt x="1686680" y="1178938"/>
                    <a:pt x="1669401" y="1182782"/>
                    <a:pt x="1652121" y="1186696"/>
                  </a:cubicBezTo>
                  <a:lnTo>
                    <a:pt x="1622974" y="1176756"/>
                  </a:lnTo>
                  <a:cubicBezTo>
                    <a:pt x="1641226" y="1172912"/>
                    <a:pt x="1658991" y="1169276"/>
                    <a:pt x="1675854" y="1165882"/>
                  </a:cubicBezTo>
                  <a:lnTo>
                    <a:pt x="1703856" y="1175198"/>
                  </a:lnTo>
                  <a:close/>
                  <a:moveTo>
                    <a:pt x="1661177" y="1189778"/>
                  </a:moveTo>
                  <a:cubicBezTo>
                    <a:pt x="1678561" y="1185864"/>
                    <a:pt x="1695910" y="1182020"/>
                    <a:pt x="1713155" y="1178280"/>
                  </a:cubicBezTo>
                  <a:lnTo>
                    <a:pt x="1721934" y="1181189"/>
                  </a:lnTo>
                  <a:cubicBezTo>
                    <a:pt x="1727138" y="1182921"/>
                    <a:pt x="1732551" y="1184722"/>
                    <a:pt x="1738034" y="1186557"/>
                  </a:cubicBezTo>
                  <a:cubicBezTo>
                    <a:pt x="1721274" y="1190540"/>
                    <a:pt x="1704446" y="1194626"/>
                    <a:pt x="1687582" y="1198747"/>
                  </a:cubicBezTo>
                  <a:cubicBezTo>
                    <a:pt x="1678769" y="1195769"/>
                    <a:pt x="1669956" y="1192791"/>
                    <a:pt x="1661177" y="1189812"/>
                  </a:cubicBezTo>
                  <a:close/>
                  <a:moveTo>
                    <a:pt x="1756320" y="1187388"/>
                  </a:moveTo>
                  <a:cubicBezTo>
                    <a:pt x="1773703" y="1183267"/>
                    <a:pt x="1790671" y="1179354"/>
                    <a:pt x="1806840" y="1175648"/>
                  </a:cubicBezTo>
                  <a:cubicBezTo>
                    <a:pt x="1813259" y="1177899"/>
                    <a:pt x="1819609" y="1180150"/>
                    <a:pt x="1825785" y="1182401"/>
                  </a:cubicBezTo>
                  <a:cubicBezTo>
                    <a:pt x="1809824" y="1186453"/>
                    <a:pt x="1793863" y="1190574"/>
                    <a:pt x="1777937" y="1194730"/>
                  </a:cubicBezTo>
                  <a:cubicBezTo>
                    <a:pt x="1770581" y="1192236"/>
                    <a:pt x="1763363" y="1189778"/>
                    <a:pt x="1756320" y="1187388"/>
                  </a:cubicBezTo>
                  <a:close/>
                  <a:moveTo>
                    <a:pt x="1842857" y="1183232"/>
                  </a:moveTo>
                  <a:cubicBezTo>
                    <a:pt x="1858228" y="1179354"/>
                    <a:pt x="1873565" y="1175544"/>
                    <a:pt x="1888901" y="1171839"/>
                  </a:cubicBezTo>
                  <a:lnTo>
                    <a:pt x="1890428" y="1172428"/>
                  </a:lnTo>
                  <a:cubicBezTo>
                    <a:pt x="1894314" y="1173951"/>
                    <a:pt x="1898235" y="1175510"/>
                    <a:pt x="1902121" y="1177034"/>
                  </a:cubicBezTo>
                  <a:cubicBezTo>
                    <a:pt x="1887652" y="1181016"/>
                    <a:pt x="1873149" y="1185033"/>
                    <a:pt x="1858645" y="1189120"/>
                  </a:cubicBezTo>
                  <a:cubicBezTo>
                    <a:pt x="1853440" y="1187180"/>
                    <a:pt x="1848166" y="1185206"/>
                    <a:pt x="1842857" y="1183267"/>
                  </a:cubicBezTo>
                  <a:close/>
                  <a:moveTo>
                    <a:pt x="1785744" y="1162973"/>
                  </a:moveTo>
                  <a:cubicBezTo>
                    <a:pt x="1803578" y="1159337"/>
                    <a:pt x="1821309" y="1155839"/>
                    <a:pt x="1838520" y="1152549"/>
                  </a:cubicBezTo>
                  <a:cubicBezTo>
                    <a:pt x="1844696" y="1154835"/>
                    <a:pt x="1850768" y="1157086"/>
                    <a:pt x="1856806" y="1159372"/>
                  </a:cubicBezTo>
                  <a:cubicBezTo>
                    <a:pt x="1840949" y="1162835"/>
                    <a:pt x="1824640" y="1166471"/>
                    <a:pt x="1807187" y="1170419"/>
                  </a:cubicBezTo>
                  <a:cubicBezTo>
                    <a:pt x="1800213" y="1167960"/>
                    <a:pt x="1793100" y="1165501"/>
                    <a:pt x="1785778" y="1162973"/>
                  </a:cubicBezTo>
                  <a:close/>
                  <a:moveTo>
                    <a:pt x="1751254" y="1151303"/>
                  </a:moveTo>
                  <a:cubicBezTo>
                    <a:pt x="1771205" y="1147597"/>
                    <a:pt x="1789630" y="1144342"/>
                    <a:pt x="1807395" y="1141329"/>
                  </a:cubicBezTo>
                  <a:cubicBezTo>
                    <a:pt x="1814855" y="1143961"/>
                    <a:pt x="1822177" y="1146558"/>
                    <a:pt x="1829394" y="1149190"/>
                  </a:cubicBezTo>
                  <a:cubicBezTo>
                    <a:pt x="1812114" y="1152515"/>
                    <a:pt x="1794349" y="1156082"/>
                    <a:pt x="1776410" y="1159753"/>
                  </a:cubicBezTo>
                  <a:cubicBezTo>
                    <a:pt x="1768290" y="1156982"/>
                    <a:pt x="1759928" y="1154177"/>
                    <a:pt x="1751288" y="1151303"/>
                  </a:cubicBezTo>
                  <a:close/>
                  <a:moveTo>
                    <a:pt x="1494279" y="1133537"/>
                  </a:moveTo>
                  <a:cubicBezTo>
                    <a:pt x="1513016" y="1130108"/>
                    <a:pt x="1530261" y="1127026"/>
                    <a:pt x="1546846" y="1124186"/>
                  </a:cubicBezTo>
                  <a:cubicBezTo>
                    <a:pt x="1558817" y="1127892"/>
                    <a:pt x="1570823" y="1131667"/>
                    <a:pt x="1582829" y="1135511"/>
                  </a:cubicBezTo>
                  <a:cubicBezTo>
                    <a:pt x="1565688" y="1138593"/>
                    <a:pt x="1547957" y="1141883"/>
                    <a:pt x="1530018" y="1145277"/>
                  </a:cubicBezTo>
                  <a:cubicBezTo>
                    <a:pt x="1518082" y="1141294"/>
                    <a:pt x="1506180" y="1137381"/>
                    <a:pt x="1494279" y="1133537"/>
                  </a:cubicBezTo>
                  <a:close/>
                  <a:moveTo>
                    <a:pt x="1604029" y="1175614"/>
                  </a:moveTo>
                  <a:cubicBezTo>
                    <a:pt x="1587547" y="1179111"/>
                    <a:pt x="1571031" y="1182678"/>
                    <a:pt x="1554411" y="1186280"/>
                  </a:cubicBezTo>
                  <a:cubicBezTo>
                    <a:pt x="1543897" y="1182505"/>
                    <a:pt x="1533453" y="1178765"/>
                    <a:pt x="1523043" y="1175025"/>
                  </a:cubicBezTo>
                  <a:cubicBezTo>
                    <a:pt x="1539699" y="1171596"/>
                    <a:pt x="1556250" y="1168272"/>
                    <a:pt x="1572766" y="1164982"/>
                  </a:cubicBezTo>
                  <a:cubicBezTo>
                    <a:pt x="1583141" y="1168514"/>
                    <a:pt x="1593550" y="1172047"/>
                    <a:pt x="1604029" y="1175614"/>
                  </a:cubicBezTo>
                  <a:close/>
                  <a:moveTo>
                    <a:pt x="1642718" y="1188808"/>
                  </a:moveTo>
                  <a:cubicBezTo>
                    <a:pt x="1626271" y="1192548"/>
                    <a:pt x="1609789" y="1196323"/>
                    <a:pt x="1593203" y="1200167"/>
                  </a:cubicBezTo>
                  <a:cubicBezTo>
                    <a:pt x="1583175" y="1196600"/>
                    <a:pt x="1573217" y="1193033"/>
                    <a:pt x="1563328" y="1189466"/>
                  </a:cubicBezTo>
                  <a:cubicBezTo>
                    <a:pt x="1580053" y="1185830"/>
                    <a:pt x="1596708" y="1182263"/>
                    <a:pt x="1613294" y="1178765"/>
                  </a:cubicBezTo>
                  <a:lnTo>
                    <a:pt x="1642683" y="1188808"/>
                  </a:lnTo>
                  <a:close/>
                  <a:moveTo>
                    <a:pt x="1769089" y="1197016"/>
                  </a:moveTo>
                  <a:cubicBezTo>
                    <a:pt x="1752884" y="1201241"/>
                    <a:pt x="1736715" y="1205500"/>
                    <a:pt x="1720546" y="1209794"/>
                  </a:cubicBezTo>
                  <a:lnTo>
                    <a:pt x="1707777" y="1205535"/>
                  </a:lnTo>
                  <a:cubicBezTo>
                    <a:pt x="1703995" y="1204288"/>
                    <a:pt x="1700247" y="1203007"/>
                    <a:pt x="1696465" y="1201760"/>
                  </a:cubicBezTo>
                  <a:cubicBezTo>
                    <a:pt x="1713363" y="1197639"/>
                    <a:pt x="1730226" y="1193587"/>
                    <a:pt x="1747020" y="1189605"/>
                  </a:cubicBezTo>
                  <a:cubicBezTo>
                    <a:pt x="1754203" y="1191994"/>
                    <a:pt x="1761559" y="1194487"/>
                    <a:pt x="1769054" y="1197050"/>
                  </a:cubicBezTo>
                  <a:close/>
                  <a:moveTo>
                    <a:pt x="1975508" y="1173363"/>
                  </a:moveTo>
                  <a:lnTo>
                    <a:pt x="1982587" y="1176376"/>
                  </a:lnTo>
                  <a:cubicBezTo>
                    <a:pt x="1970199" y="1180531"/>
                    <a:pt x="1957847" y="1184722"/>
                    <a:pt x="1945529" y="1188912"/>
                  </a:cubicBezTo>
                  <a:lnTo>
                    <a:pt x="1936334" y="1185241"/>
                  </a:lnTo>
                  <a:cubicBezTo>
                    <a:pt x="1947229" y="1181917"/>
                    <a:pt x="1958159" y="1178557"/>
                    <a:pt x="1969020" y="1175302"/>
                  </a:cubicBezTo>
                  <a:lnTo>
                    <a:pt x="1975474" y="1173363"/>
                  </a:lnTo>
                  <a:close/>
                  <a:moveTo>
                    <a:pt x="1931268" y="1181501"/>
                  </a:moveTo>
                  <a:lnTo>
                    <a:pt x="1928874" y="1182228"/>
                  </a:lnTo>
                  <a:lnTo>
                    <a:pt x="1917979" y="1177899"/>
                  </a:lnTo>
                  <a:cubicBezTo>
                    <a:pt x="1931927" y="1174090"/>
                    <a:pt x="1945841" y="1170350"/>
                    <a:pt x="1959720" y="1166679"/>
                  </a:cubicBezTo>
                  <a:lnTo>
                    <a:pt x="1968222" y="1170280"/>
                  </a:lnTo>
                  <a:lnTo>
                    <a:pt x="1967389" y="1170523"/>
                  </a:lnTo>
                  <a:cubicBezTo>
                    <a:pt x="1955383" y="1174125"/>
                    <a:pt x="1943308" y="1177830"/>
                    <a:pt x="1931233" y="1181536"/>
                  </a:cubicBezTo>
                  <a:close/>
                  <a:moveTo>
                    <a:pt x="1897437" y="1169761"/>
                  </a:moveTo>
                  <a:cubicBezTo>
                    <a:pt x="1911837" y="1166263"/>
                    <a:pt x="1926514" y="1162800"/>
                    <a:pt x="1942059" y="1159164"/>
                  </a:cubicBezTo>
                  <a:cubicBezTo>
                    <a:pt x="1944974" y="1160376"/>
                    <a:pt x="1947854" y="1161623"/>
                    <a:pt x="1950734" y="1162835"/>
                  </a:cubicBezTo>
                  <a:lnTo>
                    <a:pt x="1952191" y="1163458"/>
                  </a:lnTo>
                  <a:cubicBezTo>
                    <a:pt x="1938208" y="1167164"/>
                    <a:pt x="1924224" y="1170973"/>
                    <a:pt x="1910206" y="1174782"/>
                  </a:cubicBezTo>
                  <a:cubicBezTo>
                    <a:pt x="1905938" y="1173086"/>
                    <a:pt x="1901670" y="1171423"/>
                    <a:pt x="1897403" y="1169726"/>
                  </a:cubicBezTo>
                  <a:close/>
                  <a:moveTo>
                    <a:pt x="1874328" y="1160688"/>
                  </a:moveTo>
                  <a:cubicBezTo>
                    <a:pt x="1890879" y="1157155"/>
                    <a:pt x="1906493" y="1153900"/>
                    <a:pt x="1921795" y="1150783"/>
                  </a:cubicBezTo>
                  <a:lnTo>
                    <a:pt x="1928215" y="1153450"/>
                  </a:lnTo>
                  <a:cubicBezTo>
                    <a:pt x="1930192" y="1154246"/>
                    <a:pt x="1932136" y="1155077"/>
                    <a:pt x="1934113" y="1155874"/>
                  </a:cubicBezTo>
                  <a:cubicBezTo>
                    <a:pt x="1918291" y="1159579"/>
                    <a:pt x="1903579" y="1163077"/>
                    <a:pt x="1889283" y="1166575"/>
                  </a:cubicBezTo>
                  <a:lnTo>
                    <a:pt x="1874293" y="1160688"/>
                  </a:lnTo>
                  <a:close/>
                  <a:moveTo>
                    <a:pt x="1817666" y="1139597"/>
                  </a:moveTo>
                  <a:cubicBezTo>
                    <a:pt x="1836611" y="1136446"/>
                    <a:pt x="1855140" y="1133502"/>
                    <a:pt x="1872871" y="1130870"/>
                  </a:cubicBezTo>
                  <a:cubicBezTo>
                    <a:pt x="1878804" y="1133191"/>
                    <a:pt x="1884703" y="1135511"/>
                    <a:pt x="1890532" y="1137831"/>
                  </a:cubicBezTo>
                  <a:cubicBezTo>
                    <a:pt x="1873738" y="1140809"/>
                    <a:pt x="1856459" y="1143961"/>
                    <a:pt x="1839040" y="1147285"/>
                  </a:cubicBezTo>
                  <a:cubicBezTo>
                    <a:pt x="1832031" y="1144723"/>
                    <a:pt x="1824918" y="1142125"/>
                    <a:pt x="1817701" y="1139563"/>
                  </a:cubicBezTo>
                  <a:close/>
                  <a:moveTo>
                    <a:pt x="1797645" y="1137900"/>
                  </a:moveTo>
                  <a:cubicBezTo>
                    <a:pt x="1779672" y="1140983"/>
                    <a:pt x="1761177" y="1144307"/>
                    <a:pt x="1741399" y="1148013"/>
                  </a:cubicBezTo>
                  <a:lnTo>
                    <a:pt x="1739664" y="1147424"/>
                  </a:lnTo>
                  <a:cubicBezTo>
                    <a:pt x="1730955" y="1144550"/>
                    <a:pt x="1722246" y="1141675"/>
                    <a:pt x="1713467" y="1138801"/>
                  </a:cubicBezTo>
                  <a:cubicBezTo>
                    <a:pt x="1732794" y="1135511"/>
                    <a:pt x="1752607" y="1132325"/>
                    <a:pt x="1772489" y="1129312"/>
                  </a:cubicBezTo>
                  <a:cubicBezTo>
                    <a:pt x="1781059" y="1132186"/>
                    <a:pt x="1789422" y="1135061"/>
                    <a:pt x="1797645" y="1137900"/>
                  </a:cubicBezTo>
                  <a:close/>
                  <a:moveTo>
                    <a:pt x="1692683" y="1137346"/>
                  </a:moveTo>
                  <a:cubicBezTo>
                    <a:pt x="1673530" y="1140705"/>
                    <a:pt x="1654584" y="1144099"/>
                    <a:pt x="1636333" y="1147528"/>
                  </a:cubicBezTo>
                  <a:cubicBezTo>
                    <a:pt x="1625403" y="1143926"/>
                    <a:pt x="1614473" y="1140394"/>
                    <a:pt x="1603613" y="1136861"/>
                  </a:cubicBezTo>
                  <a:cubicBezTo>
                    <a:pt x="1623287" y="1133398"/>
                    <a:pt x="1642614" y="1130143"/>
                    <a:pt x="1661073" y="1127130"/>
                  </a:cubicBezTo>
                  <a:cubicBezTo>
                    <a:pt x="1671656" y="1130489"/>
                    <a:pt x="1682204" y="1133883"/>
                    <a:pt x="1692718" y="1137312"/>
                  </a:cubicBezTo>
                  <a:close/>
                  <a:moveTo>
                    <a:pt x="1445805" y="1118195"/>
                  </a:moveTo>
                  <a:cubicBezTo>
                    <a:pt x="1462842" y="1115113"/>
                    <a:pt x="1480122" y="1112100"/>
                    <a:pt x="1497297" y="1109191"/>
                  </a:cubicBezTo>
                  <a:cubicBezTo>
                    <a:pt x="1509754" y="1112862"/>
                    <a:pt x="1522592" y="1116706"/>
                    <a:pt x="1536298" y="1120931"/>
                  </a:cubicBezTo>
                  <a:cubicBezTo>
                    <a:pt x="1519608" y="1123840"/>
                    <a:pt x="1502120" y="1126992"/>
                    <a:pt x="1484181" y="1130282"/>
                  </a:cubicBezTo>
                  <a:cubicBezTo>
                    <a:pt x="1470302" y="1125814"/>
                    <a:pt x="1457672" y="1121832"/>
                    <a:pt x="1445805" y="1118195"/>
                  </a:cubicBezTo>
                  <a:close/>
                  <a:moveTo>
                    <a:pt x="1284077" y="1098178"/>
                  </a:moveTo>
                  <a:cubicBezTo>
                    <a:pt x="1298303" y="1095443"/>
                    <a:pt x="1312529" y="1092741"/>
                    <a:pt x="1326756" y="1090109"/>
                  </a:cubicBezTo>
                  <a:cubicBezTo>
                    <a:pt x="1341433" y="1093746"/>
                    <a:pt x="1356527" y="1097694"/>
                    <a:pt x="1371690" y="1101849"/>
                  </a:cubicBezTo>
                  <a:cubicBezTo>
                    <a:pt x="1357013" y="1104551"/>
                    <a:pt x="1342301" y="1107321"/>
                    <a:pt x="1327554" y="1110161"/>
                  </a:cubicBezTo>
                  <a:cubicBezTo>
                    <a:pt x="1313119" y="1105970"/>
                    <a:pt x="1298511" y="1101988"/>
                    <a:pt x="1284042" y="1098213"/>
                  </a:cubicBezTo>
                  <a:close/>
                  <a:moveTo>
                    <a:pt x="1368151" y="1127580"/>
                  </a:moveTo>
                  <a:cubicBezTo>
                    <a:pt x="1354341" y="1130247"/>
                    <a:pt x="1340531" y="1132948"/>
                    <a:pt x="1326652" y="1135649"/>
                  </a:cubicBezTo>
                  <a:cubicBezTo>
                    <a:pt x="1313640" y="1131355"/>
                    <a:pt x="1300385" y="1127130"/>
                    <a:pt x="1287130" y="1123044"/>
                  </a:cubicBezTo>
                  <a:cubicBezTo>
                    <a:pt x="1300559" y="1120412"/>
                    <a:pt x="1313917" y="1117814"/>
                    <a:pt x="1327276" y="1115252"/>
                  </a:cubicBezTo>
                  <a:cubicBezTo>
                    <a:pt x="1340809" y="1119165"/>
                    <a:pt x="1354514" y="1123286"/>
                    <a:pt x="1368151" y="1127546"/>
                  </a:cubicBezTo>
                  <a:close/>
                  <a:moveTo>
                    <a:pt x="1416242" y="1143164"/>
                  </a:moveTo>
                  <a:cubicBezTo>
                    <a:pt x="1401912" y="1145969"/>
                    <a:pt x="1387547" y="1148775"/>
                    <a:pt x="1373113" y="1151684"/>
                  </a:cubicBezTo>
                  <a:cubicBezTo>
                    <a:pt x="1360101" y="1147078"/>
                    <a:pt x="1347956" y="1142853"/>
                    <a:pt x="1336228" y="1138905"/>
                  </a:cubicBezTo>
                  <a:cubicBezTo>
                    <a:pt x="1350246" y="1136134"/>
                    <a:pt x="1364230" y="1133433"/>
                    <a:pt x="1378178" y="1130766"/>
                  </a:cubicBezTo>
                  <a:cubicBezTo>
                    <a:pt x="1390427" y="1134645"/>
                    <a:pt x="1402953" y="1138732"/>
                    <a:pt x="1416242" y="1143164"/>
                  </a:cubicBezTo>
                  <a:close/>
                  <a:moveTo>
                    <a:pt x="1461593" y="1158644"/>
                  </a:moveTo>
                  <a:cubicBezTo>
                    <a:pt x="1446812" y="1161588"/>
                    <a:pt x="1431995" y="1164601"/>
                    <a:pt x="1417110" y="1167648"/>
                  </a:cubicBezTo>
                  <a:cubicBezTo>
                    <a:pt x="1405208" y="1163250"/>
                    <a:pt x="1393550" y="1158991"/>
                    <a:pt x="1382342" y="1154973"/>
                  </a:cubicBezTo>
                  <a:cubicBezTo>
                    <a:pt x="1396915" y="1152099"/>
                    <a:pt x="1411419" y="1149225"/>
                    <a:pt x="1425888" y="1146420"/>
                  </a:cubicBezTo>
                  <a:cubicBezTo>
                    <a:pt x="1437408" y="1150298"/>
                    <a:pt x="1449414" y="1154419"/>
                    <a:pt x="1461593" y="1158644"/>
                  </a:cubicBezTo>
                  <a:close/>
                  <a:moveTo>
                    <a:pt x="1504480" y="1173744"/>
                  </a:moveTo>
                  <a:cubicBezTo>
                    <a:pt x="1489352" y="1176895"/>
                    <a:pt x="1474154" y="1180081"/>
                    <a:pt x="1458921" y="1183302"/>
                  </a:cubicBezTo>
                  <a:cubicBezTo>
                    <a:pt x="1447922" y="1179111"/>
                    <a:pt x="1436922" y="1174990"/>
                    <a:pt x="1425993" y="1170904"/>
                  </a:cubicBezTo>
                  <a:cubicBezTo>
                    <a:pt x="1441017" y="1167856"/>
                    <a:pt x="1455972" y="1164843"/>
                    <a:pt x="1470892" y="1161865"/>
                  </a:cubicBezTo>
                  <a:cubicBezTo>
                    <a:pt x="1482065" y="1165778"/>
                    <a:pt x="1493238" y="1169726"/>
                    <a:pt x="1504480" y="1173709"/>
                  </a:cubicBezTo>
                  <a:close/>
                  <a:moveTo>
                    <a:pt x="1554098" y="1191509"/>
                  </a:moveTo>
                  <a:cubicBezTo>
                    <a:pt x="1564022" y="1195076"/>
                    <a:pt x="1574050" y="1198678"/>
                    <a:pt x="1584112" y="1202279"/>
                  </a:cubicBezTo>
                  <a:cubicBezTo>
                    <a:pt x="1568568" y="1205881"/>
                    <a:pt x="1552953" y="1209517"/>
                    <a:pt x="1537304" y="1213188"/>
                  </a:cubicBezTo>
                  <a:cubicBezTo>
                    <a:pt x="1527277" y="1209379"/>
                    <a:pt x="1517249" y="1205569"/>
                    <a:pt x="1507325" y="1201760"/>
                  </a:cubicBezTo>
                  <a:cubicBezTo>
                    <a:pt x="1522974" y="1198297"/>
                    <a:pt x="1538519" y="1194868"/>
                    <a:pt x="1554064" y="1191475"/>
                  </a:cubicBezTo>
                  <a:lnTo>
                    <a:pt x="1554133" y="1191475"/>
                  </a:lnTo>
                  <a:close/>
                  <a:moveTo>
                    <a:pt x="1601982" y="1203284"/>
                  </a:moveTo>
                  <a:cubicBezTo>
                    <a:pt x="1618637" y="1199440"/>
                    <a:pt x="1635258" y="1195630"/>
                    <a:pt x="1651774" y="1191890"/>
                  </a:cubicBezTo>
                  <a:cubicBezTo>
                    <a:pt x="1660622" y="1194903"/>
                    <a:pt x="1669505" y="1197916"/>
                    <a:pt x="1678422" y="1200964"/>
                  </a:cubicBezTo>
                  <a:cubicBezTo>
                    <a:pt x="1662183" y="1204946"/>
                    <a:pt x="1645875" y="1208963"/>
                    <a:pt x="1629463" y="1213050"/>
                  </a:cubicBezTo>
                  <a:cubicBezTo>
                    <a:pt x="1620233" y="1209794"/>
                    <a:pt x="1611073" y="1206539"/>
                    <a:pt x="1601947" y="1203318"/>
                  </a:cubicBezTo>
                  <a:close/>
                  <a:moveTo>
                    <a:pt x="1786576" y="1197639"/>
                  </a:moveTo>
                  <a:cubicBezTo>
                    <a:pt x="1802434" y="1193518"/>
                    <a:pt x="1818325" y="1189431"/>
                    <a:pt x="1834217" y="1185414"/>
                  </a:cubicBezTo>
                  <a:cubicBezTo>
                    <a:pt x="1839699" y="1187423"/>
                    <a:pt x="1845112" y="1189397"/>
                    <a:pt x="1850456" y="1191405"/>
                  </a:cubicBezTo>
                  <a:cubicBezTo>
                    <a:pt x="1835431" y="1195630"/>
                    <a:pt x="1820442" y="1199890"/>
                    <a:pt x="1805487" y="1204184"/>
                  </a:cubicBezTo>
                  <a:cubicBezTo>
                    <a:pt x="1799137" y="1201968"/>
                    <a:pt x="1792822" y="1199786"/>
                    <a:pt x="1786611" y="1197639"/>
                  </a:cubicBezTo>
                  <a:close/>
                  <a:moveTo>
                    <a:pt x="1866591" y="1192098"/>
                  </a:moveTo>
                  <a:cubicBezTo>
                    <a:pt x="1881025" y="1188046"/>
                    <a:pt x="1895494" y="1184064"/>
                    <a:pt x="1909929" y="1180116"/>
                  </a:cubicBezTo>
                  <a:lnTo>
                    <a:pt x="1921205" y="1184618"/>
                  </a:lnTo>
                  <a:cubicBezTo>
                    <a:pt x="1907534" y="1188808"/>
                    <a:pt x="1893898" y="1193033"/>
                    <a:pt x="1880262" y="1197258"/>
                  </a:cubicBezTo>
                  <a:lnTo>
                    <a:pt x="1866625" y="1192098"/>
                  </a:lnTo>
                  <a:close/>
                  <a:moveTo>
                    <a:pt x="1983107" y="1171077"/>
                  </a:moveTo>
                  <a:cubicBezTo>
                    <a:pt x="1996084" y="1167198"/>
                    <a:pt x="2008749" y="1163458"/>
                    <a:pt x="2021136" y="1159822"/>
                  </a:cubicBezTo>
                  <a:lnTo>
                    <a:pt x="2025786" y="1161934"/>
                  </a:lnTo>
                  <a:cubicBezTo>
                    <a:pt x="2013780" y="1165917"/>
                    <a:pt x="2001809" y="1169900"/>
                    <a:pt x="1989838" y="1173917"/>
                  </a:cubicBezTo>
                  <a:lnTo>
                    <a:pt x="1983107" y="1171077"/>
                  </a:lnTo>
                  <a:close/>
                  <a:moveTo>
                    <a:pt x="1848131" y="1150714"/>
                  </a:moveTo>
                  <a:cubicBezTo>
                    <a:pt x="1865272" y="1147459"/>
                    <a:pt x="1882413" y="1144376"/>
                    <a:pt x="1899172" y="1141433"/>
                  </a:cubicBezTo>
                  <a:cubicBezTo>
                    <a:pt x="1903718" y="1143303"/>
                    <a:pt x="1908228" y="1145173"/>
                    <a:pt x="1912774" y="1147043"/>
                  </a:cubicBezTo>
                  <a:lnTo>
                    <a:pt x="1913537" y="1147355"/>
                  </a:lnTo>
                  <a:cubicBezTo>
                    <a:pt x="1898166" y="1150506"/>
                    <a:pt x="1882482" y="1153796"/>
                    <a:pt x="1865792" y="1157398"/>
                  </a:cubicBezTo>
                  <a:cubicBezTo>
                    <a:pt x="1859963" y="1155181"/>
                    <a:pt x="1854099" y="1152930"/>
                    <a:pt x="1848096" y="1150714"/>
                  </a:cubicBezTo>
                  <a:close/>
                  <a:moveTo>
                    <a:pt x="1557811" y="1122316"/>
                  </a:moveTo>
                  <a:cubicBezTo>
                    <a:pt x="1577936" y="1118888"/>
                    <a:pt x="1596881" y="1115806"/>
                    <a:pt x="1615479" y="1112931"/>
                  </a:cubicBezTo>
                  <a:cubicBezTo>
                    <a:pt x="1627207" y="1116533"/>
                    <a:pt x="1638866" y="1120135"/>
                    <a:pt x="1650455" y="1123805"/>
                  </a:cubicBezTo>
                  <a:cubicBezTo>
                    <a:pt x="1632031" y="1126818"/>
                    <a:pt x="1612877" y="1130108"/>
                    <a:pt x="1593377" y="1133571"/>
                  </a:cubicBezTo>
                  <a:cubicBezTo>
                    <a:pt x="1581510" y="1129762"/>
                    <a:pt x="1569643" y="1125987"/>
                    <a:pt x="1557776" y="1122282"/>
                  </a:cubicBezTo>
                  <a:close/>
                  <a:moveTo>
                    <a:pt x="1394070" y="1102854"/>
                  </a:moveTo>
                  <a:cubicBezTo>
                    <a:pt x="1410968" y="1099806"/>
                    <a:pt x="1427693" y="1096862"/>
                    <a:pt x="1443897" y="1094127"/>
                  </a:cubicBezTo>
                  <a:cubicBezTo>
                    <a:pt x="1458470" y="1098075"/>
                    <a:pt x="1472696" y="1102057"/>
                    <a:pt x="1486333" y="1106005"/>
                  </a:cubicBezTo>
                  <a:cubicBezTo>
                    <a:pt x="1469469" y="1108914"/>
                    <a:pt x="1452363" y="1111927"/>
                    <a:pt x="1435326" y="1115009"/>
                  </a:cubicBezTo>
                  <a:cubicBezTo>
                    <a:pt x="1420823" y="1110611"/>
                    <a:pt x="1407256" y="1106594"/>
                    <a:pt x="1394070" y="1102854"/>
                  </a:cubicBezTo>
                  <a:close/>
                  <a:moveTo>
                    <a:pt x="1272661" y="1095235"/>
                  </a:moveTo>
                  <a:cubicBezTo>
                    <a:pt x="1256214" y="1091079"/>
                    <a:pt x="1240565" y="1087408"/>
                    <a:pt x="1225125" y="1084049"/>
                  </a:cubicBezTo>
                  <a:cubicBezTo>
                    <a:pt x="1238657" y="1081382"/>
                    <a:pt x="1252085" y="1078750"/>
                    <a:pt x="1265513" y="1076188"/>
                  </a:cubicBezTo>
                  <a:cubicBezTo>
                    <a:pt x="1281544" y="1079478"/>
                    <a:pt x="1298095" y="1083183"/>
                    <a:pt x="1314819" y="1087200"/>
                  </a:cubicBezTo>
                  <a:cubicBezTo>
                    <a:pt x="1300801" y="1089832"/>
                    <a:pt x="1286749" y="1092534"/>
                    <a:pt x="1272696" y="1095235"/>
                  </a:cubicBezTo>
                  <a:close/>
                  <a:moveTo>
                    <a:pt x="1261003" y="1097520"/>
                  </a:moveTo>
                  <a:cubicBezTo>
                    <a:pt x="1248442" y="1099979"/>
                    <a:pt x="1235846" y="1102473"/>
                    <a:pt x="1223286" y="1105001"/>
                  </a:cubicBezTo>
                  <a:cubicBezTo>
                    <a:pt x="1210655" y="1101745"/>
                    <a:pt x="1199101" y="1098906"/>
                    <a:pt x="1187963" y="1096378"/>
                  </a:cubicBezTo>
                  <a:lnTo>
                    <a:pt x="1187963" y="1096378"/>
                  </a:lnTo>
                  <a:cubicBezTo>
                    <a:pt x="1184146" y="1095512"/>
                    <a:pt x="1180329" y="1094681"/>
                    <a:pt x="1176547" y="1093884"/>
                  </a:cubicBezTo>
                  <a:cubicBezTo>
                    <a:pt x="1188622" y="1091425"/>
                    <a:pt x="1200628" y="1088967"/>
                    <a:pt x="1212633" y="1086577"/>
                  </a:cubicBezTo>
                  <a:cubicBezTo>
                    <a:pt x="1228560" y="1089867"/>
                    <a:pt x="1244799" y="1093573"/>
                    <a:pt x="1261037" y="1097520"/>
                  </a:cubicBezTo>
                  <a:close/>
                  <a:moveTo>
                    <a:pt x="1266346" y="1122109"/>
                  </a:moveTo>
                  <a:cubicBezTo>
                    <a:pt x="1254445" y="1124463"/>
                    <a:pt x="1242508" y="1126853"/>
                    <a:pt x="1230538" y="1129277"/>
                  </a:cubicBezTo>
                  <a:cubicBezTo>
                    <a:pt x="1216450" y="1124914"/>
                    <a:pt x="1202432" y="1120827"/>
                    <a:pt x="1188761" y="1117122"/>
                  </a:cubicBezTo>
                  <a:cubicBezTo>
                    <a:pt x="1200211" y="1114801"/>
                    <a:pt x="1211696" y="1112481"/>
                    <a:pt x="1223147" y="1110161"/>
                  </a:cubicBezTo>
                  <a:cubicBezTo>
                    <a:pt x="1237130" y="1113797"/>
                    <a:pt x="1251634" y="1117814"/>
                    <a:pt x="1266311" y="1122109"/>
                  </a:cubicBezTo>
                  <a:close/>
                  <a:moveTo>
                    <a:pt x="1363501" y="1153588"/>
                  </a:moveTo>
                  <a:cubicBezTo>
                    <a:pt x="1350455" y="1156186"/>
                    <a:pt x="1337408" y="1158818"/>
                    <a:pt x="1324292" y="1161484"/>
                  </a:cubicBezTo>
                  <a:cubicBezTo>
                    <a:pt x="1312009" y="1156878"/>
                    <a:pt x="1299934" y="1152515"/>
                    <a:pt x="1288310" y="1148394"/>
                  </a:cubicBezTo>
                  <a:cubicBezTo>
                    <a:pt x="1301010" y="1145831"/>
                    <a:pt x="1313674" y="1143337"/>
                    <a:pt x="1326305" y="1140844"/>
                  </a:cubicBezTo>
                  <a:cubicBezTo>
                    <a:pt x="1337998" y="1144723"/>
                    <a:pt x="1350212" y="1148913"/>
                    <a:pt x="1363501" y="1153588"/>
                  </a:cubicBezTo>
                  <a:close/>
                  <a:moveTo>
                    <a:pt x="1407741" y="1169553"/>
                  </a:moveTo>
                  <a:cubicBezTo>
                    <a:pt x="1394209" y="1172324"/>
                    <a:pt x="1380677" y="1175129"/>
                    <a:pt x="1367075" y="1177934"/>
                  </a:cubicBezTo>
                  <a:cubicBezTo>
                    <a:pt x="1355486" y="1173397"/>
                    <a:pt x="1344105" y="1168999"/>
                    <a:pt x="1333105" y="1164843"/>
                  </a:cubicBezTo>
                  <a:cubicBezTo>
                    <a:pt x="1346360" y="1162177"/>
                    <a:pt x="1359546" y="1159510"/>
                    <a:pt x="1372696" y="1156878"/>
                  </a:cubicBezTo>
                  <a:cubicBezTo>
                    <a:pt x="1384008" y="1160895"/>
                    <a:pt x="1395528" y="1165051"/>
                    <a:pt x="1407707" y="1169553"/>
                  </a:cubicBezTo>
                  <a:close/>
                  <a:moveTo>
                    <a:pt x="1545146" y="1188289"/>
                  </a:moveTo>
                  <a:cubicBezTo>
                    <a:pt x="1529775" y="1191648"/>
                    <a:pt x="1514300" y="1195076"/>
                    <a:pt x="1498789" y="1198505"/>
                  </a:cubicBezTo>
                  <a:cubicBezTo>
                    <a:pt x="1488345" y="1194522"/>
                    <a:pt x="1477936" y="1190540"/>
                    <a:pt x="1467596" y="1186592"/>
                  </a:cubicBezTo>
                  <a:cubicBezTo>
                    <a:pt x="1482967" y="1183336"/>
                    <a:pt x="1498304" y="1180116"/>
                    <a:pt x="1513536" y="1176964"/>
                  </a:cubicBezTo>
                  <a:cubicBezTo>
                    <a:pt x="1524015" y="1180704"/>
                    <a:pt x="1534563" y="1184479"/>
                    <a:pt x="1545146" y="1188289"/>
                  </a:cubicBezTo>
                  <a:close/>
                  <a:moveTo>
                    <a:pt x="1938208" y="1191371"/>
                  </a:moveTo>
                  <a:cubicBezTo>
                    <a:pt x="1925300" y="1195769"/>
                    <a:pt x="1912427" y="1200167"/>
                    <a:pt x="1899589" y="1204565"/>
                  </a:cubicBezTo>
                  <a:lnTo>
                    <a:pt x="1887895" y="1200132"/>
                  </a:lnTo>
                  <a:cubicBezTo>
                    <a:pt x="1901497" y="1195907"/>
                    <a:pt x="1915064" y="1191717"/>
                    <a:pt x="1928666" y="1187561"/>
                  </a:cubicBezTo>
                  <a:lnTo>
                    <a:pt x="1938208" y="1191371"/>
                  </a:lnTo>
                  <a:close/>
                  <a:moveTo>
                    <a:pt x="2167979" y="1280026"/>
                  </a:moveTo>
                  <a:cubicBezTo>
                    <a:pt x="2098375" y="1251179"/>
                    <a:pt x="2026411" y="1221361"/>
                    <a:pt x="1952712" y="1191786"/>
                  </a:cubicBezTo>
                  <a:cubicBezTo>
                    <a:pt x="1964960" y="1187631"/>
                    <a:pt x="1977243" y="1183475"/>
                    <a:pt x="1989561" y="1179354"/>
                  </a:cubicBezTo>
                  <a:cubicBezTo>
                    <a:pt x="2092857" y="1223578"/>
                    <a:pt x="2192997" y="1269325"/>
                    <a:pt x="2289839" y="1313584"/>
                  </a:cubicBezTo>
                  <a:cubicBezTo>
                    <a:pt x="2350075" y="1341115"/>
                    <a:pt x="2412324" y="1369548"/>
                    <a:pt x="2473011" y="1396525"/>
                  </a:cubicBezTo>
                  <a:cubicBezTo>
                    <a:pt x="2470201" y="1397737"/>
                    <a:pt x="2467390" y="1398949"/>
                    <a:pt x="2464545" y="1400162"/>
                  </a:cubicBezTo>
                  <a:cubicBezTo>
                    <a:pt x="2368431" y="1363141"/>
                    <a:pt x="2271033" y="1322761"/>
                    <a:pt x="2167945" y="1280061"/>
                  </a:cubicBezTo>
                  <a:close/>
                  <a:moveTo>
                    <a:pt x="2485641" y="1396525"/>
                  </a:moveTo>
                  <a:cubicBezTo>
                    <a:pt x="2487966" y="1395486"/>
                    <a:pt x="2490291" y="1394447"/>
                    <a:pt x="2492581" y="1393408"/>
                  </a:cubicBezTo>
                  <a:lnTo>
                    <a:pt x="2493934" y="1392785"/>
                  </a:lnTo>
                  <a:lnTo>
                    <a:pt x="2503095" y="1397391"/>
                  </a:lnTo>
                  <a:cubicBezTo>
                    <a:pt x="2501013" y="1398188"/>
                    <a:pt x="2498966" y="1398949"/>
                    <a:pt x="2496884" y="1399746"/>
                  </a:cubicBezTo>
                  <a:lnTo>
                    <a:pt x="2494698" y="1400577"/>
                  </a:lnTo>
                  <a:lnTo>
                    <a:pt x="2485607" y="1396560"/>
                  </a:lnTo>
                  <a:close/>
                  <a:moveTo>
                    <a:pt x="2499902" y="1390119"/>
                  </a:moveTo>
                  <a:lnTo>
                    <a:pt x="2500076" y="1390049"/>
                  </a:lnTo>
                  <a:cubicBezTo>
                    <a:pt x="2502921" y="1388768"/>
                    <a:pt x="2505801" y="1387487"/>
                    <a:pt x="2508646" y="1386171"/>
                  </a:cubicBezTo>
                  <a:lnTo>
                    <a:pt x="2518154" y="1391504"/>
                  </a:lnTo>
                  <a:cubicBezTo>
                    <a:pt x="2515274" y="1392647"/>
                    <a:pt x="2512394" y="1393824"/>
                    <a:pt x="2509514" y="1394932"/>
                  </a:cubicBezTo>
                  <a:lnTo>
                    <a:pt x="2499937" y="1390119"/>
                  </a:lnTo>
                  <a:close/>
                  <a:moveTo>
                    <a:pt x="2494073" y="1387175"/>
                  </a:moveTo>
                  <a:cubicBezTo>
                    <a:pt x="2461283" y="1370690"/>
                    <a:pt x="2428181" y="1353894"/>
                    <a:pt x="2393761" y="1336440"/>
                  </a:cubicBezTo>
                  <a:cubicBezTo>
                    <a:pt x="2279534" y="1278503"/>
                    <a:pt x="2161491" y="1218625"/>
                    <a:pt x="2039596" y="1162662"/>
                  </a:cubicBezTo>
                  <a:cubicBezTo>
                    <a:pt x="2051046" y="1158887"/>
                    <a:pt x="2062497" y="1155147"/>
                    <a:pt x="2073947" y="1151441"/>
                  </a:cubicBezTo>
                  <a:cubicBezTo>
                    <a:pt x="2211942" y="1219214"/>
                    <a:pt x="2343622" y="1293290"/>
                    <a:pt x="2470964" y="1364942"/>
                  </a:cubicBezTo>
                  <a:lnTo>
                    <a:pt x="2503164" y="1383054"/>
                  </a:lnTo>
                  <a:cubicBezTo>
                    <a:pt x="2500770" y="1384127"/>
                    <a:pt x="2498376" y="1385236"/>
                    <a:pt x="2495982" y="1386309"/>
                  </a:cubicBezTo>
                  <a:lnTo>
                    <a:pt x="2494073" y="1387175"/>
                  </a:lnTo>
                  <a:close/>
                  <a:moveTo>
                    <a:pt x="1967701" y="1164566"/>
                  </a:moveTo>
                  <a:lnTo>
                    <a:pt x="1971032" y="1163666"/>
                  </a:lnTo>
                  <a:cubicBezTo>
                    <a:pt x="1983940" y="1160272"/>
                    <a:pt x="1996327" y="1157086"/>
                    <a:pt x="2008298" y="1154004"/>
                  </a:cubicBezTo>
                  <a:lnTo>
                    <a:pt x="2014127" y="1156636"/>
                  </a:lnTo>
                  <a:cubicBezTo>
                    <a:pt x="2001671" y="1160307"/>
                    <a:pt x="1988936" y="1164081"/>
                    <a:pt x="1975855" y="1167995"/>
                  </a:cubicBezTo>
                  <a:lnTo>
                    <a:pt x="1967701" y="1164532"/>
                  </a:lnTo>
                  <a:close/>
                  <a:moveTo>
                    <a:pt x="1954342" y="1158887"/>
                  </a:moveTo>
                  <a:cubicBezTo>
                    <a:pt x="1953058" y="1158333"/>
                    <a:pt x="1951775" y="1157779"/>
                    <a:pt x="1950456" y="1157225"/>
                  </a:cubicBezTo>
                  <a:lnTo>
                    <a:pt x="1951220" y="1157051"/>
                  </a:lnTo>
                  <a:cubicBezTo>
                    <a:pt x="1958471" y="1155354"/>
                    <a:pt x="1965758" y="1153658"/>
                    <a:pt x="1972975" y="1152030"/>
                  </a:cubicBezTo>
                  <a:cubicBezTo>
                    <a:pt x="1980019" y="1150471"/>
                    <a:pt x="1986924" y="1148948"/>
                    <a:pt x="1993655" y="1147459"/>
                  </a:cubicBezTo>
                  <a:lnTo>
                    <a:pt x="2000907" y="1150714"/>
                  </a:lnTo>
                  <a:cubicBezTo>
                    <a:pt x="1990775" y="1153311"/>
                    <a:pt x="1980366" y="1156012"/>
                    <a:pt x="1969540" y="1158852"/>
                  </a:cubicBezTo>
                  <a:lnTo>
                    <a:pt x="1960137" y="1161346"/>
                  </a:lnTo>
                  <a:lnTo>
                    <a:pt x="1954308" y="1158887"/>
                  </a:lnTo>
                  <a:close/>
                  <a:moveTo>
                    <a:pt x="1942580" y="1153900"/>
                  </a:moveTo>
                  <a:cubicBezTo>
                    <a:pt x="1939214" y="1152480"/>
                    <a:pt x="1935848" y="1151095"/>
                    <a:pt x="1932482" y="1149710"/>
                  </a:cubicBezTo>
                  <a:lnTo>
                    <a:pt x="1930713" y="1148982"/>
                  </a:lnTo>
                  <a:cubicBezTo>
                    <a:pt x="1946327" y="1145866"/>
                    <a:pt x="1960866" y="1143026"/>
                    <a:pt x="1974988" y="1140394"/>
                  </a:cubicBezTo>
                  <a:lnTo>
                    <a:pt x="1977070" y="1140013"/>
                  </a:lnTo>
                  <a:cubicBezTo>
                    <a:pt x="1980054" y="1141329"/>
                    <a:pt x="1983038" y="1142645"/>
                    <a:pt x="1986022" y="1143995"/>
                  </a:cubicBezTo>
                  <a:cubicBezTo>
                    <a:pt x="1981338" y="1145034"/>
                    <a:pt x="1976618" y="1146073"/>
                    <a:pt x="1971796" y="1147147"/>
                  </a:cubicBezTo>
                  <a:cubicBezTo>
                    <a:pt x="1963364" y="1149052"/>
                    <a:pt x="1954898" y="1151026"/>
                    <a:pt x="1946431" y="1153000"/>
                  </a:cubicBezTo>
                  <a:lnTo>
                    <a:pt x="1942580" y="1153900"/>
                  </a:lnTo>
                  <a:close/>
                  <a:moveTo>
                    <a:pt x="1917944" y="1143718"/>
                  </a:moveTo>
                  <a:cubicBezTo>
                    <a:pt x="1914786" y="1142402"/>
                    <a:pt x="1911663" y="1141121"/>
                    <a:pt x="1908506" y="1139805"/>
                  </a:cubicBezTo>
                  <a:cubicBezTo>
                    <a:pt x="1925230" y="1136931"/>
                    <a:pt x="1941851" y="1134229"/>
                    <a:pt x="1958090" y="1131701"/>
                  </a:cubicBezTo>
                  <a:lnTo>
                    <a:pt x="1960796" y="1132879"/>
                  </a:lnTo>
                  <a:cubicBezTo>
                    <a:pt x="1963503" y="1134056"/>
                    <a:pt x="1966244" y="1135268"/>
                    <a:pt x="1968950" y="1136446"/>
                  </a:cubicBezTo>
                  <a:cubicBezTo>
                    <a:pt x="1953787" y="1139320"/>
                    <a:pt x="1938138" y="1142368"/>
                    <a:pt x="1922351" y="1145554"/>
                  </a:cubicBezTo>
                  <a:lnTo>
                    <a:pt x="1917944" y="1143718"/>
                  </a:lnTo>
                  <a:close/>
                  <a:moveTo>
                    <a:pt x="1949519" y="1127961"/>
                  </a:moveTo>
                  <a:cubicBezTo>
                    <a:pt x="1933315" y="1130524"/>
                    <a:pt x="1916660" y="1133294"/>
                    <a:pt x="1899797" y="1136203"/>
                  </a:cubicBezTo>
                  <a:lnTo>
                    <a:pt x="1894106" y="1133849"/>
                  </a:lnTo>
                  <a:cubicBezTo>
                    <a:pt x="1890393" y="1132359"/>
                    <a:pt x="1886646" y="1130870"/>
                    <a:pt x="1882864" y="1129381"/>
                  </a:cubicBezTo>
                  <a:cubicBezTo>
                    <a:pt x="1900074" y="1126888"/>
                    <a:pt x="1917979" y="1124463"/>
                    <a:pt x="1936195" y="1122178"/>
                  </a:cubicBezTo>
                  <a:cubicBezTo>
                    <a:pt x="1940636" y="1124083"/>
                    <a:pt x="1945078" y="1126022"/>
                    <a:pt x="1949485" y="1127961"/>
                  </a:cubicBezTo>
                  <a:close/>
                  <a:moveTo>
                    <a:pt x="1863433" y="1127234"/>
                  </a:moveTo>
                  <a:cubicBezTo>
                    <a:pt x="1844904" y="1130039"/>
                    <a:pt x="1826271" y="1133017"/>
                    <a:pt x="1807916" y="1136134"/>
                  </a:cubicBezTo>
                  <a:cubicBezTo>
                    <a:pt x="1799900" y="1133329"/>
                    <a:pt x="1791712" y="1130489"/>
                    <a:pt x="1783384" y="1127650"/>
                  </a:cubicBezTo>
                  <a:cubicBezTo>
                    <a:pt x="1803301" y="1124671"/>
                    <a:pt x="1823253" y="1121901"/>
                    <a:pt x="1842718" y="1119407"/>
                  </a:cubicBezTo>
                  <a:cubicBezTo>
                    <a:pt x="1849693" y="1122005"/>
                    <a:pt x="1856632" y="1124602"/>
                    <a:pt x="1863468" y="1127234"/>
                  </a:cubicBezTo>
                  <a:close/>
                  <a:moveTo>
                    <a:pt x="1753821" y="1123113"/>
                  </a:moveTo>
                  <a:cubicBezTo>
                    <a:pt x="1756597" y="1124013"/>
                    <a:pt x="1759373" y="1124948"/>
                    <a:pt x="1762114" y="1125849"/>
                  </a:cubicBezTo>
                  <a:cubicBezTo>
                    <a:pt x="1742440" y="1128896"/>
                    <a:pt x="1722662" y="1132152"/>
                    <a:pt x="1703266" y="1135476"/>
                  </a:cubicBezTo>
                  <a:cubicBezTo>
                    <a:pt x="1692891" y="1132082"/>
                    <a:pt x="1682482" y="1128723"/>
                    <a:pt x="1672038" y="1125399"/>
                  </a:cubicBezTo>
                  <a:cubicBezTo>
                    <a:pt x="1692787" y="1122109"/>
                    <a:pt x="1713224" y="1119061"/>
                    <a:pt x="1732898" y="1116291"/>
                  </a:cubicBezTo>
                  <a:cubicBezTo>
                    <a:pt x="1739977" y="1118576"/>
                    <a:pt x="1746986" y="1120862"/>
                    <a:pt x="1753821" y="1123113"/>
                  </a:cubicBezTo>
                  <a:close/>
                  <a:moveTo>
                    <a:pt x="1508574" y="1107286"/>
                  </a:moveTo>
                  <a:cubicBezTo>
                    <a:pt x="1528838" y="1103893"/>
                    <a:pt x="1547645" y="1100914"/>
                    <a:pt x="1565792" y="1098144"/>
                  </a:cubicBezTo>
                  <a:cubicBezTo>
                    <a:pt x="1578318" y="1101780"/>
                    <a:pt x="1591260" y="1105590"/>
                    <a:pt x="1604445" y="1109572"/>
                  </a:cubicBezTo>
                  <a:cubicBezTo>
                    <a:pt x="1586125" y="1112446"/>
                    <a:pt x="1566902" y="1115633"/>
                    <a:pt x="1547228" y="1119026"/>
                  </a:cubicBezTo>
                  <a:cubicBezTo>
                    <a:pt x="1534286" y="1115009"/>
                    <a:pt x="1521309" y="1111061"/>
                    <a:pt x="1508574" y="1107286"/>
                  </a:cubicBezTo>
                  <a:close/>
                  <a:moveTo>
                    <a:pt x="1338692" y="1087928"/>
                  </a:moveTo>
                  <a:cubicBezTo>
                    <a:pt x="1355451" y="1084845"/>
                    <a:pt x="1371204" y="1082040"/>
                    <a:pt x="1386645" y="1079374"/>
                  </a:cubicBezTo>
                  <a:cubicBezTo>
                    <a:pt x="1401739" y="1083045"/>
                    <a:pt x="1417075" y="1086923"/>
                    <a:pt x="1432342" y="1090975"/>
                  </a:cubicBezTo>
                  <a:cubicBezTo>
                    <a:pt x="1416277" y="1093746"/>
                    <a:pt x="1399761" y="1096689"/>
                    <a:pt x="1383036" y="1099737"/>
                  </a:cubicBezTo>
                  <a:cubicBezTo>
                    <a:pt x="1368151" y="1095581"/>
                    <a:pt x="1353265" y="1091599"/>
                    <a:pt x="1338692" y="1087893"/>
                  </a:cubicBezTo>
                  <a:close/>
                  <a:moveTo>
                    <a:pt x="1310482" y="1062647"/>
                  </a:moveTo>
                  <a:cubicBezTo>
                    <a:pt x="1295909" y="1065314"/>
                    <a:pt x="1280850" y="1068153"/>
                    <a:pt x="1265513" y="1071097"/>
                  </a:cubicBezTo>
                  <a:cubicBezTo>
                    <a:pt x="1246395" y="1067184"/>
                    <a:pt x="1228560" y="1063859"/>
                    <a:pt x="1211211" y="1060985"/>
                  </a:cubicBezTo>
                  <a:cubicBezTo>
                    <a:pt x="1225367" y="1058145"/>
                    <a:pt x="1239663" y="1055374"/>
                    <a:pt x="1253855" y="1052639"/>
                  </a:cubicBezTo>
                  <a:cubicBezTo>
                    <a:pt x="1272314" y="1055548"/>
                    <a:pt x="1291329" y="1058907"/>
                    <a:pt x="1310482" y="1062647"/>
                  </a:cubicBezTo>
                  <a:close/>
                  <a:moveTo>
                    <a:pt x="1337026" y="1062959"/>
                  </a:moveTo>
                  <a:cubicBezTo>
                    <a:pt x="1354688" y="1059807"/>
                    <a:pt x="1372176" y="1056829"/>
                    <a:pt x="1389143" y="1054024"/>
                  </a:cubicBezTo>
                  <a:cubicBezTo>
                    <a:pt x="1405764" y="1057418"/>
                    <a:pt x="1422974" y="1061192"/>
                    <a:pt x="1440427" y="1065244"/>
                  </a:cubicBezTo>
                  <a:cubicBezTo>
                    <a:pt x="1422974" y="1068049"/>
                    <a:pt x="1404896" y="1071062"/>
                    <a:pt x="1386610" y="1074214"/>
                  </a:cubicBezTo>
                  <a:cubicBezTo>
                    <a:pt x="1369955" y="1070197"/>
                    <a:pt x="1353300" y="1066422"/>
                    <a:pt x="1337026" y="1062959"/>
                  </a:cubicBezTo>
                  <a:close/>
                  <a:moveTo>
                    <a:pt x="1375298" y="1051219"/>
                  </a:moveTo>
                  <a:cubicBezTo>
                    <a:pt x="1358505" y="1054058"/>
                    <a:pt x="1341259" y="1057071"/>
                    <a:pt x="1323876" y="1060188"/>
                  </a:cubicBezTo>
                  <a:cubicBezTo>
                    <a:pt x="1305208" y="1056379"/>
                    <a:pt x="1286540" y="1052916"/>
                    <a:pt x="1268255" y="1049868"/>
                  </a:cubicBezTo>
                  <a:cubicBezTo>
                    <a:pt x="1284979" y="1046717"/>
                    <a:pt x="1301495" y="1043704"/>
                    <a:pt x="1317457" y="1040864"/>
                  </a:cubicBezTo>
                  <a:cubicBezTo>
                    <a:pt x="1336367" y="1043912"/>
                    <a:pt x="1355798" y="1047375"/>
                    <a:pt x="1375298" y="1051184"/>
                  </a:cubicBezTo>
                  <a:close/>
                  <a:moveTo>
                    <a:pt x="1199760" y="1064240"/>
                  </a:moveTo>
                  <a:cubicBezTo>
                    <a:pt x="1201218" y="1064448"/>
                    <a:pt x="1202710" y="1064656"/>
                    <a:pt x="1204167" y="1064898"/>
                  </a:cubicBezTo>
                  <a:cubicBezTo>
                    <a:pt x="1219850" y="1067391"/>
                    <a:pt x="1235777" y="1070231"/>
                    <a:pt x="1252571" y="1073556"/>
                  </a:cubicBezTo>
                  <a:cubicBezTo>
                    <a:pt x="1239316" y="1076118"/>
                    <a:pt x="1225992" y="1078750"/>
                    <a:pt x="1212599" y="1081417"/>
                  </a:cubicBezTo>
                  <a:lnTo>
                    <a:pt x="1211627" y="1081209"/>
                  </a:lnTo>
                  <a:cubicBezTo>
                    <a:pt x="1206596" y="1080170"/>
                    <a:pt x="1201565" y="1079131"/>
                    <a:pt x="1196499" y="1078162"/>
                  </a:cubicBezTo>
                  <a:cubicBezTo>
                    <a:pt x="1184250" y="1075807"/>
                    <a:pt x="1171620" y="1073625"/>
                    <a:pt x="1158851" y="1071651"/>
                  </a:cubicBezTo>
                  <a:cubicBezTo>
                    <a:pt x="1171551" y="1069019"/>
                    <a:pt x="1184250" y="1066422"/>
                    <a:pt x="1196950" y="1063824"/>
                  </a:cubicBezTo>
                  <a:lnTo>
                    <a:pt x="1199760" y="1064240"/>
                  </a:lnTo>
                  <a:close/>
                  <a:moveTo>
                    <a:pt x="1195458" y="1083079"/>
                  </a:moveTo>
                  <a:cubicBezTo>
                    <a:pt x="1196984" y="1083356"/>
                    <a:pt x="1198511" y="1083668"/>
                    <a:pt x="1200003" y="1083980"/>
                  </a:cubicBezTo>
                  <a:cubicBezTo>
                    <a:pt x="1188102" y="1086369"/>
                    <a:pt x="1176165" y="1088828"/>
                    <a:pt x="1164195" y="1091287"/>
                  </a:cubicBezTo>
                  <a:cubicBezTo>
                    <a:pt x="1146394" y="1087685"/>
                    <a:pt x="1128351" y="1084534"/>
                    <a:pt x="1110412" y="1081936"/>
                  </a:cubicBezTo>
                  <a:cubicBezTo>
                    <a:pt x="1121793" y="1079478"/>
                    <a:pt x="1133209" y="1077053"/>
                    <a:pt x="1144660" y="1074664"/>
                  </a:cubicBezTo>
                  <a:cubicBezTo>
                    <a:pt x="1162390" y="1077192"/>
                    <a:pt x="1179011" y="1079928"/>
                    <a:pt x="1195458" y="1083114"/>
                  </a:cubicBezTo>
                  <a:close/>
                  <a:moveTo>
                    <a:pt x="1186714" y="1101226"/>
                  </a:moveTo>
                  <a:cubicBezTo>
                    <a:pt x="1194521" y="1102992"/>
                    <a:pt x="1202848" y="1105001"/>
                    <a:pt x="1211905" y="1107286"/>
                  </a:cubicBezTo>
                  <a:cubicBezTo>
                    <a:pt x="1200558" y="1109572"/>
                    <a:pt x="1189247" y="1111858"/>
                    <a:pt x="1177900" y="1114178"/>
                  </a:cubicBezTo>
                  <a:cubicBezTo>
                    <a:pt x="1162633" y="1110195"/>
                    <a:pt x="1147019" y="1106490"/>
                    <a:pt x="1131370" y="1103200"/>
                  </a:cubicBezTo>
                  <a:cubicBezTo>
                    <a:pt x="1142335" y="1100914"/>
                    <a:pt x="1153265" y="1098629"/>
                    <a:pt x="1164160" y="1096378"/>
                  </a:cubicBezTo>
                  <a:cubicBezTo>
                    <a:pt x="1171793" y="1097936"/>
                    <a:pt x="1179392" y="1099564"/>
                    <a:pt x="1186679" y="1101226"/>
                  </a:cubicBezTo>
                  <a:close/>
                  <a:moveTo>
                    <a:pt x="1166623" y="1116533"/>
                  </a:moveTo>
                  <a:cubicBezTo>
                    <a:pt x="1156249" y="1118680"/>
                    <a:pt x="1145909" y="1120827"/>
                    <a:pt x="1135534" y="1122974"/>
                  </a:cubicBezTo>
                  <a:cubicBezTo>
                    <a:pt x="1119885" y="1118888"/>
                    <a:pt x="1104410" y="1115252"/>
                    <a:pt x="1089385" y="1112100"/>
                  </a:cubicBezTo>
                  <a:cubicBezTo>
                    <a:pt x="1099309" y="1109988"/>
                    <a:pt x="1109198" y="1107910"/>
                    <a:pt x="1119052" y="1105832"/>
                  </a:cubicBezTo>
                  <a:cubicBezTo>
                    <a:pt x="1134875" y="1108983"/>
                    <a:pt x="1150836" y="1112585"/>
                    <a:pt x="1166623" y="1116568"/>
                  </a:cubicBezTo>
                  <a:close/>
                  <a:moveTo>
                    <a:pt x="1316589" y="1137693"/>
                  </a:moveTo>
                  <a:cubicBezTo>
                    <a:pt x="1304098" y="1140186"/>
                    <a:pt x="1291572" y="1142679"/>
                    <a:pt x="1278976" y="1145208"/>
                  </a:cubicBezTo>
                  <a:cubicBezTo>
                    <a:pt x="1265444" y="1140532"/>
                    <a:pt x="1252779" y="1136307"/>
                    <a:pt x="1240461" y="1132394"/>
                  </a:cubicBezTo>
                  <a:cubicBezTo>
                    <a:pt x="1252536" y="1129970"/>
                    <a:pt x="1264611" y="1127546"/>
                    <a:pt x="1276617" y="1125191"/>
                  </a:cubicBezTo>
                  <a:cubicBezTo>
                    <a:pt x="1289871" y="1129173"/>
                    <a:pt x="1303300" y="1133364"/>
                    <a:pt x="1316554" y="1137693"/>
                  </a:cubicBezTo>
                  <a:close/>
                  <a:moveTo>
                    <a:pt x="1449796" y="1185241"/>
                  </a:moveTo>
                  <a:cubicBezTo>
                    <a:pt x="1435847" y="1188185"/>
                    <a:pt x="1421863" y="1191198"/>
                    <a:pt x="1407845" y="1194210"/>
                  </a:cubicBezTo>
                  <a:cubicBezTo>
                    <a:pt x="1397054" y="1189847"/>
                    <a:pt x="1386333" y="1185553"/>
                    <a:pt x="1375611" y="1181293"/>
                  </a:cubicBezTo>
                  <a:cubicBezTo>
                    <a:pt x="1389351" y="1178453"/>
                    <a:pt x="1403022" y="1175614"/>
                    <a:pt x="1416693" y="1172843"/>
                  </a:cubicBezTo>
                  <a:cubicBezTo>
                    <a:pt x="1427693" y="1176930"/>
                    <a:pt x="1438761" y="1181051"/>
                    <a:pt x="1449830" y="1185241"/>
                  </a:cubicBezTo>
                  <a:close/>
                  <a:moveTo>
                    <a:pt x="1489872" y="1200513"/>
                  </a:moveTo>
                  <a:cubicBezTo>
                    <a:pt x="1475576" y="1203699"/>
                    <a:pt x="1461246" y="1206885"/>
                    <a:pt x="1446846" y="1210106"/>
                  </a:cubicBezTo>
                  <a:cubicBezTo>
                    <a:pt x="1436541" y="1205881"/>
                    <a:pt x="1426305" y="1201691"/>
                    <a:pt x="1416104" y="1197570"/>
                  </a:cubicBezTo>
                  <a:cubicBezTo>
                    <a:pt x="1430260" y="1194522"/>
                    <a:pt x="1444383" y="1191509"/>
                    <a:pt x="1458470" y="1188531"/>
                  </a:cubicBezTo>
                  <a:cubicBezTo>
                    <a:pt x="1468880" y="1192479"/>
                    <a:pt x="1479358" y="1196461"/>
                    <a:pt x="1489872" y="1200479"/>
                  </a:cubicBezTo>
                  <a:close/>
                  <a:moveTo>
                    <a:pt x="1501600" y="1204981"/>
                  </a:moveTo>
                  <a:cubicBezTo>
                    <a:pt x="1510517" y="1208375"/>
                    <a:pt x="1519504" y="1211803"/>
                    <a:pt x="1528526" y="1215266"/>
                  </a:cubicBezTo>
                  <a:cubicBezTo>
                    <a:pt x="1513953" y="1218695"/>
                    <a:pt x="1499345" y="1222123"/>
                    <a:pt x="1484633" y="1225586"/>
                  </a:cubicBezTo>
                  <a:lnTo>
                    <a:pt x="1454966" y="1213431"/>
                  </a:lnTo>
                  <a:cubicBezTo>
                    <a:pt x="1469504" y="1210175"/>
                    <a:pt x="1483973" y="1206955"/>
                    <a:pt x="1498373" y="1203734"/>
                  </a:cubicBezTo>
                  <a:lnTo>
                    <a:pt x="1501600" y="1204981"/>
                  </a:lnTo>
                  <a:close/>
                  <a:moveTo>
                    <a:pt x="1545701" y="1216374"/>
                  </a:moveTo>
                  <a:cubicBezTo>
                    <a:pt x="1561489" y="1212669"/>
                    <a:pt x="1577207" y="1208998"/>
                    <a:pt x="1592891" y="1205396"/>
                  </a:cubicBezTo>
                  <a:cubicBezTo>
                    <a:pt x="1602086" y="1208686"/>
                    <a:pt x="1611350" y="1211976"/>
                    <a:pt x="1620615" y="1215266"/>
                  </a:cubicBezTo>
                  <a:cubicBezTo>
                    <a:pt x="1605070" y="1219145"/>
                    <a:pt x="1589421" y="1223024"/>
                    <a:pt x="1573738" y="1226971"/>
                  </a:cubicBezTo>
                  <a:cubicBezTo>
                    <a:pt x="1564369" y="1223439"/>
                    <a:pt x="1555001" y="1219941"/>
                    <a:pt x="1545701" y="1216409"/>
                  </a:cubicBezTo>
                  <a:close/>
                  <a:moveTo>
                    <a:pt x="1638137" y="1216063"/>
                  </a:moveTo>
                  <a:cubicBezTo>
                    <a:pt x="1654619" y="1211976"/>
                    <a:pt x="1670997" y="1207959"/>
                    <a:pt x="1687340" y="1203942"/>
                  </a:cubicBezTo>
                  <a:cubicBezTo>
                    <a:pt x="1693550" y="1206054"/>
                    <a:pt x="1699796" y="1208132"/>
                    <a:pt x="1706007" y="1210210"/>
                  </a:cubicBezTo>
                  <a:lnTo>
                    <a:pt x="1711698" y="1212115"/>
                  </a:lnTo>
                  <a:cubicBezTo>
                    <a:pt x="1695667" y="1216374"/>
                    <a:pt x="1679637" y="1220669"/>
                    <a:pt x="1663710" y="1224928"/>
                  </a:cubicBezTo>
                  <a:cubicBezTo>
                    <a:pt x="1655174" y="1221985"/>
                    <a:pt x="1646639" y="1219041"/>
                    <a:pt x="1638172" y="1216063"/>
                  </a:cubicBezTo>
                  <a:close/>
                  <a:moveTo>
                    <a:pt x="1729220" y="1212669"/>
                  </a:moveTo>
                  <a:cubicBezTo>
                    <a:pt x="1745355" y="1208409"/>
                    <a:pt x="1761524" y="1204150"/>
                    <a:pt x="1777728" y="1199925"/>
                  </a:cubicBezTo>
                  <a:cubicBezTo>
                    <a:pt x="1784078" y="1202106"/>
                    <a:pt x="1790532" y="1204323"/>
                    <a:pt x="1797055" y="1206574"/>
                  </a:cubicBezTo>
                  <a:cubicBezTo>
                    <a:pt x="1781615" y="1211007"/>
                    <a:pt x="1766209" y="1215439"/>
                    <a:pt x="1750872" y="1219872"/>
                  </a:cubicBezTo>
                  <a:lnTo>
                    <a:pt x="1729255" y="1212634"/>
                  </a:lnTo>
                  <a:close/>
                  <a:moveTo>
                    <a:pt x="1813676" y="1207059"/>
                  </a:moveTo>
                  <a:cubicBezTo>
                    <a:pt x="1828561" y="1202799"/>
                    <a:pt x="1843481" y="1198574"/>
                    <a:pt x="1858402" y="1194384"/>
                  </a:cubicBezTo>
                  <a:lnTo>
                    <a:pt x="1872385" y="1199682"/>
                  </a:lnTo>
                  <a:cubicBezTo>
                    <a:pt x="1858263" y="1204080"/>
                    <a:pt x="1844210" y="1208478"/>
                    <a:pt x="1830123" y="1212911"/>
                  </a:cubicBezTo>
                  <a:cubicBezTo>
                    <a:pt x="1824606" y="1210937"/>
                    <a:pt x="1819123" y="1208998"/>
                    <a:pt x="1813641" y="1207093"/>
                  </a:cubicBezTo>
                  <a:close/>
                  <a:moveTo>
                    <a:pt x="2529812" y="1392196"/>
                  </a:moveTo>
                  <a:cubicBezTo>
                    <a:pt x="2532657" y="1391019"/>
                    <a:pt x="2535503" y="1389841"/>
                    <a:pt x="2538348" y="1388664"/>
                  </a:cubicBezTo>
                  <a:lnTo>
                    <a:pt x="2548098" y="1394724"/>
                  </a:lnTo>
                  <a:cubicBezTo>
                    <a:pt x="2545288" y="1395729"/>
                    <a:pt x="2542442" y="1396733"/>
                    <a:pt x="2539597" y="1397703"/>
                  </a:cubicBezTo>
                  <a:lnTo>
                    <a:pt x="2529812" y="1392196"/>
                  </a:lnTo>
                  <a:close/>
                  <a:moveTo>
                    <a:pt x="2533074" y="1385374"/>
                  </a:moveTo>
                  <a:cubicBezTo>
                    <a:pt x="2530124" y="1386586"/>
                    <a:pt x="2527140" y="1387833"/>
                    <a:pt x="2524156" y="1389045"/>
                  </a:cubicBezTo>
                  <a:lnTo>
                    <a:pt x="2514267" y="1383504"/>
                  </a:lnTo>
                  <a:cubicBezTo>
                    <a:pt x="2516210" y="1382569"/>
                    <a:pt x="2518154" y="1381634"/>
                    <a:pt x="2520131" y="1380699"/>
                  </a:cubicBezTo>
                  <a:lnTo>
                    <a:pt x="2523150" y="1379244"/>
                  </a:lnTo>
                  <a:lnTo>
                    <a:pt x="2533074" y="1385409"/>
                  </a:lnTo>
                  <a:close/>
                  <a:moveTo>
                    <a:pt x="2028597" y="1157675"/>
                  </a:moveTo>
                  <a:cubicBezTo>
                    <a:pt x="2041053" y="1154038"/>
                    <a:pt x="2053197" y="1150541"/>
                    <a:pt x="2065099" y="1147112"/>
                  </a:cubicBezTo>
                  <a:lnTo>
                    <a:pt x="2067493" y="1148290"/>
                  </a:lnTo>
                  <a:cubicBezTo>
                    <a:pt x="2055939" y="1152030"/>
                    <a:pt x="2044419" y="1155805"/>
                    <a:pt x="2032899" y="1159614"/>
                  </a:cubicBezTo>
                  <a:lnTo>
                    <a:pt x="2028631" y="1157675"/>
                  </a:lnTo>
                  <a:close/>
                  <a:moveTo>
                    <a:pt x="1967389" y="1130282"/>
                  </a:moveTo>
                  <a:cubicBezTo>
                    <a:pt x="1970581" y="1129797"/>
                    <a:pt x="1973773" y="1129277"/>
                    <a:pt x="1976966" y="1128827"/>
                  </a:cubicBezTo>
                  <a:cubicBezTo>
                    <a:pt x="1990359" y="1126888"/>
                    <a:pt x="2003128" y="1125087"/>
                    <a:pt x="2015446" y="1123390"/>
                  </a:cubicBezTo>
                  <a:lnTo>
                    <a:pt x="2019228" y="1125156"/>
                  </a:lnTo>
                  <a:cubicBezTo>
                    <a:pt x="2020373" y="1125710"/>
                    <a:pt x="2021518" y="1126230"/>
                    <a:pt x="2022663" y="1126784"/>
                  </a:cubicBezTo>
                  <a:cubicBezTo>
                    <a:pt x="2008402" y="1129312"/>
                    <a:pt x="1993447" y="1131978"/>
                    <a:pt x="1977729" y="1134853"/>
                  </a:cubicBezTo>
                  <a:cubicBezTo>
                    <a:pt x="1974294" y="1133329"/>
                    <a:pt x="1970824" y="1131805"/>
                    <a:pt x="1967354" y="1130282"/>
                  </a:cubicBezTo>
                  <a:close/>
                  <a:moveTo>
                    <a:pt x="1626895" y="1111200"/>
                  </a:moveTo>
                  <a:cubicBezTo>
                    <a:pt x="1648096" y="1107979"/>
                    <a:pt x="1668949" y="1105035"/>
                    <a:pt x="1688970" y="1102369"/>
                  </a:cubicBezTo>
                  <a:cubicBezTo>
                    <a:pt x="1699692" y="1105693"/>
                    <a:pt x="1710761" y="1109191"/>
                    <a:pt x="1721968" y="1112758"/>
                  </a:cubicBezTo>
                  <a:cubicBezTo>
                    <a:pt x="1702537" y="1115529"/>
                    <a:pt x="1682655" y="1118576"/>
                    <a:pt x="1661455" y="1122005"/>
                  </a:cubicBezTo>
                  <a:cubicBezTo>
                    <a:pt x="1650004" y="1118368"/>
                    <a:pt x="1638450" y="1114732"/>
                    <a:pt x="1626895" y="1111165"/>
                  </a:cubicBezTo>
                  <a:close/>
                  <a:moveTo>
                    <a:pt x="1455660" y="1092118"/>
                  </a:moveTo>
                  <a:cubicBezTo>
                    <a:pt x="1475229" y="1088828"/>
                    <a:pt x="1493689" y="1085884"/>
                    <a:pt x="1511801" y="1083114"/>
                  </a:cubicBezTo>
                  <a:cubicBezTo>
                    <a:pt x="1525646" y="1086819"/>
                    <a:pt x="1539907" y="1090767"/>
                    <a:pt x="1554341" y="1094854"/>
                  </a:cubicBezTo>
                  <a:cubicBezTo>
                    <a:pt x="1536264" y="1097659"/>
                    <a:pt x="1517631" y="1100672"/>
                    <a:pt x="1497679" y="1104066"/>
                  </a:cubicBezTo>
                  <a:cubicBezTo>
                    <a:pt x="1483973" y="1100049"/>
                    <a:pt x="1469886" y="1096031"/>
                    <a:pt x="1455694" y="1092118"/>
                  </a:cubicBezTo>
                  <a:close/>
                  <a:moveTo>
                    <a:pt x="1399067" y="1077261"/>
                  </a:moveTo>
                  <a:cubicBezTo>
                    <a:pt x="1417387" y="1074144"/>
                    <a:pt x="1435708" y="1071166"/>
                    <a:pt x="1453682" y="1068361"/>
                  </a:cubicBezTo>
                  <a:cubicBezTo>
                    <a:pt x="1468671" y="1071963"/>
                    <a:pt x="1484112" y="1075841"/>
                    <a:pt x="1499657" y="1079893"/>
                  </a:cubicBezTo>
                  <a:cubicBezTo>
                    <a:pt x="1482100" y="1082629"/>
                    <a:pt x="1463814" y="1085607"/>
                    <a:pt x="1444140" y="1088967"/>
                  </a:cubicBezTo>
                  <a:cubicBezTo>
                    <a:pt x="1428942" y="1084845"/>
                    <a:pt x="1413813" y="1080898"/>
                    <a:pt x="1399067" y="1077261"/>
                  </a:cubicBezTo>
                  <a:close/>
                  <a:moveTo>
                    <a:pt x="1402953" y="1051738"/>
                  </a:moveTo>
                  <a:cubicBezTo>
                    <a:pt x="1423807" y="1048379"/>
                    <a:pt x="1443168" y="1045401"/>
                    <a:pt x="1461871" y="1042699"/>
                  </a:cubicBezTo>
                  <a:cubicBezTo>
                    <a:pt x="1478838" y="1046232"/>
                    <a:pt x="1496291" y="1050111"/>
                    <a:pt x="1513918" y="1054266"/>
                  </a:cubicBezTo>
                  <a:cubicBezTo>
                    <a:pt x="1494036" y="1057002"/>
                    <a:pt x="1473772" y="1060015"/>
                    <a:pt x="1453543" y="1063166"/>
                  </a:cubicBezTo>
                  <a:cubicBezTo>
                    <a:pt x="1436402" y="1059080"/>
                    <a:pt x="1419435" y="1055236"/>
                    <a:pt x="1402918" y="1051738"/>
                  </a:cubicBezTo>
                  <a:close/>
                  <a:moveTo>
                    <a:pt x="1476444" y="1040656"/>
                  </a:moveTo>
                  <a:cubicBezTo>
                    <a:pt x="1499796" y="1037401"/>
                    <a:pt x="1522766" y="1034492"/>
                    <a:pt x="1544869" y="1031964"/>
                  </a:cubicBezTo>
                  <a:cubicBezTo>
                    <a:pt x="1561906" y="1035739"/>
                    <a:pt x="1579220" y="1039790"/>
                    <a:pt x="1596500" y="1044050"/>
                  </a:cubicBezTo>
                  <a:cubicBezTo>
                    <a:pt x="1576271" y="1046232"/>
                    <a:pt x="1556076" y="1048621"/>
                    <a:pt x="1536229" y="1051219"/>
                  </a:cubicBezTo>
                  <a:cubicBezTo>
                    <a:pt x="1534529" y="1051427"/>
                    <a:pt x="1532794" y="1051669"/>
                    <a:pt x="1531093" y="1051911"/>
                  </a:cubicBezTo>
                  <a:lnTo>
                    <a:pt x="1527728" y="1052362"/>
                  </a:lnTo>
                  <a:cubicBezTo>
                    <a:pt x="1510413" y="1048171"/>
                    <a:pt x="1493238" y="1044258"/>
                    <a:pt x="1476444" y="1040622"/>
                  </a:cubicBezTo>
                  <a:close/>
                  <a:moveTo>
                    <a:pt x="1385708" y="1004120"/>
                  </a:moveTo>
                  <a:cubicBezTo>
                    <a:pt x="1408678" y="1007030"/>
                    <a:pt x="1431787" y="1010458"/>
                    <a:pt x="1454549" y="1014302"/>
                  </a:cubicBezTo>
                  <a:cubicBezTo>
                    <a:pt x="1432689" y="1017246"/>
                    <a:pt x="1410587" y="1020466"/>
                    <a:pt x="1388692" y="1023895"/>
                  </a:cubicBezTo>
                  <a:cubicBezTo>
                    <a:pt x="1366624" y="1020224"/>
                    <a:pt x="1344556" y="1017003"/>
                    <a:pt x="1322904" y="1014267"/>
                  </a:cubicBezTo>
                  <a:cubicBezTo>
                    <a:pt x="1344278" y="1010597"/>
                    <a:pt x="1365340" y="1007203"/>
                    <a:pt x="1385673" y="1004155"/>
                  </a:cubicBezTo>
                  <a:close/>
                  <a:moveTo>
                    <a:pt x="1211211" y="1009384"/>
                  </a:moveTo>
                  <a:cubicBezTo>
                    <a:pt x="1217595" y="1009696"/>
                    <a:pt x="1223980" y="1010008"/>
                    <a:pt x="1230399" y="1010423"/>
                  </a:cubicBezTo>
                  <a:cubicBezTo>
                    <a:pt x="1249413" y="1011635"/>
                    <a:pt x="1269018" y="1013298"/>
                    <a:pt x="1288831" y="1015376"/>
                  </a:cubicBezTo>
                  <a:cubicBezTo>
                    <a:pt x="1271516" y="1018492"/>
                    <a:pt x="1254028" y="1021748"/>
                    <a:pt x="1236679" y="1025107"/>
                  </a:cubicBezTo>
                  <a:cubicBezTo>
                    <a:pt x="1231856" y="1024587"/>
                    <a:pt x="1227033" y="1024103"/>
                    <a:pt x="1222175" y="1023652"/>
                  </a:cubicBezTo>
                  <a:cubicBezTo>
                    <a:pt x="1202467" y="1021782"/>
                    <a:pt x="1182134" y="1020432"/>
                    <a:pt x="1161523" y="1019566"/>
                  </a:cubicBezTo>
                  <a:cubicBezTo>
                    <a:pt x="1178698" y="1015964"/>
                    <a:pt x="1195041" y="1012605"/>
                    <a:pt x="1211176" y="1009419"/>
                  </a:cubicBezTo>
                  <a:close/>
                  <a:moveTo>
                    <a:pt x="1302259" y="1038509"/>
                  </a:moveTo>
                  <a:cubicBezTo>
                    <a:pt x="1286402" y="1041383"/>
                    <a:pt x="1270128" y="1044396"/>
                    <a:pt x="1253785" y="1047513"/>
                  </a:cubicBezTo>
                  <a:cubicBezTo>
                    <a:pt x="1238379" y="1045124"/>
                    <a:pt x="1225645" y="1043288"/>
                    <a:pt x="1213639" y="1041764"/>
                  </a:cubicBezTo>
                  <a:cubicBezTo>
                    <a:pt x="1206422" y="1040864"/>
                    <a:pt x="1198997" y="1039998"/>
                    <a:pt x="1190808" y="1039167"/>
                  </a:cubicBezTo>
                  <a:cubicBezTo>
                    <a:pt x="1206388" y="1035981"/>
                    <a:pt x="1221724" y="1032933"/>
                    <a:pt x="1236540" y="1030059"/>
                  </a:cubicBezTo>
                  <a:cubicBezTo>
                    <a:pt x="1258019" y="1032310"/>
                    <a:pt x="1280052" y="1035150"/>
                    <a:pt x="1302259" y="1038509"/>
                  </a:cubicBezTo>
                  <a:close/>
                  <a:moveTo>
                    <a:pt x="1212911" y="1046751"/>
                  </a:moveTo>
                  <a:cubicBezTo>
                    <a:pt x="1221065" y="1047790"/>
                    <a:pt x="1229739" y="1048968"/>
                    <a:pt x="1239143" y="1050353"/>
                  </a:cubicBezTo>
                  <a:cubicBezTo>
                    <a:pt x="1225263" y="1053054"/>
                    <a:pt x="1211072" y="1055859"/>
                    <a:pt x="1196811" y="1058768"/>
                  </a:cubicBezTo>
                  <a:cubicBezTo>
                    <a:pt x="1175957" y="1055617"/>
                    <a:pt x="1154861" y="1053054"/>
                    <a:pt x="1133903" y="1051115"/>
                  </a:cubicBezTo>
                  <a:cubicBezTo>
                    <a:pt x="1147262" y="1048240"/>
                    <a:pt x="1160690" y="1045401"/>
                    <a:pt x="1174188" y="1042596"/>
                  </a:cubicBezTo>
                  <a:cubicBezTo>
                    <a:pt x="1188136" y="1043842"/>
                    <a:pt x="1200801" y="1045193"/>
                    <a:pt x="1212911" y="1046717"/>
                  </a:cubicBezTo>
                  <a:close/>
                  <a:moveTo>
                    <a:pt x="1144451" y="1069573"/>
                  </a:moveTo>
                  <a:cubicBezTo>
                    <a:pt x="1123494" y="1066630"/>
                    <a:pt x="1102293" y="1064309"/>
                    <a:pt x="1081231" y="1062647"/>
                  </a:cubicBezTo>
                  <a:cubicBezTo>
                    <a:pt x="1093202" y="1060015"/>
                    <a:pt x="1105208" y="1057348"/>
                    <a:pt x="1117283" y="1054751"/>
                  </a:cubicBezTo>
                  <a:cubicBezTo>
                    <a:pt x="1138587" y="1056379"/>
                    <a:pt x="1160412" y="1058734"/>
                    <a:pt x="1182238" y="1061781"/>
                  </a:cubicBezTo>
                  <a:cubicBezTo>
                    <a:pt x="1169607" y="1064344"/>
                    <a:pt x="1157012" y="1066976"/>
                    <a:pt x="1144417" y="1069608"/>
                  </a:cubicBezTo>
                  <a:close/>
                  <a:moveTo>
                    <a:pt x="1095839" y="1079928"/>
                  </a:moveTo>
                  <a:cubicBezTo>
                    <a:pt x="1074847" y="1077192"/>
                    <a:pt x="1053438" y="1075080"/>
                    <a:pt x="1032029" y="1073660"/>
                  </a:cubicBezTo>
                  <a:cubicBezTo>
                    <a:pt x="1042057" y="1071374"/>
                    <a:pt x="1052050" y="1069123"/>
                    <a:pt x="1062043" y="1066872"/>
                  </a:cubicBezTo>
                  <a:lnTo>
                    <a:pt x="1064264" y="1066387"/>
                  </a:lnTo>
                  <a:cubicBezTo>
                    <a:pt x="1085707" y="1067738"/>
                    <a:pt x="1107706" y="1069850"/>
                    <a:pt x="1129809" y="1072655"/>
                  </a:cubicBezTo>
                  <a:cubicBezTo>
                    <a:pt x="1118497" y="1075045"/>
                    <a:pt x="1107151" y="1077469"/>
                    <a:pt x="1095874" y="1079928"/>
                  </a:cubicBezTo>
                  <a:close/>
                  <a:moveTo>
                    <a:pt x="1076963" y="1109607"/>
                  </a:moveTo>
                  <a:cubicBezTo>
                    <a:pt x="1059267" y="1106178"/>
                    <a:pt x="1041363" y="1103235"/>
                    <a:pt x="1023632" y="1100880"/>
                  </a:cubicBezTo>
                  <a:cubicBezTo>
                    <a:pt x="1032896" y="1098802"/>
                    <a:pt x="1042161" y="1096759"/>
                    <a:pt x="1051391" y="1094715"/>
                  </a:cubicBezTo>
                  <a:cubicBezTo>
                    <a:pt x="1069573" y="1097001"/>
                    <a:pt x="1088032" y="1099910"/>
                    <a:pt x="1106422" y="1103304"/>
                  </a:cubicBezTo>
                  <a:cubicBezTo>
                    <a:pt x="1096637" y="1105382"/>
                    <a:pt x="1086818" y="1107460"/>
                    <a:pt x="1076963" y="1109572"/>
                  </a:cubicBezTo>
                  <a:close/>
                  <a:moveTo>
                    <a:pt x="1220163" y="1131355"/>
                  </a:moveTo>
                  <a:cubicBezTo>
                    <a:pt x="1209337" y="1133537"/>
                    <a:pt x="1198511" y="1135753"/>
                    <a:pt x="1187651" y="1137970"/>
                  </a:cubicBezTo>
                  <a:cubicBezTo>
                    <a:pt x="1182064" y="1136203"/>
                    <a:pt x="1176478" y="1134472"/>
                    <a:pt x="1170857" y="1132775"/>
                  </a:cubicBezTo>
                  <a:lnTo>
                    <a:pt x="1170857" y="1132775"/>
                  </a:lnTo>
                  <a:cubicBezTo>
                    <a:pt x="1163258" y="1130489"/>
                    <a:pt x="1155347" y="1128238"/>
                    <a:pt x="1146394" y="1125814"/>
                  </a:cubicBezTo>
                  <a:cubicBezTo>
                    <a:pt x="1157012" y="1123632"/>
                    <a:pt x="1167595" y="1121451"/>
                    <a:pt x="1177970" y="1119373"/>
                  </a:cubicBezTo>
                  <a:cubicBezTo>
                    <a:pt x="1191641" y="1122974"/>
                    <a:pt x="1205520" y="1126922"/>
                    <a:pt x="1220163" y="1131355"/>
                  </a:cubicBezTo>
                  <a:close/>
                  <a:moveTo>
                    <a:pt x="1269226" y="1147147"/>
                  </a:moveTo>
                  <a:cubicBezTo>
                    <a:pt x="1257880" y="1149433"/>
                    <a:pt x="1246499" y="1151753"/>
                    <a:pt x="1235118" y="1154073"/>
                  </a:cubicBezTo>
                  <a:cubicBezTo>
                    <a:pt x="1222557" y="1149536"/>
                    <a:pt x="1209892" y="1145208"/>
                    <a:pt x="1197366" y="1141121"/>
                  </a:cubicBezTo>
                  <a:cubicBezTo>
                    <a:pt x="1208331" y="1138870"/>
                    <a:pt x="1219295" y="1136654"/>
                    <a:pt x="1230260" y="1134437"/>
                  </a:cubicBezTo>
                  <a:cubicBezTo>
                    <a:pt x="1242855" y="1138351"/>
                    <a:pt x="1255659" y="1142506"/>
                    <a:pt x="1269226" y="1147147"/>
                  </a:cubicBezTo>
                  <a:close/>
                  <a:moveTo>
                    <a:pt x="1314958" y="1163423"/>
                  </a:moveTo>
                  <a:cubicBezTo>
                    <a:pt x="1303091" y="1165848"/>
                    <a:pt x="1291155" y="1168272"/>
                    <a:pt x="1279219" y="1170731"/>
                  </a:cubicBezTo>
                  <a:cubicBezTo>
                    <a:pt x="1267283" y="1166055"/>
                    <a:pt x="1255486" y="1161553"/>
                    <a:pt x="1244104" y="1157363"/>
                  </a:cubicBezTo>
                  <a:cubicBezTo>
                    <a:pt x="1255624" y="1155008"/>
                    <a:pt x="1267109" y="1152688"/>
                    <a:pt x="1278595" y="1150368"/>
                  </a:cubicBezTo>
                  <a:cubicBezTo>
                    <a:pt x="1290531" y="1154523"/>
                    <a:pt x="1302710" y="1158887"/>
                    <a:pt x="1314958" y="1163389"/>
                  </a:cubicBezTo>
                  <a:close/>
                  <a:moveTo>
                    <a:pt x="1358019" y="1179839"/>
                  </a:moveTo>
                  <a:cubicBezTo>
                    <a:pt x="1345666" y="1182401"/>
                    <a:pt x="1333244" y="1184999"/>
                    <a:pt x="1320822" y="1187596"/>
                  </a:cubicBezTo>
                  <a:cubicBezTo>
                    <a:pt x="1308955" y="1182644"/>
                    <a:pt x="1298060" y="1178211"/>
                    <a:pt x="1287755" y="1174090"/>
                  </a:cubicBezTo>
                  <a:cubicBezTo>
                    <a:pt x="1299795" y="1171631"/>
                    <a:pt x="1311835" y="1169172"/>
                    <a:pt x="1323841" y="1166713"/>
                  </a:cubicBezTo>
                  <a:cubicBezTo>
                    <a:pt x="1334806" y="1170835"/>
                    <a:pt x="1346048" y="1175129"/>
                    <a:pt x="1358054" y="1179804"/>
                  </a:cubicBezTo>
                  <a:close/>
                  <a:moveTo>
                    <a:pt x="1742336" y="1222366"/>
                  </a:moveTo>
                  <a:cubicBezTo>
                    <a:pt x="1726757" y="1226868"/>
                    <a:pt x="1711247" y="1231404"/>
                    <a:pt x="1695806" y="1235872"/>
                  </a:cubicBezTo>
                  <a:lnTo>
                    <a:pt x="1691816" y="1234556"/>
                  </a:lnTo>
                  <a:cubicBezTo>
                    <a:pt x="1685258" y="1232339"/>
                    <a:pt x="1678734" y="1230123"/>
                    <a:pt x="1672176" y="1227872"/>
                  </a:cubicBezTo>
                  <a:cubicBezTo>
                    <a:pt x="1688172" y="1223578"/>
                    <a:pt x="1704238" y="1219283"/>
                    <a:pt x="1720337" y="1215024"/>
                  </a:cubicBezTo>
                  <a:lnTo>
                    <a:pt x="1742336" y="1222366"/>
                  </a:lnTo>
                  <a:close/>
                  <a:moveTo>
                    <a:pt x="1892094" y="1207128"/>
                  </a:moveTo>
                  <a:cubicBezTo>
                    <a:pt x="1878770" y="1211699"/>
                    <a:pt x="1865480" y="1216270"/>
                    <a:pt x="1852225" y="1220842"/>
                  </a:cubicBezTo>
                  <a:lnTo>
                    <a:pt x="1843967" y="1217863"/>
                  </a:lnTo>
                  <a:cubicBezTo>
                    <a:pt x="1841955" y="1217136"/>
                    <a:pt x="1839977" y="1216409"/>
                    <a:pt x="1837965" y="1215716"/>
                  </a:cubicBezTo>
                  <a:cubicBezTo>
                    <a:pt x="1851948" y="1211318"/>
                    <a:pt x="1865966" y="1206955"/>
                    <a:pt x="1880019" y="1202591"/>
                  </a:cubicBezTo>
                  <a:lnTo>
                    <a:pt x="1892094" y="1207162"/>
                  </a:lnTo>
                  <a:close/>
                  <a:moveTo>
                    <a:pt x="1995772" y="1241136"/>
                  </a:moveTo>
                  <a:cubicBezTo>
                    <a:pt x="1966626" y="1230054"/>
                    <a:pt x="1936854" y="1218695"/>
                    <a:pt x="1906945" y="1207370"/>
                  </a:cubicBezTo>
                  <a:cubicBezTo>
                    <a:pt x="1919713" y="1203007"/>
                    <a:pt x="1932517" y="1198609"/>
                    <a:pt x="1945390" y="1194245"/>
                  </a:cubicBezTo>
                  <a:cubicBezTo>
                    <a:pt x="2021032" y="1224582"/>
                    <a:pt x="2097958" y="1256443"/>
                    <a:pt x="2165828" y="1284598"/>
                  </a:cubicBezTo>
                  <a:cubicBezTo>
                    <a:pt x="2267182" y="1326571"/>
                    <a:pt x="2362949" y="1366292"/>
                    <a:pt x="2457883" y="1402967"/>
                  </a:cubicBezTo>
                  <a:cubicBezTo>
                    <a:pt x="2455211" y="1404075"/>
                    <a:pt x="2452505" y="1405218"/>
                    <a:pt x="2449798" y="1406326"/>
                  </a:cubicBezTo>
                  <a:cubicBezTo>
                    <a:pt x="2304378" y="1358743"/>
                    <a:pt x="2154482" y="1301636"/>
                    <a:pt x="1995737" y="1241170"/>
                  </a:cubicBezTo>
                  <a:close/>
                  <a:moveTo>
                    <a:pt x="2475787" y="1404421"/>
                  </a:moveTo>
                  <a:cubicBezTo>
                    <a:pt x="2474295" y="1403867"/>
                    <a:pt x="2472838" y="1403313"/>
                    <a:pt x="2471346" y="1402724"/>
                  </a:cubicBezTo>
                  <a:cubicBezTo>
                    <a:pt x="2474018" y="1401581"/>
                    <a:pt x="2476689" y="1400439"/>
                    <a:pt x="2479326" y="1399296"/>
                  </a:cubicBezTo>
                  <a:lnTo>
                    <a:pt x="2487932" y="1403105"/>
                  </a:lnTo>
                  <a:cubicBezTo>
                    <a:pt x="2485329" y="1404109"/>
                    <a:pt x="2482692" y="1405079"/>
                    <a:pt x="2480055" y="1406049"/>
                  </a:cubicBezTo>
                  <a:lnTo>
                    <a:pt x="2475787" y="1404421"/>
                  </a:lnTo>
                  <a:close/>
                  <a:moveTo>
                    <a:pt x="2501325" y="1403451"/>
                  </a:moveTo>
                  <a:cubicBezTo>
                    <a:pt x="2503962" y="1402447"/>
                    <a:pt x="2506599" y="1401443"/>
                    <a:pt x="2509202" y="1400439"/>
                  </a:cubicBezTo>
                  <a:lnTo>
                    <a:pt x="2518050" y="1404871"/>
                  </a:lnTo>
                  <a:cubicBezTo>
                    <a:pt x="2515447" y="1405703"/>
                    <a:pt x="2512845" y="1406534"/>
                    <a:pt x="2510208" y="1407365"/>
                  </a:cubicBezTo>
                  <a:lnTo>
                    <a:pt x="2501290" y="1403451"/>
                  </a:lnTo>
                  <a:close/>
                  <a:moveTo>
                    <a:pt x="2515551" y="1397945"/>
                  </a:moveTo>
                  <a:cubicBezTo>
                    <a:pt x="2518292" y="1396837"/>
                    <a:pt x="2521068" y="1395763"/>
                    <a:pt x="2523775" y="1394655"/>
                  </a:cubicBezTo>
                  <a:lnTo>
                    <a:pt x="2533143" y="1399884"/>
                  </a:lnTo>
                  <a:cubicBezTo>
                    <a:pt x="2530402" y="1400820"/>
                    <a:pt x="2527696" y="1401720"/>
                    <a:pt x="2524920" y="1402620"/>
                  </a:cubicBezTo>
                  <a:lnTo>
                    <a:pt x="2515551" y="1397945"/>
                  </a:lnTo>
                  <a:close/>
                  <a:moveTo>
                    <a:pt x="2573879" y="1390569"/>
                  </a:moveTo>
                  <a:cubicBezTo>
                    <a:pt x="2576759" y="1389461"/>
                    <a:pt x="2579639" y="1388352"/>
                    <a:pt x="2582484" y="1387244"/>
                  </a:cubicBezTo>
                  <a:lnTo>
                    <a:pt x="2592095" y="1394413"/>
                  </a:lnTo>
                  <a:cubicBezTo>
                    <a:pt x="2589250" y="1395348"/>
                    <a:pt x="2586405" y="1396283"/>
                    <a:pt x="2583560" y="1397218"/>
                  </a:cubicBezTo>
                  <a:lnTo>
                    <a:pt x="2573879" y="1390603"/>
                  </a:lnTo>
                  <a:close/>
                  <a:moveTo>
                    <a:pt x="2508889" y="1380456"/>
                  </a:moveTo>
                  <a:lnTo>
                    <a:pt x="2473705" y="1360682"/>
                  </a:lnTo>
                  <a:cubicBezTo>
                    <a:pt x="2347647" y="1289758"/>
                    <a:pt x="2217355" y="1216444"/>
                    <a:pt x="2080887" y="1149225"/>
                  </a:cubicBezTo>
                  <a:cubicBezTo>
                    <a:pt x="2091886" y="1145658"/>
                    <a:pt x="2102920" y="1142160"/>
                    <a:pt x="2113954" y="1138662"/>
                  </a:cubicBezTo>
                  <a:cubicBezTo>
                    <a:pt x="2249381" y="1210071"/>
                    <a:pt x="2377209" y="1288442"/>
                    <a:pt x="2518084" y="1376058"/>
                  </a:cubicBezTo>
                  <a:lnTo>
                    <a:pt x="2517078" y="1376543"/>
                  </a:lnTo>
                  <a:cubicBezTo>
                    <a:pt x="2514372" y="1377859"/>
                    <a:pt x="2511630" y="1379175"/>
                    <a:pt x="2508889" y="1380456"/>
                  </a:cubicBezTo>
                  <a:close/>
                  <a:moveTo>
                    <a:pt x="2016140" y="1151995"/>
                  </a:moveTo>
                  <a:cubicBezTo>
                    <a:pt x="2029603" y="1148567"/>
                    <a:pt x="2042511" y="1145311"/>
                    <a:pt x="2054967" y="1142195"/>
                  </a:cubicBezTo>
                  <a:lnTo>
                    <a:pt x="2058298" y="1143822"/>
                  </a:lnTo>
                  <a:cubicBezTo>
                    <a:pt x="2046327" y="1147251"/>
                    <a:pt x="2034079" y="1150818"/>
                    <a:pt x="2021553" y="1154489"/>
                  </a:cubicBezTo>
                  <a:lnTo>
                    <a:pt x="2016105" y="1152030"/>
                  </a:lnTo>
                  <a:close/>
                  <a:moveTo>
                    <a:pt x="2002018" y="1145658"/>
                  </a:moveTo>
                  <a:cubicBezTo>
                    <a:pt x="2016487" y="1142506"/>
                    <a:pt x="2030297" y="1139528"/>
                    <a:pt x="2043551" y="1136723"/>
                  </a:cubicBezTo>
                  <a:lnTo>
                    <a:pt x="2047889" y="1138835"/>
                  </a:lnTo>
                  <a:cubicBezTo>
                    <a:pt x="2035363" y="1141952"/>
                    <a:pt x="2022351" y="1145242"/>
                    <a:pt x="2008818" y="1148740"/>
                  </a:cubicBezTo>
                  <a:lnTo>
                    <a:pt x="2002018" y="1145692"/>
                  </a:lnTo>
                  <a:close/>
                  <a:moveTo>
                    <a:pt x="1985883" y="1138420"/>
                  </a:moveTo>
                  <a:cubicBezTo>
                    <a:pt x="2001497" y="1135580"/>
                    <a:pt x="2016348" y="1132913"/>
                    <a:pt x="2030540" y="1130455"/>
                  </a:cubicBezTo>
                  <a:cubicBezTo>
                    <a:pt x="2032413" y="1131355"/>
                    <a:pt x="2034287" y="1132255"/>
                    <a:pt x="2036161" y="1133156"/>
                  </a:cubicBezTo>
                  <a:cubicBezTo>
                    <a:pt x="2022802" y="1135996"/>
                    <a:pt x="2008922" y="1139009"/>
                    <a:pt x="1994315" y="1142195"/>
                  </a:cubicBezTo>
                  <a:cubicBezTo>
                    <a:pt x="1991504" y="1140948"/>
                    <a:pt x="1988694" y="1139701"/>
                    <a:pt x="1985883" y="1138420"/>
                  </a:cubicBezTo>
                  <a:close/>
                  <a:moveTo>
                    <a:pt x="2007084" y="1119407"/>
                  </a:moveTo>
                  <a:lnTo>
                    <a:pt x="2007153" y="1119407"/>
                  </a:lnTo>
                  <a:cubicBezTo>
                    <a:pt x="1997160" y="1120827"/>
                    <a:pt x="1986820" y="1122316"/>
                    <a:pt x="1976133" y="1123875"/>
                  </a:cubicBezTo>
                  <a:cubicBezTo>
                    <a:pt x="1971796" y="1124533"/>
                    <a:pt x="1967458" y="1125191"/>
                    <a:pt x="1963156" y="1125883"/>
                  </a:cubicBezTo>
                  <a:lnTo>
                    <a:pt x="1958853" y="1126541"/>
                  </a:lnTo>
                  <a:lnTo>
                    <a:pt x="1956771" y="1125641"/>
                  </a:lnTo>
                  <a:cubicBezTo>
                    <a:pt x="1953232" y="1124083"/>
                    <a:pt x="1949693" y="1122559"/>
                    <a:pt x="1946154" y="1121000"/>
                  </a:cubicBezTo>
                  <a:cubicBezTo>
                    <a:pt x="1958194" y="1119546"/>
                    <a:pt x="1968985" y="1118299"/>
                    <a:pt x="1978978" y="1117191"/>
                  </a:cubicBezTo>
                  <a:cubicBezTo>
                    <a:pt x="1985432" y="1116498"/>
                    <a:pt x="1991782" y="1115840"/>
                    <a:pt x="1998097" y="1115182"/>
                  </a:cubicBezTo>
                  <a:cubicBezTo>
                    <a:pt x="2001115" y="1116602"/>
                    <a:pt x="2004134" y="1118022"/>
                    <a:pt x="2007153" y="1119442"/>
                  </a:cubicBezTo>
                  <a:close/>
                  <a:moveTo>
                    <a:pt x="1927139" y="1118334"/>
                  </a:moveTo>
                  <a:cubicBezTo>
                    <a:pt x="1908783" y="1120689"/>
                    <a:pt x="1890775" y="1123182"/>
                    <a:pt x="1873495" y="1125745"/>
                  </a:cubicBezTo>
                  <a:cubicBezTo>
                    <a:pt x="1866903" y="1123182"/>
                    <a:pt x="1860206" y="1120619"/>
                    <a:pt x="1853475" y="1118091"/>
                  </a:cubicBezTo>
                  <a:cubicBezTo>
                    <a:pt x="1873634" y="1115563"/>
                    <a:pt x="1892614" y="1113416"/>
                    <a:pt x="1911212" y="1111546"/>
                  </a:cubicBezTo>
                  <a:cubicBezTo>
                    <a:pt x="1916521" y="1113797"/>
                    <a:pt x="1921830" y="1116048"/>
                    <a:pt x="1927139" y="1118334"/>
                  </a:cubicBezTo>
                  <a:close/>
                  <a:moveTo>
                    <a:pt x="1832482" y="1115702"/>
                  </a:moveTo>
                  <a:cubicBezTo>
                    <a:pt x="1813120" y="1118265"/>
                    <a:pt x="1793134" y="1121104"/>
                    <a:pt x="1772975" y="1124186"/>
                  </a:cubicBezTo>
                  <a:cubicBezTo>
                    <a:pt x="1767250" y="1122282"/>
                    <a:pt x="1761455" y="1120342"/>
                    <a:pt x="1755556" y="1118403"/>
                  </a:cubicBezTo>
                  <a:cubicBezTo>
                    <a:pt x="1751844" y="1117191"/>
                    <a:pt x="1748096" y="1115944"/>
                    <a:pt x="1744314" y="1114732"/>
                  </a:cubicBezTo>
                  <a:cubicBezTo>
                    <a:pt x="1765792" y="1111823"/>
                    <a:pt x="1786993" y="1109157"/>
                    <a:pt x="1807499" y="1106836"/>
                  </a:cubicBezTo>
                  <a:cubicBezTo>
                    <a:pt x="1815862" y="1109745"/>
                    <a:pt x="1824224" y="1112724"/>
                    <a:pt x="1832482" y="1115702"/>
                  </a:cubicBezTo>
                  <a:close/>
                  <a:moveTo>
                    <a:pt x="1577693" y="1096378"/>
                  </a:moveTo>
                  <a:cubicBezTo>
                    <a:pt x="1599310" y="1093157"/>
                    <a:pt x="1620303" y="1090248"/>
                    <a:pt x="1640219" y="1087685"/>
                  </a:cubicBezTo>
                  <a:cubicBezTo>
                    <a:pt x="1652433" y="1091252"/>
                    <a:pt x="1664924" y="1094992"/>
                    <a:pt x="1677555" y="1098836"/>
                  </a:cubicBezTo>
                  <a:cubicBezTo>
                    <a:pt x="1657464" y="1101572"/>
                    <a:pt x="1636784" y="1104551"/>
                    <a:pt x="1615861" y="1107806"/>
                  </a:cubicBezTo>
                  <a:cubicBezTo>
                    <a:pt x="1602815" y="1103823"/>
                    <a:pt x="1590011" y="1099979"/>
                    <a:pt x="1577658" y="1096378"/>
                  </a:cubicBezTo>
                  <a:close/>
                  <a:moveTo>
                    <a:pt x="1466763" y="1066352"/>
                  </a:moveTo>
                  <a:cubicBezTo>
                    <a:pt x="1487825" y="1063132"/>
                    <a:pt x="1508331" y="1060223"/>
                    <a:pt x="1527936" y="1057591"/>
                  </a:cubicBezTo>
                  <a:cubicBezTo>
                    <a:pt x="1542995" y="1061227"/>
                    <a:pt x="1558366" y="1065140"/>
                    <a:pt x="1573738" y="1069192"/>
                  </a:cubicBezTo>
                  <a:cubicBezTo>
                    <a:pt x="1553335" y="1071893"/>
                    <a:pt x="1532655" y="1074872"/>
                    <a:pt x="1512114" y="1077989"/>
                  </a:cubicBezTo>
                  <a:cubicBezTo>
                    <a:pt x="1496326" y="1073764"/>
                    <a:pt x="1481406" y="1069954"/>
                    <a:pt x="1466763" y="1066352"/>
                  </a:cubicBezTo>
                  <a:close/>
                  <a:moveTo>
                    <a:pt x="1560136" y="1030232"/>
                  </a:moveTo>
                  <a:cubicBezTo>
                    <a:pt x="1586680" y="1027358"/>
                    <a:pt x="1612912" y="1024968"/>
                    <a:pt x="1638242" y="1023098"/>
                  </a:cubicBezTo>
                  <a:cubicBezTo>
                    <a:pt x="1654550" y="1027081"/>
                    <a:pt x="1671309" y="1031375"/>
                    <a:pt x="1688103" y="1035946"/>
                  </a:cubicBezTo>
                  <a:cubicBezTo>
                    <a:pt x="1663259" y="1037643"/>
                    <a:pt x="1637409" y="1039860"/>
                    <a:pt x="1611073" y="1042526"/>
                  </a:cubicBezTo>
                  <a:cubicBezTo>
                    <a:pt x="1593897" y="1038163"/>
                    <a:pt x="1576826" y="1034042"/>
                    <a:pt x="1560136" y="1030232"/>
                  </a:cubicBezTo>
                  <a:close/>
                  <a:moveTo>
                    <a:pt x="1622280" y="1019289"/>
                  </a:moveTo>
                  <a:cubicBezTo>
                    <a:pt x="1597436" y="1021297"/>
                    <a:pt x="1571552" y="1023860"/>
                    <a:pt x="1545146" y="1026873"/>
                  </a:cubicBezTo>
                  <a:cubicBezTo>
                    <a:pt x="1525785" y="1022613"/>
                    <a:pt x="1506423" y="1018665"/>
                    <a:pt x="1487374" y="1015098"/>
                  </a:cubicBezTo>
                  <a:cubicBezTo>
                    <a:pt x="1513848" y="1011843"/>
                    <a:pt x="1539803" y="1009073"/>
                    <a:pt x="1564751" y="1006822"/>
                  </a:cubicBezTo>
                  <a:cubicBezTo>
                    <a:pt x="1583765" y="1010631"/>
                    <a:pt x="1603058" y="1014821"/>
                    <a:pt x="1622280" y="1019323"/>
                  </a:cubicBezTo>
                  <a:close/>
                  <a:moveTo>
                    <a:pt x="1368116" y="1002008"/>
                  </a:moveTo>
                  <a:cubicBezTo>
                    <a:pt x="1348269" y="1005125"/>
                    <a:pt x="1327935" y="1008484"/>
                    <a:pt x="1306388" y="1012259"/>
                  </a:cubicBezTo>
                  <a:cubicBezTo>
                    <a:pt x="1280954" y="1009315"/>
                    <a:pt x="1255659" y="1007030"/>
                    <a:pt x="1231231" y="1005471"/>
                  </a:cubicBezTo>
                  <a:cubicBezTo>
                    <a:pt x="1250836" y="1001662"/>
                    <a:pt x="1270128" y="998095"/>
                    <a:pt x="1288726" y="994805"/>
                  </a:cubicBezTo>
                  <a:cubicBezTo>
                    <a:pt x="1314924" y="996536"/>
                    <a:pt x="1341572" y="998960"/>
                    <a:pt x="1368081" y="1002043"/>
                  </a:cubicBezTo>
                  <a:close/>
                  <a:moveTo>
                    <a:pt x="1190288" y="1008553"/>
                  </a:moveTo>
                  <a:cubicBezTo>
                    <a:pt x="1174188" y="1011809"/>
                    <a:pt x="1157602" y="1015272"/>
                    <a:pt x="1140773" y="1018873"/>
                  </a:cubicBezTo>
                  <a:cubicBezTo>
                    <a:pt x="1108886" y="1018077"/>
                    <a:pt x="1076200" y="1018562"/>
                    <a:pt x="1043410" y="1020293"/>
                  </a:cubicBezTo>
                  <a:cubicBezTo>
                    <a:pt x="1050246" y="1018665"/>
                    <a:pt x="1057116" y="1017038"/>
                    <a:pt x="1063951" y="1015479"/>
                  </a:cubicBezTo>
                  <a:cubicBezTo>
                    <a:pt x="1072661" y="1013471"/>
                    <a:pt x="1081370" y="1011462"/>
                    <a:pt x="1089767" y="1009523"/>
                  </a:cubicBezTo>
                  <a:cubicBezTo>
                    <a:pt x="1123632" y="1007895"/>
                    <a:pt x="1157359" y="1007584"/>
                    <a:pt x="1190288" y="1008588"/>
                  </a:cubicBezTo>
                  <a:close/>
                  <a:moveTo>
                    <a:pt x="1219608" y="1028397"/>
                  </a:moveTo>
                  <a:cubicBezTo>
                    <a:pt x="1204826" y="1031306"/>
                    <a:pt x="1189559" y="1034388"/>
                    <a:pt x="1174049" y="1037609"/>
                  </a:cubicBezTo>
                  <a:cubicBezTo>
                    <a:pt x="1148893" y="1035358"/>
                    <a:pt x="1123285" y="1033938"/>
                    <a:pt x="1097747" y="1033384"/>
                  </a:cubicBezTo>
                  <a:cubicBezTo>
                    <a:pt x="1112598" y="1030094"/>
                    <a:pt x="1127137" y="1026908"/>
                    <a:pt x="1141120" y="1023895"/>
                  </a:cubicBezTo>
                  <a:cubicBezTo>
                    <a:pt x="1167873" y="1024553"/>
                    <a:pt x="1194278" y="1026077"/>
                    <a:pt x="1219608" y="1028397"/>
                  </a:cubicBezTo>
                  <a:close/>
                  <a:moveTo>
                    <a:pt x="1151426" y="1093919"/>
                  </a:moveTo>
                  <a:cubicBezTo>
                    <a:pt x="1140704" y="1096135"/>
                    <a:pt x="1129947" y="1098386"/>
                    <a:pt x="1119122" y="1100672"/>
                  </a:cubicBezTo>
                  <a:cubicBezTo>
                    <a:pt x="1101321" y="1097140"/>
                    <a:pt x="1083382" y="1094092"/>
                    <a:pt x="1065652" y="1091599"/>
                  </a:cubicBezTo>
                  <a:cubicBezTo>
                    <a:pt x="1075784" y="1089382"/>
                    <a:pt x="1085915" y="1087200"/>
                    <a:pt x="1096082" y="1084984"/>
                  </a:cubicBezTo>
                  <a:cubicBezTo>
                    <a:pt x="1114333" y="1087408"/>
                    <a:pt x="1132897" y="1090386"/>
                    <a:pt x="1151391" y="1093919"/>
                  </a:cubicBezTo>
                  <a:close/>
                  <a:moveTo>
                    <a:pt x="1009128" y="1104135"/>
                  </a:moveTo>
                  <a:cubicBezTo>
                    <a:pt x="1027379" y="1106248"/>
                    <a:pt x="1045839" y="1109018"/>
                    <a:pt x="1064229" y="1112343"/>
                  </a:cubicBezTo>
                  <a:lnTo>
                    <a:pt x="1058920" y="1113485"/>
                  </a:lnTo>
                  <a:cubicBezTo>
                    <a:pt x="1054514" y="1114420"/>
                    <a:pt x="1050107" y="1115390"/>
                    <a:pt x="1045700" y="1116360"/>
                  </a:cubicBezTo>
                  <a:lnTo>
                    <a:pt x="1038032" y="1118022"/>
                  </a:lnTo>
                  <a:cubicBezTo>
                    <a:pt x="1020579" y="1114698"/>
                    <a:pt x="1002709" y="1111858"/>
                    <a:pt x="984805" y="1109607"/>
                  </a:cubicBezTo>
                  <a:lnTo>
                    <a:pt x="1009094" y="1104170"/>
                  </a:lnTo>
                  <a:close/>
                  <a:moveTo>
                    <a:pt x="1050454" y="1120412"/>
                  </a:moveTo>
                  <a:lnTo>
                    <a:pt x="1077033" y="1114698"/>
                  </a:lnTo>
                  <a:cubicBezTo>
                    <a:pt x="1092612" y="1117745"/>
                    <a:pt x="1108539" y="1121277"/>
                    <a:pt x="1124396" y="1125260"/>
                  </a:cubicBezTo>
                  <a:cubicBezTo>
                    <a:pt x="1114992" y="1127234"/>
                    <a:pt x="1105589" y="1129173"/>
                    <a:pt x="1096186" y="1131147"/>
                  </a:cubicBezTo>
                  <a:cubicBezTo>
                    <a:pt x="1080711" y="1127095"/>
                    <a:pt x="1065374" y="1123494"/>
                    <a:pt x="1050454" y="1120412"/>
                  </a:cubicBezTo>
                  <a:close/>
                  <a:moveTo>
                    <a:pt x="1225541" y="1156047"/>
                  </a:moveTo>
                  <a:cubicBezTo>
                    <a:pt x="1215132" y="1158160"/>
                    <a:pt x="1204722" y="1160307"/>
                    <a:pt x="1194278" y="1162454"/>
                  </a:cubicBezTo>
                  <a:cubicBezTo>
                    <a:pt x="1182932" y="1158229"/>
                    <a:pt x="1172453" y="1154489"/>
                    <a:pt x="1162286" y="1151026"/>
                  </a:cubicBezTo>
                  <a:lnTo>
                    <a:pt x="1162286" y="1151026"/>
                  </a:lnTo>
                  <a:cubicBezTo>
                    <a:pt x="1160621" y="1150471"/>
                    <a:pt x="1158955" y="1149917"/>
                    <a:pt x="1157290" y="1149363"/>
                  </a:cubicBezTo>
                  <a:cubicBezTo>
                    <a:pt x="1167317" y="1147285"/>
                    <a:pt x="1177345" y="1145242"/>
                    <a:pt x="1187338" y="1143199"/>
                  </a:cubicBezTo>
                  <a:cubicBezTo>
                    <a:pt x="1199726" y="1147147"/>
                    <a:pt x="1212564" y="1151476"/>
                    <a:pt x="1225541" y="1156047"/>
                  </a:cubicBezTo>
                  <a:close/>
                  <a:moveTo>
                    <a:pt x="1270128" y="1172601"/>
                  </a:moveTo>
                  <a:lnTo>
                    <a:pt x="1237408" y="1179319"/>
                  </a:lnTo>
                  <a:cubicBezTo>
                    <a:pt x="1225923" y="1174609"/>
                    <a:pt x="1214403" y="1170038"/>
                    <a:pt x="1203091" y="1165744"/>
                  </a:cubicBezTo>
                  <a:lnTo>
                    <a:pt x="1234667" y="1159302"/>
                  </a:lnTo>
                  <a:cubicBezTo>
                    <a:pt x="1246082" y="1163423"/>
                    <a:pt x="1257706" y="1167787"/>
                    <a:pt x="1270128" y="1172601"/>
                  </a:cubicBezTo>
                  <a:close/>
                  <a:moveTo>
                    <a:pt x="1399032" y="1196115"/>
                  </a:moveTo>
                  <a:cubicBezTo>
                    <a:pt x="1386194" y="1198886"/>
                    <a:pt x="1373355" y="1201621"/>
                    <a:pt x="1360448" y="1204427"/>
                  </a:cubicBezTo>
                  <a:cubicBezTo>
                    <a:pt x="1349934" y="1199890"/>
                    <a:pt x="1339455" y="1195423"/>
                    <a:pt x="1329011" y="1191024"/>
                  </a:cubicBezTo>
                  <a:cubicBezTo>
                    <a:pt x="1341572" y="1188393"/>
                    <a:pt x="1354098" y="1185795"/>
                    <a:pt x="1366589" y="1183198"/>
                  </a:cubicBezTo>
                  <a:cubicBezTo>
                    <a:pt x="1377380" y="1187457"/>
                    <a:pt x="1388206" y="1191752"/>
                    <a:pt x="1399032" y="1196115"/>
                  </a:cubicBezTo>
                  <a:close/>
                  <a:moveTo>
                    <a:pt x="1368359" y="1207820"/>
                  </a:moveTo>
                  <a:cubicBezTo>
                    <a:pt x="1381405" y="1205015"/>
                    <a:pt x="1394382" y="1202210"/>
                    <a:pt x="1407325" y="1199440"/>
                  </a:cubicBezTo>
                  <a:cubicBezTo>
                    <a:pt x="1417596" y="1203595"/>
                    <a:pt x="1427901" y="1207786"/>
                    <a:pt x="1438241" y="1212045"/>
                  </a:cubicBezTo>
                  <a:lnTo>
                    <a:pt x="1398407" y="1220980"/>
                  </a:lnTo>
                  <a:cubicBezTo>
                    <a:pt x="1388345" y="1216548"/>
                    <a:pt x="1378317" y="1212184"/>
                    <a:pt x="1368359" y="1207855"/>
                  </a:cubicBezTo>
                  <a:close/>
                  <a:moveTo>
                    <a:pt x="1492648" y="1228842"/>
                  </a:moveTo>
                  <a:cubicBezTo>
                    <a:pt x="1507464" y="1225344"/>
                    <a:pt x="1522211" y="1221881"/>
                    <a:pt x="1536923" y="1218452"/>
                  </a:cubicBezTo>
                  <a:cubicBezTo>
                    <a:pt x="1546291" y="1222019"/>
                    <a:pt x="1555695" y="1225552"/>
                    <a:pt x="1565167" y="1229084"/>
                  </a:cubicBezTo>
                  <a:lnTo>
                    <a:pt x="1520719" y="1240201"/>
                  </a:lnTo>
                  <a:cubicBezTo>
                    <a:pt x="1511315" y="1236426"/>
                    <a:pt x="1501947" y="1232616"/>
                    <a:pt x="1492648" y="1228842"/>
                  </a:cubicBezTo>
                  <a:close/>
                  <a:moveTo>
                    <a:pt x="1582030" y="1230054"/>
                  </a:moveTo>
                  <a:cubicBezTo>
                    <a:pt x="1597853" y="1226106"/>
                    <a:pt x="1613571" y="1222192"/>
                    <a:pt x="1629220" y="1218279"/>
                  </a:cubicBezTo>
                  <a:cubicBezTo>
                    <a:pt x="1637791" y="1221292"/>
                    <a:pt x="1646361" y="1224305"/>
                    <a:pt x="1655001" y="1227283"/>
                  </a:cubicBezTo>
                  <a:lnTo>
                    <a:pt x="1608436" y="1239820"/>
                  </a:lnTo>
                  <a:cubicBezTo>
                    <a:pt x="1599588" y="1236599"/>
                    <a:pt x="1590809" y="1233344"/>
                    <a:pt x="1582030" y="1230054"/>
                  </a:cubicBezTo>
                  <a:close/>
                  <a:moveTo>
                    <a:pt x="1759234" y="1222712"/>
                  </a:moveTo>
                  <a:cubicBezTo>
                    <a:pt x="1774536" y="1218279"/>
                    <a:pt x="1789907" y="1213881"/>
                    <a:pt x="1805279" y="1209483"/>
                  </a:cubicBezTo>
                  <a:cubicBezTo>
                    <a:pt x="1810865" y="1211422"/>
                    <a:pt x="1816486" y="1213431"/>
                    <a:pt x="1822177" y="1215439"/>
                  </a:cubicBezTo>
                  <a:cubicBezTo>
                    <a:pt x="1807534" y="1220045"/>
                    <a:pt x="1792996" y="1224617"/>
                    <a:pt x="1778492" y="1229222"/>
                  </a:cubicBezTo>
                  <a:cubicBezTo>
                    <a:pt x="1772073" y="1227041"/>
                    <a:pt x="1765653" y="1224894"/>
                    <a:pt x="1759234" y="1222746"/>
                  </a:cubicBezTo>
                  <a:close/>
                  <a:moveTo>
                    <a:pt x="2494559" y="1406014"/>
                  </a:moveTo>
                  <a:lnTo>
                    <a:pt x="2502852" y="1409650"/>
                  </a:lnTo>
                  <a:cubicBezTo>
                    <a:pt x="2500423" y="1410412"/>
                    <a:pt x="2497959" y="1411140"/>
                    <a:pt x="2495496" y="1411901"/>
                  </a:cubicBezTo>
                  <a:lnTo>
                    <a:pt x="2487203" y="1408750"/>
                  </a:lnTo>
                  <a:cubicBezTo>
                    <a:pt x="2489042" y="1408057"/>
                    <a:pt x="2490881" y="1407365"/>
                    <a:pt x="2492685" y="1406672"/>
                  </a:cubicBezTo>
                  <a:lnTo>
                    <a:pt x="2494524" y="1405980"/>
                  </a:lnTo>
                  <a:close/>
                  <a:moveTo>
                    <a:pt x="2545461" y="1400958"/>
                  </a:moveTo>
                  <a:cubicBezTo>
                    <a:pt x="2548168" y="1400023"/>
                    <a:pt x="2550874" y="1399053"/>
                    <a:pt x="2553546" y="1398084"/>
                  </a:cubicBezTo>
                  <a:lnTo>
                    <a:pt x="2562533" y="1403694"/>
                  </a:lnTo>
                  <a:cubicBezTo>
                    <a:pt x="2559861" y="1404490"/>
                    <a:pt x="2557189" y="1405252"/>
                    <a:pt x="2554517" y="1406049"/>
                  </a:cubicBezTo>
                  <a:lnTo>
                    <a:pt x="2545461" y="1400993"/>
                  </a:lnTo>
                  <a:close/>
                  <a:moveTo>
                    <a:pt x="2616974" y="1391088"/>
                  </a:moveTo>
                  <a:cubicBezTo>
                    <a:pt x="2619854" y="1390049"/>
                    <a:pt x="2622699" y="1388976"/>
                    <a:pt x="2625579" y="1387902"/>
                  </a:cubicBezTo>
                  <a:lnTo>
                    <a:pt x="2635260" y="1396387"/>
                  </a:lnTo>
                  <a:cubicBezTo>
                    <a:pt x="2632415" y="1397287"/>
                    <a:pt x="2629570" y="1398153"/>
                    <a:pt x="2626759" y="1399019"/>
                  </a:cubicBezTo>
                  <a:lnTo>
                    <a:pt x="2617009" y="1391088"/>
                  </a:lnTo>
                  <a:close/>
                  <a:moveTo>
                    <a:pt x="2666037" y="1391261"/>
                  </a:moveTo>
                  <a:cubicBezTo>
                    <a:pt x="2671797" y="1389183"/>
                    <a:pt x="2677418" y="1387071"/>
                    <a:pt x="2682727" y="1384993"/>
                  </a:cubicBezTo>
                  <a:cubicBezTo>
                    <a:pt x="2687134" y="1388110"/>
                    <a:pt x="2691575" y="1391192"/>
                    <a:pt x="2696086" y="1394309"/>
                  </a:cubicBezTo>
                  <a:cubicBezTo>
                    <a:pt x="2690083" y="1396352"/>
                    <a:pt x="2683872" y="1398361"/>
                    <a:pt x="2677592" y="1400265"/>
                  </a:cubicBezTo>
                  <a:cubicBezTo>
                    <a:pt x="2673740" y="1397287"/>
                    <a:pt x="2669889" y="1394274"/>
                    <a:pt x="2666037" y="1391261"/>
                  </a:cubicBezTo>
                  <a:close/>
                  <a:moveTo>
                    <a:pt x="2707363" y="1395694"/>
                  </a:moveTo>
                  <a:cubicBezTo>
                    <a:pt x="2714372" y="1393166"/>
                    <a:pt x="2721277" y="1390569"/>
                    <a:pt x="2727974" y="1387867"/>
                  </a:cubicBezTo>
                  <a:cubicBezTo>
                    <a:pt x="2733282" y="1391054"/>
                    <a:pt x="2738626" y="1394205"/>
                    <a:pt x="2744039" y="1397322"/>
                  </a:cubicBezTo>
                  <a:cubicBezTo>
                    <a:pt x="2736544" y="1400023"/>
                    <a:pt x="2728876" y="1402586"/>
                    <a:pt x="2721242" y="1404975"/>
                  </a:cubicBezTo>
                  <a:cubicBezTo>
                    <a:pt x="2716593" y="1401893"/>
                    <a:pt x="2711978" y="1398811"/>
                    <a:pt x="2707363" y="1395694"/>
                  </a:cubicBezTo>
                  <a:close/>
                  <a:moveTo>
                    <a:pt x="2755732" y="1398361"/>
                  </a:moveTo>
                  <a:cubicBezTo>
                    <a:pt x="2764442" y="1395036"/>
                    <a:pt x="2772873" y="1391573"/>
                    <a:pt x="2780889" y="1388006"/>
                  </a:cubicBezTo>
                  <a:cubicBezTo>
                    <a:pt x="2787481" y="1391227"/>
                    <a:pt x="2794074" y="1394344"/>
                    <a:pt x="2800562" y="1397322"/>
                  </a:cubicBezTo>
                  <a:cubicBezTo>
                    <a:pt x="2791471" y="1401131"/>
                    <a:pt x="2782172" y="1404698"/>
                    <a:pt x="2772908" y="1407919"/>
                  </a:cubicBezTo>
                  <a:cubicBezTo>
                    <a:pt x="2767044" y="1404733"/>
                    <a:pt x="2761284" y="1401512"/>
                    <a:pt x="2755732" y="1398361"/>
                  </a:cubicBezTo>
                  <a:close/>
                  <a:moveTo>
                    <a:pt x="2813088" y="1397391"/>
                  </a:moveTo>
                  <a:cubicBezTo>
                    <a:pt x="2822873" y="1392993"/>
                    <a:pt x="2832415" y="1388352"/>
                    <a:pt x="2841506" y="1383504"/>
                  </a:cubicBezTo>
                  <a:cubicBezTo>
                    <a:pt x="2849383" y="1386378"/>
                    <a:pt x="2857259" y="1389149"/>
                    <a:pt x="2865066" y="1391746"/>
                  </a:cubicBezTo>
                  <a:cubicBezTo>
                    <a:pt x="2854900" y="1397114"/>
                    <a:pt x="2844560" y="1402032"/>
                    <a:pt x="2834254" y="1406430"/>
                  </a:cubicBezTo>
                  <a:cubicBezTo>
                    <a:pt x="2827315" y="1403555"/>
                    <a:pt x="2820202" y="1400542"/>
                    <a:pt x="2813088" y="1397356"/>
                  </a:cubicBezTo>
                  <a:close/>
                  <a:moveTo>
                    <a:pt x="2944282" y="1379175"/>
                  </a:moveTo>
                  <a:cubicBezTo>
                    <a:pt x="2954414" y="1381080"/>
                    <a:pt x="2964511" y="1382707"/>
                    <a:pt x="2974366" y="1384058"/>
                  </a:cubicBezTo>
                  <a:cubicBezTo>
                    <a:pt x="2962915" y="1391815"/>
                    <a:pt x="2950702" y="1399400"/>
                    <a:pt x="2937967" y="1406568"/>
                  </a:cubicBezTo>
                  <a:cubicBezTo>
                    <a:pt x="2928911" y="1404629"/>
                    <a:pt x="2919681" y="1402413"/>
                    <a:pt x="2910382" y="1399988"/>
                  </a:cubicBezTo>
                  <a:cubicBezTo>
                    <a:pt x="2921902" y="1393478"/>
                    <a:pt x="2933283" y="1386482"/>
                    <a:pt x="2944282" y="1379175"/>
                  </a:cubicBezTo>
                  <a:close/>
                  <a:moveTo>
                    <a:pt x="3021069" y="1354483"/>
                  </a:moveTo>
                  <a:cubicBezTo>
                    <a:pt x="3032138" y="1355072"/>
                    <a:pt x="3043519" y="1355314"/>
                    <a:pt x="3054970" y="1355245"/>
                  </a:cubicBezTo>
                  <a:cubicBezTo>
                    <a:pt x="3043936" y="1365184"/>
                    <a:pt x="3032381" y="1374638"/>
                    <a:pt x="3020653" y="1383435"/>
                  </a:cubicBezTo>
                  <a:cubicBezTo>
                    <a:pt x="3009654" y="1382811"/>
                    <a:pt x="2998620" y="1381842"/>
                    <a:pt x="2987829" y="1380595"/>
                  </a:cubicBezTo>
                  <a:cubicBezTo>
                    <a:pt x="2999175" y="1372422"/>
                    <a:pt x="3010348" y="1363626"/>
                    <a:pt x="3021069" y="1354483"/>
                  </a:cubicBezTo>
                  <a:close/>
                  <a:moveTo>
                    <a:pt x="3140605" y="1314900"/>
                  </a:moveTo>
                  <a:cubicBezTo>
                    <a:pt x="3144387" y="1314380"/>
                    <a:pt x="3148134" y="1313826"/>
                    <a:pt x="3151882" y="1313238"/>
                  </a:cubicBezTo>
                  <a:cubicBezTo>
                    <a:pt x="3159793" y="1311991"/>
                    <a:pt x="3168121" y="1310502"/>
                    <a:pt x="3177801" y="1308666"/>
                  </a:cubicBezTo>
                  <a:cubicBezTo>
                    <a:pt x="3168502" y="1320302"/>
                    <a:pt x="3158960" y="1331488"/>
                    <a:pt x="3149384" y="1341947"/>
                  </a:cubicBezTo>
                  <a:lnTo>
                    <a:pt x="3148169" y="1342154"/>
                  </a:lnTo>
                  <a:cubicBezTo>
                    <a:pt x="3147475" y="1342293"/>
                    <a:pt x="3146747" y="1342431"/>
                    <a:pt x="3146018" y="1342535"/>
                  </a:cubicBezTo>
                  <a:lnTo>
                    <a:pt x="3146018" y="1342535"/>
                  </a:lnTo>
                  <a:cubicBezTo>
                    <a:pt x="3134810" y="1344405"/>
                    <a:pt x="3123429" y="1345929"/>
                    <a:pt x="3111389" y="1347176"/>
                  </a:cubicBezTo>
                  <a:cubicBezTo>
                    <a:pt x="3121417" y="1336891"/>
                    <a:pt x="3131202" y="1326051"/>
                    <a:pt x="3140605" y="1314865"/>
                  </a:cubicBezTo>
                  <a:close/>
                  <a:moveTo>
                    <a:pt x="3145359" y="1309116"/>
                  </a:moveTo>
                  <a:cubicBezTo>
                    <a:pt x="3150980" y="1302294"/>
                    <a:pt x="3156011" y="1295922"/>
                    <a:pt x="3160730" y="1289688"/>
                  </a:cubicBezTo>
                  <a:cubicBezTo>
                    <a:pt x="3163957" y="1285429"/>
                    <a:pt x="3167149" y="1281100"/>
                    <a:pt x="3170272" y="1276771"/>
                  </a:cubicBezTo>
                  <a:cubicBezTo>
                    <a:pt x="3182312" y="1274762"/>
                    <a:pt x="3194561" y="1272511"/>
                    <a:pt x="3206740" y="1269983"/>
                  </a:cubicBezTo>
                  <a:cubicBezTo>
                    <a:pt x="3198724" y="1281342"/>
                    <a:pt x="3190640" y="1292286"/>
                    <a:pt x="3182590" y="1302571"/>
                  </a:cubicBezTo>
                  <a:cubicBezTo>
                    <a:pt x="3170584" y="1304961"/>
                    <a:pt x="3160522" y="1306762"/>
                    <a:pt x="3150980" y="1308251"/>
                  </a:cubicBezTo>
                  <a:cubicBezTo>
                    <a:pt x="3149106" y="1308562"/>
                    <a:pt x="3147232" y="1308839"/>
                    <a:pt x="3145359" y="1309082"/>
                  </a:cubicBezTo>
                  <a:close/>
                  <a:moveTo>
                    <a:pt x="3239356" y="1230677"/>
                  </a:moveTo>
                  <a:cubicBezTo>
                    <a:pt x="3252229" y="1227907"/>
                    <a:pt x="3265588" y="1224824"/>
                    <a:pt x="3279155" y="1221465"/>
                  </a:cubicBezTo>
                  <a:cubicBezTo>
                    <a:pt x="3271938" y="1232686"/>
                    <a:pt x="3265102" y="1243006"/>
                    <a:pt x="3258336" y="1252910"/>
                  </a:cubicBezTo>
                  <a:cubicBezTo>
                    <a:pt x="3245324" y="1256269"/>
                    <a:pt x="3231965" y="1259421"/>
                    <a:pt x="3218572" y="1262364"/>
                  </a:cubicBezTo>
                  <a:cubicBezTo>
                    <a:pt x="3225338" y="1252425"/>
                    <a:pt x="3232174" y="1242001"/>
                    <a:pt x="3239356" y="1230677"/>
                  </a:cubicBezTo>
                  <a:close/>
                  <a:moveTo>
                    <a:pt x="3361875" y="1171666"/>
                  </a:moveTo>
                  <a:lnTo>
                    <a:pt x="3361875" y="1171666"/>
                  </a:lnTo>
                  <a:cubicBezTo>
                    <a:pt x="3361875" y="1171666"/>
                    <a:pt x="3363055" y="1169865"/>
                    <a:pt x="3363055" y="1169865"/>
                  </a:cubicBezTo>
                  <a:cubicBezTo>
                    <a:pt x="3382972" y="1164705"/>
                    <a:pt x="3402333" y="1159476"/>
                    <a:pt x="3417878" y="1155216"/>
                  </a:cubicBezTo>
                  <a:cubicBezTo>
                    <a:pt x="3411008" y="1164428"/>
                    <a:pt x="3404207" y="1173640"/>
                    <a:pt x="3397441" y="1182852"/>
                  </a:cubicBezTo>
                  <a:cubicBezTo>
                    <a:pt x="3377871" y="1188912"/>
                    <a:pt x="3360245" y="1194176"/>
                    <a:pt x="3343694" y="1198955"/>
                  </a:cubicBezTo>
                  <a:cubicBezTo>
                    <a:pt x="3349766" y="1189847"/>
                    <a:pt x="3355838" y="1180739"/>
                    <a:pt x="3361841" y="1171631"/>
                  </a:cubicBezTo>
                  <a:close/>
                  <a:moveTo>
                    <a:pt x="3475928" y="1089521"/>
                  </a:moveTo>
                  <a:cubicBezTo>
                    <a:pt x="3505283" y="1084014"/>
                    <a:pt x="3529676" y="1079720"/>
                    <a:pt x="3551987" y="1076153"/>
                  </a:cubicBezTo>
                  <a:cubicBezTo>
                    <a:pt x="3544180" y="1083322"/>
                    <a:pt x="3536650" y="1090525"/>
                    <a:pt x="3529537" y="1097624"/>
                  </a:cubicBezTo>
                  <a:cubicBezTo>
                    <a:pt x="3504034" y="1103096"/>
                    <a:pt x="3478288" y="1108983"/>
                    <a:pt x="3455873" y="1114178"/>
                  </a:cubicBezTo>
                  <a:cubicBezTo>
                    <a:pt x="3462257" y="1106109"/>
                    <a:pt x="3468989" y="1097832"/>
                    <a:pt x="3475894" y="1089521"/>
                  </a:cubicBezTo>
                  <a:close/>
                  <a:moveTo>
                    <a:pt x="3590537" y="1049522"/>
                  </a:moveTo>
                  <a:cubicBezTo>
                    <a:pt x="3613750" y="1047375"/>
                    <a:pt x="3635159" y="1045885"/>
                    <a:pt x="3655978" y="1044985"/>
                  </a:cubicBezTo>
                  <a:cubicBezTo>
                    <a:pt x="3667983" y="1044466"/>
                    <a:pt x="3679190" y="1044119"/>
                    <a:pt x="3689982" y="1043981"/>
                  </a:cubicBezTo>
                  <a:cubicBezTo>
                    <a:pt x="3683146" y="1048102"/>
                    <a:pt x="3676241" y="1052431"/>
                    <a:pt x="3669336" y="1056898"/>
                  </a:cubicBezTo>
                  <a:cubicBezTo>
                    <a:pt x="3662154" y="1057452"/>
                    <a:pt x="3654728" y="1058076"/>
                    <a:pt x="3646956" y="1058803"/>
                  </a:cubicBezTo>
                  <a:cubicBezTo>
                    <a:pt x="3622528" y="1061089"/>
                    <a:pt x="3596644" y="1064309"/>
                    <a:pt x="3567983" y="1068638"/>
                  </a:cubicBezTo>
                  <a:cubicBezTo>
                    <a:pt x="3575165" y="1062335"/>
                    <a:pt x="3582591" y="1056032"/>
                    <a:pt x="3590572" y="1049522"/>
                  </a:cubicBezTo>
                  <a:close/>
                  <a:moveTo>
                    <a:pt x="3700148" y="1043877"/>
                  </a:moveTo>
                  <a:cubicBezTo>
                    <a:pt x="3707435" y="1043842"/>
                    <a:pt x="3714513" y="1043877"/>
                    <a:pt x="3721175" y="1044015"/>
                  </a:cubicBezTo>
                  <a:cubicBezTo>
                    <a:pt x="3750010" y="1044500"/>
                    <a:pt x="3779364" y="1046093"/>
                    <a:pt x="3808511" y="1048760"/>
                  </a:cubicBezTo>
                  <a:cubicBezTo>
                    <a:pt x="3806325" y="1049695"/>
                    <a:pt x="3804104" y="1050665"/>
                    <a:pt x="3801918" y="1051669"/>
                  </a:cubicBezTo>
                  <a:cubicBezTo>
                    <a:pt x="3800461" y="1052327"/>
                    <a:pt x="3799003" y="1053020"/>
                    <a:pt x="3797546" y="1053712"/>
                  </a:cubicBezTo>
                  <a:lnTo>
                    <a:pt x="3795534" y="1054647"/>
                  </a:lnTo>
                  <a:cubicBezTo>
                    <a:pt x="3767185" y="1053574"/>
                    <a:pt x="3739045" y="1053539"/>
                    <a:pt x="3711876" y="1054474"/>
                  </a:cubicBezTo>
                  <a:cubicBezTo>
                    <a:pt x="3701744" y="1054820"/>
                    <a:pt x="3691265" y="1055340"/>
                    <a:pt x="3680023" y="1056136"/>
                  </a:cubicBezTo>
                  <a:cubicBezTo>
                    <a:pt x="3686651" y="1051946"/>
                    <a:pt x="3693417" y="1047859"/>
                    <a:pt x="3700148" y="1043877"/>
                  </a:cubicBezTo>
                  <a:close/>
                  <a:moveTo>
                    <a:pt x="4061149" y="1072794"/>
                  </a:moveTo>
                  <a:lnTo>
                    <a:pt x="4062085" y="1073383"/>
                  </a:lnTo>
                  <a:cubicBezTo>
                    <a:pt x="4061877" y="1073383"/>
                    <a:pt x="4061634" y="1073383"/>
                    <a:pt x="4061426" y="1073383"/>
                  </a:cubicBezTo>
                  <a:lnTo>
                    <a:pt x="4060454" y="1072829"/>
                  </a:lnTo>
                  <a:lnTo>
                    <a:pt x="4061149" y="1072829"/>
                  </a:lnTo>
                  <a:close/>
                  <a:moveTo>
                    <a:pt x="4018643" y="1062993"/>
                  </a:moveTo>
                  <a:lnTo>
                    <a:pt x="4020135" y="1063721"/>
                  </a:lnTo>
                  <a:lnTo>
                    <a:pt x="4020274" y="1064275"/>
                  </a:lnTo>
                  <a:lnTo>
                    <a:pt x="4019268" y="1064379"/>
                  </a:lnTo>
                  <a:cubicBezTo>
                    <a:pt x="4018435" y="1063998"/>
                    <a:pt x="4017602" y="1063651"/>
                    <a:pt x="4016770" y="1063270"/>
                  </a:cubicBezTo>
                  <a:cubicBezTo>
                    <a:pt x="4017394" y="1063166"/>
                    <a:pt x="4018053" y="1063063"/>
                    <a:pt x="4018678" y="1062959"/>
                  </a:cubicBezTo>
                  <a:close/>
                  <a:moveTo>
                    <a:pt x="4053237" y="1051115"/>
                  </a:moveTo>
                  <a:cubicBezTo>
                    <a:pt x="4061496" y="1049834"/>
                    <a:pt x="4069615" y="1048656"/>
                    <a:pt x="4077387" y="1047652"/>
                  </a:cubicBezTo>
                  <a:lnTo>
                    <a:pt x="4078463" y="1050907"/>
                  </a:lnTo>
                  <a:cubicBezTo>
                    <a:pt x="4070448" y="1051704"/>
                    <a:pt x="4062224" y="1052569"/>
                    <a:pt x="4053931" y="1053574"/>
                  </a:cubicBezTo>
                  <a:lnTo>
                    <a:pt x="4053272" y="1051115"/>
                  </a:lnTo>
                  <a:close/>
                  <a:moveTo>
                    <a:pt x="4046540" y="1046682"/>
                  </a:moveTo>
                  <a:cubicBezTo>
                    <a:pt x="4041787" y="1047444"/>
                    <a:pt x="4036998" y="1048275"/>
                    <a:pt x="4032245" y="1049106"/>
                  </a:cubicBezTo>
                  <a:cubicBezTo>
                    <a:pt x="4030892" y="1048310"/>
                    <a:pt x="4029539" y="1047513"/>
                    <a:pt x="4028185" y="1046717"/>
                  </a:cubicBezTo>
                  <a:cubicBezTo>
                    <a:pt x="4033633" y="1045539"/>
                    <a:pt x="4039358" y="1044362"/>
                    <a:pt x="4045569" y="1043150"/>
                  </a:cubicBezTo>
                  <a:lnTo>
                    <a:pt x="4046506" y="1046682"/>
                  </a:lnTo>
                  <a:close/>
                  <a:moveTo>
                    <a:pt x="4008338" y="1035081"/>
                  </a:moveTo>
                  <a:cubicBezTo>
                    <a:pt x="4010038" y="1034561"/>
                    <a:pt x="4011773" y="1034042"/>
                    <a:pt x="4013473" y="1033557"/>
                  </a:cubicBezTo>
                  <a:lnTo>
                    <a:pt x="4014202" y="1036985"/>
                  </a:lnTo>
                  <a:lnTo>
                    <a:pt x="4012467" y="1037436"/>
                  </a:lnTo>
                  <a:cubicBezTo>
                    <a:pt x="4011079" y="1036639"/>
                    <a:pt x="4009691" y="1035842"/>
                    <a:pt x="4008338" y="1035081"/>
                  </a:cubicBezTo>
                  <a:close/>
                  <a:moveTo>
                    <a:pt x="3981863" y="1020120"/>
                  </a:moveTo>
                  <a:cubicBezTo>
                    <a:pt x="3972946" y="1015168"/>
                    <a:pt x="3964618" y="1010666"/>
                    <a:pt x="3956533" y="1006372"/>
                  </a:cubicBezTo>
                  <a:lnTo>
                    <a:pt x="3955978" y="1001973"/>
                  </a:lnTo>
                  <a:cubicBezTo>
                    <a:pt x="3963195" y="1000069"/>
                    <a:pt x="3970552" y="998268"/>
                    <a:pt x="3977942" y="996536"/>
                  </a:cubicBezTo>
                  <a:cubicBezTo>
                    <a:pt x="3979261" y="1004432"/>
                    <a:pt x="3980544" y="1012293"/>
                    <a:pt x="3981898" y="1020120"/>
                  </a:cubicBezTo>
                  <a:close/>
                  <a:moveTo>
                    <a:pt x="3950149" y="998614"/>
                  </a:moveTo>
                  <a:lnTo>
                    <a:pt x="3948969" y="998926"/>
                  </a:lnTo>
                  <a:cubicBezTo>
                    <a:pt x="3947477" y="999307"/>
                    <a:pt x="3945985" y="999688"/>
                    <a:pt x="3944493" y="1000103"/>
                  </a:cubicBezTo>
                  <a:cubicBezTo>
                    <a:pt x="3938594" y="997056"/>
                    <a:pt x="3932696" y="994043"/>
                    <a:pt x="3926762" y="991065"/>
                  </a:cubicBezTo>
                  <a:cubicBezTo>
                    <a:pt x="3925756" y="980641"/>
                    <a:pt x="3924785" y="970182"/>
                    <a:pt x="3923813" y="959654"/>
                  </a:cubicBezTo>
                  <a:cubicBezTo>
                    <a:pt x="3930371" y="958304"/>
                    <a:pt x="3937276" y="957022"/>
                    <a:pt x="3944736" y="955741"/>
                  </a:cubicBezTo>
                  <a:cubicBezTo>
                    <a:pt x="3946540" y="970147"/>
                    <a:pt x="3948345" y="984450"/>
                    <a:pt x="3950149" y="998649"/>
                  </a:cubicBezTo>
                  <a:close/>
                  <a:moveTo>
                    <a:pt x="3889670" y="930287"/>
                  </a:moveTo>
                  <a:cubicBezTo>
                    <a:pt x="3890329" y="940884"/>
                    <a:pt x="3890988" y="951447"/>
                    <a:pt x="3891648" y="961940"/>
                  </a:cubicBezTo>
                  <a:cubicBezTo>
                    <a:pt x="3886409" y="963221"/>
                    <a:pt x="3880856" y="964676"/>
                    <a:pt x="3874750" y="966338"/>
                  </a:cubicBezTo>
                  <a:lnTo>
                    <a:pt x="3869927" y="964156"/>
                  </a:lnTo>
                  <a:lnTo>
                    <a:pt x="3868296" y="919240"/>
                  </a:lnTo>
                  <a:cubicBezTo>
                    <a:pt x="3875132" y="917924"/>
                    <a:pt x="3882002" y="916746"/>
                    <a:pt x="3888768" y="915707"/>
                  </a:cubicBezTo>
                  <a:lnTo>
                    <a:pt x="3889670" y="930287"/>
                  </a:lnTo>
                  <a:close/>
                  <a:moveTo>
                    <a:pt x="3862814" y="915084"/>
                  </a:moveTo>
                  <a:cubicBezTo>
                    <a:pt x="3855909" y="916469"/>
                    <a:pt x="3848934" y="917958"/>
                    <a:pt x="3841995" y="919586"/>
                  </a:cubicBezTo>
                  <a:cubicBezTo>
                    <a:pt x="3841786" y="903344"/>
                    <a:pt x="3841578" y="886963"/>
                    <a:pt x="3841335" y="870410"/>
                  </a:cubicBezTo>
                  <a:cubicBezTo>
                    <a:pt x="3847893" y="869440"/>
                    <a:pt x="3854521" y="868574"/>
                    <a:pt x="3861044" y="867847"/>
                  </a:cubicBezTo>
                  <a:cubicBezTo>
                    <a:pt x="3861669" y="883708"/>
                    <a:pt x="3862258" y="899465"/>
                    <a:pt x="3862814" y="915084"/>
                  </a:cubicBezTo>
                  <a:close/>
                  <a:moveTo>
                    <a:pt x="3835957" y="866185"/>
                  </a:moveTo>
                  <a:cubicBezTo>
                    <a:pt x="3808546" y="870479"/>
                    <a:pt x="3780266" y="877024"/>
                    <a:pt x="3751883" y="885647"/>
                  </a:cubicBezTo>
                  <a:cubicBezTo>
                    <a:pt x="3735402" y="890634"/>
                    <a:pt x="3718573" y="896903"/>
                    <a:pt x="3701883" y="904279"/>
                  </a:cubicBezTo>
                  <a:cubicBezTo>
                    <a:pt x="3675582" y="897145"/>
                    <a:pt x="3648622" y="890807"/>
                    <a:pt x="3621626" y="885405"/>
                  </a:cubicBezTo>
                  <a:cubicBezTo>
                    <a:pt x="3659864" y="862064"/>
                    <a:pt x="3698552" y="845164"/>
                    <a:pt x="3736616" y="835155"/>
                  </a:cubicBezTo>
                  <a:cubicBezTo>
                    <a:pt x="3770169" y="826324"/>
                    <a:pt x="3803306" y="820783"/>
                    <a:pt x="3835159" y="818671"/>
                  </a:cubicBezTo>
                  <a:cubicBezTo>
                    <a:pt x="3835471" y="834601"/>
                    <a:pt x="3835714" y="850462"/>
                    <a:pt x="3835957" y="866185"/>
                  </a:cubicBezTo>
                  <a:close/>
                  <a:moveTo>
                    <a:pt x="3528496" y="875224"/>
                  </a:moveTo>
                  <a:cubicBezTo>
                    <a:pt x="3520863" y="881769"/>
                    <a:pt x="3513333" y="888591"/>
                    <a:pt x="3506012" y="895517"/>
                  </a:cubicBezTo>
                  <a:cubicBezTo>
                    <a:pt x="3486477" y="893959"/>
                    <a:pt x="3465831" y="892781"/>
                    <a:pt x="3444596" y="891950"/>
                  </a:cubicBezTo>
                  <a:cubicBezTo>
                    <a:pt x="3451084" y="883985"/>
                    <a:pt x="3457851" y="876124"/>
                    <a:pt x="3464721" y="868574"/>
                  </a:cubicBezTo>
                  <a:cubicBezTo>
                    <a:pt x="3486164" y="870306"/>
                    <a:pt x="3507608" y="872557"/>
                    <a:pt x="3528496" y="875224"/>
                  </a:cubicBezTo>
                  <a:close/>
                  <a:moveTo>
                    <a:pt x="3434256" y="896591"/>
                  </a:moveTo>
                  <a:cubicBezTo>
                    <a:pt x="3428427" y="904002"/>
                    <a:pt x="3422806" y="911517"/>
                    <a:pt x="3417566" y="918893"/>
                  </a:cubicBezTo>
                  <a:cubicBezTo>
                    <a:pt x="3417115" y="919517"/>
                    <a:pt x="3416699" y="920140"/>
                    <a:pt x="3416282" y="920763"/>
                  </a:cubicBezTo>
                  <a:lnTo>
                    <a:pt x="3415796" y="921456"/>
                  </a:lnTo>
                  <a:cubicBezTo>
                    <a:pt x="3399870" y="921525"/>
                    <a:pt x="3383527" y="921768"/>
                    <a:pt x="3367149" y="922183"/>
                  </a:cubicBezTo>
                  <a:cubicBezTo>
                    <a:pt x="3372805" y="912521"/>
                    <a:pt x="3378079" y="903794"/>
                    <a:pt x="3383215" y="895587"/>
                  </a:cubicBezTo>
                  <a:cubicBezTo>
                    <a:pt x="3399731" y="895656"/>
                    <a:pt x="3416490" y="895968"/>
                    <a:pt x="3434256" y="896556"/>
                  </a:cubicBezTo>
                  <a:close/>
                  <a:moveTo>
                    <a:pt x="3295949" y="957923"/>
                  </a:moveTo>
                  <a:cubicBezTo>
                    <a:pt x="3283804" y="958823"/>
                    <a:pt x="3271695" y="959758"/>
                    <a:pt x="3259620" y="960728"/>
                  </a:cubicBezTo>
                  <a:cubicBezTo>
                    <a:pt x="3263749" y="951031"/>
                    <a:pt x="3267913" y="941334"/>
                    <a:pt x="3272111" y="931638"/>
                  </a:cubicBezTo>
                  <a:cubicBezTo>
                    <a:pt x="3284707" y="930841"/>
                    <a:pt x="3297337" y="930114"/>
                    <a:pt x="3309724" y="929456"/>
                  </a:cubicBezTo>
                  <a:cubicBezTo>
                    <a:pt x="3305387" y="938252"/>
                    <a:pt x="3300841" y="947603"/>
                    <a:pt x="3295914" y="957888"/>
                  </a:cubicBezTo>
                  <a:close/>
                  <a:moveTo>
                    <a:pt x="3242028" y="988814"/>
                  </a:moveTo>
                  <a:lnTo>
                    <a:pt x="3239044" y="995878"/>
                  </a:lnTo>
                  <a:lnTo>
                    <a:pt x="3207156" y="998926"/>
                  </a:lnTo>
                  <a:cubicBezTo>
                    <a:pt x="3211077" y="989021"/>
                    <a:pt x="3214928" y="979082"/>
                    <a:pt x="3218745" y="969212"/>
                  </a:cubicBezTo>
                  <a:cubicBezTo>
                    <a:pt x="3229606" y="968243"/>
                    <a:pt x="3240536" y="967308"/>
                    <a:pt x="3251466" y="966407"/>
                  </a:cubicBezTo>
                  <a:cubicBezTo>
                    <a:pt x="3248308" y="973888"/>
                    <a:pt x="3245151" y="981368"/>
                    <a:pt x="3241993" y="988779"/>
                  </a:cubicBezTo>
                  <a:close/>
                  <a:moveTo>
                    <a:pt x="3187205" y="1034665"/>
                  </a:moveTo>
                  <a:cubicBezTo>
                    <a:pt x="3177489" y="1035669"/>
                    <a:pt x="3167774" y="1036604"/>
                    <a:pt x="3158093" y="1037505"/>
                  </a:cubicBezTo>
                  <a:cubicBezTo>
                    <a:pt x="3161840" y="1028016"/>
                    <a:pt x="3165657" y="1018181"/>
                    <a:pt x="3169682" y="1007549"/>
                  </a:cubicBezTo>
                  <a:cubicBezTo>
                    <a:pt x="3178530" y="1006718"/>
                    <a:pt x="3187343" y="1005921"/>
                    <a:pt x="3196191" y="1005056"/>
                  </a:cubicBezTo>
                  <a:lnTo>
                    <a:pt x="3199210" y="1004778"/>
                  </a:lnTo>
                  <a:cubicBezTo>
                    <a:pt x="3195255" y="1014787"/>
                    <a:pt x="3191264" y="1024795"/>
                    <a:pt x="3187205" y="1034700"/>
                  </a:cubicBezTo>
                  <a:close/>
                  <a:moveTo>
                    <a:pt x="3190015" y="1106732"/>
                  </a:moveTo>
                  <a:lnTo>
                    <a:pt x="3190431" y="1106663"/>
                  </a:lnTo>
                  <a:cubicBezTo>
                    <a:pt x="3185609" y="1116949"/>
                    <a:pt x="3180647" y="1127165"/>
                    <a:pt x="3175719" y="1137069"/>
                  </a:cubicBezTo>
                  <a:cubicBezTo>
                    <a:pt x="3165900" y="1138316"/>
                    <a:pt x="3155941" y="1139424"/>
                    <a:pt x="3145359" y="1140498"/>
                  </a:cubicBezTo>
                  <a:cubicBezTo>
                    <a:pt x="3150286" y="1130732"/>
                    <a:pt x="3155213" y="1120550"/>
                    <a:pt x="3160071" y="1110126"/>
                  </a:cubicBezTo>
                  <a:cubicBezTo>
                    <a:pt x="3167149" y="1109399"/>
                    <a:pt x="3174262" y="1108637"/>
                    <a:pt x="3181375" y="1107806"/>
                  </a:cubicBezTo>
                  <a:cubicBezTo>
                    <a:pt x="3184255" y="1107460"/>
                    <a:pt x="3187101" y="1107113"/>
                    <a:pt x="3189980" y="1106767"/>
                  </a:cubicBezTo>
                  <a:close/>
                  <a:moveTo>
                    <a:pt x="3136129" y="1209171"/>
                  </a:moveTo>
                  <a:cubicBezTo>
                    <a:pt x="3125685" y="1210245"/>
                    <a:pt x="3115310" y="1211145"/>
                    <a:pt x="3105247" y="1211838"/>
                  </a:cubicBezTo>
                  <a:cubicBezTo>
                    <a:pt x="3105456" y="1211491"/>
                    <a:pt x="3105698" y="1211180"/>
                    <a:pt x="3105907" y="1210833"/>
                  </a:cubicBezTo>
                  <a:cubicBezTo>
                    <a:pt x="3111805" y="1201483"/>
                    <a:pt x="3117739" y="1191613"/>
                    <a:pt x="3123533" y="1181466"/>
                  </a:cubicBezTo>
                  <a:cubicBezTo>
                    <a:pt x="3133769" y="1180635"/>
                    <a:pt x="3144005" y="1179596"/>
                    <a:pt x="3154033" y="1178453"/>
                  </a:cubicBezTo>
                  <a:cubicBezTo>
                    <a:pt x="3148169" y="1189016"/>
                    <a:pt x="3142166" y="1199336"/>
                    <a:pt x="3136129" y="1209171"/>
                  </a:cubicBezTo>
                  <a:close/>
                  <a:moveTo>
                    <a:pt x="2978183" y="1183787"/>
                  </a:moveTo>
                  <a:cubicBezTo>
                    <a:pt x="2971729" y="1192860"/>
                    <a:pt x="2964963" y="1201760"/>
                    <a:pt x="2958092" y="1210349"/>
                  </a:cubicBezTo>
                  <a:cubicBezTo>
                    <a:pt x="2949036" y="1209621"/>
                    <a:pt x="2939668" y="1208790"/>
                    <a:pt x="2930126" y="1207820"/>
                  </a:cubicBezTo>
                  <a:cubicBezTo>
                    <a:pt x="2937065" y="1199474"/>
                    <a:pt x="2943797" y="1190921"/>
                    <a:pt x="2950181" y="1182332"/>
                  </a:cubicBezTo>
                  <a:cubicBezTo>
                    <a:pt x="2959584" y="1182921"/>
                    <a:pt x="2968987" y="1183406"/>
                    <a:pt x="2978183" y="1183821"/>
                  </a:cubicBezTo>
                  <a:close/>
                  <a:moveTo>
                    <a:pt x="2923984" y="1207162"/>
                  </a:moveTo>
                  <a:cubicBezTo>
                    <a:pt x="2914928" y="1206193"/>
                    <a:pt x="2905663" y="1205119"/>
                    <a:pt x="2896399" y="1203942"/>
                  </a:cubicBezTo>
                  <a:cubicBezTo>
                    <a:pt x="2903651" y="1195596"/>
                    <a:pt x="2910209" y="1187665"/>
                    <a:pt x="2916350" y="1179804"/>
                  </a:cubicBezTo>
                  <a:cubicBezTo>
                    <a:pt x="2925545" y="1180566"/>
                    <a:pt x="2934845" y="1181293"/>
                    <a:pt x="2944074" y="1181882"/>
                  </a:cubicBezTo>
                  <a:cubicBezTo>
                    <a:pt x="2937551" y="1190540"/>
                    <a:pt x="2930785" y="1199024"/>
                    <a:pt x="2923984" y="1207128"/>
                  </a:cubicBezTo>
                  <a:close/>
                  <a:moveTo>
                    <a:pt x="2890257" y="1203180"/>
                  </a:moveTo>
                  <a:cubicBezTo>
                    <a:pt x="2881236" y="1202002"/>
                    <a:pt x="2872110" y="1200721"/>
                    <a:pt x="2863089" y="1199405"/>
                  </a:cubicBezTo>
                  <a:cubicBezTo>
                    <a:pt x="2869820" y="1191959"/>
                    <a:pt x="2876378" y="1184341"/>
                    <a:pt x="2882658" y="1176687"/>
                  </a:cubicBezTo>
                  <a:cubicBezTo>
                    <a:pt x="2892270" y="1177692"/>
                    <a:pt x="2901326" y="1178557"/>
                    <a:pt x="2910174" y="1179319"/>
                  </a:cubicBezTo>
                  <a:cubicBezTo>
                    <a:pt x="2903720" y="1187457"/>
                    <a:pt x="2897058" y="1195457"/>
                    <a:pt x="2890257" y="1203180"/>
                  </a:cubicBezTo>
                  <a:close/>
                  <a:moveTo>
                    <a:pt x="2796121" y="1221119"/>
                  </a:moveTo>
                  <a:cubicBezTo>
                    <a:pt x="2789979" y="1226937"/>
                    <a:pt x="2783421" y="1232859"/>
                    <a:pt x="2776655" y="1238815"/>
                  </a:cubicBezTo>
                  <a:cubicBezTo>
                    <a:pt x="2768536" y="1236564"/>
                    <a:pt x="2760451" y="1234244"/>
                    <a:pt x="2752436" y="1231924"/>
                  </a:cubicBezTo>
                  <a:cubicBezTo>
                    <a:pt x="2758716" y="1226383"/>
                    <a:pt x="2764823" y="1220807"/>
                    <a:pt x="2770687" y="1215301"/>
                  </a:cubicBezTo>
                  <a:cubicBezTo>
                    <a:pt x="2779119" y="1217275"/>
                    <a:pt x="2787585" y="1219249"/>
                    <a:pt x="2796121" y="1221153"/>
                  </a:cubicBezTo>
                  <a:close/>
                  <a:moveTo>
                    <a:pt x="2772110" y="1242763"/>
                  </a:moveTo>
                  <a:cubicBezTo>
                    <a:pt x="2765725" y="1248270"/>
                    <a:pt x="2759306" y="1253603"/>
                    <a:pt x="2753026" y="1258659"/>
                  </a:cubicBezTo>
                  <a:cubicBezTo>
                    <a:pt x="2745358" y="1256062"/>
                    <a:pt x="2737724" y="1253430"/>
                    <a:pt x="2730229" y="1250798"/>
                  </a:cubicBezTo>
                  <a:cubicBezTo>
                    <a:pt x="2736232" y="1245915"/>
                    <a:pt x="2742165" y="1240893"/>
                    <a:pt x="2747960" y="1235872"/>
                  </a:cubicBezTo>
                  <a:cubicBezTo>
                    <a:pt x="2755941" y="1238227"/>
                    <a:pt x="2764025" y="1240512"/>
                    <a:pt x="2772110" y="1242798"/>
                  </a:cubicBezTo>
                  <a:close/>
                  <a:moveTo>
                    <a:pt x="2698480" y="1268910"/>
                  </a:moveTo>
                  <a:cubicBezTo>
                    <a:pt x="2693276" y="1272788"/>
                    <a:pt x="2687967" y="1276632"/>
                    <a:pt x="2682658" y="1280442"/>
                  </a:cubicBezTo>
                  <a:cubicBezTo>
                    <a:pt x="2674330" y="1276459"/>
                    <a:pt x="2666003" y="1272477"/>
                    <a:pt x="2657745" y="1268460"/>
                  </a:cubicBezTo>
                  <a:lnTo>
                    <a:pt x="2657745" y="1268460"/>
                  </a:lnTo>
                  <a:cubicBezTo>
                    <a:pt x="2572248" y="1227075"/>
                    <a:pt x="2473601" y="1180323"/>
                    <a:pt x="2369507" y="1136342"/>
                  </a:cubicBezTo>
                  <a:cubicBezTo>
                    <a:pt x="2477314" y="1176064"/>
                    <a:pt x="2578390" y="1218071"/>
                    <a:pt x="2658369" y="1252044"/>
                  </a:cubicBezTo>
                  <a:cubicBezTo>
                    <a:pt x="2673081" y="1258313"/>
                    <a:pt x="2686266" y="1263854"/>
                    <a:pt x="2698515" y="1268910"/>
                  </a:cubicBezTo>
                  <a:close/>
                  <a:moveTo>
                    <a:pt x="2655281" y="1272927"/>
                  </a:moveTo>
                  <a:cubicBezTo>
                    <a:pt x="2662672" y="1276529"/>
                    <a:pt x="2670236" y="1280165"/>
                    <a:pt x="2677904" y="1283836"/>
                  </a:cubicBezTo>
                  <a:cubicBezTo>
                    <a:pt x="2673081" y="1287230"/>
                    <a:pt x="2668119" y="1290623"/>
                    <a:pt x="2663192" y="1293948"/>
                  </a:cubicBezTo>
                  <a:lnTo>
                    <a:pt x="2654934" y="1289446"/>
                  </a:lnTo>
                  <a:cubicBezTo>
                    <a:pt x="2570305" y="1243317"/>
                    <a:pt x="2473150" y="1191405"/>
                    <a:pt x="2372942" y="1143303"/>
                  </a:cubicBezTo>
                  <a:cubicBezTo>
                    <a:pt x="2474885" y="1186522"/>
                    <a:pt x="2571519" y="1232339"/>
                    <a:pt x="2655316" y="1272927"/>
                  </a:cubicBezTo>
                  <a:close/>
                  <a:moveTo>
                    <a:pt x="2652193" y="1293740"/>
                  </a:moveTo>
                  <a:lnTo>
                    <a:pt x="2658369" y="1297099"/>
                  </a:lnTo>
                  <a:cubicBezTo>
                    <a:pt x="2653893" y="1300078"/>
                    <a:pt x="2649382" y="1303056"/>
                    <a:pt x="2644802" y="1306000"/>
                  </a:cubicBezTo>
                  <a:cubicBezTo>
                    <a:pt x="2559514" y="1254226"/>
                    <a:pt x="2468500" y="1200098"/>
                    <a:pt x="2372456" y="1148671"/>
                  </a:cubicBezTo>
                  <a:cubicBezTo>
                    <a:pt x="2451845" y="1186799"/>
                    <a:pt x="2539944" y="1232547"/>
                    <a:pt x="2652193" y="1293740"/>
                  </a:cubicBezTo>
                  <a:close/>
                  <a:moveTo>
                    <a:pt x="2649174" y="1314588"/>
                  </a:moveTo>
                  <a:cubicBezTo>
                    <a:pt x="2653130" y="1317012"/>
                    <a:pt x="2657120" y="1319402"/>
                    <a:pt x="2661145" y="1321826"/>
                  </a:cubicBezTo>
                  <a:cubicBezTo>
                    <a:pt x="2656530" y="1324562"/>
                    <a:pt x="2651881" y="1327263"/>
                    <a:pt x="2647161" y="1329964"/>
                  </a:cubicBezTo>
                  <a:lnTo>
                    <a:pt x="2632276" y="1319991"/>
                  </a:lnTo>
                  <a:cubicBezTo>
                    <a:pt x="2636544" y="1317359"/>
                    <a:pt x="2640742" y="1314692"/>
                    <a:pt x="2644906" y="1312025"/>
                  </a:cubicBezTo>
                  <a:lnTo>
                    <a:pt x="2649174" y="1314623"/>
                  </a:lnTo>
                  <a:close/>
                  <a:moveTo>
                    <a:pt x="2661839" y="1345929"/>
                  </a:moveTo>
                  <a:cubicBezTo>
                    <a:pt x="2656877" y="1348492"/>
                    <a:pt x="2652158" y="1350881"/>
                    <a:pt x="2647509" y="1353167"/>
                  </a:cubicBezTo>
                  <a:lnTo>
                    <a:pt x="2633907" y="1343159"/>
                  </a:lnTo>
                  <a:cubicBezTo>
                    <a:pt x="2638279" y="1340769"/>
                    <a:pt x="2642616" y="1338380"/>
                    <a:pt x="2646919" y="1335955"/>
                  </a:cubicBezTo>
                  <a:cubicBezTo>
                    <a:pt x="2651811" y="1339245"/>
                    <a:pt x="2656808" y="1342570"/>
                    <a:pt x="2661874" y="1345929"/>
                  </a:cubicBezTo>
                  <a:close/>
                  <a:moveTo>
                    <a:pt x="2659896" y="1368578"/>
                  </a:moveTo>
                  <a:cubicBezTo>
                    <a:pt x="2654622" y="1370864"/>
                    <a:pt x="2649799" y="1372907"/>
                    <a:pt x="2645323" y="1374742"/>
                  </a:cubicBezTo>
                  <a:lnTo>
                    <a:pt x="2633664" y="1365357"/>
                  </a:lnTo>
                  <a:cubicBezTo>
                    <a:pt x="2638105" y="1363279"/>
                    <a:pt x="2642547" y="1361202"/>
                    <a:pt x="2646919" y="1359054"/>
                  </a:cubicBezTo>
                  <a:cubicBezTo>
                    <a:pt x="2651187" y="1362206"/>
                    <a:pt x="2655524" y="1365392"/>
                    <a:pt x="2659931" y="1368578"/>
                  </a:cubicBezTo>
                  <a:close/>
                  <a:moveTo>
                    <a:pt x="2639875" y="1376959"/>
                  </a:moveTo>
                  <a:cubicBezTo>
                    <a:pt x="2635503" y="1378725"/>
                    <a:pt x="2631131" y="1380422"/>
                    <a:pt x="2626724" y="1382084"/>
                  </a:cubicBezTo>
                  <a:lnTo>
                    <a:pt x="2616488" y="1373149"/>
                  </a:lnTo>
                  <a:cubicBezTo>
                    <a:pt x="2620513" y="1371383"/>
                    <a:pt x="2624504" y="1369582"/>
                    <a:pt x="2628459" y="1367781"/>
                  </a:cubicBezTo>
                  <a:lnTo>
                    <a:pt x="2639875" y="1376959"/>
                  </a:lnTo>
                  <a:close/>
                  <a:moveTo>
                    <a:pt x="2621277" y="1384127"/>
                  </a:moveTo>
                  <a:cubicBezTo>
                    <a:pt x="2618327" y="1385236"/>
                    <a:pt x="2615378" y="1386309"/>
                    <a:pt x="2612394" y="1387383"/>
                  </a:cubicBezTo>
                  <a:lnTo>
                    <a:pt x="2602331" y="1379210"/>
                  </a:lnTo>
                  <a:cubicBezTo>
                    <a:pt x="2605350" y="1377963"/>
                    <a:pt x="2608334" y="1376682"/>
                    <a:pt x="2611284" y="1375400"/>
                  </a:cubicBezTo>
                  <a:lnTo>
                    <a:pt x="2621277" y="1384127"/>
                  </a:lnTo>
                  <a:close/>
                  <a:moveTo>
                    <a:pt x="2577731" y="1383677"/>
                  </a:moveTo>
                  <a:cubicBezTo>
                    <a:pt x="2574781" y="1384820"/>
                    <a:pt x="2571797" y="1385963"/>
                    <a:pt x="2568813" y="1387106"/>
                  </a:cubicBezTo>
                  <a:lnTo>
                    <a:pt x="2558473" y="1380041"/>
                  </a:lnTo>
                  <a:cubicBezTo>
                    <a:pt x="2560867" y="1378967"/>
                    <a:pt x="2563227" y="1377894"/>
                    <a:pt x="2565621" y="1376820"/>
                  </a:cubicBezTo>
                  <a:lnTo>
                    <a:pt x="2567425" y="1375989"/>
                  </a:lnTo>
                  <a:lnTo>
                    <a:pt x="2577731" y="1383677"/>
                  </a:lnTo>
                  <a:close/>
                  <a:moveTo>
                    <a:pt x="2547994" y="1379071"/>
                  </a:moveTo>
                  <a:cubicBezTo>
                    <a:pt x="2544975" y="1380387"/>
                    <a:pt x="2541922" y="1381669"/>
                    <a:pt x="2538869" y="1382950"/>
                  </a:cubicBezTo>
                  <a:lnTo>
                    <a:pt x="2528632" y="1376578"/>
                  </a:lnTo>
                  <a:cubicBezTo>
                    <a:pt x="2531721" y="1375089"/>
                    <a:pt x="2534774" y="1373634"/>
                    <a:pt x="2537828" y="1372110"/>
                  </a:cubicBezTo>
                  <a:lnTo>
                    <a:pt x="2547994" y="1379037"/>
                  </a:lnTo>
                  <a:close/>
                  <a:moveTo>
                    <a:pt x="2072386" y="1145034"/>
                  </a:moveTo>
                  <a:cubicBezTo>
                    <a:pt x="2084287" y="1141641"/>
                    <a:pt x="2095946" y="1138351"/>
                    <a:pt x="2107362" y="1135199"/>
                  </a:cubicBezTo>
                  <a:lnTo>
                    <a:pt x="2107674" y="1135372"/>
                  </a:lnTo>
                  <a:cubicBezTo>
                    <a:pt x="2096570" y="1138905"/>
                    <a:pt x="2085467" y="1142437"/>
                    <a:pt x="2074398" y="1146039"/>
                  </a:cubicBezTo>
                  <a:lnTo>
                    <a:pt x="2072386" y="1145034"/>
                  </a:lnTo>
                  <a:close/>
                  <a:moveTo>
                    <a:pt x="2062670" y="1140290"/>
                  </a:moveTo>
                  <a:cubicBezTo>
                    <a:pt x="2075508" y="1137104"/>
                    <a:pt x="2087896" y="1134091"/>
                    <a:pt x="2099936" y="1131217"/>
                  </a:cubicBezTo>
                  <a:lnTo>
                    <a:pt x="2100908" y="1131736"/>
                  </a:lnTo>
                  <a:cubicBezTo>
                    <a:pt x="2089388" y="1134957"/>
                    <a:pt x="2077625" y="1138281"/>
                    <a:pt x="2065619" y="1141710"/>
                  </a:cubicBezTo>
                  <a:lnTo>
                    <a:pt x="2062670" y="1140290"/>
                  </a:lnTo>
                  <a:close/>
                  <a:moveTo>
                    <a:pt x="2051671" y="1134991"/>
                  </a:moveTo>
                  <a:cubicBezTo>
                    <a:pt x="2065446" y="1132117"/>
                    <a:pt x="2078631" y="1129381"/>
                    <a:pt x="2091400" y="1126853"/>
                  </a:cubicBezTo>
                  <a:lnTo>
                    <a:pt x="2093135" y="1127719"/>
                  </a:lnTo>
                  <a:cubicBezTo>
                    <a:pt x="2081025" y="1130628"/>
                    <a:pt x="2068569" y="1133675"/>
                    <a:pt x="2055626" y="1136896"/>
                  </a:cubicBezTo>
                  <a:lnTo>
                    <a:pt x="2051705" y="1134991"/>
                  </a:lnTo>
                  <a:close/>
                  <a:moveTo>
                    <a:pt x="2040359" y="1129554"/>
                  </a:moveTo>
                  <a:cubicBezTo>
                    <a:pt x="2039943" y="1129346"/>
                    <a:pt x="2039561" y="1129173"/>
                    <a:pt x="2039145" y="1128966"/>
                  </a:cubicBezTo>
                  <a:cubicBezTo>
                    <a:pt x="2053822" y="1126437"/>
                    <a:pt x="2068083" y="1124048"/>
                    <a:pt x="2081581" y="1121832"/>
                  </a:cubicBezTo>
                  <a:lnTo>
                    <a:pt x="2084183" y="1123182"/>
                  </a:lnTo>
                  <a:cubicBezTo>
                    <a:pt x="2071345" y="1125779"/>
                    <a:pt x="2057951" y="1128550"/>
                    <a:pt x="2044211" y="1131424"/>
                  </a:cubicBezTo>
                  <a:lnTo>
                    <a:pt x="2040325" y="1129554"/>
                  </a:lnTo>
                  <a:close/>
                  <a:moveTo>
                    <a:pt x="2024676" y="1122074"/>
                  </a:moveTo>
                  <a:cubicBezTo>
                    <a:pt x="2040671" y="1119892"/>
                    <a:pt x="2055696" y="1117918"/>
                    <a:pt x="2070408" y="1116083"/>
                  </a:cubicBezTo>
                  <a:lnTo>
                    <a:pt x="2074086" y="1117987"/>
                  </a:lnTo>
                  <a:cubicBezTo>
                    <a:pt x="2060484" y="1120238"/>
                    <a:pt x="2046431" y="1122593"/>
                    <a:pt x="2031338" y="1125225"/>
                  </a:cubicBezTo>
                  <a:cubicBezTo>
                    <a:pt x="2029117" y="1124186"/>
                    <a:pt x="2026896" y="1123113"/>
                    <a:pt x="2024676" y="1122074"/>
                  </a:cubicBezTo>
                  <a:close/>
                  <a:moveTo>
                    <a:pt x="1700941" y="1100845"/>
                  </a:moveTo>
                  <a:cubicBezTo>
                    <a:pt x="1723287" y="1098005"/>
                    <a:pt x="1745494" y="1095443"/>
                    <a:pt x="1767041" y="1093226"/>
                  </a:cubicBezTo>
                  <a:lnTo>
                    <a:pt x="1769782" y="1094092"/>
                  </a:lnTo>
                  <a:cubicBezTo>
                    <a:pt x="1778492" y="1096932"/>
                    <a:pt x="1787479" y="1099945"/>
                    <a:pt x="1796570" y="1103061"/>
                  </a:cubicBezTo>
                  <a:cubicBezTo>
                    <a:pt x="1775855" y="1105486"/>
                    <a:pt x="1754619" y="1108221"/>
                    <a:pt x="1733384" y="1111165"/>
                  </a:cubicBezTo>
                  <a:cubicBezTo>
                    <a:pt x="1722454" y="1107633"/>
                    <a:pt x="1711559" y="1104170"/>
                    <a:pt x="1700907" y="1100810"/>
                  </a:cubicBezTo>
                  <a:close/>
                  <a:moveTo>
                    <a:pt x="1524188" y="1081244"/>
                  </a:moveTo>
                  <a:cubicBezTo>
                    <a:pt x="1545424" y="1078092"/>
                    <a:pt x="1566312" y="1075149"/>
                    <a:pt x="1586402" y="1072551"/>
                  </a:cubicBezTo>
                  <a:cubicBezTo>
                    <a:pt x="1600212" y="1076257"/>
                    <a:pt x="1614230" y="1080170"/>
                    <a:pt x="1628248" y="1084222"/>
                  </a:cubicBezTo>
                  <a:cubicBezTo>
                    <a:pt x="1607950" y="1086889"/>
                    <a:pt x="1587131" y="1089867"/>
                    <a:pt x="1566208" y="1093018"/>
                  </a:cubicBezTo>
                  <a:cubicBezTo>
                    <a:pt x="1552121" y="1088967"/>
                    <a:pt x="1538033" y="1084984"/>
                    <a:pt x="1524188" y="1081244"/>
                  </a:cubicBezTo>
                  <a:close/>
                  <a:moveTo>
                    <a:pt x="1541642" y="1055790"/>
                  </a:moveTo>
                  <a:cubicBezTo>
                    <a:pt x="1564820" y="1052812"/>
                    <a:pt x="1588172" y="1050111"/>
                    <a:pt x="1611177" y="1047756"/>
                  </a:cubicBezTo>
                  <a:cubicBezTo>
                    <a:pt x="1626930" y="1051773"/>
                    <a:pt x="1641538" y="1055651"/>
                    <a:pt x="1655487" y="1059496"/>
                  </a:cubicBezTo>
                  <a:cubicBezTo>
                    <a:pt x="1633071" y="1061816"/>
                    <a:pt x="1609997" y="1064482"/>
                    <a:pt x="1586784" y="1067461"/>
                  </a:cubicBezTo>
                  <a:cubicBezTo>
                    <a:pt x="1571205" y="1063270"/>
                    <a:pt x="1556354" y="1059426"/>
                    <a:pt x="1541676" y="1055790"/>
                  </a:cubicBezTo>
                  <a:close/>
                  <a:moveTo>
                    <a:pt x="1654654" y="1021955"/>
                  </a:moveTo>
                  <a:cubicBezTo>
                    <a:pt x="1684911" y="1019981"/>
                    <a:pt x="1714578" y="1018735"/>
                    <a:pt x="1742995" y="1018250"/>
                  </a:cubicBezTo>
                  <a:cubicBezTo>
                    <a:pt x="1758436" y="1022648"/>
                    <a:pt x="1773599" y="1027150"/>
                    <a:pt x="1788172" y="1031721"/>
                  </a:cubicBezTo>
                  <a:cubicBezTo>
                    <a:pt x="1760796" y="1032137"/>
                    <a:pt x="1732343" y="1033211"/>
                    <a:pt x="1703509" y="1034977"/>
                  </a:cubicBezTo>
                  <a:cubicBezTo>
                    <a:pt x="1686854" y="1030336"/>
                    <a:pt x="1670476" y="1025973"/>
                    <a:pt x="1654689" y="1021955"/>
                  </a:cubicBezTo>
                  <a:close/>
                  <a:moveTo>
                    <a:pt x="1582447" y="1005298"/>
                  </a:moveTo>
                  <a:cubicBezTo>
                    <a:pt x="1613120" y="1002770"/>
                    <a:pt x="1643446" y="1000969"/>
                    <a:pt x="1672801" y="999930"/>
                  </a:cubicBezTo>
                  <a:cubicBezTo>
                    <a:pt x="1690809" y="1004224"/>
                    <a:pt x="1708818" y="1008796"/>
                    <a:pt x="1726479" y="1013644"/>
                  </a:cubicBezTo>
                  <a:cubicBezTo>
                    <a:pt x="1697784" y="1014406"/>
                    <a:pt x="1668290" y="1015895"/>
                    <a:pt x="1638658" y="1018042"/>
                  </a:cubicBezTo>
                  <a:cubicBezTo>
                    <a:pt x="1619990" y="1013505"/>
                    <a:pt x="1601114" y="1009246"/>
                    <a:pt x="1582412" y="1005298"/>
                  </a:cubicBezTo>
                  <a:close/>
                  <a:moveTo>
                    <a:pt x="1478630" y="991723"/>
                  </a:moveTo>
                  <a:cubicBezTo>
                    <a:pt x="1500767" y="995013"/>
                    <a:pt x="1523876" y="998926"/>
                    <a:pt x="1547471" y="1003428"/>
                  </a:cubicBezTo>
                  <a:cubicBezTo>
                    <a:pt x="1522662" y="1005852"/>
                    <a:pt x="1497055" y="1008761"/>
                    <a:pt x="1471135" y="1012086"/>
                  </a:cubicBezTo>
                  <a:cubicBezTo>
                    <a:pt x="1448512" y="1008068"/>
                    <a:pt x="1425923" y="1004467"/>
                    <a:pt x="1403820" y="1001419"/>
                  </a:cubicBezTo>
                  <a:cubicBezTo>
                    <a:pt x="1429324" y="997748"/>
                    <a:pt x="1454445" y="994493"/>
                    <a:pt x="1478630" y="991688"/>
                  </a:cubicBezTo>
                  <a:close/>
                  <a:moveTo>
                    <a:pt x="1379532" y="980086"/>
                  </a:moveTo>
                  <a:cubicBezTo>
                    <a:pt x="1405833" y="982372"/>
                    <a:pt x="1432897" y="985420"/>
                    <a:pt x="1460136" y="989125"/>
                  </a:cubicBezTo>
                  <a:cubicBezTo>
                    <a:pt x="1435916" y="992103"/>
                    <a:pt x="1411211" y="995463"/>
                    <a:pt x="1386506" y="999168"/>
                  </a:cubicBezTo>
                  <a:cubicBezTo>
                    <a:pt x="1360691" y="995878"/>
                    <a:pt x="1334771" y="993212"/>
                    <a:pt x="1309268" y="991203"/>
                  </a:cubicBezTo>
                  <a:cubicBezTo>
                    <a:pt x="1333244" y="987117"/>
                    <a:pt x="1356839" y="983376"/>
                    <a:pt x="1379532" y="980086"/>
                  </a:cubicBezTo>
                  <a:close/>
                  <a:moveTo>
                    <a:pt x="1196256" y="986563"/>
                  </a:moveTo>
                  <a:cubicBezTo>
                    <a:pt x="1218046" y="982164"/>
                    <a:pt x="1239455" y="978043"/>
                    <a:pt x="1260135" y="974234"/>
                  </a:cubicBezTo>
                  <a:cubicBezTo>
                    <a:pt x="1292786" y="974649"/>
                    <a:pt x="1325611" y="976035"/>
                    <a:pt x="1358019" y="978424"/>
                  </a:cubicBezTo>
                  <a:cubicBezTo>
                    <a:pt x="1335742" y="981818"/>
                    <a:pt x="1312633" y="985627"/>
                    <a:pt x="1289073" y="989783"/>
                  </a:cubicBezTo>
                  <a:cubicBezTo>
                    <a:pt x="1270753" y="988571"/>
                    <a:pt x="1254479" y="987740"/>
                    <a:pt x="1239316" y="987221"/>
                  </a:cubicBezTo>
                  <a:cubicBezTo>
                    <a:pt x="1225229" y="986736"/>
                    <a:pt x="1211002" y="986528"/>
                    <a:pt x="1196256" y="986528"/>
                  </a:cubicBezTo>
                  <a:close/>
                  <a:moveTo>
                    <a:pt x="1486472" y="966857"/>
                  </a:moveTo>
                  <a:cubicBezTo>
                    <a:pt x="1513224" y="970043"/>
                    <a:pt x="1540323" y="973957"/>
                    <a:pt x="1567180" y="978493"/>
                  </a:cubicBezTo>
                  <a:cubicBezTo>
                    <a:pt x="1558262" y="979151"/>
                    <a:pt x="1550108" y="979775"/>
                    <a:pt x="1542232" y="980467"/>
                  </a:cubicBezTo>
                  <a:cubicBezTo>
                    <a:pt x="1521933" y="982234"/>
                    <a:pt x="1500837" y="984346"/>
                    <a:pt x="1479532" y="986805"/>
                  </a:cubicBezTo>
                  <a:cubicBezTo>
                    <a:pt x="1453612" y="982961"/>
                    <a:pt x="1427207" y="979706"/>
                    <a:pt x="1400767" y="977074"/>
                  </a:cubicBezTo>
                  <a:cubicBezTo>
                    <a:pt x="1430052" y="973056"/>
                    <a:pt x="1458782" y="969628"/>
                    <a:pt x="1486437" y="966823"/>
                  </a:cubicBezTo>
                  <a:close/>
                  <a:moveTo>
                    <a:pt x="1156873" y="1041176"/>
                  </a:moveTo>
                  <a:cubicBezTo>
                    <a:pt x="1143410" y="1043981"/>
                    <a:pt x="1130086" y="1046821"/>
                    <a:pt x="1116970" y="1049660"/>
                  </a:cubicBezTo>
                  <a:cubicBezTo>
                    <a:pt x="1091641" y="1047721"/>
                    <a:pt x="1065756" y="1046682"/>
                    <a:pt x="1039801" y="1046509"/>
                  </a:cubicBezTo>
                  <a:cubicBezTo>
                    <a:pt x="1047539" y="1044708"/>
                    <a:pt x="1055277" y="1042942"/>
                    <a:pt x="1063015" y="1041176"/>
                  </a:cubicBezTo>
                  <a:lnTo>
                    <a:pt x="1076755" y="1038059"/>
                  </a:lnTo>
                  <a:cubicBezTo>
                    <a:pt x="1103577" y="1038163"/>
                    <a:pt x="1130468" y="1039202"/>
                    <a:pt x="1156873" y="1041176"/>
                  </a:cubicBezTo>
                  <a:close/>
                  <a:moveTo>
                    <a:pt x="1014611" y="1077642"/>
                  </a:moveTo>
                  <a:cubicBezTo>
                    <a:pt x="1036470" y="1078716"/>
                    <a:pt x="1058712" y="1080551"/>
                    <a:pt x="1080954" y="1083149"/>
                  </a:cubicBezTo>
                  <a:cubicBezTo>
                    <a:pt x="1073910" y="1084672"/>
                    <a:pt x="1066901" y="1086196"/>
                    <a:pt x="1059857" y="1087755"/>
                  </a:cubicBezTo>
                  <a:lnTo>
                    <a:pt x="1050940" y="1089728"/>
                  </a:lnTo>
                  <a:cubicBezTo>
                    <a:pt x="1029704" y="1087097"/>
                    <a:pt x="1008295" y="1085192"/>
                    <a:pt x="987129" y="1084014"/>
                  </a:cubicBezTo>
                  <a:cubicBezTo>
                    <a:pt x="996255" y="1081902"/>
                    <a:pt x="1005416" y="1079789"/>
                    <a:pt x="1014611" y="1077677"/>
                  </a:cubicBezTo>
                  <a:close/>
                  <a:moveTo>
                    <a:pt x="883035" y="1102923"/>
                  </a:moveTo>
                  <a:cubicBezTo>
                    <a:pt x="867664" y="1102819"/>
                    <a:pt x="852396" y="1103096"/>
                    <a:pt x="837615" y="1103719"/>
                  </a:cubicBezTo>
                  <a:cubicBezTo>
                    <a:pt x="820092" y="1104447"/>
                    <a:pt x="802153" y="1105693"/>
                    <a:pt x="783382" y="1107425"/>
                  </a:cubicBezTo>
                  <a:cubicBezTo>
                    <a:pt x="789176" y="1106109"/>
                    <a:pt x="795075" y="1104758"/>
                    <a:pt x="801147" y="1103339"/>
                  </a:cubicBezTo>
                  <a:cubicBezTo>
                    <a:pt x="837233" y="1099772"/>
                    <a:pt x="871133" y="1098040"/>
                    <a:pt x="904305" y="1098040"/>
                  </a:cubicBezTo>
                  <a:cubicBezTo>
                    <a:pt x="897226" y="1099668"/>
                    <a:pt x="890148" y="1101295"/>
                    <a:pt x="883035" y="1102923"/>
                  </a:cubicBezTo>
                  <a:close/>
                  <a:moveTo>
                    <a:pt x="925401" y="1098317"/>
                  </a:moveTo>
                  <a:cubicBezTo>
                    <a:pt x="948233" y="1098836"/>
                    <a:pt x="971134" y="1100222"/>
                    <a:pt x="993688" y="1102438"/>
                  </a:cubicBezTo>
                  <a:lnTo>
                    <a:pt x="969746" y="1107806"/>
                  </a:lnTo>
                  <a:cubicBezTo>
                    <a:pt x="948094" y="1105486"/>
                    <a:pt x="925957" y="1103997"/>
                    <a:pt x="903750" y="1103339"/>
                  </a:cubicBezTo>
                  <a:cubicBezTo>
                    <a:pt x="911002" y="1101676"/>
                    <a:pt x="918219" y="1100014"/>
                    <a:pt x="925436" y="1098317"/>
                  </a:cubicBezTo>
                  <a:close/>
                  <a:moveTo>
                    <a:pt x="1001668" y="1125849"/>
                  </a:moveTo>
                  <a:cubicBezTo>
                    <a:pt x="984180" y="1122559"/>
                    <a:pt x="966380" y="1119823"/>
                    <a:pt x="948615" y="1117710"/>
                  </a:cubicBezTo>
                  <a:cubicBezTo>
                    <a:pt x="955589" y="1116152"/>
                    <a:pt x="962563" y="1114594"/>
                    <a:pt x="969503" y="1113035"/>
                  </a:cubicBezTo>
                  <a:cubicBezTo>
                    <a:pt x="988032" y="1115009"/>
                    <a:pt x="1006630" y="1117641"/>
                    <a:pt x="1024916" y="1120827"/>
                  </a:cubicBezTo>
                  <a:lnTo>
                    <a:pt x="1001633" y="1125883"/>
                  </a:lnTo>
                  <a:close/>
                  <a:moveTo>
                    <a:pt x="1169226" y="1137554"/>
                  </a:moveTo>
                  <a:cubicBezTo>
                    <a:pt x="1172002" y="1138385"/>
                    <a:pt x="1174743" y="1139216"/>
                    <a:pt x="1177484" y="1140082"/>
                  </a:cubicBezTo>
                  <a:cubicBezTo>
                    <a:pt x="1167560" y="1142125"/>
                    <a:pt x="1157602" y="1144169"/>
                    <a:pt x="1147644" y="1146212"/>
                  </a:cubicBezTo>
                  <a:cubicBezTo>
                    <a:pt x="1133799" y="1141744"/>
                    <a:pt x="1120128" y="1137658"/>
                    <a:pt x="1106942" y="1134022"/>
                  </a:cubicBezTo>
                  <a:cubicBezTo>
                    <a:pt x="1116415" y="1132048"/>
                    <a:pt x="1125888" y="1130074"/>
                    <a:pt x="1135395" y="1128100"/>
                  </a:cubicBezTo>
                  <a:cubicBezTo>
                    <a:pt x="1147852" y="1131355"/>
                    <a:pt x="1158920" y="1134472"/>
                    <a:pt x="1169226" y="1137554"/>
                  </a:cubicBezTo>
                  <a:close/>
                  <a:moveTo>
                    <a:pt x="1446360" y="1215370"/>
                  </a:moveTo>
                  <a:lnTo>
                    <a:pt x="1476166" y="1227595"/>
                  </a:lnTo>
                  <a:cubicBezTo>
                    <a:pt x="1462565" y="1230781"/>
                    <a:pt x="1448928" y="1234002"/>
                    <a:pt x="1435257" y="1237222"/>
                  </a:cubicBezTo>
                  <a:lnTo>
                    <a:pt x="1406145" y="1224409"/>
                  </a:lnTo>
                  <a:lnTo>
                    <a:pt x="1446360" y="1215405"/>
                  </a:lnTo>
                  <a:close/>
                  <a:moveTo>
                    <a:pt x="1512391" y="1242313"/>
                  </a:moveTo>
                  <a:cubicBezTo>
                    <a:pt x="1498512" y="1245776"/>
                    <a:pt x="1484598" y="1249239"/>
                    <a:pt x="1470649" y="1252702"/>
                  </a:cubicBezTo>
                  <a:cubicBezTo>
                    <a:pt x="1461350" y="1248651"/>
                    <a:pt x="1452120" y="1244599"/>
                    <a:pt x="1442891" y="1240547"/>
                  </a:cubicBezTo>
                  <a:lnTo>
                    <a:pt x="1484181" y="1230850"/>
                  </a:lnTo>
                  <a:cubicBezTo>
                    <a:pt x="1493550" y="1234660"/>
                    <a:pt x="1502953" y="1238504"/>
                    <a:pt x="1512391" y="1242313"/>
                  </a:cubicBezTo>
                  <a:close/>
                  <a:moveTo>
                    <a:pt x="1859790" y="1223578"/>
                  </a:moveTo>
                  <a:cubicBezTo>
                    <a:pt x="1872975" y="1219041"/>
                    <a:pt x="1886195" y="1214470"/>
                    <a:pt x="1899484" y="1209933"/>
                  </a:cubicBezTo>
                  <a:cubicBezTo>
                    <a:pt x="1931199" y="1221950"/>
                    <a:pt x="1962843" y="1234002"/>
                    <a:pt x="1993759" y="1245776"/>
                  </a:cubicBezTo>
                  <a:cubicBezTo>
                    <a:pt x="2150595" y="1305515"/>
                    <a:pt x="2298826" y="1361998"/>
                    <a:pt x="2442616" y="1409235"/>
                  </a:cubicBezTo>
                  <a:cubicBezTo>
                    <a:pt x="2440117" y="1410274"/>
                    <a:pt x="2437584" y="1411278"/>
                    <a:pt x="2435052" y="1412282"/>
                  </a:cubicBezTo>
                  <a:cubicBezTo>
                    <a:pt x="2250457" y="1362483"/>
                    <a:pt x="2049658" y="1292251"/>
                    <a:pt x="1859790" y="1223578"/>
                  </a:cubicBezTo>
                  <a:close/>
                  <a:moveTo>
                    <a:pt x="2457258" y="1408750"/>
                  </a:moveTo>
                  <a:lnTo>
                    <a:pt x="2457189" y="1408750"/>
                  </a:lnTo>
                  <a:cubicBezTo>
                    <a:pt x="2459687" y="1407676"/>
                    <a:pt x="2462185" y="1406638"/>
                    <a:pt x="2464684" y="1405564"/>
                  </a:cubicBezTo>
                  <a:lnTo>
                    <a:pt x="2472768" y="1408646"/>
                  </a:lnTo>
                  <a:cubicBezTo>
                    <a:pt x="2471519" y="1409096"/>
                    <a:pt x="2470270" y="1409512"/>
                    <a:pt x="2469021" y="1409962"/>
                  </a:cubicBezTo>
                  <a:lnTo>
                    <a:pt x="2465135" y="1411313"/>
                  </a:lnTo>
                  <a:cubicBezTo>
                    <a:pt x="2462498" y="1410482"/>
                    <a:pt x="2459895" y="1409616"/>
                    <a:pt x="2457258" y="1408750"/>
                  </a:cubicBezTo>
                  <a:close/>
                  <a:moveTo>
                    <a:pt x="2517217" y="1410412"/>
                  </a:moveTo>
                  <a:cubicBezTo>
                    <a:pt x="2519646" y="1409616"/>
                    <a:pt x="2522074" y="1408854"/>
                    <a:pt x="2524469" y="1408057"/>
                  </a:cubicBezTo>
                  <a:lnTo>
                    <a:pt x="2532553" y="1412075"/>
                  </a:lnTo>
                  <a:cubicBezTo>
                    <a:pt x="2530159" y="1412698"/>
                    <a:pt x="2527730" y="1413356"/>
                    <a:pt x="2525336" y="1413945"/>
                  </a:cubicBezTo>
                  <a:lnTo>
                    <a:pt x="2517182" y="1410378"/>
                  </a:lnTo>
                  <a:close/>
                  <a:moveTo>
                    <a:pt x="2602852" y="1396075"/>
                  </a:moveTo>
                  <a:cubicBezTo>
                    <a:pt x="2605663" y="1395105"/>
                    <a:pt x="2608473" y="1394101"/>
                    <a:pt x="2611318" y="1393097"/>
                  </a:cubicBezTo>
                  <a:lnTo>
                    <a:pt x="2620756" y="1400785"/>
                  </a:lnTo>
                  <a:cubicBezTo>
                    <a:pt x="2617980" y="1401616"/>
                    <a:pt x="2615205" y="1402413"/>
                    <a:pt x="2612394" y="1403209"/>
                  </a:cubicBezTo>
                  <a:lnTo>
                    <a:pt x="2602852" y="1396075"/>
                  </a:lnTo>
                  <a:close/>
                  <a:moveTo>
                    <a:pt x="2645392" y="1398395"/>
                  </a:moveTo>
                  <a:cubicBezTo>
                    <a:pt x="2650007" y="1396872"/>
                    <a:pt x="2654934" y="1395175"/>
                    <a:pt x="2660347" y="1393270"/>
                  </a:cubicBezTo>
                  <a:cubicBezTo>
                    <a:pt x="2664094" y="1396214"/>
                    <a:pt x="2667842" y="1399157"/>
                    <a:pt x="2671589" y="1402066"/>
                  </a:cubicBezTo>
                  <a:cubicBezTo>
                    <a:pt x="2666488" y="1403590"/>
                    <a:pt x="2661006" y="1405114"/>
                    <a:pt x="2655003" y="1406707"/>
                  </a:cubicBezTo>
                  <a:cubicBezTo>
                    <a:pt x="2651776" y="1403936"/>
                    <a:pt x="2648584" y="1401166"/>
                    <a:pt x="2645392" y="1398361"/>
                  </a:cubicBezTo>
                  <a:close/>
                  <a:moveTo>
                    <a:pt x="3028183" y="1383850"/>
                  </a:moveTo>
                  <a:cubicBezTo>
                    <a:pt x="3039876" y="1374846"/>
                    <a:pt x="3051292" y="1365219"/>
                    <a:pt x="3062222" y="1355176"/>
                  </a:cubicBezTo>
                  <a:cubicBezTo>
                    <a:pt x="3073984" y="1354968"/>
                    <a:pt x="3085816" y="1354414"/>
                    <a:pt x="3097544" y="1353479"/>
                  </a:cubicBezTo>
                  <a:cubicBezTo>
                    <a:pt x="3086510" y="1364284"/>
                    <a:pt x="3074956" y="1374604"/>
                    <a:pt x="3063193" y="1384266"/>
                  </a:cubicBezTo>
                  <a:cubicBezTo>
                    <a:pt x="3051639" y="1384508"/>
                    <a:pt x="3039911" y="1384370"/>
                    <a:pt x="3028183" y="1383850"/>
                  </a:cubicBezTo>
                  <a:close/>
                  <a:moveTo>
                    <a:pt x="3179120" y="1315731"/>
                  </a:moveTo>
                  <a:cubicBezTo>
                    <a:pt x="3181445" y="1312857"/>
                    <a:pt x="3183735" y="1309948"/>
                    <a:pt x="3185990" y="1307039"/>
                  </a:cubicBezTo>
                  <a:cubicBezTo>
                    <a:pt x="3199210" y="1304372"/>
                    <a:pt x="3212604" y="1301394"/>
                    <a:pt x="3225928" y="1298104"/>
                  </a:cubicBezTo>
                  <a:cubicBezTo>
                    <a:pt x="3216976" y="1309878"/>
                    <a:pt x="3207885" y="1321203"/>
                    <a:pt x="3198898" y="1331800"/>
                  </a:cubicBezTo>
                  <a:cubicBezTo>
                    <a:pt x="3185296" y="1335055"/>
                    <a:pt x="3171625" y="1337929"/>
                    <a:pt x="3158127" y="1340388"/>
                  </a:cubicBezTo>
                  <a:cubicBezTo>
                    <a:pt x="3165379" y="1332285"/>
                    <a:pt x="3172423" y="1324008"/>
                    <a:pt x="3179120" y="1315766"/>
                  </a:cubicBezTo>
                  <a:close/>
                  <a:moveTo>
                    <a:pt x="3214408" y="1268425"/>
                  </a:moveTo>
                  <a:cubicBezTo>
                    <a:pt x="3227663" y="1265585"/>
                    <a:pt x="3240952" y="1262503"/>
                    <a:pt x="3254033" y="1259213"/>
                  </a:cubicBezTo>
                  <a:cubicBezTo>
                    <a:pt x="3246192" y="1270572"/>
                    <a:pt x="3238350" y="1281481"/>
                    <a:pt x="3230716" y="1291697"/>
                  </a:cubicBezTo>
                  <a:cubicBezTo>
                    <a:pt x="3217427" y="1295091"/>
                    <a:pt x="3203999" y="1298173"/>
                    <a:pt x="3190709" y="1300944"/>
                  </a:cubicBezTo>
                  <a:cubicBezTo>
                    <a:pt x="3198516" y="1290762"/>
                    <a:pt x="3206462" y="1279819"/>
                    <a:pt x="3214408" y="1268425"/>
                  </a:cubicBezTo>
                  <a:close/>
                  <a:moveTo>
                    <a:pt x="3286615" y="1219630"/>
                  </a:moveTo>
                  <a:cubicBezTo>
                    <a:pt x="3301396" y="1215924"/>
                    <a:pt x="3316525" y="1211872"/>
                    <a:pt x="3331619" y="1207647"/>
                  </a:cubicBezTo>
                  <a:cubicBezTo>
                    <a:pt x="3324263" y="1218625"/>
                    <a:pt x="3317427" y="1228634"/>
                    <a:pt x="3310800" y="1238192"/>
                  </a:cubicBezTo>
                  <a:cubicBezTo>
                    <a:pt x="3295012" y="1242936"/>
                    <a:pt x="3280335" y="1247127"/>
                    <a:pt x="3266108" y="1250902"/>
                  </a:cubicBezTo>
                  <a:cubicBezTo>
                    <a:pt x="3272597" y="1241274"/>
                    <a:pt x="3279328" y="1230989"/>
                    <a:pt x="3286615" y="1219630"/>
                  </a:cubicBezTo>
                  <a:close/>
                  <a:moveTo>
                    <a:pt x="3339391" y="1205431"/>
                  </a:moveTo>
                  <a:cubicBezTo>
                    <a:pt x="3355734" y="1200790"/>
                    <a:pt x="3373187" y="1195596"/>
                    <a:pt x="3392479" y="1189674"/>
                  </a:cubicBezTo>
                  <a:cubicBezTo>
                    <a:pt x="3388767" y="1194730"/>
                    <a:pt x="3385089" y="1199786"/>
                    <a:pt x="3381411" y="1204842"/>
                  </a:cubicBezTo>
                  <a:lnTo>
                    <a:pt x="3371209" y="1218764"/>
                  </a:lnTo>
                  <a:cubicBezTo>
                    <a:pt x="3352785" y="1225032"/>
                    <a:pt x="3335574" y="1230608"/>
                    <a:pt x="3318850" y="1235733"/>
                  </a:cubicBezTo>
                  <a:cubicBezTo>
                    <a:pt x="3325269" y="1226383"/>
                    <a:pt x="3332035" y="1216409"/>
                    <a:pt x="3339391" y="1205431"/>
                  </a:cubicBezTo>
                  <a:close/>
                  <a:moveTo>
                    <a:pt x="3450980" y="1120481"/>
                  </a:moveTo>
                  <a:cubicBezTo>
                    <a:pt x="3472597" y="1115459"/>
                    <a:pt x="3497788" y="1109676"/>
                    <a:pt x="3523118" y="1104170"/>
                  </a:cubicBezTo>
                  <a:cubicBezTo>
                    <a:pt x="3520689" y="1106628"/>
                    <a:pt x="3518260" y="1109122"/>
                    <a:pt x="3515866" y="1111615"/>
                  </a:cubicBezTo>
                  <a:cubicBezTo>
                    <a:pt x="3510974" y="1116741"/>
                    <a:pt x="3506116" y="1121970"/>
                    <a:pt x="3501293" y="1127269"/>
                  </a:cubicBezTo>
                  <a:cubicBezTo>
                    <a:pt x="3483909" y="1131944"/>
                    <a:pt x="3466317" y="1136758"/>
                    <a:pt x="3448413" y="1141675"/>
                  </a:cubicBezTo>
                  <a:lnTo>
                    <a:pt x="3431029" y="1146420"/>
                  </a:lnTo>
                  <a:cubicBezTo>
                    <a:pt x="3438038" y="1137138"/>
                    <a:pt x="3444596" y="1128619"/>
                    <a:pt x="3450946" y="1120481"/>
                  </a:cubicBezTo>
                  <a:close/>
                  <a:moveTo>
                    <a:pt x="3561182" y="1074733"/>
                  </a:moveTo>
                  <a:cubicBezTo>
                    <a:pt x="3592584" y="1069885"/>
                    <a:pt x="3620828" y="1066283"/>
                    <a:pt x="3647442" y="1063790"/>
                  </a:cubicBezTo>
                  <a:cubicBezTo>
                    <a:pt x="3651952" y="1063374"/>
                    <a:pt x="3656324" y="1062993"/>
                    <a:pt x="3660592" y="1062612"/>
                  </a:cubicBezTo>
                  <a:cubicBezTo>
                    <a:pt x="3653375" y="1067426"/>
                    <a:pt x="3646158" y="1072413"/>
                    <a:pt x="3639080" y="1077504"/>
                  </a:cubicBezTo>
                  <a:lnTo>
                    <a:pt x="3638108" y="1077642"/>
                  </a:lnTo>
                  <a:cubicBezTo>
                    <a:pt x="3608163" y="1082006"/>
                    <a:pt x="3576484" y="1087755"/>
                    <a:pt x="3538871" y="1095650"/>
                  </a:cubicBezTo>
                  <a:cubicBezTo>
                    <a:pt x="3545984" y="1088690"/>
                    <a:pt x="3553479" y="1081659"/>
                    <a:pt x="3561147" y="1074733"/>
                  </a:cubicBezTo>
                  <a:close/>
                  <a:moveTo>
                    <a:pt x="3816179" y="1050942"/>
                  </a:moveTo>
                  <a:lnTo>
                    <a:pt x="3818886" y="1049764"/>
                  </a:lnTo>
                  <a:cubicBezTo>
                    <a:pt x="3825513" y="1050422"/>
                    <a:pt x="3832140" y="1051150"/>
                    <a:pt x="3838733" y="1051946"/>
                  </a:cubicBezTo>
                  <a:lnTo>
                    <a:pt x="3838837" y="1057106"/>
                  </a:lnTo>
                  <a:cubicBezTo>
                    <a:pt x="3827248" y="1056240"/>
                    <a:pt x="3816630" y="1055582"/>
                    <a:pt x="3806672" y="1055097"/>
                  </a:cubicBezTo>
                  <a:cubicBezTo>
                    <a:pt x="3809829" y="1053678"/>
                    <a:pt x="3813022" y="1052327"/>
                    <a:pt x="3816179" y="1050942"/>
                  </a:cubicBezTo>
                  <a:close/>
                  <a:moveTo>
                    <a:pt x="3844076" y="1052569"/>
                  </a:moveTo>
                  <a:cubicBezTo>
                    <a:pt x="3852161" y="1053539"/>
                    <a:pt x="3860315" y="1054613"/>
                    <a:pt x="3868400" y="1055790"/>
                  </a:cubicBezTo>
                  <a:lnTo>
                    <a:pt x="3868574" y="1059634"/>
                  </a:lnTo>
                  <a:cubicBezTo>
                    <a:pt x="3860558" y="1058838"/>
                    <a:pt x="3852369" y="1058145"/>
                    <a:pt x="3844181" y="1057487"/>
                  </a:cubicBezTo>
                  <a:lnTo>
                    <a:pt x="3844076" y="1052569"/>
                  </a:lnTo>
                  <a:close/>
                  <a:moveTo>
                    <a:pt x="3873778" y="1056552"/>
                  </a:moveTo>
                  <a:cubicBezTo>
                    <a:pt x="3882037" y="1057764"/>
                    <a:pt x="3890295" y="1059045"/>
                    <a:pt x="3898449" y="1060396"/>
                  </a:cubicBezTo>
                  <a:lnTo>
                    <a:pt x="3898657" y="1062924"/>
                  </a:lnTo>
                  <a:cubicBezTo>
                    <a:pt x="3890537" y="1061920"/>
                    <a:pt x="3882279" y="1061019"/>
                    <a:pt x="3873986" y="1060154"/>
                  </a:cubicBezTo>
                  <a:lnTo>
                    <a:pt x="3873813" y="1056517"/>
                  </a:lnTo>
                  <a:close/>
                  <a:moveTo>
                    <a:pt x="3904035" y="1063617"/>
                  </a:moveTo>
                  <a:lnTo>
                    <a:pt x="3903861" y="1061331"/>
                  </a:lnTo>
                  <a:cubicBezTo>
                    <a:pt x="3907401" y="1061920"/>
                    <a:pt x="3910940" y="1062543"/>
                    <a:pt x="3914479" y="1063201"/>
                  </a:cubicBezTo>
                  <a:cubicBezTo>
                    <a:pt x="3913369" y="1063651"/>
                    <a:pt x="3912259" y="1064101"/>
                    <a:pt x="3911183" y="1064552"/>
                  </a:cubicBezTo>
                  <a:cubicBezTo>
                    <a:pt x="3908789" y="1064240"/>
                    <a:pt x="3906429" y="1063928"/>
                    <a:pt x="3904070" y="1063651"/>
                  </a:cubicBezTo>
                  <a:close/>
                  <a:moveTo>
                    <a:pt x="4029330" y="1068292"/>
                  </a:moveTo>
                  <a:cubicBezTo>
                    <a:pt x="4029781" y="1068500"/>
                    <a:pt x="4030232" y="1068742"/>
                    <a:pt x="4030649" y="1068984"/>
                  </a:cubicBezTo>
                  <a:cubicBezTo>
                    <a:pt x="4030649" y="1068984"/>
                    <a:pt x="4030649" y="1068984"/>
                    <a:pt x="4030649" y="1068984"/>
                  </a:cubicBezTo>
                  <a:lnTo>
                    <a:pt x="4029504" y="1069054"/>
                  </a:lnTo>
                  <a:lnTo>
                    <a:pt x="4028116" y="1068430"/>
                  </a:lnTo>
                  <a:lnTo>
                    <a:pt x="4029330" y="1068292"/>
                  </a:lnTo>
                  <a:close/>
                  <a:moveTo>
                    <a:pt x="4059066" y="1065487"/>
                  </a:moveTo>
                  <a:cubicBezTo>
                    <a:pt x="4066804" y="1064863"/>
                    <a:pt x="4074750" y="1064309"/>
                    <a:pt x="4082731" y="1063824"/>
                  </a:cubicBezTo>
                  <a:lnTo>
                    <a:pt x="4083633" y="1066491"/>
                  </a:lnTo>
                  <a:cubicBezTo>
                    <a:pt x="4076589" y="1066664"/>
                    <a:pt x="4069303" y="1066907"/>
                    <a:pt x="4061877" y="1067218"/>
                  </a:cubicBezTo>
                  <a:lnTo>
                    <a:pt x="4059066" y="1065452"/>
                  </a:lnTo>
                  <a:close/>
                  <a:moveTo>
                    <a:pt x="4114167" y="1062439"/>
                  </a:moveTo>
                  <a:lnTo>
                    <a:pt x="4115694" y="1066249"/>
                  </a:lnTo>
                  <a:cubicBezTo>
                    <a:pt x="4106915" y="1066214"/>
                    <a:pt x="4097998" y="1066249"/>
                    <a:pt x="4089185" y="1066422"/>
                  </a:cubicBezTo>
                  <a:lnTo>
                    <a:pt x="4088213" y="1063547"/>
                  </a:lnTo>
                  <a:cubicBezTo>
                    <a:pt x="4096783" y="1063097"/>
                    <a:pt x="4105493" y="1062716"/>
                    <a:pt x="4114167" y="1062474"/>
                  </a:cubicBezTo>
                  <a:close/>
                  <a:moveTo>
                    <a:pt x="4055076" y="1057902"/>
                  </a:moveTo>
                  <a:cubicBezTo>
                    <a:pt x="4063716" y="1056829"/>
                    <a:pt x="4071836" y="1055929"/>
                    <a:pt x="4079816" y="1055167"/>
                  </a:cubicBezTo>
                  <a:lnTo>
                    <a:pt x="4081065" y="1058941"/>
                  </a:lnTo>
                  <a:cubicBezTo>
                    <a:pt x="4072599" y="1059461"/>
                    <a:pt x="4064133" y="1060050"/>
                    <a:pt x="4055840" y="1060742"/>
                  </a:cubicBezTo>
                  <a:lnTo>
                    <a:pt x="4055076" y="1057937"/>
                  </a:lnTo>
                  <a:close/>
                  <a:moveTo>
                    <a:pt x="4020829" y="1042353"/>
                  </a:moveTo>
                  <a:lnTo>
                    <a:pt x="4020586" y="1041280"/>
                  </a:lnTo>
                  <a:cubicBezTo>
                    <a:pt x="4027977" y="1039409"/>
                    <a:pt x="4035680" y="1037539"/>
                    <a:pt x="4043626" y="1035739"/>
                  </a:cubicBezTo>
                  <a:lnTo>
                    <a:pt x="4044389" y="1038613"/>
                  </a:lnTo>
                  <a:cubicBezTo>
                    <a:pt x="4037658" y="1039964"/>
                    <a:pt x="4030440" y="1041487"/>
                    <a:pt x="4022391" y="1043254"/>
                  </a:cubicBezTo>
                  <a:lnTo>
                    <a:pt x="4020829" y="1042353"/>
                  </a:lnTo>
                  <a:close/>
                  <a:moveTo>
                    <a:pt x="3885575" y="865700"/>
                  </a:moveTo>
                  <a:cubicBezTo>
                    <a:pt x="3886547" y="880764"/>
                    <a:pt x="3887519" y="895690"/>
                    <a:pt x="3888456" y="910478"/>
                  </a:cubicBezTo>
                  <a:cubicBezTo>
                    <a:pt x="3881724" y="911517"/>
                    <a:pt x="3874888" y="912729"/>
                    <a:pt x="3868122" y="914010"/>
                  </a:cubicBezTo>
                  <a:cubicBezTo>
                    <a:pt x="3867567" y="898565"/>
                    <a:pt x="3866977" y="882981"/>
                    <a:pt x="3866353" y="867258"/>
                  </a:cubicBezTo>
                  <a:cubicBezTo>
                    <a:pt x="3872772" y="866600"/>
                    <a:pt x="3879226" y="866081"/>
                    <a:pt x="3885575" y="865665"/>
                  </a:cubicBezTo>
                  <a:close/>
                  <a:moveTo>
                    <a:pt x="3858962" y="817667"/>
                  </a:moveTo>
                  <a:cubicBezTo>
                    <a:pt x="3859621" y="832800"/>
                    <a:pt x="3860246" y="847865"/>
                    <a:pt x="3860836" y="862826"/>
                  </a:cubicBezTo>
                  <a:cubicBezTo>
                    <a:pt x="3854347" y="863553"/>
                    <a:pt x="3847789" y="864384"/>
                    <a:pt x="3841266" y="865354"/>
                  </a:cubicBezTo>
                  <a:cubicBezTo>
                    <a:pt x="3841023" y="849770"/>
                    <a:pt x="3840780" y="834082"/>
                    <a:pt x="3840468" y="818325"/>
                  </a:cubicBezTo>
                  <a:cubicBezTo>
                    <a:pt x="3846609" y="817978"/>
                    <a:pt x="3852820" y="817771"/>
                    <a:pt x="3858962" y="817701"/>
                  </a:cubicBezTo>
                  <a:close/>
                  <a:moveTo>
                    <a:pt x="3540571" y="871760"/>
                  </a:moveTo>
                  <a:cubicBezTo>
                    <a:pt x="3597095" y="825286"/>
                    <a:pt x="3658962" y="793529"/>
                    <a:pt x="3719683" y="779815"/>
                  </a:cubicBezTo>
                  <a:cubicBezTo>
                    <a:pt x="3759170" y="770880"/>
                    <a:pt x="3797615" y="766828"/>
                    <a:pt x="3833944" y="767729"/>
                  </a:cubicBezTo>
                  <a:cubicBezTo>
                    <a:pt x="3834361" y="782966"/>
                    <a:pt x="3834708" y="798204"/>
                    <a:pt x="3835020" y="813372"/>
                  </a:cubicBezTo>
                  <a:cubicBezTo>
                    <a:pt x="3802994" y="815589"/>
                    <a:pt x="3769406" y="821268"/>
                    <a:pt x="3735159" y="830272"/>
                  </a:cubicBezTo>
                  <a:cubicBezTo>
                    <a:pt x="3695048" y="840800"/>
                    <a:pt x="3654381" y="858843"/>
                    <a:pt x="3614236" y="883881"/>
                  </a:cubicBezTo>
                  <a:cubicBezTo>
                    <a:pt x="3590016" y="879171"/>
                    <a:pt x="3565242" y="875085"/>
                    <a:pt x="3540571" y="871726"/>
                  </a:cubicBezTo>
                  <a:close/>
                  <a:moveTo>
                    <a:pt x="3335262" y="891154"/>
                  </a:moveTo>
                  <a:cubicBezTo>
                    <a:pt x="3339981" y="882288"/>
                    <a:pt x="3345012" y="873042"/>
                    <a:pt x="3350321" y="863657"/>
                  </a:cubicBezTo>
                  <a:cubicBezTo>
                    <a:pt x="3365970" y="863761"/>
                    <a:pt x="3381688" y="864107"/>
                    <a:pt x="3397129" y="864661"/>
                  </a:cubicBezTo>
                  <a:cubicBezTo>
                    <a:pt x="3395741" y="866670"/>
                    <a:pt x="3394353" y="868713"/>
                    <a:pt x="3393000" y="870756"/>
                  </a:cubicBezTo>
                  <a:cubicBezTo>
                    <a:pt x="3389044" y="876713"/>
                    <a:pt x="3384950" y="883085"/>
                    <a:pt x="3380161" y="890669"/>
                  </a:cubicBezTo>
                  <a:cubicBezTo>
                    <a:pt x="3366594" y="890669"/>
                    <a:pt x="3351882" y="890807"/>
                    <a:pt x="3335262" y="891188"/>
                  </a:cubicBezTo>
                  <a:close/>
                  <a:moveTo>
                    <a:pt x="3386372" y="890669"/>
                  </a:moveTo>
                  <a:cubicBezTo>
                    <a:pt x="3390605" y="883985"/>
                    <a:pt x="3394179" y="878444"/>
                    <a:pt x="3397510" y="873388"/>
                  </a:cubicBezTo>
                  <a:lnTo>
                    <a:pt x="3397510" y="873388"/>
                  </a:lnTo>
                  <a:cubicBezTo>
                    <a:pt x="3399419" y="870514"/>
                    <a:pt x="3401327" y="867709"/>
                    <a:pt x="3403270" y="864869"/>
                  </a:cubicBezTo>
                  <a:cubicBezTo>
                    <a:pt x="3421660" y="865596"/>
                    <a:pt x="3440120" y="866670"/>
                    <a:pt x="3458232" y="868055"/>
                  </a:cubicBezTo>
                  <a:cubicBezTo>
                    <a:pt x="3451223" y="875847"/>
                    <a:pt x="3444492" y="883777"/>
                    <a:pt x="3438107" y="891708"/>
                  </a:cubicBezTo>
                  <a:cubicBezTo>
                    <a:pt x="3420064" y="891085"/>
                    <a:pt x="3403097" y="890704"/>
                    <a:pt x="3386338" y="890634"/>
                  </a:cubicBezTo>
                  <a:close/>
                  <a:moveTo>
                    <a:pt x="3312292" y="924365"/>
                  </a:moveTo>
                  <a:cubicBezTo>
                    <a:pt x="3299835" y="924988"/>
                    <a:pt x="3287135" y="925716"/>
                    <a:pt x="3274401" y="926512"/>
                  </a:cubicBezTo>
                  <a:cubicBezTo>
                    <a:pt x="3278600" y="916919"/>
                    <a:pt x="3282868" y="907327"/>
                    <a:pt x="3287170" y="897734"/>
                  </a:cubicBezTo>
                  <a:cubicBezTo>
                    <a:pt x="3299557" y="897180"/>
                    <a:pt x="3312500" y="896729"/>
                    <a:pt x="3326553" y="896383"/>
                  </a:cubicBezTo>
                  <a:cubicBezTo>
                    <a:pt x="3321764" y="905560"/>
                    <a:pt x="3316976" y="914945"/>
                    <a:pt x="3312292" y="924365"/>
                  </a:cubicBezTo>
                  <a:close/>
                  <a:moveTo>
                    <a:pt x="3253686" y="961247"/>
                  </a:moveTo>
                  <a:cubicBezTo>
                    <a:pt x="3242687" y="962148"/>
                    <a:pt x="3231688" y="963083"/>
                    <a:pt x="3220758" y="964052"/>
                  </a:cubicBezTo>
                  <a:lnTo>
                    <a:pt x="3232208" y="934477"/>
                  </a:lnTo>
                  <a:cubicBezTo>
                    <a:pt x="3243312" y="933646"/>
                    <a:pt x="3254658" y="932815"/>
                    <a:pt x="3266178" y="932053"/>
                  </a:cubicBezTo>
                  <a:cubicBezTo>
                    <a:pt x="3261945" y="941784"/>
                    <a:pt x="3257781" y="951550"/>
                    <a:pt x="3253652" y="961247"/>
                  </a:cubicBezTo>
                  <a:close/>
                  <a:moveTo>
                    <a:pt x="3201257" y="999515"/>
                  </a:moveTo>
                  <a:lnTo>
                    <a:pt x="3195636" y="1000069"/>
                  </a:lnTo>
                  <a:cubicBezTo>
                    <a:pt x="3187621" y="1000865"/>
                    <a:pt x="3179640" y="1001592"/>
                    <a:pt x="3171660" y="1002354"/>
                  </a:cubicBezTo>
                  <a:cubicBezTo>
                    <a:pt x="3175373" y="992450"/>
                    <a:pt x="3179051" y="982511"/>
                    <a:pt x="3182694" y="972468"/>
                  </a:cubicBezTo>
                  <a:lnTo>
                    <a:pt x="3212916" y="969766"/>
                  </a:lnTo>
                  <a:cubicBezTo>
                    <a:pt x="3209064" y="979740"/>
                    <a:pt x="3205178" y="989645"/>
                    <a:pt x="3201292" y="999549"/>
                  </a:cubicBezTo>
                  <a:close/>
                  <a:moveTo>
                    <a:pt x="3152194" y="1038059"/>
                  </a:moveTo>
                  <a:cubicBezTo>
                    <a:pt x="3142930" y="1038890"/>
                    <a:pt x="3133700" y="1039721"/>
                    <a:pt x="3124470" y="1040448"/>
                  </a:cubicBezTo>
                  <a:cubicBezTo>
                    <a:pt x="3128252" y="1030890"/>
                    <a:pt x="3132035" y="1021055"/>
                    <a:pt x="3135955" y="1010562"/>
                  </a:cubicBezTo>
                  <a:cubicBezTo>
                    <a:pt x="3145255" y="1009765"/>
                    <a:pt x="3154554" y="1008934"/>
                    <a:pt x="3163853" y="1008068"/>
                  </a:cubicBezTo>
                  <a:cubicBezTo>
                    <a:pt x="3159828" y="1018700"/>
                    <a:pt x="3156011" y="1028535"/>
                    <a:pt x="3152229" y="1038024"/>
                  </a:cubicBezTo>
                  <a:close/>
                  <a:moveTo>
                    <a:pt x="3122388" y="1045643"/>
                  </a:moveTo>
                  <a:cubicBezTo>
                    <a:pt x="3131618" y="1044916"/>
                    <a:pt x="3140848" y="1044119"/>
                    <a:pt x="3150112" y="1043254"/>
                  </a:cubicBezTo>
                  <a:cubicBezTo>
                    <a:pt x="3145983" y="1053539"/>
                    <a:pt x="3141785" y="1063617"/>
                    <a:pt x="3137656" y="1073279"/>
                  </a:cubicBezTo>
                  <a:cubicBezTo>
                    <a:pt x="3127593" y="1074144"/>
                    <a:pt x="3118467" y="1074872"/>
                    <a:pt x="3109932" y="1075495"/>
                  </a:cubicBezTo>
                  <a:cubicBezTo>
                    <a:pt x="3114130" y="1065868"/>
                    <a:pt x="3118294" y="1055825"/>
                    <a:pt x="3122423" y="1045608"/>
                  </a:cubicBezTo>
                  <a:close/>
                  <a:moveTo>
                    <a:pt x="3141334" y="1078023"/>
                  </a:moveTo>
                  <a:cubicBezTo>
                    <a:pt x="3150563" y="1077192"/>
                    <a:pt x="3160279" y="1076292"/>
                    <a:pt x="3170203" y="1075253"/>
                  </a:cubicBezTo>
                  <a:cubicBezTo>
                    <a:pt x="3165726" y="1085538"/>
                    <a:pt x="3161181" y="1095685"/>
                    <a:pt x="3156670" y="1105451"/>
                  </a:cubicBezTo>
                  <a:cubicBezTo>
                    <a:pt x="3146122" y="1106525"/>
                    <a:pt x="3136615" y="1107425"/>
                    <a:pt x="3127801" y="1108152"/>
                  </a:cubicBezTo>
                  <a:cubicBezTo>
                    <a:pt x="3132381" y="1098386"/>
                    <a:pt x="3136927" y="1088274"/>
                    <a:pt x="3141368" y="1078023"/>
                  </a:cubicBezTo>
                  <a:close/>
                  <a:moveTo>
                    <a:pt x="3156983" y="1173016"/>
                  </a:moveTo>
                  <a:cubicBezTo>
                    <a:pt x="3146851" y="1174228"/>
                    <a:pt x="3136615" y="1175267"/>
                    <a:pt x="3126483" y="1176133"/>
                  </a:cubicBezTo>
                  <a:cubicBezTo>
                    <a:pt x="3131861" y="1166506"/>
                    <a:pt x="3137205" y="1156532"/>
                    <a:pt x="3142721" y="1145727"/>
                  </a:cubicBezTo>
                  <a:cubicBezTo>
                    <a:pt x="3153339" y="1144688"/>
                    <a:pt x="3163332" y="1143614"/>
                    <a:pt x="3173048" y="1142402"/>
                  </a:cubicBezTo>
                  <a:cubicBezTo>
                    <a:pt x="3167669" y="1153034"/>
                    <a:pt x="3162291" y="1163320"/>
                    <a:pt x="3156983" y="1172982"/>
                  </a:cubicBezTo>
                  <a:close/>
                  <a:moveTo>
                    <a:pt x="3099036" y="1212184"/>
                  </a:moveTo>
                  <a:cubicBezTo>
                    <a:pt x="3089321" y="1212773"/>
                    <a:pt x="3079293" y="1213188"/>
                    <a:pt x="3069092" y="1213465"/>
                  </a:cubicBezTo>
                  <a:cubicBezTo>
                    <a:pt x="3075546" y="1203838"/>
                    <a:pt x="3081757" y="1194003"/>
                    <a:pt x="3087655" y="1184168"/>
                  </a:cubicBezTo>
                  <a:lnTo>
                    <a:pt x="3087898" y="1183717"/>
                  </a:lnTo>
                  <a:cubicBezTo>
                    <a:pt x="3097891" y="1183232"/>
                    <a:pt x="3107780" y="1182609"/>
                    <a:pt x="3117426" y="1181882"/>
                  </a:cubicBezTo>
                  <a:cubicBezTo>
                    <a:pt x="3111562" y="1192063"/>
                    <a:pt x="3105386" y="1202245"/>
                    <a:pt x="3099036" y="1212184"/>
                  </a:cubicBezTo>
                  <a:close/>
                  <a:moveTo>
                    <a:pt x="2981618" y="1178938"/>
                  </a:moveTo>
                  <a:cubicBezTo>
                    <a:pt x="2972492" y="1178557"/>
                    <a:pt x="2963123" y="1178072"/>
                    <a:pt x="2953720" y="1177518"/>
                  </a:cubicBezTo>
                  <a:cubicBezTo>
                    <a:pt x="2960278" y="1168514"/>
                    <a:pt x="2966281" y="1159822"/>
                    <a:pt x="2971972" y="1151060"/>
                  </a:cubicBezTo>
                  <a:cubicBezTo>
                    <a:pt x="2981201" y="1151303"/>
                    <a:pt x="2990500" y="1151476"/>
                    <a:pt x="2999661" y="1151580"/>
                  </a:cubicBezTo>
                  <a:cubicBezTo>
                    <a:pt x="2993866" y="1160895"/>
                    <a:pt x="2987794" y="1170073"/>
                    <a:pt x="2981618" y="1178938"/>
                  </a:cubicBezTo>
                  <a:close/>
                  <a:moveTo>
                    <a:pt x="3033353" y="1151580"/>
                  </a:moveTo>
                  <a:cubicBezTo>
                    <a:pt x="3027697" y="1161242"/>
                    <a:pt x="3021763" y="1170765"/>
                    <a:pt x="3015691" y="1179943"/>
                  </a:cubicBezTo>
                  <a:cubicBezTo>
                    <a:pt x="3006670" y="1179804"/>
                    <a:pt x="2997232" y="1179562"/>
                    <a:pt x="2987586" y="1179215"/>
                  </a:cubicBezTo>
                  <a:cubicBezTo>
                    <a:pt x="2993658" y="1170419"/>
                    <a:pt x="2999661" y="1161172"/>
                    <a:pt x="3005490" y="1151684"/>
                  </a:cubicBezTo>
                  <a:cubicBezTo>
                    <a:pt x="3014720" y="1151753"/>
                    <a:pt x="3024054" y="1151718"/>
                    <a:pt x="3033318" y="1151614"/>
                  </a:cubicBezTo>
                  <a:close/>
                  <a:moveTo>
                    <a:pt x="2856878" y="1198470"/>
                  </a:moveTo>
                  <a:cubicBezTo>
                    <a:pt x="2848168" y="1197154"/>
                    <a:pt x="2839182" y="1195734"/>
                    <a:pt x="2830091" y="1194210"/>
                  </a:cubicBezTo>
                  <a:cubicBezTo>
                    <a:pt x="2836614" y="1187215"/>
                    <a:pt x="2842964" y="1180046"/>
                    <a:pt x="2849070" y="1172912"/>
                  </a:cubicBezTo>
                  <a:cubicBezTo>
                    <a:pt x="2858127" y="1173986"/>
                    <a:pt x="2867252" y="1175025"/>
                    <a:pt x="2876447" y="1175995"/>
                  </a:cubicBezTo>
                  <a:cubicBezTo>
                    <a:pt x="2870167" y="1183579"/>
                    <a:pt x="2863609" y="1191128"/>
                    <a:pt x="2856912" y="1198470"/>
                  </a:cubicBezTo>
                  <a:close/>
                  <a:moveTo>
                    <a:pt x="2819820" y="1197570"/>
                  </a:moveTo>
                  <a:cubicBezTo>
                    <a:pt x="2813609" y="1204046"/>
                    <a:pt x="2807120" y="1210556"/>
                    <a:pt x="2800493" y="1216963"/>
                  </a:cubicBezTo>
                  <a:cubicBezTo>
                    <a:pt x="2791957" y="1215058"/>
                    <a:pt x="2783491" y="1213119"/>
                    <a:pt x="2775059" y="1211180"/>
                  </a:cubicBezTo>
                  <a:cubicBezTo>
                    <a:pt x="2781166" y="1205292"/>
                    <a:pt x="2787342" y="1199163"/>
                    <a:pt x="2793380" y="1192929"/>
                  </a:cubicBezTo>
                  <a:cubicBezTo>
                    <a:pt x="2802159" y="1194522"/>
                    <a:pt x="2810972" y="1196081"/>
                    <a:pt x="2819820" y="1197604"/>
                  </a:cubicBezTo>
                  <a:close/>
                  <a:moveTo>
                    <a:pt x="2720028" y="1252425"/>
                  </a:moveTo>
                  <a:cubicBezTo>
                    <a:pt x="2717078" y="1254780"/>
                    <a:pt x="2714094" y="1257135"/>
                    <a:pt x="2711076" y="1259455"/>
                  </a:cubicBezTo>
                  <a:cubicBezTo>
                    <a:pt x="2709237" y="1260875"/>
                    <a:pt x="2707328" y="1262295"/>
                    <a:pt x="2705455" y="1263680"/>
                  </a:cubicBezTo>
                  <a:lnTo>
                    <a:pt x="2703199" y="1265377"/>
                  </a:lnTo>
                  <a:cubicBezTo>
                    <a:pt x="2690222" y="1260044"/>
                    <a:pt x="2676273" y="1254192"/>
                    <a:pt x="2660555" y="1247473"/>
                  </a:cubicBezTo>
                  <a:cubicBezTo>
                    <a:pt x="2578633" y="1212669"/>
                    <a:pt x="2474885" y="1169553"/>
                    <a:pt x="2364441" y="1129104"/>
                  </a:cubicBezTo>
                  <a:cubicBezTo>
                    <a:pt x="2475995" y="1164012"/>
                    <a:pt x="2579674" y="1201206"/>
                    <a:pt x="2661423" y="1231196"/>
                  </a:cubicBezTo>
                  <a:cubicBezTo>
                    <a:pt x="2677522" y="1237118"/>
                    <a:pt x="2698550" y="1244806"/>
                    <a:pt x="2720062" y="1252425"/>
                  </a:cubicBezTo>
                  <a:close/>
                  <a:moveTo>
                    <a:pt x="2627592" y="1316874"/>
                  </a:moveTo>
                  <a:cubicBezTo>
                    <a:pt x="2553164" y="1267005"/>
                    <a:pt x="2467529" y="1210764"/>
                    <a:pt x="2376273" y="1156497"/>
                  </a:cubicBezTo>
                  <a:cubicBezTo>
                    <a:pt x="2469299" y="1206504"/>
                    <a:pt x="2557397" y="1258901"/>
                    <a:pt x="2640014" y="1309047"/>
                  </a:cubicBezTo>
                  <a:cubicBezTo>
                    <a:pt x="2635919" y="1311679"/>
                    <a:pt x="2631790" y="1314276"/>
                    <a:pt x="2627592" y="1316839"/>
                  </a:cubicBezTo>
                  <a:close/>
                  <a:moveTo>
                    <a:pt x="2642165" y="1332769"/>
                  </a:moveTo>
                  <a:cubicBezTo>
                    <a:pt x="2637932" y="1335124"/>
                    <a:pt x="2633699" y="1337479"/>
                    <a:pt x="2629396" y="1339834"/>
                  </a:cubicBezTo>
                  <a:lnTo>
                    <a:pt x="2615864" y="1329860"/>
                  </a:lnTo>
                  <a:cubicBezTo>
                    <a:pt x="2619750" y="1327575"/>
                    <a:pt x="2623636" y="1325255"/>
                    <a:pt x="2627488" y="1322900"/>
                  </a:cubicBezTo>
                  <a:lnTo>
                    <a:pt x="2642200" y="1332769"/>
                  </a:lnTo>
                  <a:close/>
                  <a:moveTo>
                    <a:pt x="2642304" y="1355695"/>
                  </a:moveTo>
                  <a:cubicBezTo>
                    <a:pt x="2638001" y="1357773"/>
                    <a:pt x="2633664" y="1359816"/>
                    <a:pt x="2629292" y="1361825"/>
                  </a:cubicBezTo>
                  <a:lnTo>
                    <a:pt x="2617078" y="1351990"/>
                  </a:lnTo>
                  <a:cubicBezTo>
                    <a:pt x="2621069" y="1349946"/>
                    <a:pt x="2625024" y="1347903"/>
                    <a:pt x="2628945" y="1345825"/>
                  </a:cubicBezTo>
                  <a:lnTo>
                    <a:pt x="2642304" y="1355661"/>
                  </a:lnTo>
                  <a:close/>
                  <a:moveTo>
                    <a:pt x="2592443" y="1377790"/>
                  </a:moveTo>
                  <a:cubicBezTo>
                    <a:pt x="2589424" y="1379037"/>
                    <a:pt x="2586370" y="1380249"/>
                    <a:pt x="2583282" y="1381461"/>
                  </a:cubicBezTo>
                  <a:lnTo>
                    <a:pt x="2572699" y="1373565"/>
                  </a:lnTo>
                  <a:lnTo>
                    <a:pt x="2573671" y="1373115"/>
                  </a:lnTo>
                  <a:cubicBezTo>
                    <a:pt x="2576447" y="1371868"/>
                    <a:pt x="2579223" y="1370587"/>
                    <a:pt x="2581998" y="1369305"/>
                  </a:cubicBezTo>
                  <a:lnTo>
                    <a:pt x="2592443" y="1377790"/>
                  </a:lnTo>
                  <a:close/>
                  <a:moveTo>
                    <a:pt x="2090047" y="1120446"/>
                  </a:moveTo>
                  <a:cubicBezTo>
                    <a:pt x="2102955" y="1118368"/>
                    <a:pt x="2115238" y="1116464"/>
                    <a:pt x="2127486" y="1114663"/>
                  </a:cubicBezTo>
                  <a:lnTo>
                    <a:pt x="2125925" y="1114975"/>
                  </a:lnTo>
                  <a:cubicBezTo>
                    <a:pt x="2114960" y="1117052"/>
                    <a:pt x="2103753" y="1119234"/>
                    <a:pt x="2092198" y="1121554"/>
                  </a:cubicBezTo>
                  <a:lnTo>
                    <a:pt x="2090047" y="1120446"/>
                  </a:lnTo>
                  <a:close/>
                  <a:moveTo>
                    <a:pt x="2079360" y="1114975"/>
                  </a:moveTo>
                  <a:cubicBezTo>
                    <a:pt x="2094558" y="1113104"/>
                    <a:pt x="2108854" y="1111477"/>
                    <a:pt x="2122941" y="1109953"/>
                  </a:cubicBezTo>
                  <a:lnTo>
                    <a:pt x="2123427" y="1110230"/>
                  </a:lnTo>
                  <a:cubicBezTo>
                    <a:pt x="2110311" y="1112204"/>
                    <a:pt x="2096848" y="1114282"/>
                    <a:pt x="2082517" y="1116602"/>
                  </a:cubicBezTo>
                  <a:lnTo>
                    <a:pt x="2079360" y="1114975"/>
                  </a:lnTo>
                  <a:close/>
                  <a:moveTo>
                    <a:pt x="2062497" y="1112031"/>
                  </a:moveTo>
                  <a:cubicBezTo>
                    <a:pt x="2047993" y="1113866"/>
                    <a:pt x="2032830" y="1115875"/>
                    <a:pt x="2016348" y="1118161"/>
                  </a:cubicBezTo>
                  <a:lnTo>
                    <a:pt x="2012011" y="1116117"/>
                  </a:lnTo>
                  <a:lnTo>
                    <a:pt x="2007847" y="1114143"/>
                  </a:lnTo>
                  <a:cubicBezTo>
                    <a:pt x="2024919" y="1112412"/>
                    <a:pt x="2041574" y="1110853"/>
                    <a:pt x="2057431" y="1109434"/>
                  </a:cubicBezTo>
                  <a:cubicBezTo>
                    <a:pt x="2059131" y="1110299"/>
                    <a:pt x="2060831" y="1111165"/>
                    <a:pt x="2062531" y="1112031"/>
                  </a:cubicBezTo>
                  <a:close/>
                  <a:moveTo>
                    <a:pt x="1982136" y="1107875"/>
                  </a:moveTo>
                  <a:cubicBezTo>
                    <a:pt x="1984460" y="1108949"/>
                    <a:pt x="1986820" y="1109988"/>
                    <a:pt x="1989145" y="1111061"/>
                  </a:cubicBezTo>
                  <a:cubicBezTo>
                    <a:pt x="1985571" y="1111442"/>
                    <a:pt x="1981997" y="1111823"/>
                    <a:pt x="1978353" y="1112204"/>
                  </a:cubicBezTo>
                  <a:cubicBezTo>
                    <a:pt x="1966036" y="1113520"/>
                    <a:pt x="1952885" y="1115078"/>
                    <a:pt x="1937063" y="1117052"/>
                  </a:cubicBezTo>
                  <a:cubicBezTo>
                    <a:pt x="1931962" y="1114871"/>
                    <a:pt x="1926861" y="1112689"/>
                    <a:pt x="1921761" y="1110507"/>
                  </a:cubicBezTo>
                  <a:cubicBezTo>
                    <a:pt x="1941504" y="1108602"/>
                    <a:pt x="1959859" y="1107044"/>
                    <a:pt x="1977625" y="1105797"/>
                  </a:cubicBezTo>
                  <a:lnTo>
                    <a:pt x="1982170" y="1107875"/>
                  </a:lnTo>
                  <a:close/>
                  <a:moveTo>
                    <a:pt x="1901532" y="1107494"/>
                  </a:moveTo>
                  <a:cubicBezTo>
                    <a:pt x="1883141" y="1109434"/>
                    <a:pt x="1864023" y="1111685"/>
                    <a:pt x="1843343" y="1114317"/>
                  </a:cubicBezTo>
                  <a:cubicBezTo>
                    <a:pt x="1835397" y="1111408"/>
                    <a:pt x="1827277" y="1108464"/>
                    <a:pt x="1819089" y="1105555"/>
                  </a:cubicBezTo>
                  <a:cubicBezTo>
                    <a:pt x="1840428" y="1103235"/>
                    <a:pt x="1861525" y="1101226"/>
                    <a:pt x="1881927" y="1099598"/>
                  </a:cubicBezTo>
                  <a:cubicBezTo>
                    <a:pt x="1888659" y="1102265"/>
                    <a:pt x="1895217" y="1104897"/>
                    <a:pt x="1901532" y="1107494"/>
                  </a:cubicBezTo>
                  <a:close/>
                  <a:moveTo>
                    <a:pt x="1652745" y="1086127"/>
                  </a:moveTo>
                  <a:cubicBezTo>
                    <a:pt x="1675820" y="1083252"/>
                    <a:pt x="1698616" y="1080724"/>
                    <a:pt x="1720684" y="1078577"/>
                  </a:cubicBezTo>
                  <a:cubicBezTo>
                    <a:pt x="1732725" y="1082283"/>
                    <a:pt x="1744106" y="1085815"/>
                    <a:pt x="1755175" y="1089382"/>
                  </a:cubicBezTo>
                  <a:cubicBezTo>
                    <a:pt x="1734009" y="1091668"/>
                    <a:pt x="1711941" y="1094300"/>
                    <a:pt x="1689456" y="1097243"/>
                  </a:cubicBezTo>
                  <a:cubicBezTo>
                    <a:pt x="1677034" y="1093399"/>
                    <a:pt x="1664682" y="1089659"/>
                    <a:pt x="1652711" y="1086092"/>
                  </a:cubicBezTo>
                  <a:close/>
                  <a:moveTo>
                    <a:pt x="1599414" y="1070889"/>
                  </a:moveTo>
                  <a:cubicBezTo>
                    <a:pt x="1622870" y="1067980"/>
                    <a:pt x="1646083" y="1065383"/>
                    <a:pt x="1668603" y="1063166"/>
                  </a:cubicBezTo>
                  <a:cubicBezTo>
                    <a:pt x="1681129" y="1066699"/>
                    <a:pt x="1694175" y="1070543"/>
                    <a:pt x="1708193" y="1074768"/>
                  </a:cubicBezTo>
                  <a:cubicBezTo>
                    <a:pt x="1686333" y="1077019"/>
                    <a:pt x="1663675" y="1079616"/>
                    <a:pt x="1640705" y="1082560"/>
                  </a:cubicBezTo>
                  <a:cubicBezTo>
                    <a:pt x="1626999" y="1078543"/>
                    <a:pt x="1613155" y="1074629"/>
                    <a:pt x="1599414" y="1070855"/>
                  </a:cubicBezTo>
                  <a:close/>
                  <a:moveTo>
                    <a:pt x="1804203" y="1031548"/>
                  </a:moveTo>
                  <a:lnTo>
                    <a:pt x="1803405" y="1031271"/>
                  </a:lnTo>
                  <a:cubicBezTo>
                    <a:pt x="1789907" y="1026908"/>
                    <a:pt x="1775681" y="1022544"/>
                    <a:pt x="1760240" y="1018007"/>
                  </a:cubicBezTo>
                  <a:cubicBezTo>
                    <a:pt x="1793308" y="1017800"/>
                    <a:pt x="1825785" y="1018596"/>
                    <a:pt x="1857014" y="1020432"/>
                  </a:cubicBezTo>
                  <a:cubicBezTo>
                    <a:pt x="1868534" y="1024553"/>
                    <a:pt x="1880192" y="1028951"/>
                    <a:pt x="1891851" y="1033522"/>
                  </a:cubicBezTo>
                  <a:cubicBezTo>
                    <a:pt x="1863329" y="1032033"/>
                    <a:pt x="1833905" y="1031375"/>
                    <a:pt x="1804238" y="1031548"/>
                  </a:cubicBezTo>
                  <a:close/>
                  <a:moveTo>
                    <a:pt x="1497714" y="989610"/>
                  </a:moveTo>
                  <a:cubicBezTo>
                    <a:pt x="1528248" y="986355"/>
                    <a:pt x="1558193" y="983792"/>
                    <a:pt x="1586958" y="981957"/>
                  </a:cubicBezTo>
                  <a:cubicBezTo>
                    <a:pt x="1610205" y="986182"/>
                    <a:pt x="1632898" y="990788"/>
                    <a:pt x="1654584" y="995670"/>
                  </a:cubicBezTo>
                  <a:cubicBezTo>
                    <a:pt x="1625091" y="997021"/>
                    <a:pt x="1595042" y="999064"/>
                    <a:pt x="1565063" y="1001766"/>
                  </a:cubicBezTo>
                  <a:cubicBezTo>
                    <a:pt x="1542162" y="997194"/>
                    <a:pt x="1519574" y="993108"/>
                    <a:pt x="1497714" y="989645"/>
                  </a:cubicBezTo>
                  <a:close/>
                  <a:moveTo>
                    <a:pt x="1380191" y="975100"/>
                  </a:moveTo>
                  <a:cubicBezTo>
                    <a:pt x="1349275" y="972398"/>
                    <a:pt x="1317422" y="970598"/>
                    <a:pt x="1285326" y="969732"/>
                  </a:cubicBezTo>
                  <a:cubicBezTo>
                    <a:pt x="1312668" y="964953"/>
                    <a:pt x="1339455" y="960693"/>
                    <a:pt x="1365167" y="956988"/>
                  </a:cubicBezTo>
                  <a:cubicBezTo>
                    <a:pt x="1397818" y="958407"/>
                    <a:pt x="1431093" y="960901"/>
                    <a:pt x="1464334" y="964364"/>
                  </a:cubicBezTo>
                  <a:cubicBezTo>
                    <a:pt x="1437096" y="967342"/>
                    <a:pt x="1408886" y="970944"/>
                    <a:pt x="1380191" y="975100"/>
                  </a:cubicBezTo>
                  <a:close/>
                  <a:moveTo>
                    <a:pt x="1064923" y="989714"/>
                  </a:moveTo>
                  <a:cubicBezTo>
                    <a:pt x="1077588" y="986736"/>
                    <a:pt x="1090391" y="983723"/>
                    <a:pt x="1103091" y="980814"/>
                  </a:cubicBezTo>
                  <a:cubicBezTo>
                    <a:pt x="1147713" y="976554"/>
                    <a:pt x="1191953" y="974268"/>
                    <a:pt x="1234736" y="974026"/>
                  </a:cubicBezTo>
                  <a:cubicBezTo>
                    <a:pt x="1213917" y="977974"/>
                    <a:pt x="1192474" y="982234"/>
                    <a:pt x="1170822" y="986736"/>
                  </a:cubicBezTo>
                  <a:cubicBezTo>
                    <a:pt x="1128906" y="987532"/>
                    <a:pt x="1086887" y="990199"/>
                    <a:pt x="1043202" y="994909"/>
                  </a:cubicBezTo>
                  <a:cubicBezTo>
                    <a:pt x="1050766" y="993073"/>
                    <a:pt x="1057983" y="991342"/>
                    <a:pt x="1064923" y="989714"/>
                  </a:cubicBezTo>
                  <a:close/>
                  <a:moveTo>
                    <a:pt x="1089316" y="1004501"/>
                  </a:moveTo>
                  <a:cubicBezTo>
                    <a:pt x="1045145" y="1006614"/>
                    <a:pt x="1000523" y="1010839"/>
                    <a:pt x="953854" y="1017384"/>
                  </a:cubicBezTo>
                  <a:cubicBezTo>
                    <a:pt x="971238" y="1012882"/>
                    <a:pt x="987581" y="1008726"/>
                    <a:pt x="1003160" y="1004813"/>
                  </a:cubicBezTo>
                  <a:cubicBezTo>
                    <a:pt x="1051599" y="998372"/>
                    <a:pt x="1097643" y="994355"/>
                    <a:pt x="1143306" y="992588"/>
                  </a:cubicBezTo>
                  <a:cubicBezTo>
                    <a:pt x="1125680" y="996363"/>
                    <a:pt x="1107602" y="1000346"/>
                    <a:pt x="1089316" y="1004501"/>
                  </a:cubicBezTo>
                  <a:close/>
                  <a:moveTo>
                    <a:pt x="1014680" y="1027115"/>
                  </a:moveTo>
                  <a:cubicBezTo>
                    <a:pt x="1049933" y="1024483"/>
                    <a:pt x="1084979" y="1023271"/>
                    <a:pt x="1119191" y="1023479"/>
                  </a:cubicBezTo>
                  <a:cubicBezTo>
                    <a:pt x="1105242" y="1026527"/>
                    <a:pt x="1090843" y="1029713"/>
                    <a:pt x="1076131" y="1033037"/>
                  </a:cubicBezTo>
                  <a:cubicBezTo>
                    <a:pt x="1043375" y="1032933"/>
                    <a:pt x="1009475" y="1034215"/>
                    <a:pt x="975089" y="1036847"/>
                  </a:cubicBezTo>
                  <a:cubicBezTo>
                    <a:pt x="988344" y="1033557"/>
                    <a:pt x="1001599" y="1030301"/>
                    <a:pt x="1014715" y="1027115"/>
                  </a:cubicBezTo>
                  <a:close/>
                  <a:moveTo>
                    <a:pt x="1017352" y="1046613"/>
                  </a:moveTo>
                  <a:cubicBezTo>
                    <a:pt x="982758" y="1047063"/>
                    <a:pt x="948129" y="1049037"/>
                    <a:pt x="912216" y="1052604"/>
                  </a:cubicBezTo>
                  <a:cubicBezTo>
                    <a:pt x="922695" y="1049972"/>
                    <a:pt x="933174" y="1047305"/>
                    <a:pt x="943618" y="1044708"/>
                  </a:cubicBezTo>
                  <a:cubicBezTo>
                    <a:pt x="980745" y="1040968"/>
                    <a:pt x="1017595" y="1038821"/>
                    <a:pt x="1053334" y="1038267"/>
                  </a:cubicBezTo>
                  <a:cubicBezTo>
                    <a:pt x="1041363" y="1041003"/>
                    <a:pt x="1029357" y="1043808"/>
                    <a:pt x="1017352" y="1046647"/>
                  </a:cubicBezTo>
                  <a:close/>
                  <a:moveTo>
                    <a:pt x="876130" y="1061677"/>
                  </a:moveTo>
                  <a:cubicBezTo>
                    <a:pt x="917004" y="1056552"/>
                    <a:pt x="955762" y="1053401"/>
                    <a:pt x="994035" y="1052119"/>
                  </a:cubicBezTo>
                  <a:cubicBezTo>
                    <a:pt x="983104" y="1054716"/>
                    <a:pt x="972175" y="1057314"/>
                    <a:pt x="961314" y="1059946"/>
                  </a:cubicBezTo>
                  <a:cubicBezTo>
                    <a:pt x="924083" y="1061158"/>
                    <a:pt x="886296" y="1064205"/>
                    <a:pt x="846602" y="1069158"/>
                  </a:cubicBezTo>
                  <a:cubicBezTo>
                    <a:pt x="856525" y="1066664"/>
                    <a:pt x="866380" y="1064171"/>
                    <a:pt x="876130" y="1061677"/>
                  </a:cubicBezTo>
                  <a:close/>
                  <a:moveTo>
                    <a:pt x="907150" y="1073036"/>
                  </a:moveTo>
                  <a:cubicBezTo>
                    <a:pt x="865373" y="1075253"/>
                    <a:pt x="821480" y="1079928"/>
                    <a:pt x="774082" y="1087235"/>
                  </a:cubicBezTo>
                  <a:cubicBezTo>
                    <a:pt x="782722" y="1085123"/>
                    <a:pt x="791397" y="1082975"/>
                    <a:pt x="800037" y="1080828"/>
                  </a:cubicBezTo>
                  <a:cubicBezTo>
                    <a:pt x="847955" y="1073313"/>
                    <a:pt x="892612" y="1068465"/>
                    <a:pt x="935950" y="1066110"/>
                  </a:cubicBezTo>
                  <a:lnTo>
                    <a:pt x="907150" y="1073071"/>
                  </a:lnTo>
                  <a:close/>
                  <a:moveTo>
                    <a:pt x="949725" y="1087512"/>
                  </a:moveTo>
                  <a:lnTo>
                    <a:pt x="924812" y="1093295"/>
                  </a:lnTo>
                  <a:cubicBezTo>
                    <a:pt x="895353" y="1092672"/>
                    <a:pt x="865651" y="1093399"/>
                    <a:pt x="834631" y="1095547"/>
                  </a:cubicBezTo>
                  <a:cubicBezTo>
                    <a:pt x="842056" y="1093780"/>
                    <a:pt x="849447" y="1092049"/>
                    <a:pt x="856734" y="1090283"/>
                  </a:cubicBezTo>
                  <a:cubicBezTo>
                    <a:pt x="888864" y="1087928"/>
                    <a:pt x="919399" y="1087027"/>
                    <a:pt x="949725" y="1087512"/>
                  </a:cubicBezTo>
                  <a:close/>
                  <a:moveTo>
                    <a:pt x="882653" y="1108187"/>
                  </a:moveTo>
                  <a:cubicBezTo>
                    <a:pt x="906387" y="1108325"/>
                    <a:pt x="930155" y="1109434"/>
                    <a:pt x="953472" y="1111477"/>
                  </a:cubicBezTo>
                  <a:cubicBezTo>
                    <a:pt x="946741" y="1113001"/>
                    <a:pt x="939975" y="1114490"/>
                    <a:pt x="933209" y="1116013"/>
                  </a:cubicBezTo>
                  <a:cubicBezTo>
                    <a:pt x="910967" y="1113797"/>
                    <a:pt x="888205" y="1112516"/>
                    <a:pt x="865373" y="1112135"/>
                  </a:cubicBezTo>
                  <a:cubicBezTo>
                    <a:pt x="871133" y="1110819"/>
                    <a:pt x="876893" y="1109503"/>
                    <a:pt x="882653" y="1108187"/>
                  </a:cubicBezTo>
                  <a:close/>
                  <a:moveTo>
                    <a:pt x="1014159" y="1128273"/>
                  </a:moveTo>
                  <a:cubicBezTo>
                    <a:pt x="1020058" y="1126992"/>
                    <a:pt x="1025992" y="1125710"/>
                    <a:pt x="1031890" y="1124429"/>
                  </a:cubicBezTo>
                  <a:lnTo>
                    <a:pt x="1037754" y="1123148"/>
                  </a:lnTo>
                  <a:cubicBezTo>
                    <a:pt x="1053472" y="1126160"/>
                    <a:pt x="1069295" y="1129624"/>
                    <a:pt x="1084944" y="1133502"/>
                  </a:cubicBezTo>
                  <a:lnTo>
                    <a:pt x="1059337" y="1138870"/>
                  </a:lnTo>
                  <a:cubicBezTo>
                    <a:pt x="1043930" y="1134818"/>
                    <a:pt x="1028802" y="1131251"/>
                    <a:pt x="1014194" y="1128238"/>
                  </a:cubicBezTo>
                  <a:close/>
                  <a:moveTo>
                    <a:pt x="1137546" y="1148290"/>
                  </a:moveTo>
                  <a:lnTo>
                    <a:pt x="1110343" y="1153900"/>
                  </a:lnTo>
                  <a:cubicBezTo>
                    <a:pt x="1097192" y="1149606"/>
                    <a:pt x="1083660" y="1145519"/>
                    <a:pt x="1070024" y="1141779"/>
                  </a:cubicBezTo>
                  <a:lnTo>
                    <a:pt x="1096013" y="1136342"/>
                  </a:lnTo>
                  <a:cubicBezTo>
                    <a:pt x="1109302" y="1139840"/>
                    <a:pt x="1123251" y="1143857"/>
                    <a:pt x="1137546" y="1148324"/>
                  </a:cubicBezTo>
                  <a:close/>
                  <a:moveTo>
                    <a:pt x="1245631" y="1182748"/>
                  </a:moveTo>
                  <a:lnTo>
                    <a:pt x="1278699" y="1175925"/>
                  </a:lnTo>
                  <a:cubicBezTo>
                    <a:pt x="1289316" y="1180116"/>
                    <a:pt x="1300281" y="1184548"/>
                    <a:pt x="1312044" y="1189397"/>
                  </a:cubicBezTo>
                  <a:lnTo>
                    <a:pt x="1277901" y="1196565"/>
                  </a:lnTo>
                  <a:cubicBezTo>
                    <a:pt x="1267040" y="1191786"/>
                    <a:pt x="1256214" y="1187146"/>
                    <a:pt x="1245631" y="1182748"/>
                  </a:cubicBezTo>
                  <a:close/>
                  <a:moveTo>
                    <a:pt x="1351912" y="1206227"/>
                  </a:moveTo>
                  <a:lnTo>
                    <a:pt x="1316381" y="1213881"/>
                  </a:lnTo>
                  <a:cubicBezTo>
                    <a:pt x="1305486" y="1208894"/>
                    <a:pt x="1295423" y="1204323"/>
                    <a:pt x="1285742" y="1200028"/>
                  </a:cubicBezTo>
                  <a:lnTo>
                    <a:pt x="1320232" y="1192791"/>
                  </a:lnTo>
                  <a:cubicBezTo>
                    <a:pt x="1330399" y="1197050"/>
                    <a:pt x="1341051" y="1201552"/>
                    <a:pt x="1351877" y="1206193"/>
                  </a:cubicBezTo>
                  <a:close/>
                  <a:moveTo>
                    <a:pt x="1390080" y="1222850"/>
                  </a:moveTo>
                  <a:cubicBezTo>
                    <a:pt x="1377866" y="1225586"/>
                    <a:pt x="1365583" y="1228322"/>
                    <a:pt x="1353300" y="1231058"/>
                  </a:cubicBezTo>
                  <a:cubicBezTo>
                    <a:pt x="1343584" y="1226487"/>
                    <a:pt x="1333799" y="1221915"/>
                    <a:pt x="1324014" y="1217379"/>
                  </a:cubicBezTo>
                  <a:lnTo>
                    <a:pt x="1359858" y="1209656"/>
                  </a:lnTo>
                  <a:cubicBezTo>
                    <a:pt x="1369886" y="1213985"/>
                    <a:pt x="1379948" y="1218383"/>
                    <a:pt x="1390080" y="1222816"/>
                  </a:cubicBezTo>
                  <a:close/>
                  <a:moveTo>
                    <a:pt x="1427068" y="1239127"/>
                  </a:moveTo>
                  <a:cubicBezTo>
                    <a:pt x="1414438" y="1242071"/>
                    <a:pt x="1401739" y="1245049"/>
                    <a:pt x="1389039" y="1247993"/>
                  </a:cubicBezTo>
                  <a:cubicBezTo>
                    <a:pt x="1379636" y="1243525"/>
                    <a:pt x="1370163" y="1239023"/>
                    <a:pt x="1360656" y="1234556"/>
                  </a:cubicBezTo>
                  <a:cubicBezTo>
                    <a:pt x="1373078" y="1231785"/>
                    <a:pt x="1385465" y="1229015"/>
                    <a:pt x="1397783" y="1226244"/>
                  </a:cubicBezTo>
                  <a:lnTo>
                    <a:pt x="1427033" y="1239127"/>
                  </a:lnTo>
                  <a:close/>
                  <a:moveTo>
                    <a:pt x="1528665" y="1243421"/>
                  </a:moveTo>
                  <a:lnTo>
                    <a:pt x="1573460" y="1232201"/>
                  </a:lnTo>
                  <a:cubicBezTo>
                    <a:pt x="1582308" y="1235525"/>
                    <a:pt x="1591191" y="1238781"/>
                    <a:pt x="1600108" y="1242036"/>
                  </a:cubicBezTo>
                  <a:cubicBezTo>
                    <a:pt x="1585257" y="1246019"/>
                    <a:pt x="1570372" y="1250036"/>
                    <a:pt x="1555417" y="1254018"/>
                  </a:cubicBezTo>
                  <a:cubicBezTo>
                    <a:pt x="1546465" y="1250486"/>
                    <a:pt x="1537547" y="1246954"/>
                    <a:pt x="1528665" y="1243387"/>
                  </a:cubicBezTo>
                  <a:close/>
                  <a:moveTo>
                    <a:pt x="1616625" y="1242798"/>
                  </a:moveTo>
                  <a:lnTo>
                    <a:pt x="1663467" y="1230192"/>
                  </a:lnTo>
                  <a:cubicBezTo>
                    <a:pt x="1671413" y="1232928"/>
                    <a:pt x="1679359" y="1235664"/>
                    <a:pt x="1687305" y="1238330"/>
                  </a:cubicBezTo>
                  <a:lnTo>
                    <a:pt x="1687201" y="1238330"/>
                  </a:lnTo>
                  <a:cubicBezTo>
                    <a:pt x="1672003" y="1242798"/>
                    <a:pt x="1656736" y="1247231"/>
                    <a:pt x="1641469" y="1251663"/>
                  </a:cubicBezTo>
                  <a:cubicBezTo>
                    <a:pt x="1633176" y="1248720"/>
                    <a:pt x="1624883" y="1245776"/>
                    <a:pt x="1616625" y="1242798"/>
                  </a:cubicBezTo>
                  <a:close/>
                  <a:moveTo>
                    <a:pt x="1704203" y="1238677"/>
                  </a:moveTo>
                  <a:cubicBezTo>
                    <a:pt x="1719644" y="1234175"/>
                    <a:pt x="1735154" y="1229673"/>
                    <a:pt x="1750733" y="1225171"/>
                  </a:cubicBezTo>
                  <a:cubicBezTo>
                    <a:pt x="1757256" y="1227352"/>
                    <a:pt x="1763780" y="1229534"/>
                    <a:pt x="1770338" y="1231751"/>
                  </a:cubicBezTo>
                  <a:lnTo>
                    <a:pt x="1725750" y="1245845"/>
                  </a:lnTo>
                  <a:cubicBezTo>
                    <a:pt x="1718568" y="1243456"/>
                    <a:pt x="1711351" y="1241066"/>
                    <a:pt x="1704168" y="1238677"/>
                  </a:cubicBezTo>
                  <a:close/>
                  <a:moveTo>
                    <a:pt x="1786542" y="1231924"/>
                  </a:moveTo>
                  <a:cubicBezTo>
                    <a:pt x="1800976" y="1227352"/>
                    <a:pt x="1815445" y="1222816"/>
                    <a:pt x="1830018" y="1218210"/>
                  </a:cubicBezTo>
                  <a:cubicBezTo>
                    <a:pt x="1834009" y="1219630"/>
                    <a:pt x="1838034" y="1221084"/>
                    <a:pt x="1842059" y="1222539"/>
                  </a:cubicBezTo>
                  <a:lnTo>
                    <a:pt x="1844661" y="1223474"/>
                  </a:lnTo>
                  <a:lnTo>
                    <a:pt x="1803474" y="1237672"/>
                  </a:lnTo>
                  <a:cubicBezTo>
                    <a:pt x="1797819" y="1235733"/>
                    <a:pt x="1792163" y="1233828"/>
                    <a:pt x="1786542" y="1231924"/>
                  </a:cubicBezTo>
                  <a:close/>
                  <a:moveTo>
                    <a:pt x="2480020" y="1411417"/>
                  </a:moveTo>
                  <a:cubicBezTo>
                    <a:pt x="2482519" y="1412386"/>
                    <a:pt x="2485017" y="1413321"/>
                    <a:pt x="2487515" y="1414256"/>
                  </a:cubicBezTo>
                  <a:cubicBezTo>
                    <a:pt x="2485260" y="1414914"/>
                    <a:pt x="2482970" y="1415607"/>
                    <a:pt x="2480680" y="1416265"/>
                  </a:cubicBezTo>
                  <a:lnTo>
                    <a:pt x="2477418" y="1415226"/>
                  </a:lnTo>
                  <a:cubicBezTo>
                    <a:pt x="2475961" y="1414776"/>
                    <a:pt x="2474538" y="1414326"/>
                    <a:pt x="2473081" y="1413841"/>
                  </a:cubicBezTo>
                  <a:cubicBezTo>
                    <a:pt x="2475405" y="1413044"/>
                    <a:pt x="2477696" y="1412213"/>
                    <a:pt x="2479986" y="1411417"/>
                  </a:cubicBezTo>
                  <a:close/>
                  <a:moveTo>
                    <a:pt x="2503893" y="1415088"/>
                  </a:moveTo>
                  <a:lnTo>
                    <a:pt x="2503199" y="1414811"/>
                  </a:lnTo>
                  <a:cubicBezTo>
                    <a:pt x="2505419" y="1414118"/>
                    <a:pt x="2507675" y="1413425"/>
                    <a:pt x="2509895" y="1412733"/>
                  </a:cubicBezTo>
                  <a:lnTo>
                    <a:pt x="2517356" y="1415988"/>
                  </a:lnTo>
                  <a:cubicBezTo>
                    <a:pt x="2515135" y="1416542"/>
                    <a:pt x="2512914" y="1417096"/>
                    <a:pt x="2510659" y="1417650"/>
                  </a:cubicBezTo>
                  <a:cubicBezTo>
                    <a:pt x="2508403" y="1416819"/>
                    <a:pt x="2506148" y="1415953"/>
                    <a:pt x="2503893" y="1415088"/>
                  </a:cubicBezTo>
                  <a:close/>
                  <a:moveTo>
                    <a:pt x="2574712" y="1405252"/>
                  </a:moveTo>
                  <a:cubicBezTo>
                    <a:pt x="2577349" y="1404421"/>
                    <a:pt x="2579986" y="1403625"/>
                    <a:pt x="2582623" y="1402759"/>
                  </a:cubicBezTo>
                  <a:lnTo>
                    <a:pt x="2591471" y="1408785"/>
                  </a:lnTo>
                  <a:cubicBezTo>
                    <a:pt x="2588869" y="1409443"/>
                    <a:pt x="2586231" y="1410101"/>
                    <a:pt x="2583629" y="1410759"/>
                  </a:cubicBezTo>
                  <a:lnTo>
                    <a:pt x="2574712" y="1405252"/>
                  </a:lnTo>
                  <a:close/>
                  <a:moveTo>
                    <a:pt x="2588799" y="1400785"/>
                  </a:moveTo>
                  <a:cubicBezTo>
                    <a:pt x="2591540" y="1399884"/>
                    <a:pt x="2594247" y="1398984"/>
                    <a:pt x="2596988" y="1398084"/>
                  </a:cubicBezTo>
                  <a:lnTo>
                    <a:pt x="2606183" y="1404941"/>
                  </a:lnTo>
                  <a:cubicBezTo>
                    <a:pt x="2603477" y="1405668"/>
                    <a:pt x="2600770" y="1406395"/>
                    <a:pt x="2598064" y="1407122"/>
                  </a:cubicBezTo>
                  <a:lnTo>
                    <a:pt x="2588799" y="1400785"/>
                  </a:lnTo>
                  <a:close/>
                  <a:moveTo>
                    <a:pt x="2631443" y="1402828"/>
                  </a:moveTo>
                  <a:cubicBezTo>
                    <a:pt x="2634184" y="1401997"/>
                    <a:pt x="2636926" y="1401131"/>
                    <a:pt x="2639667" y="1400265"/>
                  </a:cubicBezTo>
                  <a:cubicBezTo>
                    <a:pt x="2642720" y="1402932"/>
                    <a:pt x="2645808" y="1405633"/>
                    <a:pt x="2648966" y="1408369"/>
                  </a:cubicBezTo>
                  <a:cubicBezTo>
                    <a:pt x="2646294" y="1409062"/>
                    <a:pt x="2643588" y="1409754"/>
                    <a:pt x="2640881" y="1410412"/>
                  </a:cubicBezTo>
                  <a:cubicBezTo>
                    <a:pt x="2637724" y="1407919"/>
                    <a:pt x="2634601" y="1405391"/>
                    <a:pt x="2631443" y="1402863"/>
                  </a:cubicBezTo>
                  <a:close/>
                  <a:moveTo>
                    <a:pt x="2682484" y="1404006"/>
                  </a:moveTo>
                  <a:cubicBezTo>
                    <a:pt x="2689112" y="1401928"/>
                    <a:pt x="2695288" y="1399919"/>
                    <a:pt x="2701291" y="1397841"/>
                  </a:cubicBezTo>
                  <a:cubicBezTo>
                    <a:pt x="2705732" y="1400889"/>
                    <a:pt x="2710243" y="1403936"/>
                    <a:pt x="2714754" y="1406984"/>
                  </a:cubicBezTo>
                  <a:cubicBezTo>
                    <a:pt x="2707953" y="1409027"/>
                    <a:pt x="2700978" y="1410932"/>
                    <a:pt x="2693970" y="1412767"/>
                  </a:cubicBezTo>
                  <a:cubicBezTo>
                    <a:pt x="2690118" y="1409858"/>
                    <a:pt x="2686301" y="1406949"/>
                    <a:pt x="2682484" y="1404040"/>
                  </a:cubicBezTo>
                  <a:close/>
                  <a:moveTo>
                    <a:pt x="2726655" y="1408542"/>
                  </a:moveTo>
                  <a:cubicBezTo>
                    <a:pt x="2734428" y="1406049"/>
                    <a:pt x="2742165" y="1403417"/>
                    <a:pt x="2749729" y="1400612"/>
                  </a:cubicBezTo>
                  <a:cubicBezTo>
                    <a:pt x="2755143" y="1403694"/>
                    <a:pt x="2760694" y="1406811"/>
                    <a:pt x="2766593" y="1410066"/>
                  </a:cubicBezTo>
                  <a:cubicBezTo>
                    <a:pt x="2758196" y="1412871"/>
                    <a:pt x="2749591" y="1415468"/>
                    <a:pt x="2741020" y="1417823"/>
                  </a:cubicBezTo>
                  <a:cubicBezTo>
                    <a:pt x="2736232" y="1414776"/>
                    <a:pt x="2731444" y="1411694"/>
                    <a:pt x="2726655" y="1408577"/>
                  </a:cubicBezTo>
                  <a:close/>
                  <a:moveTo>
                    <a:pt x="2778911" y="1411140"/>
                  </a:moveTo>
                  <a:cubicBezTo>
                    <a:pt x="2788175" y="1407815"/>
                    <a:pt x="2797544" y="1404109"/>
                    <a:pt x="2806808" y="1400127"/>
                  </a:cubicBezTo>
                  <a:cubicBezTo>
                    <a:pt x="2813748" y="1403244"/>
                    <a:pt x="2820757" y="1406291"/>
                    <a:pt x="2827627" y="1409166"/>
                  </a:cubicBezTo>
                  <a:cubicBezTo>
                    <a:pt x="2817565" y="1413287"/>
                    <a:pt x="2807190" y="1417062"/>
                    <a:pt x="2796676" y="1420455"/>
                  </a:cubicBezTo>
                  <a:cubicBezTo>
                    <a:pt x="2791090" y="1417616"/>
                    <a:pt x="2785226" y="1414568"/>
                    <a:pt x="2778876" y="1411140"/>
                  </a:cubicBezTo>
                  <a:close/>
                  <a:moveTo>
                    <a:pt x="2840778" y="1409096"/>
                  </a:moveTo>
                  <a:cubicBezTo>
                    <a:pt x="2851326" y="1404456"/>
                    <a:pt x="2861701" y="1399365"/>
                    <a:pt x="2871763" y="1393963"/>
                  </a:cubicBezTo>
                  <a:cubicBezTo>
                    <a:pt x="2880160" y="1396664"/>
                    <a:pt x="2888626" y="1399227"/>
                    <a:pt x="2896919" y="1401581"/>
                  </a:cubicBezTo>
                  <a:cubicBezTo>
                    <a:pt x="2894976" y="1402655"/>
                    <a:pt x="2893033" y="1403694"/>
                    <a:pt x="2891055" y="1404733"/>
                  </a:cubicBezTo>
                  <a:cubicBezTo>
                    <a:pt x="2882277" y="1409304"/>
                    <a:pt x="2873012" y="1413668"/>
                    <a:pt x="2863436" y="1417789"/>
                  </a:cubicBezTo>
                  <a:cubicBezTo>
                    <a:pt x="2856010" y="1415088"/>
                    <a:pt x="2848411" y="1412179"/>
                    <a:pt x="2840743" y="1409096"/>
                  </a:cubicBezTo>
                  <a:close/>
                  <a:moveTo>
                    <a:pt x="3105907" y="1352752"/>
                  </a:moveTo>
                  <a:cubicBezTo>
                    <a:pt x="3119127" y="1351505"/>
                    <a:pt x="3131549" y="1349946"/>
                    <a:pt x="3143832" y="1347972"/>
                  </a:cubicBezTo>
                  <a:cubicBezTo>
                    <a:pt x="3132728" y="1359816"/>
                    <a:pt x="3121382" y="1370968"/>
                    <a:pt x="3110001" y="1381184"/>
                  </a:cubicBezTo>
                  <a:cubicBezTo>
                    <a:pt x="3097544" y="1382569"/>
                    <a:pt x="3084706" y="1383504"/>
                    <a:pt x="3071798" y="1383989"/>
                  </a:cubicBezTo>
                  <a:cubicBezTo>
                    <a:pt x="3083388" y="1374292"/>
                    <a:pt x="3094838" y="1363799"/>
                    <a:pt x="3105941" y="1352752"/>
                  </a:cubicBezTo>
                  <a:close/>
                  <a:moveTo>
                    <a:pt x="3118988" y="1380075"/>
                  </a:moveTo>
                  <a:cubicBezTo>
                    <a:pt x="3130473" y="1369513"/>
                    <a:pt x="3141750" y="1358223"/>
                    <a:pt x="3152576" y="1346449"/>
                  </a:cubicBezTo>
                  <a:cubicBezTo>
                    <a:pt x="3166004" y="1344128"/>
                    <a:pt x="3179710" y="1341358"/>
                    <a:pt x="3193381" y="1338241"/>
                  </a:cubicBezTo>
                  <a:cubicBezTo>
                    <a:pt x="3182694" y="1350535"/>
                    <a:pt x="3171833" y="1362240"/>
                    <a:pt x="3160973" y="1373045"/>
                  </a:cubicBezTo>
                  <a:cubicBezTo>
                    <a:pt x="3153860" y="1374500"/>
                    <a:pt x="3147336" y="1375712"/>
                    <a:pt x="3141091" y="1376786"/>
                  </a:cubicBezTo>
                  <a:lnTo>
                    <a:pt x="3141091" y="1376786"/>
                  </a:lnTo>
                  <a:cubicBezTo>
                    <a:pt x="3134116" y="1377998"/>
                    <a:pt x="3126830" y="1379071"/>
                    <a:pt x="3119023" y="1380075"/>
                  </a:cubicBezTo>
                  <a:close/>
                  <a:moveTo>
                    <a:pt x="3261806" y="1257239"/>
                  </a:moveTo>
                  <a:cubicBezTo>
                    <a:pt x="3275858" y="1253603"/>
                    <a:pt x="3290432" y="1249516"/>
                    <a:pt x="3306219" y="1244841"/>
                  </a:cubicBezTo>
                  <a:cubicBezTo>
                    <a:pt x="3298308" y="1256200"/>
                    <a:pt x="3290813" y="1266693"/>
                    <a:pt x="3283388" y="1276806"/>
                  </a:cubicBezTo>
                  <a:cubicBezTo>
                    <a:pt x="3268502" y="1281446"/>
                    <a:pt x="3253582" y="1285706"/>
                    <a:pt x="3238974" y="1289585"/>
                  </a:cubicBezTo>
                  <a:cubicBezTo>
                    <a:pt x="3246469" y="1279403"/>
                    <a:pt x="3253964" y="1268771"/>
                    <a:pt x="3261840" y="1257239"/>
                  </a:cubicBezTo>
                  <a:close/>
                  <a:moveTo>
                    <a:pt x="3385783" y="1207647"/>
                  </a:moveTo>
                  <a:cubicBezTo>
                    <a:pt x="3390779" y="1200825"/>
                    <a:pt x="3395810" y="1193968"/>
                    <a:pt x="3400841" y="1187077"/>
                  </a:cubicBezTo>
                  <a:cubicBezTo>
                    <a:pt x="3421799" y="1180566"/>
                    <a:pt x="3442792" y="1173882"/>
                    <a:pt x="3464200" y="1167060"/>
                  </a:cubicBezTo>
                  <a:lnTo>
                    <a:pt x="3467080" y="1166125"/>
                  </a:lnTo>
                  <a:cubicBezTo>
                    <a:pt x="3459933" y="1174505"/>
                    <a:pt x="3452646" y="1183232"/>
                    <a:pt x="3444874" y="1192617"/>
                  </a:cubicBezTo>
                  <a:cubicBezTo>
                    <a:pt x="3426969" y="1199163"/>
                    <a:pt x="3403825" y="1207509"/>
                    <a:pt x="3379780" y="1215786"/>
                  </a:cubicBezTo>
                  <a:lnTo>
                    <a:pt x="3385748" y="1207613"/>
                  </a:lnTo>
                  <a:close/>
                  <a:moveTo>
                    <a:pt x="3405873" y="1180254"/>
                  </a:moveTo>
                  <a:cubicBezTo>
                    <a:pt x="3412570" y="1171146"/>
                    <a:pt x="3419301" y="1162073"/>
                    <a:pt x="3426102" y="1153000"/>
                  </a:cubicBezTo>
                  <a:lnTo>
                    <a:pt x="3449905" y="1146454"/>
                  </a:lnTo>
                  <a:cubicBezTo>
                    <a:pt x="3465137" y="1142264"/>
                    <a:pt x="3480162" y="1138143"/>
                    <a:pt x="3495047" y="1134126"/>
                  </a:cubicBezTo>
                  <a:cubicBezTo>
                    <a:pt x="3487865" y="1142091"/>
                    <a:pt x="3480543" y="1150402"/>
                    <a:pt x="3473257" y="1158887"/>
                  </a:cubicBezTo>
                  <a:lnTo>
                    <a:pt x="3462466" y="1162315"/>
                  </a:lnTo>
                  <a:cubicBezTo>
                    <a:pt x="3443312" y="1168410"/>
                    <a:pt x="3424540" y="1174402"/>
                    <a:pt x="3405838" y="1180220"/>
                  </a:cubicBezTo>
                  <a:close/>
                  <a:moveTo>
                    <a:pt x="3519822" y="1114975"/>
                  </a:moveTo>
                  <a:cubicBezTo>
                    <a:pt x="3523951" y="1110646"/>
                    <a:pt x="3528115" y="1106386"/>
                    <a:pt x="3532313" y="1102196"/>
                  </a:cubicBezTo>
                  <a:cubicBezTo>
                    <a:pt x="3569509" y="1094265"/>
                    <a:pt x="3600912" y="1088378"/>
                    <a:pt x="3630266" y="1083910"/>
                  </a:cubicBezTo>
                  <a:cubicBezTo>
                    <a:pt x="3622771" y="1089417"/>
                    <a:pt x="3615277" y="1095131"/>
                    <a:pt x="3607921" y="1100949"/>
                  </a:cubicBezTo>
                  <a:cubicBezTo>
                    <a:pt x="3579780" y="1107044"/>
                    <a:pt x="3549523" y="1114455"/>
                    <a:pt x="3510627" y="1124810"/>
                  </a:cubicBezTo>
                  <a:cubicBezTo>
                    <a:pt x="3513680" y="1121520"/>
                    <a:pt x="3516768" y="1118230"/>
                    <a:pt x="3519822" y="1115009"/>
                  </a:cubicBezTo>
                  <a:close/>
                  <a:moveTo>
                    <a:pt x="3783910" y="1065729"/>
                  </a:moveTo>
                  <a:cubicBezTo>
                    <a:pt x="3788039" y="1063721"/>
                    <a:pt x="3792307" y="1061712"/>
                    <a:pt x="3796783" y="1059634"/>
                  </a:cubicBezTo>
                  <a:cubicBezTo>
                    <a:pt x="3810801" y="1060154"/>
                    <a:pt x="3824992" y="1060950"/>
                    <a:pt x="3838976" y="1061989"/>
                  </a:cubicBezTo>
                  <a:lnTo>
                    <a:pt x="3839080" y="1066006"/>
                  </a:lnTo>
                  <a:cubicBezTo>
                    <a:pt x="3820759" y="1065487"/>
                    <a:pt x="3802231" y="1065417"/>
                    <a:pt x="3783910" y="1065729"/>
                  </a:cubicBezTo>
                  <a:close/>
                  <a:moveTo>
                    <a:pt x="3868955" y="1067218"/>
                  </a:moveTo>
                  <a:cubicBezTo>
                    <a:pt x="3860662" y="1066768"/>
                    <a:pt x="3852439" y="1066422"/>
                    <a:pt x="3844389" y="1066179"/>
                  </a:cubicBezTo>
                  <a:lnTo>
                    <a:pt x="3844285" y="1062405"/>
                  </a:lnTo>
                  <a:cubicBezTo>
                    <a:pt x="3852161" y="1063028"/>
                    <a:pt x="3860211" y="1063721"/>
                    <a:pt x="3868816" y="1064586"/>
                  </a:cubicBezTo>
                  <a:lnTo>
                    <a:pt x="3868955" y="1067253"/>
                  </a:lnTo>
                  <a:close/>
                  <a:moveTo>
                    <a:pt x="4085229" y="1054647"/>
                  </a:moveTo>
                  <a:cubicBezTo>
                    <a:pt x="4093696" y="1053851"/>
                    <a:pt x="4102092" y="1053193"/>
                    <a:pt x="4110246" y="1052639"/>
                  </a:cubicBezTo>
                  <a:lnTo>
                    <a:pt x="4112190" y="1057522"/>
                  </a:lnTo>
                  <a:cubicBezTo>
                    <a:pt x="4103619" y="1057799"/>
                    <a:pt x="4095014" y="1058180"/>
                    <a:pt x="4086548" y="1058630"/>
                  </a:cubicBezTo>
                  <a:lnTo>
                    <a:pt x="4085229" y="1054682"/>
                  </a:lnTo>
                  <a:close/>
                  <a:moveTo>
                    <a:pt x="4082696" y="1046959"/>
                  </a:moveTo>
                  <a:cubicBezTo>
                    <a:pt x="4090330" y="1045989"/>
                    <a:pt x="4098310" y="1045089"/>
                    <a:pt x="4106950" y="1044223"/>
                  </a:cubicBezTo>
                  <a:lnTo>
                    <a:pt x="4108581" y="1048414"/>
                  </a:lnTo>
                  <a:cubicBezTo>
                    <a:pt x="4100149" y="1049002"/>
                    <a:pt x="4091822" y="1049660"/>
                    <a:pt x="4083806" y="1050388"/>
                  </a:cubicBezTo>
                  <a:lnTo>
                    <a:pt x="4082696" y="1046959"/>
                  </a:lnTo>
                  <a:close/>
                  <a:moveTo>
                    <a:pt x="4075652" y="1042388"/>
                  </a:moveTo>
                  <a:cubicBezTo>
                    <a:pt x="4067810" y="1043427"/>
                    <a:pt x="4059795" y="1044604"/>
                    <a:pt x="4051815" y="1045851"/>
                  </a:cubicBezTo>
                  <a:lnTo>
                    <a:pt x="4050808" y="1042145"/>
                  </a:lnTo>
                  <a:cubicBezTo>
                    <a:pt x="4059066" y="1040552"/>
                    <a:pt x="4066770" y="1039167"/>
                    <a:pt x="4074195" y="1037920"/>
                  </a:cubicBezTo>
                  <a:lnTo>
                    <a:pt x="4075652" y="1042388"/>
                  </a:lnTo>
                  <a:close/>
                  <a:moveTo>
                    <a:pt x="4012432" y="1028708"/>
                  </a:moveTo>
                  <a:cubicBezTo>
                    <a:pt x="4009136" y="1029713"/>
                    <a:pt x="4005805" y="1030717"/>
                    <a:pt x="4002509" y="1031721"/>
                  </a:cubicBezTo>
                  <a:cubicBezTo>
                    <a:pt x="3997616" y="1028916"/>
                    <a:pt x="3992723" y="1026146"/>
                    <a:pt x="3987831" y="1023410"/>
                  </a:cubicBezTo>
                  <a:cubicBezTo>
                    <a:pt x="3986235" y="1014129"/>
                    <a:pt x="3984674" y="1004778"/>
                    <a:pt x="3983112" y="995324"/>
                  </a:cubicBezTo>
                  <a:cubicBezTo>
                    <a:pt x="3990191" y="993731"/>
                    <a:pt x="3997339" y="992173"/>
                    <a:pt x="4004486" y="990753"/>
                  </a:cubicBezTo>
                  <a:cubicBezTo>
                    <a:pt x="4007123" y="1003532"/>
                    <a:pt x="4009760" y="1016172"/>
                    <a:pt x="4012467" y="1028708"/>
                  </a:cubicBezTo>
                  <a:close/>
                  <a:moveTo>
                    <a:pt x="3977144" y="991930"/>
                  </a:moveTo>
                  <a:cubicBezTo>
                    <a:pt x="3969719" y="993662"/>
                    <a:pt x="3962432" y="995428"/>
                    <a:pt x="3955354" y="997264"/>
                  </a:cubicBezTo>
                  <a:cubicBezTo>
                    <a:pt x="3953549" y="983238"/>
                    <a:pt x="3951780" y="969108"/>
                    <a:pt x="3949975" y="954840"/>
                  </a:cubicBezTo>
                  <a:cubicBezTo>
                    <a:pt x="3956638" y="953732"/>
                    <a:pt x="3963438" y="952728"/>
                    <a:pt x="3970621" y="951758"/>
                  </a:cubicBezTo>
                  <a:cubicBezTo>
                    <a:pt x="3972772" y="965230"/>
                    <a:pt x="3974958" y="978632"/>
                    <a:pt x="3977144" y="991896"/>
                  </a:cubicBezTo>
                  <a:close/>
                  <a:moveTo>
                    <a:pt x="3915867" y="931534"/>
                  </a:moveTo>
                  <a:lnTo>
                    <a:pt x="3918122" y="955914"/>
                  </a:lnTo>
                  <a:cubicBezTo>
                    <a:pt x="3910975" y="957403"/>
                    <a:pt x="3903861" y="958996"/>
                    <a:pt x="3896922" y="960658"/>
                  </a:cubicBezTo>
                  <a:lnTo>
                    <a:pt x="3894042" y="914876"/>
                  </a:lnTo>
                  <a:cubicBezTo>
                    <a:pt x="3900738" y="913906"/>
                    <a:pt x="3907470" y="913006"/>
                    <a:pt x="3914098" y="912279"/>
                  </a:cubicBezTo>
                  <a:lnTo>
                    <a:pt x="3915867" y="931534"/>
                  </a:lnTo>
                  <a:close/>
                  <a:moveTo>
                    <a:pt x="3701744" y="719661"/>
                  </a:moveTo>
                  <a:cubicBezTo>
                    <a:pt x="3646331" y="730292"/>
                    <a:pt x="3591751" y="755261"/>
                    <a:pt x="3539496" y="793875"/>
                  </a:cubicBezTo>
                  <a:cubicBezTo>
                    <a:pt x="3512396" y="813927"/>
                    <a:pt x="3486477" y="837303"/>
                    <a:pt x="3462500" y="863414"/>
                  </a:cubicBezTo>
                  <a:cubicBezTo>
                    <a:pt x="3444353" y="861960"/>
                    <a:pt x="3425581" y="860852"/>
                    <a:pt x="3406671" y="860055"/>
                  </a:cubicBezTo>
                  <a:cubicBezTo>
                    <a:pt x="3479606" y="756924"/>
                    <a:pt x="3583805" y="685722"/>
                    <a:pt x="3685922" y="669307"/>
                  </a:cubicBezTo>
                  <a:cubicBezTo>
                    <a:pt x="3737310" y="661030"/>
                    <a:pt x="3785922" y="662104"/>
                    <a:pt x="3830440" y="672493"/>
                  </a:cubicBezTo>
                  <a:cubicBezTo>
                    <a:pt x="3831099" y="686311"/>
                    <a:pt x="3831689" y="700129"/>
                    <a:pt x="3832210" y="713947"/>
                  </a:cubicBezTo>
                  <a:cubicBezTo>
                    <a:pt x="3790954" y="708856"/>
                    <a:pt x="3748240" y="710726"/>
                    <a:pt x="3701710" y="719661"/>
                  </a:cubicBezTo>
                  <a:close/>
                  <a:moveTo>
                    <a:pt x="3268468" y="926893"/>
                  </a:moveTo>
                  <a:cubicBezTo>
                    <a:pt x="3256844" y="927655"/>
                    <a:pt x="3245428" y="928452"/>
                    <a:pt x="3234255" y="929317"/>
                  </a:cubicBezTo>
                  <a:cubicBezTo>
                    <a:pt x="3238072" y="919551"/>
                    <a:pt x="3241889" y="909751"/>
                    <a:pt x="3245775" y="899950"/>
                  </a:cubicBezTo>
                  <a:cubicBezTo>
                    <a:pt x="3257573" y="899223"/>
                    <a:pt x="3269509" y="898565"/>
                    <a:pt x="3281271" y="898011"/>
                  </a:cubicBezTo>
                  <a:cubicBezTo>
                    <a:pt x="3276934" y="907638"/>
                    <a:pt x="3272666" y="917266"/>
                    <a:pt x="3268468" y="926928"/>
                  </a:cubicBezTo>
                  <a:close/>
                  <a:moveTo>
                    <a:pt x="3214928" y="964537"/>
                  </a:moveTo>
                  <a:lnTo>
                    <a:pt x="3184602" y="967238"/>
                  </a:lnTo>
                  <a:cubicBezTo>
                    <a:pt x="3188176" y="957368"/>
                    <a:pt x="3191715" y="947464"/>
                    <a:pt x="3195289" y="937456"/>
                  </a:cubicBezTo>
                  <a:lnTo>
                    <a:pt x="3206080" y="936521"/>
                  </a:lnTo>
                  <a:cubicBezTo>
                    <a:pt x="3212777" y="935966"/>
                    <a:pt x="3219543" y="935412"/>
                    <a:pt x="3226448" y="934893"/>
                  </a:cubicBezTo>
                  <a:lnTo>
                    <a:pt x="3214963" y="964537"/>
                  </a:lnTo>
                  <a:close/>
                  <a:moveTo>
                    <a:pt x="3165796" y="1002874"/>
                  </a:moveTo>
                  <a:cubicBezTo>
                    <a:pt x="3156462" y="1003740"/>
                    <a:pt x="3147163" y="1004571"/>
                    <a:pt x="3137864" y="1005367"/>
                  </a:cubicBezTo>
                  <a:cubicBezTo>
                    <a:pt x="3141334" y="995982"/>
                    <a:pt x="3144838" y="986182"/>
                    <a:pt x="3148551" y="975515"/>
                  </a:cubicBezTo>
                  <a:lnTo>
                    <a:pt x="3176865" y="972987"/>
                  </a:lnTo>
                  <a:cubicBezTo>
                    <a:pt x="3173221" y="982996"/>
                    <a:pt x="3169543" y="992969"/>
                    <a:pt x="3165796" y="1002908"/>
                  </a:cubicBezTo>
                  <a:close/>
                  <a:moveTo>
                    <a:pt x="3118641" y="1040933"/>
                  </a:moveTo>
                  <a:cubicBezTo>
                    <a:pt x="3109689" y="1041626"/>
                    <a:pt x="3100737" y="1042284"/>
                    <a:pt x="3091819" y="1042942"/>
                  </a:cubicBezTo>
                  <a:cubicBezTo>
                    <a:pt x="3095601" y="1033557"/>
                    <a:pt x="3099383" y="1023825"/>
                    <a:pt x="3103304" y="1013298"/>
                  </a:cubicBezTo>
                  <a:cubicBezTo>
                    <a:pt x="3112222" y="1012570"/>
                    <a:pt x="3121174" y="1011843"/>
                    <a:pt x="3130091" y="1011081"/>
                  </a:cubicBezTo>
                  <a:cubicBezTo>
                    <a:pt x="3126171" y="1021574"/>
                    <a:pt x="3122423" y="1031375"/>
                    <a:pt x="3118606" y="1040933"/>
                  </a:cubicBezTo>
                  <a:close/>
                  <a:moveTo>
                    <a:pt x="3139425" y="1141052"/>
                  </a:moveTo>
                  <a:cubicBezTo>
                    <a:pt x="3129779" y="1141952"/>
                    <a:pt x="3119994" y="1142783"/>
                    <a:pt x="3110348" y="1143441"/>
                  </a:cubicBezTo>
                  <a:cubicBezTo>
                    <a:pt x="3115414" y="1133675"/>
                    <a:pt x="3120445" y="1123563"/>
                    <a:pt x="3125303" y="1113347"/>
                  </a:cubicBezTo>
                  <a:cubicBezTo>
                    <a:pt x="3134429" y="1112620"/>
                    <a:pt x="3143901" y="1111754"/>
                    <a:pt x="3154172" y="1110715"/>
                  </a:cubicBezTo>
                  <a:cubicBezTo>
                    <a:pt x="3149314" y="1121070"/>
                    <a:pt x="3144352" y="1131251"/>
                    <a:pt x="3139425" y="1141052"/>
                  </a:cubicBezTo>
                  <a:close/>
                  <a:moveTo>
                    <a:pt x="3120410" y="1176653"/>
                  </a:moveTo>
                  <a:cubicBezTo>
                    <a:pt x="3110834" y="1177414"/>
                    <a:pt x="3100945" y="1178072"/>
                    <a:pt x="3090917" y="1178592"/>
                  </a:cubicBezTo>
                  <a:cubicBezTo>
                    <a:pt x="3096503" y="1169068"/>
                    <a:pt x="3102090" y="1159025"/>
                    <a:pt x="3107572" y="1148671"/>
                  </a:cubicBezTo>
                  <a:cubicBezTo>
                    <a:pt x="3117253" y="1148013"/>
                    <a:pt x="3127038" y="1147216"/>
                    <a:pt x="3136719" y="1146350"/>
                  </a:cubicBezTo>
                  <a:cubicBezTo>
                    <a:pt x="3131236" y="1157051"/>
                    <a:pt x="3125858" y="1167025"/>
                    <a:pt x="3120410" y="1176687"/>
                  </a:cubicBezTo>
                  <a:close/>
                  <a:moveTo>
                    <a:pt x="2965969" y="1150887"/>
                  </a:moveTo>
                  <a:cubicBezTo>
                    <a:pt x="2960001" y="1159926"/>
                    <a:pt x="2953859" y="1168722"/>
                    <a:pt x="2947683" y="1177137"/>
                  </a:cubicBezTo>
                  <a:cubicBezTo>
                    <a:pt x="2938453" y="1176549"/>
                    <a:pt x="2929154" y="1175856"/>
                    <a:pt x="2919994" y="1175094"/>
                  </a:cubicBezTo>
                  <a:cubicBezTo>
                    <a:pt x="2926239" y="1166956"/>
                    <a:pt x="2932381" y="1158437"/>
                    <a:pt x="2938314" y="1149813"/>
                  </a:cubicBezTo>
                  <a:cubicBezTo>
                    <a:pt x="2947718" y="1150229"/>
                    <a:pt x="2956982" y="1150610"/>
                    <a:pt x="2965934" y="1150887"/>
                  </a:cubicBezTo>
                  <a:close/>
                  <a:moveTo>
                    <a:pt x="2913852" y="1174575"/>
                  </a:moveTo>
                  <a:cubicBezTo>
                    <a:pt x="2904865" y="1173813"/>
                    <a:pt x="2895670" y="1172947"/>
                    <a:pt x="2886406" y="1172012"/>
                  </a:cubicBezTo>
                  <a:cubicBezTo>
                    <a:pt x="2892651" y="1164255"/>
                    <a:pt x="2898793" y="1156186"/>
                    <a:pt x="2904761" y="1148013"/>
                  </a:cubicBezTo>
                  <a:cubicBezTo>
                    <a:pt x="2913887" y="1148567"/>
                    <a:pt x="2923116" y="1149086"/>
                    <a:pt x="2932312" y="1149536"/>
                  </a:cubicBezTo>
                  <a:cubicBezTo>
                    <a:pt x="2926413" y="1158021"/>
                    <a:pt x="2920202" y="1166436"/>
                    <a:pt x="2913887" y="1174609"/>
                  </a:cubicBezTo>
                  <a:close/>
                  <a:moveTo>
                    <a:pt x="2823984" y="1193172"/>
                  </a:moveTo>
                  <a:cubicBezTo>
                    <a:pt x="2815101" y="1191682"/>
                    <a:pt x="2806288" y="1190124"/>
                    <a:pt x="2797544" y="1188531"/>
                  </a:cubicBezTo>
                  <a:cubicBezTo>
                    <a:pt x="2803928" y="1181847"/>
                    <a:pt x="2810000" y="1175198"/>
                    <a:pt x="2815725" y="1168687"/>
                  </a:cubicBezTo>
                  <a:cubicBezTo>
                    <a:pt x="2824712" y="1169865"/>
                    <a:pt x="2833769" y="1171042"/>
                    <a:pt x="2842860" y="1172151"/>
                  </a:cubicBezTo>
                  <a:cubicBezTo>
                    <a:pt x="2836683" y="1179319"/>
                    <a:pt x="2830368" y="1186384"/>
                    <a:pt x="2823984" y="1193172"/>
                  </a:cubicBezTo>
                  <a:close/>
                  <a:moveTo>
                    <a:pt x="2667564" y="1189501"/>
                  </a:moveTo>
                  <a:lnTo>
                    <a:pt x="2672630" y="1190817"/>
                  </a:lnTo>
                  <a:cubicBezTo>
                    <a:pt x="2702297" y="1198435"/>
                    <a:pt x="2732936" y="1206331"/>
                    <a:pt x="2764685" y="1213881"/>
                  </a:cubicBezTo>
                  <a:cubicBezTo>
                    <a:pt x="2758855" y="1219353"/>
                    <a:pt x="2752783" y="1224824"/>
                    <a:pt x="2746607" y="1230227"/>
                  </a:cubicBezTo>
                  <a:cubicBezTo>
                    <a:pt x="2718918" y="1222088"/>
                    <a:pt x="2692096" y="1213708"/>
                    <a:pt x="2666176" y="1205639"/>
                  </a:cubicBezTo>
                  <a:cubicBezTo>
                    <a:pt x="2551811" y="1170107"/>
                    <a:pt x="2453442" y="1141710"/>
                    <a:pt x="2362463" y="1118126"/>
                  </a:cubicBezTo>
                  <a:cubicBezTo>
                    <a:pt x="2456009" y="1137554"/>
                    <a:pt x="2556565" y="1161103"/>
                    <a:pt x="2667564" y="1189535"/>
                  </a:cubicBezTo>
                  <a:close/>
                  <a:moveTo>
                    <a:pt x="2664476" y="1210349"/>
                  </a:moveTo>
                  <a:cubicBezTo>
                    <a:pt x="2688279" y="1217760"/>
                    <a:pt x="2715135" y="1226140"/>
                    <a:pt x="2742096" y="1234105"/>
                  </a:cubicBezTo>
                  <a:cubicBezTo>
                    <a:pt x="2736301" y="1239092"/>
                    <a:pt x="2730437" y="1244010"/>
                    <a:pt x="2724539" y="1248754"/>
                  </a:cubicBezTo>
                  <a:cubicBezTo>
                    <a:pt x="2703095" y="1241170"/>
                    <a:pt x="2681999" y="1233413"/>
                    <a:pt x="2663331" y="1226521"/>
                  </a:cubicBezTo>
                  <a:cubicBezTo>
                    <a:pt x="2580749" y="1196219"/>
                    <a:pt x="2475891" y="1158644"/>
                    <a:pt x="2363191" y="1123425"/>
                  </a:cubicBezTo>
                  <a:cubicBezTo>
                    <a:pt x="2453476" y="1146904"/>
                    <a:pt x="2551117" y="1175060"/>
                    <a:pt x="2664476" y="1210314"/>
                  </a:cubicBezTo>
                  <a:close/>
                  <a:moveTo>
                    <a:pt x="2622803" y="1319783"/>
                  </a:moveTo>
                  <a:cubicBezTo>
                    <a:pt x="2619021" y="1322068"/>
                    <a:pt x="2615239" y="1324320"/>
                    <a:pt x="2611388" y="1326605"/>
                  </a:cubicBezTo>
                  <a:cubicBezTo>
                    <a:pt x="2521797" y="1260945"/>
                    <a:pt x="2447265" y="1208756"/>
                    <a:pt x="2379153" y="1164151"/>
                  </a:cubicBezTo>
                  <a:cubicBezTo>
                    <a:pt x="2467564" y="1216928"/>
                    <a:pt x="2550492" y="1271369"/>
                    <a:pt x="2622803" y="1319783"/>
                  </a:cubicBezTo>
                  <a:close/>
                  <a:moveTo>
                    <a:pt x="2624399" y="1342501"/>
                  </a:moveTo>
                  <a:cubicBezTo>
                    <a:pt x="2620964" y="1344302"/>
                    <a:pt x="2617460" y="1346102"/>
                    <a:pt x="2613955" y="1347903"/>
                  </a:cubicBezTo>
                  <a:lnTo>
                    <a:pt x="2612741" y="1348527"/>
                  </a:lnTo>
                  <a:cubicBezTo>
                    <a:pt x="2608681" y="1345271"/>
                    <a:pt x="2604622" y="1342016"/>
                    <a:pt x="2600527" y="1338761"/>
                  </a:cubicBezTo>
                  <a:cubicBezTo>
                    <a:pt x="2604066" y="1336752"/>
                    <a:pt x="2607571" y="1334743"/>
                    <a:pt x="2611075" y="1332700"/>
                  </a:cubicBezTo>
                  <a:lnTo>
                    <a:pt x="2624399" y="1342501"/>
                  </a:lnTo>
                  <a:close/>
                  <a:moveTo>
                    <a:pt x="2624053" y="1364214"/>
                  </a:moveTo>
                  <a:cubicBezTo>
                    <a:pt x="2620166" y="1365981"/>
                    <a:pt x="2616245" y="1367712"/>
                    <a:pt x="2612290" y="1369444"/>
                  </a:cubicBezTo>
                  <a:lnTo>
                    <a:pt x="2601360" y="1359920"/>
                  </a:lnTo>
                  <a:cubicBezTo>
                    <a:pt x="2604934" y="1358154"/>
                    <a:pt x="2608508" y="1356353"/>
                    <a:pt x="2612047" y="1354552"/>
                  </a:cubicBezTo>
                  <a:lnTo>
                    <a:pt x="2624053" y="1364214"/>
                  </a:lnTo>
                  <a:close/>
                  <a:moveTo>
                    <a:pt x="2607050" y="1371695"/>
                  </a:moveTo>
                  <a:cubicBezTo>
                    <a:pt x="2603997" y="1373011"/>
                    <a:pt x="2600944" y="1374292"/>
                    <a:pt x="2597855" y="1375573"/>
                  </a:cubicBezTo>
                  <a:lnTo>
                    <a:pt x="2587134" y="1366881"/>
                  </a:lnTo>
                  <a:cubicBezTo>
                    <a:pt x="2589909" y="1365565"/>
                    <a:pt x="2592651" y="1364214"/>
                    <a:pt x="2595357" y="1362864"/>
                  </a:cubicBezTo>
                  <a:lnTo>
                    <a:pt x="2596363" y="1362379"/>
                  </a:lnTo>
                  <a:lnTo>
                    <a:pt x="2607050" y="1371695"/>
                  </a:lnTo>
                  <a:close/>
                  <a:moveTo>
                    <a:pt x="2562741" y="1372526"/>
                  </a:moveTo>
                  <a:cubicBezTo>
                    <a:pt x="2559687" y="1373911"/>
                    <a:pt x="2556599" y="1375296"/>
                    <a:pt x="2553511" y="1376647"/>
                  </a:cubicBezTo>
                  <a:lnTo>
                    <a:pt x="2542998" y="1369478"/>
                  </a:lnTo>
                  <a:cubicBezTo>
                    <a:pt x="2546120" y="1367920"/>
                    <a:pt x="2549209" y="1366327"/>
                    <a:pt x="2552297" y="1364769"/>
                  </a:cubicBezTo>
                  <a:lnTo>
                    <a:pt x="2562741" y="1372526"/>
                  </a:lnTo>
                  <a:close/>
                  <a:moveTo>
                    <a:pt x="2533004" y="1368855"/>
                  </a:moveTo>
                  <a:cubicBezTo>
                    <a:pt x="2530610" y="1370032"/>
                    <a:pt x="2528181" y="1371175"/>
                    <a:pt x="2525752" y="1372353"/>
                  </a:cubicBezTo>
                  <a:lnTo>
                    <a:pt x="2523532" y="1373426"/>
                  </a:lnTo>
                  <a:cubicBezTo>
                    <a:pt x="2408819" y="1302086"/>
                    <a:pt x="2266488" y="1213638"/>
                    <a:pt x="2120720" y="1136515"/>
                  </a:cubicBezTo>
                  <a:lnTo>
                    <a:pt x="2122733" y="1135892"/>
                  </a:lnTo>
                  <a:cubicBezTo>
                    <a:pt x="2132622" y="1132775"/>
                    <a:pt x="2142511" y="1129658"/>
                    <a:pt x="2152400" y="1126507"/>
                  </a:cubicBezTo>
                  <a:cubicBezTo>
                    <a:pt x="2289180" y="1204011"/>
                    <a:pt x="2420443" y="1292113"/>
                    <a:pt x="2533004" y="1368890"/>
                  </a:cubicBezTo>
                  <a:close/>
                  <a:moveTo>
                    <a:pt x="2107396" y="1129485"/>
                  </a:moveTo>
                  <a:cubicBezTo>
                    <a:pt x="2111282" y="1128550"/>
                    <a:pt x="2115169" y="1127650"/>
                    <a:pt x="2118985" y="1126749"/>
                  </a:cubicBezTo>
                  <a:cubicBezTo>
                    <a:pt x="2115342" y="1127753"/>
                    <a:pt x="2111664" y="1128758"/>
                    <a:pt x="2107986" y="1129797"/>
                  </a:cubicBezTo>
                  <a:lnTo>
                    <a:pt x="2107396" y="1129485"/>
                  </a:lnTo>
                  <a:close/>
                  <a:moveTo>
                    <a:pt x="2099381" y="1125260"/>
                  </a:moveTo>
                  <a:cubicBezTo>
                    <a:pt x="2107500" y="1123632"/>
                    <a:pt x="2115481" y="1122109"/>
                    <a:pt x="2123288" y="1120619"/>
                  </a:cubicBezTo>
                  <a:cubicBezTo>
                    <a:pt x="2115862" y="1122351"/>
                    <a:pt x="2108333" y="1124117"/>
                    <a:pt x="2100665" y="1125953"/>
                  </a:cubicBezTo>
                  <a:lnTo>
                    <a:pt x="2099381" y="1125295"/>
                  </a:lnTo>
                  <a:close/>
                  <a:moveTo>
                    <a:pt x="2115238" y="1105763"/>
                  </a:moveTo>
                  <a:cubicBezTo>
                    <a:pt x="2101220" y="1107321"/>
                    <a:pt x="2086820" y="1109018"/>
                    <a:pt x="2071449" y="1110923"/>
                  </a:cubicBezTo>
                  <a:lnTo>
                    <a:pt x="2067563" y="1108914"/>
                  </a:lnTo>
                  <a:cubicBezTo>
                    <a:pt x="2067389" y="1108810"/>
                    <a:pt x="2067181" y="1108741"/>
                    <a:pt x="2067007" y="1108637"/>
                  </a:cubicBezTo>
                  <a:cubicBezTo>
                    <a:pt x="2083107" y="1107286"/>
                    <a:pt x="2098860" y="1106040"/>
                    <a:pt x="2113885" y="1105001"/>
                  </a:cubicBezTo>
                  <a:lnTo>
                    <a:pt x="2115238" y="1105728"/>
                  </a:lnTo>
                  <a:close/>
                  <a:moveTo>
                    <a:pt x="1968118" y="1101503"/>
                  </a:moveTo>
                  <a:cubicBezTo>
                    <a:pt x="1949936" y="1102854"/>
                    <a:pt x="1931129" y="1104516"/>
                    <a:pt x="1912115" y="1106421"/>
                  </a:cubicBezTo>
                  <a:lnTo>
                    <a:pt x="1910865" y="1105867"/>
                  </a:lnTo>
                  <a:cubicBezTo>
                    <a:pt x="1905071" y="1103442"/>
                    <a:pt x="1899241" y="1101053"/>
                    <a:pt x="1893343" y="1098698"/>
                  </a:cubicBezTo>
                  <a:cubicBezTo>
                    <a:pt x="1913711" y="1097174"/>
                    <a:pt x="1934044" y="1095927"/>
                    <a:pt x="1953822" y="1095027"/>
                  </a:cubicBezTo>
                  <a:cubicBezTo>
                    <a:pt x="1958610" y="1097174"/>
                    <a:pt x="1963398" y="1099321"/>
                    <a:pt x="1968152" y="1101503"/>
                  </a:cubicBezTo>
                  <a:close/>
                  <a:moveTo>
                    <a:pt x="1779429" y="1091980"/>
                  </a:moveTo>
                  <a:cubicBezTo>
                    <a:pt x="1802815" y="1089694"/>
                    <a:pt x="1825577" y="1087824"/>
                    <a:pt x="1847264" y="1086369"/>
                  </a:cubicBezTo>
                  <a:cubicBezTo>
                    <a:pt x="1855452" y="1089382"/>
                    <a:pt x="1863502" y="1092430"/>
                    <a:pt x="1871309" y="1095443"/>
                  </a:cubicBezTo>
                  <a:cubicBezTo>
                    <a:pt x="1851046" y="1097174"/>
                    <a:pt x="1829845" y="1099287"/>
                    <a:pt x="1808159" y="1101745"/>
                  </a:cubicBezTo>
                  <a:cubicBezTo>
                    <a:pt x="1798443" y="1098352"/>
                    <a:pt x="1788832" y="1095096"/>
                    <a:pt x="1779429" y="1091980"/>
                  </a:cubicBezTo>
                  <a:close/>
                  <a:moveTo>
                    <a:pt x="1682274" y="1061885"/>
                  </a:moveTo>
                  <a:cubicBezTo>
                    <a:pt x="1707811" y="1059565"/>
                    <a:pt x="1733211" y="1057660"/>
                    <a:pt x="1757985" y="1056275"/>
                  </a:cubicBezTo>
                  <a:cubicBezTo>
                    <a:pt x="1767215" y="1059149"/>
                    <a:pt x="1776479" y="1062024"/>
                    <a:pt x="1785744" y="1065071"/>
                  </a:cubicBezTo>
                  <a:cubicBezTo>
                    <a:pt x="1788415" y="1065937"/>
                    <a:pt x="1791087" y="1066803"/>
                    <a:pt x="1793724" y="1067703"/>
                  </a:cubicBezTo>
                  <a:cubicBezTo>
                    <a:pt x="1769991" y="1069227"/>
                    <a:pt x="1745667" y="1071166"/>
                    <a:pt x="1721274" y="1073556"/>
                  </a:cubicBezTo>
                  <a:cubicBezTo>
                    <a:pt x="1707950" y="1069469"/>
                    <a:pt x="1694869" y="1065591"/>
                    <a:pt x="1682239" y="1061920"/>
                  </a:cubicBezTo>
                  <a:close/>
                  <a:moveTo>
                    <a:pt x="1787479" y="1060327"/>
                  </a:moveTo>
                  <a:cubicBezTo>
                    <a:pt x="1782447" y="1058699"/>
                    <a:pt x="1777416" y="1057106"/>
                    <a:pt x="1772385" y="1055513"/>
                  </a:cubicBezTo>
                  <a:cubicBezTo>
                    <a:pt x="1799588" y="1054197"/>
                    <a:pt x="1826375" y="1053470"/>
                    <a:pt x="1852156" y="1053366"/>
                  </a:cubicBezTo>
                  <a:cubicBezTo>
                    <a:pt x="1861525" y="1056760"/>
                    <a:pt x="1870963" y="1060361"/>
                    <a:pt x="1880400" y="1064032"/>
                  </a:cubicBezTo>
                  <a:cubicBezTo>
                    <a:pt x="1856944" y="1064448"/>
                    <a:pt x="1832343" y="1065417"/>
                    <a:pt x="1807083" y="1066837"/>
                  </a:cubicBezTo>
                  <a:cubicBezTo>
                    <a:pt x="1800560" y="1064621"/>
                    <a:pt x="1794036" y="1062439"/>
                    <a:pt x="1787444" y="1060292"/>
                  </a:cubicBezTo>
                  <a:close/>
                  <a:moveTo>
                    <a:pt x="1866660" y="1053366"/>
                  </a:moveTo>
                  <a:cubicBezTo>
                    <a:pt x="1893031" y="1053504"/>
                    <a:pt x="1919366" y="1054336"/>
                    <a:pt x="1945078" y="1055825"/>
                  </a:cubicBezTo>
                  <a:cubicBezTo>
                    <a:pt x="1951601" y="1058768"/>
                    <a:pt x="1958090" y="1061747"/>
                    <a:pt x="1964544" y="1064725"/>
                  </a:cubicBezTo>
                  <a:cubicBezTo>
                    <a:pt x="1941192" y="1063928"/>
                    <a:pt x="1917423" y="1063617"/>
                    <a:pt x="1893759" y="1063859"/>
                  </a:cubicBezTo>
                  <a:cubicBezTo>
                    <a:pt x="1884911" y="1060327"/>
                    <a:pt x="1875820" y="1056829"/>
                    <a:pt x="1866625" y="1053366"/>
                  </a:cubicBezTo>
                  <a:close/>
                  <a:moveTo>
                    <a:pt x="1840463" y="1014579"/>
                  </a:moveTo>
                  <a:cubicBezTo>
                    <a:pt x="1809130" y="1013125"/>
                    <a:pt x="1776653" y="1012674"/>
                    <a:pt x="1743724" y="1013228"/>
                  </a:cubicBezTo>
                  <a:cubicBezTo>
                    <a:pt x="1726548" y="1008345"/>
                    <a:pt x="1709026" y="1003705"/>
                    <a:pt x="1691469" y="999341"/>
                  </a:cubicBezTo>
                  <a:cubicBezTo>
                    <a:pt x="1727069" y="998441"/>
                    <a:pt x="1761837" y="998683"/>
                    <a:pt x="1795078" y="1000034"/>
                  </a:cubicBezTo>
                  <a:lnTo>
                    <a:pt x="1797472" y="1000761"/>
                  </a:lnTo>
                  <a:cubicBezTo>
                    <a:pt x="1804203" y="1002805"/>
                    <a:pt x="1810934" y="1004848"/>
                    <a:pt x="1817631" y="1006995"/>
                  </a:cubicBezTo>
                  <a:cubicBezTo>
                    <a:pt x="1825022" y="1009384"/>
                    <a:pt x="1832552" y="1011878"/>
                    <a:pt x="1840463" y="1014614"/>
                  </a:cubicBezTo>
                  <a:close/>
                  <a:moveTo>
                    <a:pt x="1494764" y="941992"/>
                  </a:moveTo>
                  <a:cubicBezTo>
                    <a:pt x="1528422" y="945005"/>
                    <a:pt x="1561871" y="949126"/>
                    <a:pt x="1594487" y="954182"/>
                  </a:cubicBezTo>
                  <a:cubicBezTo>
                    <a:pt x="1577658" y="954944"/>
                    <a:pt x="1560795" y="955914"/>
                    <a:pt x="1544175" y="957091"/>
                  </a:cubicBezTo>
                  <a:cubicBezTo>
                    <a:pt x="1525889" y="958407"/>
                    <a:pt x="1506874" y="960035"/>
                    <a:pt x="1487651" y="961940"/>
                  </a:cubicBezTo>
                  <a:cubicBezTo>
                    <a:pt x="1455798" y="958165"/>
                    <a:pt x="1423460" y="955256"/>
                    <a:pt x="1391294" y="953351"/>
                  </a:cubicBezTo>
                  <a:cubicBezTo>
                    <a:pt x="1426895" y="948607"/>
                    <a:pt x="1461732" y="944797"/>
                    <a:pt x="1494764" y="941958"/>
                  </a:cubicBezTo>
                  <a:close/>
                  <a:moveTo>
                    <a:pt x="1339143" y="956053"/>
                  </a:moveTo>
                  <a:cubicBezTo>
                    <a:pt x="1313709" y="959966"/>
                    <a:pt x="1287408" y="964399"/>
                    <a:pt x="1260690" y="969247"/>
                  </a:cubicBezTo>
                  <a:lnTo>
                    <a:pt x="1255763" y="969178"/>
                  </a:lnTo>
                  <a:cubicBezTo>
                    <a:pt x="1253126" y="969143"/>
                    <a:pt x="1250524" y="969074"/>
                    <a:pt x="1247887" y="969074"/>
                  </a:cubicBezTo>
                  <a:lnTo>
                    <a:pt x="1242023" y="969074"/>
                  </a:lnTo>
                  <a:cubicBezTo>
                    <a:pt x="1208574" y="969074"/>
                    <a:pt x="1173979" y="970355"/>
                    <a:pt x="1138934" y="972849"/>
                  </a:cubicBezTo>
                  <a:cubicBezTo>
                    <a:pt x="1164125" y="967342"/>
                    <a:pt x="1188171" y="962321"/>
                    <a:pt x="1211696" y="957680"/>
                  </a:cubicBezTo>
                  <a:cubicBezTo>
                    <a:pt x="1227068" y="956814"/>
                    <a:pt x="1242196" y="956226"/>
                    <a:pt x="1256596" y="955879"/>
                  </a:cubicBezTo>
                  <a:cubicBezTo>
                    <a:pt x="1283903" y="955221"/>
                    <a:pt x="1311593" y="955291"/>
                    <a:pt x="1339143" y="956053"/>
                  </a:cubicBezTo>
                  <a:close/>
                  <a:moveTo>
                    <a:pt x="1102571" y="975862"/>
                  </a:moveTo>
                  <a:cubicBezTo>
                    <a:pt x="1038656" y="981991"/>
                    <a:pt x="971932" y="992311"/>
                    <a:pt x="900106" y="1007237"/>
                  </a:cubicBezTo>
                  <a:cubicBezTo>
                    <a:pt x="922313" y="1001108"/>
                    <a:pt x="942820" y="995567"/>
                    <a:pt x="962459" y="990337"/>
                  </a:cubicBezTo>
                  <a:cubicBezTo>
                    <a:pt x="1037477" y="975481"/>
                    <a:pt x="1107081" y="965576"/>
                    <a:pt x="1174326" y="960208"/>
                  </a:cubicBezTo>
                  <a:cubicBezTo>
                    <a:pt x="1151113" y="965022"/>
                    <a:pt x="1127102" y="970251"/>
                    <a:pt x="1102571" y="975827"/>
                  </a:cubicBezTo>
                  <a:close/>
                  <a:moveTo>
                    <a:pt x="748441" y="1049937"/>
                  </a:moveTo>
                  <a:lnTo>
                    <a:pt x="798510" y="1035704"/>
                  </a:lnTo>
                  <a:cubicBezTo>
                    <a:pt x="895804" y="1011393"/>
                    <a:pt x="980294" y="995186"/>
                    <a:pt x="1061557" y="985350"/>
                  </a:cubicBezTo>
                  <a:cubicBezTo>
                    <a:pt x="1042924" y="989783"/>
                    <a:pt x="1023389" y="994562"/>
                    <a:pt x="1002189" y="999861"/>
                  </a:cubicBezTo>
                  <a:cubicBezTo>
                    <a:pt x="909822" y="1012155"/>
                    <a:pt x="820058" y="1031895"/>
                    <a:pt x="732341" y="1054474"/>
                  </a:cubicBezTo>
                  <a:cubicBezTo>
                    <a:pt x="737719" y="1052950"/>
                    <a:pt x="743097" y="1051427"/>
                    <a:pt x="748475" y="1049903"/>
                  </a:cubicBezTo>
                  <a:close/>
                  <a:moveTo>
                    <a:pt x="905207" y="1024899"/>
                  </a:moveTo>
                  <a:cubicBezTo>
                    <a:pt x="796775" y="1043150"/>
                    <a:pt x="691640" y="1070716"/>
                    <a:pt x="589488" y="1098871"/>
                  </a:cubicBezTo>
                  <a:cubicBezTo>
                    <a:pt x="707740" y="1065140"/>
                    <a:pt x="829357" y="1032102"/>
                    <a:pt x="955311" y="1011809"/>
                  </a:cubicBezTo>
                  <a:cubicBezTo>
                    <a:pt x="939593" y="1015860"/>
                    <a:pt x="923007" y="1020189"/>
                    <a:pt x="905207" y="1024899"/>
                  </a:cubicBezTo>
                  <a:close/>
                  <a:moveTo>
                    <a:pt x="841432" y="1041799"/>
                  </a:moveTo>
                  <a:cubicBezTo>
                    <a:pt x="839176" y="1042388"/>
                    <a:pt x="836921" y="1043011"/>
                    <a:pt x="834700" y="1043600"/>
                  </a:cubicBezTo>
                  <a:lnTo>
                    <a:pt x="832931" y="1044085"/>
                  </a:lnTo>
                  <a:lnTo>
                    <a:pt x="796151" y="1053885"/>
                  </a:lnTo>
                  <a:cubicBezTo>
                    <a:pt x="729565" y="1067668"/>
                    <a:pt x="664610" y="1084084"/>
                    <a:pt x="595352" y="1102473"/>
                  </a:cubicBezTo>
                  <a:cubicBezTo>
                    <a:pt x="675505" y="1080413"/>
                    <a:pt x="757531" y="1058768"/>
                    <a:pt x="841466" y="1041799"/>
                  </a:cubicBezTo>
                  <a:close/>
                  <a:moveTo>
                    <a:pt x="797261" y="1058768"/>
                  </a:moveTo>
                  <a:cubicBezTo>
                    <a:pt x="863361" y="1045089"/>
                    <a:pt x="924152" y="1035635"/>
                    <a:pt x="982202" y="1029955"/>
                  </a:cubicBezTo>
                  <a:cubicBezTo>
                    <a:pt x="969017" y="1033211"/>
                    <a:pt x="955901" y="1036466"/>
                    <a:pt x="942959" y="1039721"/>
                  </a:cubicBezTo>
                  <a:cubicBezTo>
                    <a:pt x="880398" y="1046024"/>
                    <a:pt x="819190" y="1056344"/>
                    <a:pt x="759197" y="1068846"/>
                  </a:cubicBezTo>
                  <a:cubicBezTo>
                    <a:pt x="771862" y="1065521"/>
                    <a:pt x="784596" y="1062127"/>
                    <a:pt x="797261" y="1058768"/>
                  </a:cubicBezTo>
                  <a:close/>
                  <a:moveTo>
                    <a:pt x="906144" y="1048933"/>
                  </a:moveTo>
                  <a:cubicBezTo>
                    <a:pt x="897955" y="1051011"/>
                    <a:pt x="889766" y="1053054"/>
                    <a:pt x="881647" y="1055132"/>
                  </a:cubicBezTo>
                  <a:lnTo>
                    <a:pt x="875297" y="1056760"/>
                  </a:lnTo>
                  <a:cubicBezTo>
                    <a:pt x="785810" y="1068015"/>
                    <a:pt x="700002" y="1087062"/>
                    <a:pt x="611938" y="1108533"/>
                  </a:cubicBezTo>
                  <a:cubicBezTo>
                    <a:pt x="707080" y="1084395"/>
                    <a:pt x="804825" y="1061747"/>
                    <a:pt x="906144" y="1048933"/>
                  </a:cubicBezTo>
                  <a:close/>
                  <a:moveTo>
                    <a:pt x="716310" y="1095893"/>
                  </a:moveTo>
                  <a:cubicBezTo>
                    <a:pt x="702882" y="1099010"/>
                    <a:pt x="689211" y="1102057"/>
                    <a:pt x="675505" y="1105070"/>
                  </a:cubicBezTo>
                  <a:cubicBezTo>
                    <a:pt x="662007" y="1107806"/>
                    <a:pt x="647850" y="1110819"/>
                    <a:pt x="633451" y="1113936"/>
                  </a:cubicBezTo>
                  <a:cubicBezTo>
                    <a:pt x="631924" y="1114247"/>
                    <a:pt x="630397" y="1114559"/>
                    <a:pt x="628870" y="1114871"/>
                  </a:cubicBezTo>
                  <a:cubicBezTo>
                    <a:pt x="657392" y="1108325"/>
                    <a:pt x="686712" y="1101849"/>
                    <a:pt x="716310" y="1095893"/>
                  </a:cubicBezTo>
                  <a:close/>
                  <a:moveTo>
                    <a:pt x="800314" y="1098421"/>
                  </a:moveTo>
                  <a:cubicBezTo>
                    <a:pt x="745803" y="1103823"/>
                    <a:pt x="691848" y="1112827"/>
                    <a:pt x="636920" y="1123494"/>
                  </a:cubicBezTo>
                  <a:cubicBezTo>
                    <a:pt x="699412" y="1110611"/>
                    <a:pt x="760654" y="1099633"/>
                    <a:pt x="822452" y="1093295"/>
                  </a:cubicBezTo>
                  <a:cubicBezTo>
                    <a:pt x="815061" y="1095027"/>
                    <a:pt x="807670" y="1096759"/>
                    <a:pt x="800314" y="1098456"/>
                  </a:cubicBezTo>
                  <a:close/>
                  <a:moveTo>
                    <a:pt x="754652" y="1108810"/>
                  </a:moveTo>
                  <a:cubicBezTo>
                    <a:pt x="750627" y="1109711"/>
                    <a:pt x="746706" y="1110576"/>
                    <a:pt x="742889" y="1111408"/>
                  </a:cubicBezTo>
                  <a:lnTo>
                    <a:pt x="737129" y="1112654"/>
                  </a:lnTo>
                  <a:cubicBezTo>
                    <a:pt x="705866" y="1116706"/>
                    <a:pt x="674568" y="1121762"/>
                    <a:pt x="642403" y="1127546"/>
                  </a:cubicBezTo>
                  <a:cubicBezTo>
                    <a:pt x="680120" y="1120273"/>
                    <a:pt x="717351" y="1113832"/>
                    <a:pt x="754686" y="1108845"/>
                  </a:cubicBezTo>
                  <a:close/>
                  <a:moveTo>
                    <a:pt x="737025" y="1117780"/>
                  </a:moveTo>
                  <a:cubicBezTo>
                    <a:pt x="780779" y="1112169"/>
                    <a:pt x="821029" y="1109018"/>
                    <a:pt x="859510" y="1108291"/>
                  </a:cubicBezTo>
                  <a:cubicBezTo>
                    <a:pt x="853888" y="1109572"/>
                    <a:pt x="848267" y="1110819"/>
                    <a:pt x="842646" y="1112066"/>
                  </a:cubicBezTo>
                  <a:cubicBezTo>
                    <a:pt x="805901" y="1112446"/>
                    <a:pt x="768080" y="1115078"/>
                    <a:pt x="725366" y="1120238"/>
                  </a:cubicBezTo>
                  <a:cubicBezTo>
                    <a:pt x="729287" y="1119407"/>
                    <a:pt x="733173" y="1118576"/>
                    <a:pt x="737059" y="1117745"/>
                  </a:cubicBezTo>
                  <a:close/>
                  <a:moveTo>
                    <a:pt x="917178" y="1119546"/>
                  </a:moveTo>
                  <a:cubicBezTo>
                    <a:pt x="910828" y="1120966"/>
                    <a:pt x="904444" y="1122351"/>
                    <a:pt x="898059" y="1123771"/>
                  </a:cubicBezTo>
                  <a:cubicBezTo>
                    <a:pt x="874950" y="1121693"/>
                    <a:pt x="851633" y="1120654"/>
                    <a:pt x="828802" y="1120619"/>
                  </a:cubicBezTo>
                  <a:lnTo>
                    <a:pt x="827240" y="1120619"/>
                  </a:lnTo>
                  <a:cubicBezTo>
                    <a:pt x="832549" y="1119442"/>
                    <a:pt x="837892" y="1118265"/>
                    <a:pt x="843201" y="1117087"/>
                  </a:cubicBezTo>
                  <a:cubicBezTo>
                    <a:pt x="868705" y="1116810"/>
                    <a:pt x="892993" y="1117641"/>
                    <a:pt x="917143" y="1119546"/>
                  </a:cubicBezTo>
                  <a:close/>
                  <a:moveTo>
                    <a:pt x="914159" y="1125364"/>
                  </a:moveTo>
                  <a:cubicBezTo>
                    <a:pt x="920613" y="1123944"/>
                    <a:pt x="927067" y="1122490"/>
                    <a:pt x="933521" y="1121070"/>
                  </a:cubicBezTo>
                  <a:cubicBezTo>
                    <a:pt x="951807" y="1122905"/>
                    <a:pt x="970370" y="1125468"/>
                    <a:pt x="988830" y="1128654"/>
                  </a:cubicBezTo>
                  <a:lnTo>
                    <a:pt x="967629" y="1133260"/>
                  </a:lnTo>
                  <a:cubicBezTo>
                    <a:pt x="950176" y="1130039"/>
                    <a:pt x="932237" y="1127373"/>
                    <a:pt x="914159" y="1125364"/>
                  </a:cubicBezTo>
                  <a:close/>
                  <a:moveTo>
                    <a:pt x="1147296" y="1151406"/>
                  </a:moveTo>
                  <a:lnTo>
                    <a:pt x="1149864" y="1152238"/>
                  </a:lnTo>
                  <a:cubicBezTo>
                    <a:pt x="1153403" y="1153380"/>
                    <a:pt x="1156908" y="1154489"/>
                    <a:pt x="1160482" y="1155701"/>
                  </a:cubicBezTo>
                  <a:cubicBezTo>
                    <a:pt x="1168393" y="1158402"/>
                    <a:pt x="1176617" y="1161276"/>
                    <a:pt x="1184944" y="1164324"/>
                  </a:cubicBezTo>
                  <a:lnTo>
                    <a:pt x="1156283" y="1170211"/>
                  </a:lnTo>
                  <a:lnTo>
                    <a:pt x="1153750" y="1169207"/>
                  </a:lnTo>
                  <a:lnTo>
                    <a:pt x="1153750" y="1169207"/>
                  </a:lnTo>
                  <a:cubicBezTo>
                    <a:pt x="1142612" y="1164982"/>
                    <a:pt x="1131439" y="1160999"/>
                    <a:pt x="1119816" y="1157086"/>
                  </a:cubicBezTo>
                  <a:lnTo>
                    <a:pt x="1147331" y="1151406"/>
                  </a:lnTo>
                  <a:close/>
                  <a:moveTo>
                    <a:pt x="1193827" y="1167648"/>
                  </a:moveTo>
                  <a:cubicBezTo>
                    <a:pt x="1205243" y="1171908"/>
                    <a:pt x="1216866" y="1176445"/>
                    <a:pt x="1228525" y="1181155"/>
                  </a:cubicBezTo>
                  <a:lnTo>
                    <a:pt x="1198442" y="1187354"/>
                  </a:lnTo>
                  <a:cubicBezTo>
                    <a:pt x="1186748" y="1182367"/>
                    <a:pt x="1175714" y="1177830"/>
                    <a:pt x="1164854" y="1173570"/>
                  </a:cubicBezTo>
                  <a:lnTo>
                    <a:pt x="1193792" y="1167648"/>
                  </a:lnTo>
                  <a:close/>
                  <a:moveTo>
                    <a:pt x="1308123" y="1215647"/>
                  </a:moveTo>
                  <a:cubicBezTo>
                    <a:pt x="1297262" y="1217967"/>
                    <a:pt x="1286332" y="1220322"/>
                    <a:pt x="1275402" y="1222643"/>
                  </a:cubicBezTo>
                  <a:cubicBezTo>
                    <a:pt x="1264854" y="1217517"/>
                    <a:pt x="1255069" y="1212842"/>
                    <a:pt x="1245597" y="1208409"/>
                  </a:cubicBezTo>
                  <a:lnTo>
                    <a:pt x="1277276" y="1201795"/>
                  </a:lnTo>
                  <a:cubicBezTo>
                    <a:pt x="1286887" y="1206020"/>
                    <a:pt x="1297019" y="1210556"/>
                    <a:pt x="1308123" y="1215647"/>
                  </a:cubicBezTo>
                  <a:close/>
                  <a:moveTo>
                    <a:pt x="1478213" y="1255992"/>
                  </a:moveTo>
                  <a:cubicBezTo>
                    <a:pt x="1492301" y="1252495"/>
                    <a:pt x="1506319" y="1248997"/>
                    <a:pt x="1520337" y="1245499"/>
                  </a:cubicBezTo>
                  <a:cubicBezTo>
                    <a:pt x="1529254" y="1249101"/>
                    <a:pt x="1538207" y="1252668"/>
                    <a:pt x="1547228" y="1256235"/>
                  </a:cubicBezTo>
                  <a:cubicBezTo>
                    <a:pt x="1533141" y="1260010"/>
                    <a:pt x="1519018" y="1263750"/>
                    <a:pt x="1504896" y="1267490"/>
                  </a:cubicBezTo>
                  <a:cubicBezTo>
                    <a:pt x="1495979" y="1263680"/>
                    <a:pt x="1487096" y="1259836"/>
                    <a:pt x="1478248" y="1255992"/>
                  </a:cubicBezTo>
                  <a:close/>
                  <a:moveTo>
                    <a:pt x="1852191" y="1226210"/>
                  </a:moveTo>
                  <a:cubicBezTo>
                    <a:pt x="2041817" y="1294848"/>
                    <a:pt x="2242580" y="1365184"/>
                    <a:pt x="2427244" y="1415399"/>
                  </a:cubicBezTo>
                  <a:cubicBezTo>
                    <a:pt x="2425752" y="1415988"/>
                    <a:pt x="2424225" y="1416577"/>
                    <a:pt x="2422733" y="1417131"/>
                  </a:cubicBezTo>
                  <a:lnTo>
                    <a:pt x="2420201" y="1418100"/>
                  </a:lnTo>
                  <a:cubicBezTo>
                    <a:pt x="2251741" y="1382327"/>
                    <a:pt x="2057812" y="1325982"/>
                    <a:pt x="1827312" y="1245880"/>
                  </a:cubicBezTo>
                  <a:cubicBezTo>
                    <a:pt x="1821969" y="1244010"/>
                    <a:pt x="1816625" y="1242175"/>
                    <a:pt x="1811282" y="1240339"/>
                  </a:cubicBezTo>
                  <a:lnTo>
                    <a:pt x="1852260" y="1226210"/>
                  </a:lnTo>
                  <a:close/>
                  <a:moveTo>
                    <a:pt x="2446120" y="1415261"/>
                  </a:moveTo>
                  <a:cubicBezTo>
                    <a:pt x="2445149" y="1415018"/>
                    <a:pt x="2444142" y="1414741"/>
                    <a:pt x="2443171" y="1414499"/>
                  </a:cubicBezTo>
                  <a:cubicBezTo>
                    <a:pt x="2445461" y="1413564"/>
                    <a:pt x="2447751" y="1412629"/>
                    <a:pt x="2450041" y="1411694"/>
                  </a:cubicBezTo>
                  <a:lnTo>
                    <a:pt x="2453684" y="1412871"/>
                  </a:lnTo>
                  <a:cubicBezTo>
                    <a:pt x="2454899" y="1413287"/>
                    <a:pt x="2456113" y="1413668"/>
                    <a:pt x="2457328" y="1414083"/>
                  </a:cubicBezTo>
                  <a:cubicBezTo>
                    <a:pt x="2455072" y="1414880"/>
                    <a:pt x="2452851" y="1415676"/>
                    <a:pt x="2450562" y="1416438"/>
                  </a:cubicBezTo>
                  <a:lnTo>
                    <a:pt x="2446120" y="1415261"/>
                  </a:lnTo>
                  <a:close/>
                  <a:moveTo>
                    <a:pt x="2495079" y="1420871"/>
                  </a:moveTo>
                  <a:cubicBezTo>
                    <a:pt x="2493136" y="1420248"/>
                    <a:pt x="2491193" y="1419659"/>
                    <a:pt x="2489250" y="1419035"/>
                  </a:cubicBezTo>
                  <a:cubicBezTo>
                    <a:pt x="2491262" y="1418447"/>
                    <a:pt x="2493275" y="1417858"/>
                    <a:pt x="2495288" y="1417235"/>
                  </a:cubicBezTo>
                  <a:lnTo>
                    <a:pt x="2499764" y="1418932"/>
                  </a:lnTo>
                  <a:cubicBezTo>
                    <a:pt x="2500492" y="1419209"/>
                    <a:pt x="2501186" y="1419486"/>
                    <a:pt x="2501915" y="1419763"/>
                  </a:cubicBezTo>
                  <a:cubicBezTo>
                    <a:pt x="2499902" y="1420248"/>
                    <a:pt x="2497925" y="1420698"/>
                    <a:pt x="2495947" y="1421148"/>
                  </a:cubicBezTo>
                  <a:lnTo>
                    <a:pt x="2495114" y="1420871"/>
                  </a:lnTo>
                  <a:close/>
                  <a:moveTo>
                    <a:pt x="2546710" y="1413495"/>
                  </a:moveTo>
                  <a:cubicBezTo>
                    <a:pt x="2549070" y="1412837"/>
                    <a:pt x="2551464" y="1412179"/>
                    <a:pt x="2553823" y="1411486"/>
                  </a:cubicBezTo>
                  <a:lnTo>
                    <a:pt x="2561735" y="1415884"/>
                  </a:lnTo>
                  <a:cubicBezTo>
                    <a:pt x="2559375" y="1416404"/>
                    <a:pt x="2557016" y="1416923"/>
                    <a:pt x="2554656" y="1417408"/>
                  </a:cubicBezTo>
                  <a:cubicBezTo>
                    <a:pt x="2551984" y="1416092"/>
                    <a:pt x="2549347" y="1414776"/>
                    <a:pt x="2546676" y="1413460"/>
                  </a:cubicBezTo>
                  <a:close/>
                  <a:moveTo>
                    <a:pt x="2560694" y="1409477"/>
                  </a:moveTo>
                  <a:cubicBezTo>
                    <a:pt x="2563227" y="1408750"/>
                    <a:pt x="2565725" y="1407988"/>
                    <a:pt x="2568258" y="1407226"/>
                  </a:cubicBezTo>
                  <a:lnTo>
                    <a:pt x="2576689" y="1412456"/>
                  </a:lnTo>
                  <a:cubicBezTo>
                    <a:pt x="2574191" y="1413044"/>
                    <a:pt x="2571693" y="1413633"/>
                    <a:pt x="2569195" y="1414187"/>
                  </a:cubicBezTo>
                  <a:cubicBezTo>
                    <a:pt x="2566349" y="1412629"/>
                    <a:pt x="2563539" y="1411036"/>
                    <a:pt x="2560694" y="1409477"/>
                  </a:cubicBezTo>
                  <a:close/>
                  <a:moveTo>
                    <a:pt x="2617495" y="1406984"/>
                  </a:moveTo>
                  <a:cubicBezTo>
                    <a:pt x="2620166" y="1406222"/>
                    <a:pt x="2622838" y="1405425"/>
                    <a:pt x="2625510" y="1404629"/>
                  </a:cubicBezTo>
                  <a:cubicBezTo>
                    <a:pt x="2628494" y="1407053"/>
                    <a:pt x="2631547" y="1409477"/>
                    <a:pt x="2634601" y="1411936"/>
                  </a:cubicBezTo>
                  <a:cubicBezTo>
                    <a:pt x="2631964" y="1412559"/>
                    <a:pt x="2629327" y="1413183"/>
                    <a:pt x="2626690" y="1413772"/>
                  </a:cubicBezTo>
                  <a:cubicBezTo>
                    <a:pt x="2623636" y="1411521"/>
                    <a:pt x="2620548" y="1409270"/>
                    <a:pt x="2617529" y="1406984"/>
                  </a:cubicBezTo>
                  <a:close/>
                  <a:moveTo>
                    <a:pt x="2659584" y="1410689"/>
                  </a:moveTo>
                  <a:cubicBezTo>
                    <a:pt x="2665621" y="1409062"/>
                    <a:pt x="2671173" y="1407469"/>
                    <a:pt x="2676482" y="1405841"/>
                  </a:cubicBezTo>
                  <a:cubicBezTo>
                    <a:pt x="2680194" y="1408681"/>
                    <a:pt x="2683907" y="1411521"/>
                    <a:pt x="2687620" y="1414326"/>
                  </a:cubicBezTo>
                  <a:cubicBezTo>
                    <a:pt x="2681617" y="1415815"/>
                    <a:pt x="2675371" y="1417235"/>
                    <a:pt x="2668952" y="1418620"/>
                  </a:cubicBezTo>
                  <a:cubicBezTo>
                    <a:pt x="2665829" y="1415988"/>
                    <a:pt x="2662706" y="1413321"/>
                    <a:pt x="2659618" y="1410655"/>
                  </a:cubicBezTo>
                  <a:close/>
                  <a:moveTo>
                    <a:pt x="2893658" y="1409096"/>
                  </a:moveTo>
                  <a:cubicBezTo>
                    <a:pt x="2896885" y="1407434"/>
                    <a:pt x="2900042" y="1405703"/>
                    <a:pt x="2903200" y="1403971"/>
                  </a:cubicBezTo>
                  <a:lnTo>
                    <a:pt x="2903998" y="1403555"/>
                  </a:lnTo>
                  <a:cubicBezTo>
                    <a:pt x="2912985" y="1405980"/>
                    <a:pt x="2922145" y="1408231"/>
                    <a:pt x="2931340" y="1410308"/>
                  </a:cubicBezTo>
                  <a:cubicBezTo>
                    <a:pt x="2923984" y="1414360"/>
                    <a:pt x="2917461" y="1417754"/>
                    <a:pt x="2911111" y="1420906"/>
                  </a:cubicBezTo>
                  <a:cubicBezTo>
                    <a:pt x="2906288" y="1423295"/>
                    <a:pt x="2901118" y="1425685"/>
                    <a:pt x="2894907" y="1428421"/>
                  </a:cubicBezTo>
                  <a:cubicBezTo>
                    <a:pt x="2886822" y="1425927"/>
                    <a:pt x="2878599" y="1423191"/>
                    <a:pt x="2870410" y="1420317"/>
                  </a:cubicBezTo>
                  <a:cubicBezTo>
                    <a:pt x="2878495" y="1416750"/>
                    <a:pt x="2886336" y="1412975"/>
                    <a:pt x="2893692" y="1409166"/>
                  </a:cubicBezTo>
                  <a:close/>
                  <a:moveTo>
                    <a:pt x="3025789" y="1418204"/>
                  </a:moveTo>
                  <a:cubicBezTo>
                    <a:pt x="3039564" y="1409166"/>
                    <a:pt x="3052853" y="1399434"/>
                    <a:pt x="3065414" y="1389287"/>
                  </a:cubicBezTo>
                  <a:cubicBezTo>
                    <a:pt x="3078044" y="1388976"/>
                    <a:pt x="3090813" y="1388179"/>
                    <a:pt x="3103478" y="1386932"/>
                  </a:cubicBezTo>
                  <a:cubicBezTo>
                    <a:pt x="3090466" y="1398257"/>
                    <a:pt x="3076934" y="1408889"/>
                    <a:pt x="3063193" y="1418551"/>
                  </a:cubicBezTo>
                  <a:cubicBezTo>
                    <a:pt x="3050598" y="1418897"/>
                    <a:pt x="3038037" y="1418793"/>
                    <a:pt x="3025789" y="1418204"/>
                  </a:cubicBezTo>
                  <a:close/>
                  <a:moveTo>
                    <a:pt x="3197579" y="1341635"/>
                  </a:moveTo>
                  <a:cubicBezTo>
                    <a:pt x="3198724" y="1340284"/>
                    <a:pt x="3199869" y="1338934"/>
                    <a:pt x="3201015" y="1337583"/>
                  </a:cubicBezTo>
                  <a:lnTo>
                    <a:pt x="3202229" y="1336163"/>
                  </a:lnTo>
                  <a:cubicBezTo>
                    <a:pt x="3216941" y="1332596"/>
                    <a:pt x="3231896" y="1328579"/>
                    <a:pt x="3246816" y="1324112"/>
                  </a:cubicBezTo>
                  <a:cubicBezTo>
                    <a:pt x="3236650" y="1336510"/>
                    <a:pt x="3226379" y="1348423"/>
                    <a:pt x="3216178" y="1359505"/>
                  </a:cubicBezTo>
                  <a:cubicBezTo>
                    <a:pt x="3200702" y="1363937"/>
                    <a:pt x="3185331" y="1367816"/>
                    <a:pt x="3170376" y="1371106"/>
                  </a:cubicBezTo>
                  <a:cubicBezTo>
                    <a:pt x="3179745" y="1361548"/>
                    <a:pt x="3188870" y="1351678"/>
                    <a:pt x="3197579" y="1341670"/>
                  </a:cubicBezTo>
                  <a:close/>
                  <a:moveTo>
                    <a:pt x="3234151" y="1295991"/>
                  </a:moveTo>
                  <a:cubicBezTo>
                    <a:pt x="3248863" y="1292216"/>
                    <a:pt x="3263714" y="1288061"/>
                    <a:pt x="3278322" y="1283593"/>
                  </a:cubicBezTo>
                  <a:cubicBezTo>
                    <a:pt x="3269370" y="1295645"/>
                    <a:pt x="3260869" y="1306658"/>
                    <a:pt x="3252507" y="1317116"/>
                  </a:cubicBezTo>
                  <a:cubicBezTo>
                    <a:pt x="3237690" y="1321688"/>
                    <a:pt x="3222632" y="1325878"/>
                    <a:pt x="3207711" y="1329618"/>
                  </a:cubicBezTo>
                  <a:cubicBezTo>
                    <a:pt x="3216559" y="1318952"/>
                    <a:pt x="3225442" y="1307662"/>
                    <a:pt x="3234151" y="1295991"/>
                  </a:cubicBezTo>
                  <a:close/>
                  <a:moveTo>
                    <a:pt x="3314235" y="1242417"/>
                  </a:moveTo>
                  <a:cubicBezTo>
                    <a:pt x="3330890" y="1237361"/>
                    <a:pt x="3347892" y="1231924"/>
                    <a:pt x="3366005" y="1225829"/>
                  </a:cubicBezTo>
                  <a:cubicBezTo>
                    <a:pt x="3358475" y="1236114"/>
                    <a:pt x="3350876" y="1246365"/>
                    <a:pt x="3343243" y="1256581"/>
                  </a:cubicBezTo>
                  <a:cubicBezTo>
                    <a:pt x="3325824" y="1262884"/>
                    <a:pt x="3308544" y="1268806"/>
                    <a:pt x="3291750" y="1274139"/>
                  </a:cubicBezTo>
                  <a:cubicBezTo>
                    <a:pt x="3299002" y="1264131"/>
                    <a:pt x="3306393" y="1253707"/>
                    <a:pt x="3314235" y="1242417"/>
                  </a:cubicBezTo>
                  <a:close/>
                  <a:moveTo>
                    <a:pt x="3374610" y="1222920"/>
                  </a:moveTo>
                  <a:cubicBezTo>
                    <a:pt x="3393624" y="1216444"/>
                    <a:pt x="3413610" y="1209379"/>
                    <a:pt x="3438593" y="1200306"/>
                  </a:cubicBezTo>
                  <a:cubicBezTo>
                    <a:pt x="3430821" y="1209794"/>
                    <a:pt x="3423118" y="1219283"/>
                    <a:pt x="3415450" y="1228738"/>
                  </a:cubicBezTo>
                  <a:cubicBezTo>
                    <a:pt x="3392271" y="1238088"/>
                    <a:pt x="3371487" y="1246157"/>
                    <a:pt x="3352195" y="1253256"/>
                  </a:cubicBezTo>
                  <a:cubicBezTo>
                    <a:pt x="3359724" y="1243144"/>
                    <a:pt x="3367184" y="1232997"/>
                    <a:pt x="3374610" y="1222885"/>
                  </a:cubicBezTo>
                  <a:close/>
                  <a:moveTo>
                    <a:pt x="3504277" y="1131667"/>
                  </a:moveTo>
                  <a:cubicBezTo>
                    <a:pt x="3542271" y="1121485"/>
                    <a:pt x="3571904" y="1114074"/>
                    <a:pt x="3599038" y="1108014"/>
                  </a:cubicBezTo>
                  <a:cubicBezTo>
                    <a:pt x="3591300" y="1114282"/>
                    <a:pt x="3583562" y="1120793"/>
                    <a:pt x="3575929" y="1127373"/>
                  </a:cubicBezTo>
                  <a:cubicBezTo>
                    <a:pt x="3544319" y="1136411"/>
                    <a:pt x="3512674" y="1146350"/>
                    <a:pt x="3482695" y="1155874"/>
                  </a:cubicBezTo>
                  <a:cubicBezTo>
                    <a:pt x="3490051" y="1147389"/>
                    <a:pt x="3497302" y="1139286"/>
                    <a:pt x="3504242" y="1131667"/>
                  </a:cubicBezTo>
                  <a:close/>
                  <a:moveTo>
                    <a:pt x="3671175" y="1061781"/>
                  </a:moveTo>
                  <a:cubicBezTo>
                    <a:pt x="3685992" y="1060638"/>
                    <a:pt x="3699350" y="1059911"/>
                    <a:pt x="3712050" y="1059461"/>
                  </a:cubicBezTo>
                  <a:cubicBezTo>
                    <a:pt x="3736339" y="1058630"/>
                    <a:pt x="3761078" y="1058560"/>
                    <a:pt x="3785679" y="1059253"/>
                  </a:cubicBezTo>
                  <a:cubicBezTo>
                    <a:pt x="3780683" y="1061643"/>
                    <a:pt x="3776172" y="1063824"/>
                    <a:pt x="3771870" y="1066006"/>
                  </a:cubicBezTo>
                  <a:cubicBezTo>
                    <a:pt x="3747824" y="1066699"/>
                    <a:pt x="3724472" y="1068015"/>
                    <a:pt x="3702439" y="1069954"/>
                  </a:cubicBezTo>
                  <a:cubicBezTo>
                    <a:pt x="3686546" y="1071305"/>
                    <a:pt x="3669753" y="1073244"/>
                    <a:pt x="3650148" y="1075945"/>
                  </a:cubicBezTo>
                  <a:cubicBezTo>
                    <a:pt x="3657018" y="1071166"/>
                    <a:pt x="3664062" y="1066422"/>
                    <a:pt x="3671175" y="1061781"/>
                  </a:cubicBezTo>
                  <a:close/>
                  <a:moveTo>
                    <a:pt x="3874333" y="1067495"/>
                  </a:moveTo>
                  <a:lnTo>
                    <a:pt x="3874229" y="1065071"/>
                  </a:lnTo>
                  <a:cubicBezTo>
                    <a:pt x="3882279" y="1065902"/>
                    <a:pt x="3890607" y="1066837"/>
                    <a:pt x="3899038" y="1067876"/>
                  </a:cubicBezTo>
                  <a:lnTo>
                    <a:pt x="3899142" y="1069158"/>
                  </a:lnTo>
                  <a:cubicBezTo>
                    <a:pt x="3890676" y="1068500"/>
                    <a:pt x="3882383" y="1067946"/>
                    <a:pt x="3874333" y="1067495"/>
                  </a:cubicBezTo>
                  <a:close/>
                  <a:moveTo>
                    <a:pt x="4091579" y="1073625"/>
                  </a:moveTo>
                  <a:lnTo>
                    <a:pt x="4091024" y="1071963"/>
                  </a:lnTo>
                  <a:cubicBezTo>
                    <a:pt x="4099976" y="1071824"/>
                    <a:pt x="4108997" y="1071790"/>
                    <a:pt x="4117950" y="1071859"/>
                  </a:cubicBezTo>
                  <a:lnTo>
                    <a:pt x="4119025" y="1074525"/>
                  </a:lnTo>
                  <a:cubicBezTo>
                    <a:pt x="4109934" y="1074110"/>
                    <a:pt x="4100704" y="1073833"/>
                    <a:pt x="4091579" y="1073625"/>
                  </a:cubicBezTo>
                  <a:close/>
                  <a:moveTo>
                    <a:pt x="4152301" y="1061989"/>
                  </a:moveTo>
                  <a:cubicBezTo>
                    <a:pt x="4161565" y="1062058"/>
                    <a:pt x="4170864" y="1062231"/>
                    <a:pt x="4180094" y="1062508"/>
                  </a:cubicBezTo>
                  <a:cubicBezTo>
                    <a:pt x="4181274" y="1064586"/>
                    <a:pt x="4182453" y="1066630"/>
                    <a:pt x="4183598" y="1068707"/>
                  </a:cubicBezTo>
                  <a:cubicBezTo>
                    <a:pt x="4174022" y="1068084"/>
                    <a:pt x="4164341" y="1067565"/>
                    <a:pt x="4154764" y="1067149"/>
                  </a:cubicBezTo>
                  <a:cubicBezTo>
                    <a:pt x="4153932" y="1065417"/>
                    <a:pt x="4153134" y="1063721"/>
                    <a:pt x="4152301" y="1061989"/>
                  </a:cubicBezTo>
                  <a:close/>
                  <a:moveTo>
                    <a:pt x="4177214" y="1057418"/>
                  </a:moveTo>
                  <a:cubicBezTo>
                    <a:pt x="4168123" y="1057141"/>
                    <a:pt x="4158963" y="1057002"/>
                    <a:pt x="4149941" y="1056967"/>
                  </a:cubicBezTo>
                  <a:cubicBezTo>
                    <a:pt x="4148970" y="1054924"/>
                    <a:pt x="4147998" y="1052846"/>
                    <a:pt x="4147027" y="1050769"/>
                  </a:cubicBezTo>
                  <a:cubicBezTo>
                    <a:pt x="4155493" y="1050492"/>
                    <a:pt x="4164306" y="1050318"/>
                    <a:pt x="4173258" y="1050284"/>
                  </a:cubicBezTo>
                  <a:cubicBezTo>
                    <a:pt x="4174577" y="1052673"/>
                    <a:pt x="4175930" y="1055028"/>
                    <a:pt x="4177249" y="1057418"/>
                  </a:cubicBezTo>
                  <a:close/>
                  <a:moveTo>
                    <a:pt x="4048796" y="1034561"/>
                  </a:moveTo>
                  <a:cubicBezTo>
                    <a:pt x="4056291" y="1032899"/>
                    <a:pt x="4063924" y="1031271"/>
                    <a:pt x="4071593" y="1029747"/>
                  </a:cubicBezTo>
                  <a:lnTo>
                    <a:pt x="4072772" y="1033418"/>
                  </a:lnTo>
                  <a:cubicBezTo>
                    <a:pt x="4064584" y="1034804"/>
                    <a:pt x="4056985" y="1036154"/>
                    <a:pt x="4049594" y="1037574"/>
                  </a:cubicBezTo>
                  <a:lnTo>
                    <a:pt x="4048796" y="1034526"/>
                  </a:lnTo>
                  <a:close/>
                  <a:moveTo>
                    <a:pt x="4039740" y="1021020"/>
                  </a:moveTo>
                  <a:cubicBezTo>
                    <a:pt x="4031898" y="1023098"/>
                    <a:pt x="4024611" y="1025141"/>
                    <a:pt x="4017533" y="1027185"/>
                  </a:cubicBezTo>
                  <a:cubicBezTo>
                    <a:pt x="4014896" y="1014821"/>
                    <a:pt x="4012259" y="1002354"/>
                    <a:pt x="4009656" y="989714"/>
                  </a:cubicBezTo>
                  <a:cubicBezTo>
                    <a:pt x="4016665" y="988363"/>
                    <a:pt x="4023744" y="987082"/>
                    <a:pt x="4030753" y="985905"/>
                  </a:cubicBezTo>
                  <a:cubicBezTo>
                    <a:pt x="4033737" y="997714"/>
                    <a:pt x="4036721" y="1009419"/>
                    <a:pt x="4039740" y="1020986"/>
                  </a:cubicBezTo>
                  <a:close/>
                  <a:moveTo>
                    <a:pt x="3944146" y="950996"/>
                  </a:moveTo>
                  <a:cubicBezTo>
                    <a:pt x="3937206" y="952174"/>
                    <a:pt x="3930232" y="953490"/>
                    <a:pt x="3923362" y="954875"/>
                  </a:cubicBezTo>
                  <a:lnTo>
                    <a:pt x="3919406" y="911725"/>
                  </a:lnTo>
                  <a:cubicBezTo>
                    <a:pt x="3925929" y="911032"/>
                    <a:pt x="3932522" y="910478"/>
                    <a:pt x="3939045" y="910028"/>
                  </a:cubicBezTo>
                  <a:lnTo>
                    <a:pt x="3944146" y="950996"/>
                  </a:lnTo>
                  <a:close/>
                  <a:moveTo>
                    <a:pt x="3909656" y="864765"/>
                  </a:moveTo>
                  <a:cubicBezTo>
                    <a:pt x="3911009" y="878998"/>
                    <a:pt x="3912328" y="893093"/>
                    <a:pt x="3913612" y="907084"/>
                  </a:cubicBezTo>
                  <a:cubicBezTo>
                    <a:pt x="3906950" y="907846"/>
                    <a:pt x="3900253" y="908712"/>
                    <a:pt x="3893695" y="909681"/>
                  </a:cubicBezTo>
                  <a:cubicBezTo>
                    <a:pt x="3892758" y="895032"/>
                    <a:pt x="3891821" y="880280"/>
                    <a:pt x="3890850" y="865388"/>
                  </a:cubicBezTo>
                  <a:cubicBezTo>
                    <a:pt x="3897095" y="865042"/>
                    <a:pt x="3903410" y="864834"/>
                    <a:pt x="3909621" y="864730"/>
                  </a:cubicBezTo>
                  <a:close/>
                  <a:moveTo>
                    <a:pt x="3864271" y="817632"/>
                  </a:moveTo>
                  <a:cubicBezTo>
                    <a:pt x="3870204" y="817632"/>
                    <a:pt x="3876242" y="817736"/>
                    <a:pt x="3882279" y="817978"/>
                  </a:cubicBezTo>
                  <a:cubicBezTo>
                    <a:pt x="3883320" y="832281"/>
                    <a:pt x="3884292" y="846549"/>
                    <a:pt x="3885228" y="860713"/>
                  </a:cubicBezTo>
                  <a:cubicBezTo>
                    <a:pt x="3878914" y="861129"/>
                    <a:pt x="3872529" y="861648"/>
                    <a:pt x="3866144" y="862272"/>
                  </a:cubicBezTo>
                  <a:cubicBezTo>
                    <a:pt x="3865555" y="847484"/>
                    <a:pt x="3864965" y="832593"/>
                    <a:pt x="3864271" y="817632"/>
                  </a:cubicBezTo>
                  <a:close/>
                  <a:moveTo>
                    <a:pt x="3859344" y="723124"/>
                  </a:moveTo>
                  <a:cubicBezTo>
                    <a:pt x="3864548" y="724197"/>
                    <a:pt x="3869788" y="725375"/>
                    <a:pt x="3874923" y="726656"/>
                  </a:cubicBezTo>
                  <a:cubicBezTo>
                    <a:pt x="3876138" y="739885"/>
                    <a:pt x="3877283" y="753080"/>
                    <a:pt x="3878358" y="766309"/>
                  </a:cubicBezTo>
                  <a:cubicBezTo>
                    <a:pt x="3872772" y="765547"/>
                    <a:pt x="3867186" y="764889"/>
                    <a:pt x="3861738" y="764369"/>
                  </a:cubicBezTo>
                  <a:cubicBezTo>
                    <a:pt x="3861009" y="750656"/>
                    <a:pt x="3860211" y="736872"/>
                    <a:pt x="3859344" y="723124"/>
                  </a:cubicBezTo>
                  <a:close/>
                  <a:moveTo>
                    <a:pt x="3835853" y="673775"/>
                  </a:moveTo>
                  <a:cubicBezTo>
                    <a:pt x="3840884" y="675056"/>
                    <a:pt x="3845916" y="676441"/>
                    <a:pt x="3850912" y="677965"/>
                  </a:cubicBezTo>
                  <a:cubicBezTo>
                    <a:pt x="3851884" y="691021"/>
                    <a:pt x="3852786" y="704111"/>
                    <a:pt x="3853618" y="717202"/>
                  </a:cubicBezTo>
                  <a:cubicBezTo>
                    <a:pt x="3848344" y="716232"/>
                    <a:pt x="3842966" y="715366"/>
                    <a:pt x="3837588" y="714605"/>
                  </a:cubicBezTo>
                  <a:cubicBezTo>
                    <a:pt x="3837067" y="700995"/>
                    <a:pt x="3836512" y="687350"/>
                    <a:pt x="3835853" y="673775"/>
                  </a:cubicBezTo>
                  <a:close/>
                  <a:moveTo>
                    <a:pt x="3685020" y="664320"/>
                  </a:moveTo>
                  <a:cubicBezTo>
                    <a:pt x="3627178" y="673636"/>
                    <a:pt x="3570446" y="698847"/>
                    <a:pt x="3516456" y="739297"/>
                  </a:cubicBezTo>
                  <a:cubicBezTo>
                    <a:pt x="3472944" y="771884"/>
                    <a:pt x="3432868" y="813546"/>
                    <a:pt x="3400460" y="859743"/>
                  </a:cubicBezTo>
                  <a:cubicBezTo>
                    <a:pt x="3384846" y="859155"/>
                    <a:pt x="3368954" y="858774"/>
                    <a:pt x="3353097" y="858670"/>
                  </a:cubicBezTo>
                  <a:cubicBezTo>
                    <a:pt x="3360522" y="845649"/>
                    <a:pt x="3366872" y="834878"/>
                    <a:pt x="3373013" y="825078"/>
                  </a:cubicBezTo>
                  <a:cubicBezTo>
                    <a:pt x="3429537" y="734448"/>
                    <a:pt x="3536997" y="631421"/>
                    <a:pt x="3669059" y="613967"/>
                  </a:cubicBezTo>
                  <a:cubicBezTo>
                    <a:pt x="3727421" y="606244"/>
                    <a:pt x="3779434" y="610642"/>
                    <a:pt x="3828011" y="627438"/>
                  </a:cubicBezTo>
                  <a:cubicBezTo>
                    <a:pt x="3828809" y="640252"/>
                    <a:pt x="3829538" y="653550"/>
                    <a:pt x="3830197" y="666987"/>
                  </a:cubicBezTo>
                  <a:cubicBezTo>
                    <a:pt x="3785055" y="656736"/>
                    <a:pt x="3737518" y="655870"/>
                    <a:pt x="3685055" y="664320"/>
                  </a:cubicBezTo>
                  <a:close/>
                  <a:moveTo>
                    <a:pt x="3283596" y="892851"/>
                  </a:moveTo>
                  <a:cubicBezTo>
                    <a:pt x="3271521" y="893405"/>
                    <a:pt x="3259516" y="894063"/>
                    <a:pt x="3247822" y="894755"/>
                  </a:cubicBezTo>
                  <a:cubicBezTo>
                    <a:pt x="3251709" y="884989"/>
                    <a:pt x="3255664" y="875224"/>
                    <a:pt x="3259689" y="865458"/>
                  </a:cubicBezTo>
                  <a:cubicBezTo>
                    <a:pt x="3271729" y="864904"/>
                    <a:pt x="3283908" y="864488"/>
                    <a:pt x="3296886" y="864176"/>
                  </a:cubicBezTo>
                  <a:cubicBezTo>
                    <a:pt x="3292479" y="873423"/>
                    <a:pt x="3288038" y="883050"/>
                    <a:pt x="3283596" y="892885"/>
                  </a:cubicBezTo>
                  <a:close/>
                  <a:moveTo>
                    <a:pt x="3178773" y="967792"/>
                  </a:moveTo>
                  <a:lnTo>
                    <a:pt x="3150390" y="970355"/>
                  </a:lnTo>
                  <a:cubicBezTo>
                    <a:pt x="3153825" y="960485"/>
                    <a:pt x="3157191" y="950546"/>
                    <a:pt x="3160556" y="940572"/>
                  </a:cubicBezTo>
                  <a:cubicBezTo>
                    <a:pt x="3170168" y="939707"/>
                    <a:pt x="3179814" y="938841"/>
                    <a:pt x="3189495" y="938010"/>
                  </a:cubicBezTo>
                  <a:cubicBezTo>
                    <a:pt x="3185921" y="947983"/>
                    <a:pt x="3182381" y="957923"/>
                    <a:pt x="3178773" y="967792"/>
                  </a:cubicBezTo>
                  <a:close/>
                  <a:moveTo>
                    <a:pt x="3132035" y="1005887"/>
                  </a:moveTo>
                  <a:cubicBezTo>
                    <a:pt x="3123082" y="1006649"/>
                    <a:pt x="3114165" y="1007410"/>
                    <a:pt x="3105247" y="1008138"/>
                  </a:cubicBezTo>
                  <a:cubicBezTo>
                    <a:pt x="3108682" y="998787"/>
                    <a:pt x="3112152" y="989056"/>
                    <a:pt x="3115796" y="978493"/>
                  </a:cubicBezTo>
                  <a:lnTo>
                    <a:pt x="3142756" y="976069"/>
                  </a:lnTo>
                  <a:cubicBezTo>
                    <a:pt x="3139009" y="986701"/>
                    <a:pt x="3135504" y="996502"/>
                    <a:pt x="3132035" y="1005921"/>
                  </a:cubicBezTo>
                  <a:close/>
                  <a:moveTo>
                    <a:pt x="3086025" y="1043323"/>
                  </a:moveTo>
                  <a:cubicBezTo>
                    <a:pt x="3077211" y="1043946"/>
                    <a:pt x="3068433" y="1044500"/>
                    <a:pt x="3059654" y="1045054"/>
                  </a:cubicBezTo>
                  <a:cubicBezTo>
                    <a:pt x="3063783" y="1035254"/>
                    <a:pt x="3067704" y="1025419"/>
                    <a:pt x="3071417" y="1015791"/>
                  </a:cubicBezTo>
                  <a:cubicBezTo>
                    <a:pt x="3080126" y="1015133"/>
                    <a:pt x="3088835" y="1014441"/>
                    <a:pt x="3097544" y="1013748"/>
                  </a:cubicBezTo>
                  <a:cubicBezTo>
                    <a:pt x="3093624" y="1024241"/>
                    <a:pt x="3089841" y="1033972"/>
                    <a:pt x="3086025" y="1043323"/>
                  </a:cubicBezTo>
                  <a:close/>
                  <a:moveTo>
                    <a:pt x="3107642" y="1080724"/>
                  </a:moveTo>
                  <a:cubicBezTo>
                    <a:pt x="3116490" y="1080101"/>
                    <a:pt x="3125615" y="1079374"/>
                    <a:pt x="3135400" y="1078543"/>
                  </a:cubicBezTo>
                  <a:cubicBezTo>
                    <a:pt x="3130959" y="1088759"/>
                    <a:pt x="3126413" y="1098871"/>
                    <a:pt x="3121833" y="1108637"/>
                  </a:cubicBezTo>
                  <a:cubicBezTo>
                    <a:pt x="3113159" y="1109330"/>
                    <a:pt x="3103964" y="1109953"/>
                    <a:pt x="3093901" y="1110542"/>
                  </a:cubicBezTo>
                  <a:cubicBezTo>
                    <a:pt x="3098585" y="1100880"/>
                    <a:pt x="3103200" y="1090871"/>
                    <a:pt x="3107676" y="1080724"/>
                  </a:cubicBezTo>
                  <a:close/>
                  <a:moveTo>
                    <a:pt x="3084914" y="1178869"/>
                  </a:moveTo>
                  <a:cubicBezTo>
                    <a:pt x="3075338" y="1179319"/>
                    <a:pt x="3065657" y="1179631"/>
                    <a:pt x="3056045" y="1179804"/>
                  </a:cubicBezTo>
                  <a:cubicBezTo>
                    <a:pt x="3061146" y="1171562"/>
                    <a:pt x="3065414" y="1164393"/>
                    <a:pt x="3069370" y="1157398"/>
                  </a:cubicBezTo>
                  <a:cubicBezTo>
                    <a:pt x="3070341" y="1155701"/>
                    <a:pt x="3071278" y="1154004"/>
                    <a:pt x="3072215" y="1152272"/>
                  </a:cubicBezTo>
                  <a:lnTo>
                    <a:pt x="3073186" y="1150506"/>
                  </a:lnTo>
                  <a:cubicBezTo>
                    <a:pt x="3082555" y="1150125"/>
                    <a:pt x="3092097" y="1149640"/>
                    <a:pt x="3101639" y="1149017"/>
                  </a:cubicBezTo>
                  <a:cubicBezTo>
                    <a:pt x="3096122" y="1159372"/>
                    <a:pt x="3090535" y="1169380"/>
                    <a:pt x="3084949" y="1178834"/>
                  </a:cubicBezTo>
                  <a:close/>
                  <a:moveTo>
                    <a:pt x="2880230" y="1171389"/>
                  </a:moveTo>
                  <a:cubicBezTo>
                    <a:pt x="2871069" y="1170419"/>
                    <a:pt x="2861978" y="1169415"/>
                    <a:pt x="2852922" y="1168341"/>
                  </a:cubicBezTo>
                  <a:cubicBezTo>
                    <a:pt x="2859168" y="1160861"/>
                    <a:pt x="2865240" y="1153277"/>
                    <a:pt x="2871034" y="1145658"/>
                  </a:cubicBezTo>
                  <a:cubicBezTo>
                    <a:pt x="2880195" y="1146350"/>
                    <a:pt x="2889355" y="1147008"/>
                    <a:pt x="2898550" y="1147597"/>
                  </a:cubicBezTo>
                  <a:cubicBezTo>
                    <a:pt x="2892617" y="1155701"/>
                    <a:pt x="2886440" y="1163666"/>
                    <a:pt x="2880230" y="1171354"/>
                  </a:cubicBezTo>
                  <a:close/>
                  <a:moveTo>
                    <a:pt x="2846746" y="1167579"/>
                  </a:moveTo>
                  <a:cubicBezTo>
                    <a:pt x="2837655" y="1166471"/>
                    <a:pt x="2828633" y="1165328"/>
                    <a:pt x="2819646" y="1164151"/>
                  </a:cubicBezTo>
                  <a:cubicBezTo>
                    <a:pt x="2825684" y="1157155"/>
                    <a:pt x="2831617" y="1150021"/>
                    <a:pt x="2837273" y="1142887"/>
                  </a:cubicBezTo>
                  <a:cubicBezTo>
                    <a:pt x="2846434" y="1143684"/>
                    <a:pt x="2855594" y="1144446"/>
                    <a:pt x="2864824" y="1145173"/>
                  </a:cubicBezTo>
                  <a:cubicBezTo>
                    <a:pt x="2858960" y="1152792"/>
                    <a:pt x="2852922" y="1160307"/>
                    <a:pt x="2846780" y="1167579"/>
                  </a:cubicBezTo>
                  <a:close/>
                  <a:moveTo>
                    <a:pt x="2390950" y="1184722"/>
                  </a:moveTo>
                  <a:cubicBezTo>
                    <a:pt x="2466870" y="1239508"/>
                    <a:pt x="2535919" y="1293706"/>
                    <a:pt x="2591436" y="1338068"/>
                  </a:cubicBezTo>
                  <a:lnTo>
                    <a:pt x="2590603" y="1338518"/>
                  </a:lnTo>
                  <a:cubicBezTo>
                    <a:pt x="2587793" y="1340111"/>
                    <a:pt x="2585017" y="1341704"/>
                    <a:pt x="2582172" y="1343263"/>
                  </a:cubicBezTo>
                  <a:cubicBezTo>
                    <a:pt x="2529326" y="1297480"/>
                    <a:pt x="2463504" y="1241482"/>
                    <a:pt x="2390915" y="1184722"/>
                  </a:cubicBezTo>
                  <a:close/>
                  <a:moveTo>
                    <a:pt x="2607710" y="1351089"/>
                  </a:moveTo>
                  <a:cubicBezTo>
                    <a:pt x="2604240" y="1352855"/>
                    <a:pt x="2600735" y="1354587"/>
                    <a:pt x="2597231" y="1356319"/>
                  </a:cubicBezTo>
                  <a:cubicBezTo>
                    <a:pt x="2593587" y="1353132"/>
                    <a:pt x="2589944" y="1349981"/>
                    <a:pt x="2586266" y="1346795"/>
                  </a:cubicBezTo>
                  <a:cubicBezTo>
                    <a:pt x="2588695" y="1345444"/>
                    <a:pt x="2591124" y="1344059"/>
                    <a:pt x="2593518" y="1342709"/>
                  </a:cubicBezTo>
                  <a:lnTo>
                    <a:pt x="2595669" y="1341496"/>
                  </a:lnTo>
                  <a:lnTo>
                    <a:pt x="2607675" y="1351124"/>
                  </a:lnTo>
                  <a:close/>
                  <a:moveTo>
                    <a:pt x="2577626" y="1365807"/>
                  </a:moveTo>
                  <a:cubicBezTo>
                    <a:pt x="2575406" y="1366812"/>
                    <a:pt x="2573185" y="1367816"/>
                    <a:pt x="2570964" y="1368820"/>
                  </a:cubicBezTo>
                  <a:lnTo>
                    <a:pt x="2568084" y="1370136"/>
                  </a:lnTo>
                  <a:lnTo>
                    <a:pt x="2557397" y="1362206"/>
                  </a:lnTo>
                  <a:cubicBezTo>
                    <a:pt x="2560590" y="1360544"/>
                    <a:pt x="2563782" y="1358881"/>
                    <a:pt x="2566939" y="1357219"/>
                  </a:cubicBezTo>
                  <a:lnTo>
                    <a:pt x="2577592" y="1365842"/>
                  </a:lnTo>
                  <a:close/>
                  <a:moveTo>
                    <a:pt x="2046189" y="1103893"/>
                  </a:moveTo>
                  <a:lnTo>
                    <a:pt x="2048825" y="1105209"/>
                  </a:lnTo>
                  <a:cubicBezTo>
                    <a:pt x="2032621" y="1106663"/>
                    <a:pt x="2015897" y="1108291"/>
                    <a:pt x="1998999" y="1110022"/>
                  </a:cubicBezTo>
                  <a:cubicBezTo>
                    <a:pt x="1995390" y="1108360"/>
                    <a:pt x="1991782" y="1106698"/>
                    <a:pt x="1988138" y="1105035"/>
                  </a:cubicBezTo>
                  <a:cubicBezTo>
                    <a:pt x="2006598" y="1103789"/>
                    <a:pt x="2024710" y="1102715"/>
                    <a:pt x="2042025" y="1101815"/>
                  </a:cubicBezTo>
                  <a:lnTo>
                    <a:pt x="2046189" y="1103858"/>
                  </a:lnTo>
                  <a:close/>
                  <a:moveTo>
                    <a:pt x="1733766" y="1077365"/>
                  </a:moveTo>
                  <a:cubicBezTo>
                    <a:pt x="1758367" y="1075114"/>
                    <a:pt x="1782725" y="1073279"/>
                    <a:pt x="1806320" y="1071928"/>
                  </a:cubicBezTo>
                  <a:cubicBezTo>
                    <a:pt x="1816139" y="1075253"/>
                    <a:pt x="1825994" y="1078716"/>
                    <a:pt x="1835709" y="1082214"/>
                  </a:cubicBezTo>
                  <a:cubicBezTo>
                    <a:pt x="1813155" y="1083841"/>
                    <a:pt x="1790289" y="1085815"/>
                    <a:pt x="1767562" y="1088135"/>
                  </a:cubicBezTo>
                  <a:cubicBezTo>
                    <a:pt x="1756805" y="1084638"/>
                    <a:pt x="1745702" y="1081105"/>
                    <a:pt x="1733766" y="1077400"/>
                  </a:cubicBezTo>
                  <a:close/>
                  <a:moveTo>
                    <a:pt x="1991469" y="1042388"/>
                  </a:moveTo>
                  <a:cubicBezTo>
                    <a:pt x="1965029" y="1038959"/>
                    <a:pt x="1936854" y="1036293"/>
                    <a:pt x="1907777" y="1034423"/>
                  </a:cubicBezTo>
                  <a:cubicBezTo>
                    <a:pt x="1897264" y="1030163"/>
                    <a:pt x="1886230" y="1025869"/>
                    <a:pt x="1874814" y="1021609"/>
                  </a:cubicBezTo>
                  <a:cubicBezTo>
                    <a:pt x="1907534" y="1023964"/>
                    <a:pt x="1939804" y="1027531"/>
                    <a:pt x="1970928" y="1032206"/>
                  </a:cubicBezTo>
                  <a:cubicBezTo>
                    <a:pt x="1978284" y="1035669"/>
                    <a:pt x="1985536" y="1039063"/>
                    <a:pt x="1992753" y="1042526"/>
                  </a:cubicBezTo>
                  <a:cubicBezTo>
                    <a:pt x="1992337" y="1042457"/>
                    <a:pt x="1991920" y="1042422"/>
                    <a:pt x="1991469" y="1042353"/>
                  </a:cubicBezTo>
                  <a:close/>
                  <a:moveTo>
                    <a:pt x="1858124" y="1015479"/>
                  </a:moveTo>
                  <a:cubicBezTo>
                    <a:pt x="1843516" y="1010250"/>
                    <a:pt x="1831164" y="1006060"/>
                    <a:pt x="1819366" y="1002250"/>
                  </a:cubicBezTo>
                  <a:cubicBezTo>
                    <a:pt x="1818048" y="1001835"/>
                    <a:pt x="1816694" y="1001385"/>
                    <a:pt x="1815341" y="1000969"/>
                  </a:cubicBezTo>
                  <a:cubicBezTo>
                    <a:pt x="1852954" y="1003047"/>
                    <a:pt x="1889942" y="1006718"/>
                    <a:pt x="1925578" y="1011878"/>
                  </a:cubicBezTo>
                  <a:cubicBezTo>
                    <a:pt x="1935883" y="1016207"/>
                    <a:pt x="1945911" y="1020570"/>
                    <a:pt x="1955383" y="1024899"/>
                  </a:cubicBezTo>
                  <a:cubicBezTo>
                    <a:pt x="1923947" y="1020605"/>
                    <a:pt x="1891296" y="1017453"/>
                    <a:pt x="1858124" y="1015514"/>
                  </a:cubicBezTo>
                  <a:close/>
                  <a:moveTo>
                    <a:pt x="1796049" y="995047"/>
                  </a:moveTo>
                  <a:cubicBezTo>
                    <a:pt x="1776687" y="989160"/>
                    <a:pt x="1757395" y="983723"/>
                    <a:pt x="1738450" y="978805"/>
                  </a:cubicBezTo>
                  <a:cubicBezTo>
                    <a:pt x="1781337" y="979948"/>
                    <a:pt x="1823114" y="982961"/>
                    <a:pt x="1862878" y="987775"/>
                  </a:cubicBezTo>
                  <a:cubicBezTo>
                    <a:pt x="1877625" y="992935"/>
                    <a:pt x="1892371" y="998476"/>
                    <a:pt x="1906945" y="1004259"/>
                  </a:cubicBezTo>
                  <a:cubicBezTo>
                    <a:pt x="1871101" y="999688"/>
                    <a:pt x="1833870" y="996606"/>
                    <a:pt x="1796049" y="995047"/>
                  </a:cubicBezTo>
                  <a:close/>
                  <a:moveTo>
                    <a:pt x="1833593" y="977939"/>
                  </a:moveTo>
                  <a:cubicBezTo>
                    <a:pt x="1835952" y="978701"/>
                    <a:pt x="1838381" y="979498"/>
                    <a:pt x="1840879" y="980294"/>
                  </a:cubicBezTo>
                  <a:cubicBezTo>
                    <a:pt x="1801288" y="976242"/>
                    <a:pt x="1759789" y="973957"/>
                    <a:pt x="1717284" y="973472"/>
                  </a:cubicBezTo>
                  <a:cubicBezTo>
                    <a:pt x="1693030" y="967585"/>
                    <a:pt x="1668082" y="962217"/>
                    <a:pt x="1642822" y="957438"/>
                  </a:cubicBezTo>
                  <a:cubicBezTo>
                    <a:pt x="1689283" y="956710"/>
                    <a:pt x="1734494" y="958026"/>
                    <a:pt x="1777416" y="961420"/>
                  </a:cubicBezTo>
                  <a:cubicBezTo>
                    <a:pt x="1796639" y="966615"/>
                    <a:pt x="1815549" y="972156"/>
                    <a:pt x="1833593" y="977939"/>
                  </a:cubicBezTo>
                  <a:close/>
                  <a:moveTo>
                    <a:pt x="878420" y="1079963"/>
                  </a:moveTo>
                  <a:cubicBezTo>
                    <a:pt x="870578" y="1081867"/>
                    <a:pt x="862736" y="1083737"/>
                    <a:pt x="854964" y="1085607"/>
                  </a:cubicBezTo>
                  <a:lnTo>
                    <a:pt x="851633" y="1085850"/>
                  </a:lnTo>
                  <a:cubicBezTo>
                    <a:pt x="849933" y="1085954"/>
                    <a:pt x="848233" y="1086092"/>
                    <a:pt x="846498" y="1086231"/>
                  </a:cubicBezTo>
                  <a:cubicBezTo>
                    <a:pt x="774429" y="1092118"/>
                    <a:pt x="704131" y="1104481"/>
                    <a:pt x="632444" y="1119338"/>
                  </a:cubicBezTo>
                  <a:cubicBezTo>
                    <a:pt x="633173" y="1119165"/>
                    <a:pt x="633902" y="1119026"/>
                    <a:pt x="634630" y="1118853"/>
                  </a:cubicBezTo>
                  <a:cubicBezTo>
                    <a:pt x="649342" y="1115840"/>
                    <a:pt x="663048" y="1112931"/>
                    <a:pt x="676546" y="1110022"/>
                  </a:cubicBezTo>
                  <a:cubicBezTo>
                    <a:pt x="753194" y="1094369"/>
                    <a:pt x="817976" y="1084742"/>
                    <a:pt x="878420" y="1079997"/>
                  </a:cubicBezTo>
                  <a:close/>
                  <a:moveTo>
                    <a:pt x="801737" y="1121070"/>
                  </a:moveTo>
                  <a:cubicBezTo>
                    <a:pt x="753784" y="1122524"/>
                    <a:pt x="706594" y="1127719"/>
                    <a:pt x="657601" y="1134991"/>
                  </a:cubicBezTo>
                  <a:cubicBezTo>
                    <a:pt x="711869" y="1126195"/>
                    <a:pt x="764055" y="1119719"/>
                    <a:pt x="817212" y="1117676"/>
                  </a:cubicBezTo>
                  <a:cubicBezTo>
                    <a:pt x="812008" y="1118819"/>
                    <a:pt x="806803" y="1119961"/>
                    <a:pt x="801737" y="1121070"/>
                  </a:cubicBezTo>
                  <a:close/>
                  <a:moveTo>
                    <a:pt x="1001738" y="1130974"/>
                  </a:moveTo>
                  <a:cubicBezTo>
                    <a:pt x="1016901" y="1133849"/>
                    <a:pt x="1032480" y="1137312"/>
                    <a:pt x="1048164" y="1141225"/>
                  </a:cubicBezTo>
                  <a:cubicBezTo>
                    <a:pt x="1040426" y="1142853"/>
                    <a:pt x="1032723" y="1144480"/>
                    <a:pt x="1024985" y="1146108"/>
                  </a:cubicBezTo>
                  <a:cubicBezTo>
                    <a:pt x="1010308" y="1142229"/>
                    <a:pt x="995249" y="1138732"/>
                    <a:pt x="980051" y="1135649"/>
                  </a:cubicBezTo>
                  <a:lnTo>
                    <a:pt x="1001738" y="1130940"/>
                  </a:lnTo>
                  <a:close/>
                  <a:moveTo>
                    <a:pt x="1100280" y="1155978"/>
                  </a:moveTo>
                  <a:lnTo>
                    <a:pt x="1075159" y="1161138"/>
                  </a:lnTo>
                  <a:cubicBezTo>
                    <a:pt x="1061696" y="1156670"/>
                    <a:pt x="1048407" y="1152619"/>
                    <a:pt x="1035534" y="1149017"/>
                  </a:cubicBezTo>
                  <a:cubicBezTo>
                    <a:pt x="1043375" y="1147355"/>
                    <a:pt x="1051252" y="1145692"/>
                    <a:pt x="1059128" y="1144065"/>
                  </a:cubicBezTo>
                  <a:cubicBezTo>
                    <a:pt x="1073042" y="1147736"/>
                    <a:pt x="1086852" y="1151753"/>
                    <a:pt x="1100280" y="1155978"/>
                  </a:cubicBezTo>
                  <a:close/>
                  <a:moveTo>
                    <a:pt x="1147088" y="1172081"/>
                  </a:moveTo>
                  <a:lnTo>
                    <a:pt x="1120614" y="1177484"/>
                  </a:lnTo>
                  <a:cubicBezTo>
                    <a:pt x="1108747" y="1172843"/>
                    <a:pt x="1096672" y="1168445"/>
                    <a:pt x="1084632" y="1164289"/>
                  </a:cubicBezTo>
                  <a:lnTo>
                    <a:pt x="1110031" y="1159060"/>
                  </a:lnTo>
                  <a:cubicBezTo>
                    <a:pt x="1122383" y="1163112"/>
                    <a:pt x="1134840" y="1167475"/>
                    <a:pt x="1147123" y="1172081"/>
                  </a:cubicBezTo>
                  <a:close/>
                  <a:moveTo>
                    <a:pt x="1269365" y="1198366"/>
                  </a:moveTo>
                  <a:lnTo>
                    <a:pt x="1238032" y="1204911"/>
                  </a:lnTo>
                  <a:cubicBezTo>
                    <a:pt x="1227796" y="1200202"/>
                    <a:pt x="1217213" y="1195457"/>
                    <a:pt x="1206526" y="1190817"/>
                  </a:cubicBezTo>
                  <a:lnTo>
                    <a:pt x="1236853" y="1184583"/>
                  </a:lnTo>
                  <a:cubicBezTo>
                    <a:pt x="1247297" y="1188877"/>
                    <a:pt x="1258227" y="1193518"/>
                    <a:pt x="1269365" y="1198366"/>
                  </a:cubicBezTo>
                  <a:close/>
                  <a:moveTo>
                    <a:pt x="1345215" y="1232859"/>
                  </a:moveTo>
                  <a:cubicBezTo>
                    <a:pt x="1333938" y="1235387"/>
                    <a:pt x="1322592" y="1237880"/>
                    <a:pt x="1311246" y="1240374"/>
                  </a:cubicBezTo>
                  <a:cubicBezTo>
                    <a:pt x="1301773" y="1235629"/>
                    <a:pt x="1292266" y="1230919"/>
                    <a:pt x="1282724" y="1226244"/>
                  </a:cubicBezTo>
                  <a:cubicBezTo>
                    <a:pt x="1293758" y="1223889"/>
                    <a:pt x="1304757" y="1221534"/>
                    <a:pt x="1315756" y="1219179"/>
                  </a:cubicBezTo>
                  <a:cubicBezTo>
                    <a:pt x="1325611" y="1223716"/>
                    <a:pt x="1335430" y="1228287"/>
                    <a:pt x="1345215" y="1232859"/>
                  </a:cubicBezTo>
                  <a:close/>
                  <a:moveTo>
                    <a:pt x="1381128" y="1249828"/>
                  </a:moveTo>
                  <a:cubicBezTo>
                    <a:pt x="1369400" y="1252529"/>
                    <a:pt x="1357637" y="1255230"/>
                    <a:pt x="1345874" y="1257932"/>
                  </a:cubicBezTo>
                  <a:cubicBezTo>
                    <a:pt x="1336714" y="1253256"/>
                    <a:pt x="1327554" y="1248581"/>
                    <a:pt x="1318324" y="1243941"/>
                  </a:cubicBezTo>
                  <a:cubicBezTo>
                    <a:pt x="1329774" y="1241413"/>
                    <a:pt x="1341190" y="1238885"/>
                    <a:pt x="1352606" y="1236322"/>
                  </a:cubicBezTo>
                  <a:cubicBezTo>
                    <a:pt x="1362148" y="1240824"/>
                    <a:pt x="1371655" y="1245326"/>
                    <a:pt x="1381093" y="1249828"/>
                  </a:cubicBezTo>
                  <a:close/>
                  <a:moveTo>
                    <a:pt x="1390427" y="1254261"/>
                  </a:moveTo>
                  <a:cubicBezTo>
                    <a:pt x="1398824" y="1258243"/>
                    <a:pt x="1407256" y="1262261"/>
                    <a:pt x="1415722" y="1266278"/>
                  </a:cubicBezTo>
                  <a:cubicBezTo>
                    <a:pt x="1403612" y="1269221"/>
                    <a:pt x="1391503" y="1272165"/>
                    <a:pt x="1379358" y="1275109"/>
                  </a:cubicBezTo>
                  <a:lnTo>
                    <a:pt x="1352814" y="1261533"/>
                  </a:lnTo>
                  <a:cubicBezTo>
                    <a:pt x="1364716" y="1258797"/>
                    <a:pt x="1376582" y="1256062"/>
                    <a:pt x="1388414" y="1253326"/>
                  </a:cubicBezTo>
                  <a:lnTo>
                    <a:pt x="1390427" y="1254295"/>
                  </a:lnTo>
                  <a:close/>
                  <a:moveTo>
                    <a:pt x="1449379" y="1282035"/>
                  </a:moveTo>
                  <a:cubicBezTo>
                    <a:pt x="1436922" y="1285256"/>
                    <a:pt x="1424466" y="1288476"/>
                    <a:pt x="1411974" y="1291662"/>
                  </a:cubicBezTo>
                  <a:cubicBezTo>
                    <a:pt x="1403369" y="1287299"/>
                    <a:pt x="1394799" y="1282935"/>
                    <a:pt x="1386228" y="1278572"/>
                  </a:cubicBezTo>
                  <a:cubicBezTo>
                    <a:pt x="1398477" y="1275594"/>
                    <a:pt x="1410725" y="1272650"/>
                    <a:pt x="1422939" y="1269637"/>
                  </a:cubicBezTo>
                  <a:cubicBezTo>
                    <a:pt x="1431718" y="1273793"/>
                    <a:pt x="1440496" y="1277914"/>
                    <a:pt x="1449345" y="1282035"/>
                  </a:cubicBezTo>
                  <a:close/>
                  <a:moveTo>
                    <a:pt x="1430781" y="1267732"/>
                  </a:moveTo>
                  <a:cubicBezTo>
                    <a:pt x="1443932" y="1264512"/>
                    <a:pt x="1457048" y="1261256"/>
                    <a:pt x="1470163" y="1258001"/>
                  </a:cubicBezTo>
                  <a:cubicBezTo>
                    <a:pt x="1479046" y="1261880"/>
                    <a:pt x="1487964" y="1265724"/>
                    <a:pt x="1496950" y="1269568"/>
                  </a:cubicBezTo>
                  <a:cubicBezTo>
                    <a:pt x="1483696" y="1273065"/>
                    <a:pt x="1470441" y="1276529"/>
                    <a:pt x="1457117" y="1279992"/>
                  </a:cubicBezTo>
                  <a:cubicBezTo>
                    <a:pt x="1448304" y="1275905"/>
                    <a:pt x="1439525" y="1271819"/>
                    <a:pt x="1430816" y="1267698"/>
                  </a:cubicBezTo>
                  <a:close/>
                  <a:moveTo>
                    <a:pt x="1563259" y="1257135"/>
                  </a:moveTo>
                  <a:cubicBezTo>
                    <a:pt x="1578318" y="1253118"/>
                    <a:pt x="1593307" y="1249066"/>
                    <a:pt x="1608262" y="1245049"/>
                  </a:cubicBezTo>
                  <a:cubicBezTo>
                    <a:pt x="1616555" y="1248096"/>
                    <a:pt x="1624883" y="1251075"/>
                    <a:pt x="1633245" y="1254053"/>
                  </a:cubicBezTo>
                  <a:cubicBezTo>
                    <a:pt x="1618429" y="1258347"/>
                    <a:pt x="1603613" y="1262642"/>
                    <a:pt x="1588727" y="1266901"/>
                  </a:cubicBezTo>
                  <a:cubicBezTo>
                    <a:pt x="1580191" y="1263680"/>
                    <a:pt x="1571725" y="1260425"/>
                    <a:pt x="1563259" y="1257101"/>
                  </a:cubicBezTo>
                  <a:close/>
                  <a:moveTo>
                    <a:pt x="1649657" y="1254538"/>
                  </a:moveTo>
                  <a:lnTo>
                    <a:pt x="1695702" y="1241136"/>
                  </a:lnTo>
                  <a:cubicBezTo>
                    <a:pt x="1702954" y="1243560"/>
                    <a:pt x="1710275" y="1245984"/>
                    <a:pt x="1717562" y="1248443"/>
                  </a:cubicBezTo>
                  <a:cubicBezTo>
                    <a:pt x="1702676" y="1253153"/>
                    <a:pt x="1687756" y="1257862"/>
                    <a:pt x="1672801" y="1262538"/>
                  </a:cubicBezTo>
                  <a:cubicBezTo>
                    <a:pt x="1665063" y="1259906"/>
                    <a:pt x="1657326" y="1257239"/>
                    <a:pt x="1649623" y="1254538"/>
                  </a:cubicBezTo>
                  <a:close/>
                  <a:moveTo>
                    <a:pt x="1733939" y="1248547"/>
                  </a:moveTo>
                  <a:lnTo>
                    <a:pt x="1778422" y="1234486"/>
                  </a:lnTo>
                  <a:cubicBezTo>
                    <a:pt x="1784182" y="1236426"/>
                    <a:pt x="1789977" y="1238400"/>
                    <a:pt x="1795737" y="1240374"/>
                  </a:cubicBezTo>
                  <a:cubicBezTo>
                    <a:pt x="1781615" y="1245257"/>
                    <a:pt x="1767492" y="1250105"/>
                    <a:pt x="1753336" y="1254988"/>
                  </a:cubicBezTo>
                  <a:lnTo>
                    <a:pt x="1733939" y="1248581"/>
                  </a:lnTo>
                  <a:close/>
                  <a:moveTo>
                    <a:pt x="2462047" y="1417754"/>
                  </a:moveTo>
                  <a:lnTo>
                    <a:pt x="2465239" y="1416646"/>
                  </a:lnTo>
                  <a:cubicBezTo>
                    <a:pt x="2467494" y="1417373"/>
                    <a:pt x="2469715" y="1418066"/>
                    <a:pt x="2471970" y="1418793"/>
                  </a:cubicBezTo>
                  <a:cubicBezTo>
                    <a:pt x="2469958" y="1419347"/>
                    <a:pt x="2467980" y="1419901"/>
                    <a:pt x="2465968" y="1420455"/>
                  </a:cubicBezTo>
                  <a:cubicBezTo>
                    <a:pt x="2463747" y="1419867"/>
                    <a:pt x="2461526" y="1419313"/>
                    <a:pt x="2459340" y="1418724"/>
                  </a:cubicBezTo>
                  <a:cubicBezTo>
                    <a:pt x="2460242" y="1418412"/>
                    <a:pt x="2461179" y="1418066"/>
                    <a:pt x="2462081" y="1417754"/>
                  </a:cubicBezTo>
                  <a:close/>
                  <a:moveTo>
                    <a:pt x="2480610" y="1421529"/>
                  </a:moveTo>
                  <a:lnTo>
                    <a:pt x="2484392" y="1422741"/>
                  </a:lnTo>
                  <a:cubicBezTo>
                    <a:pt x="2485017" y="1422949"/>
                    <a:pt x="2485607" y="1423122"/>
                    <a:pt x="2486231" y="1423330"/>
                  </a:cubicBezTo>
                  <a:cubicBezTo>
                    <a:pt x="2484566" y="1423711"/>
                    <a:pt x="2482866" y="1424057"/>
                    <a:pt x="2481200" y="1424438"/>
                  </a:cubicBezTo>
                  <a:lnTo>
                    <a:pt x="2478910" y="1423849"/>
                  </a:lnTo>
                  <a:cubicBezTo>
                    <a:pt x="2477800" y="1423572"/>
                    <a:pt x="2476689" y="1423260"/>
                    <a:pt x="2475579" y="1422983"/>
                  </a:cubicBezTo>
                  <a:cubicBezTo>
                    <a:pt x="2477279" y="1422499"/>
                    <a:pt x="2478945" y="1422014"/>
                    <a:pt x="2480645" y="1421529"/>
                  </a:cubicBezTo>
                  <a:close/>
                  <a:moveTo>
                    <a:pt x="2532831" y="1417235"/>
                  </a:moveTo>
                  <a:cubicBezTo>
                    <a:pt x="2535017" y="1416646"/>
                    <a:pt x="2537203" y="1416092"/>
                    <a:pt x="2539389" y="1415503"/>
                  </a:cubicBezTo>
                  <a:lnTo>
                    <a:pt x="2546676" y="1419105"/>
                  </a:lnTo>
                  <a:cubicBezTo>
                    <a:pt x="2544524" y="1419555"/>
                    <a:pt x="2542338" y="1419971"/>
                    <a:pt x="2540187" y="1420421"/>
                  </a:cubicBezTo>
                  <a:cubicBezTo>
                    <a:pt x="2537758" y="1419382"/>
                    <a:pt x="2535294" y="1418308"/>
                    <a:pt x="2532866" y="1417269"/>
                  </a:cubicBezTo>
                  <a:close/>
                  <a:moveTo>
                    <a:pt x="2589632" y="1414464"/>
                  </a:moveTo>
                  <a:cubicBezTo>
                    <a:pt x="2592095" y="1413841"/>
                    <a:pt x="2594559" y="1413217"/>
                    <a:pt x="2596988" y="1412559"/>
                  </a:cubicBezTo>
                  <a:cubicBezTo>
                    <a:pt x="2599764" y="1414464"/>
                    <a:pt x="2602574" y="1416334"/>
                    <a:pt x="2605385" y="1418239"/>
                  </a:cubicBezTo>
                  <a:cubicBezTo>
                    <a:pt x="2602956" y="1418724"/>
                    <a:pt x="2600562" y="1419174"/>
                    <a:pt x="2598133" y="1419624"/>
                  </a:cubicBezTo>
                  <a:cubicBezTo>
                    <a:pt x="2595288" y="1417893"/>
                    <a:pt x="2592443" y="1416161"/>
                    <a:pt x="2589632" y="1414430"/>
                  </a:cubicBezTo>
                  <a:close/>
                  <a:moveTo>
                    <a:pt x="2603546" y="1410828"/>
                  </a:moveTo>
                  <a:cubicBezTo>
                    <a:pt x="2606114" y="1410135"/>
                    <a:pt x="2608681" y="1409443"/>
                    <a:pt x="2611284" y="1408715"/>
                  </a:cubicBezTo>
                  <a:cubicBezTo>
                    <a:pt x="2614198" y="1410863"/>
                    <a:pt x="2617113" y="1413044"/>
                    <a:pt x="2620062" y="1415191"/>
                  </a:cubicBezTo>
                  <a:cubicBezTo>
                    <a:pt x="2617529" y="1415746"/>
                    <a:pt x="2614996" y="1416265"/>
                    <a:pt x="2612429" y="1416819"/>
                  </a:cubicBezTo>
                  <a:cubicBezTo>
                    <a:pt x="2609445" y="1414811"/>
                    <a:pt x="2606495" y="1412837"/>
                    <a:pt x="2603546" y="1410828"/>
                  </a:cubicBezTo>
                  <a:close/>
                  <a:moveTo>
                    <a:pt x="2645843" y="1414291"/>
                  </a:moveTo>
                  <a:cubicBezTo>
                    <a:pt x="2648411" y="1413633"/>
                    <a:pt x="2651013" y="1412975"/>
                    <a:pt x="2653581" y="1412282"/>
                  </a:cubicBezTo>
                  <a:cubicBezTo>
                    <a:pt x="2656530" y="1414811"/>
                    <a:pt x="2659549" y="1417373"/>
                    <a:pt x="2662568" y="1419971"/>
                  </a:cubicBezTo>
                  <a:cubicBezTo>
                    <a:pt x="2660035" y="1420490"/>
                    <a:pt x="2657536" y="1420975"/>
                    <a:pt x="2655003" y="1421460"/>
                  </a:cubicBezTo>
                  <a:cubicBezTo>
                    <a:pt x="2651950" y="1419070"/>
                    <a:pt x="2648896" y="1416681"/>
                    <a:pt x="2645843" y="1414256"/>
                  </a:cubicBezTo>
                  <a:close/>
                  <a:moveTo>
                    <a:pt x="2699070" y="1416577"/>
                  </a:moveTo>
                  <a:cubicBezTo>
                    <a:pt x="2706218" y="1414672"/>
                    <a:pt x="2713296" y="1412663"/>
                    <a:pt x="2720167" y="1410551"/>
                  </a:cubicBezTo>
                  <a:cubicBezTo>
                    <a:pt x="2724782" y="1413598"/>
                    <a:pt x="2729431" y="1416611"/>
                    <a:pt x="2734150" y="1419624"/>
                  </a:cubicBezTo>
                  <a:cubicBezTo>
                    <a:pt x="2726274" y="1421667"/>
                    <a:pt x="2718432" y="1423538"/>
                    <a:pt x="2710729" y="1425165"/>
                  </a:cubicBezTo>
                  <a:cubicBezTo>
                    <a:pt x="2706842" y="1422325"/>
                    <a:pt x="2702956" y="1419451"/>
                    <a:pt x="2699070" y="1416577"/>
                  </a:cubicBezTo>
                  <a:close/>
                  <a:moveTo>
                    <a:pt x="2746780" y="1421425"/>
                  </a:moveTo>
                  <a:cubicBezTo>
                    <a:pt x="2755559" y="1418932"/>
                    <a:pt x="2764268" y="1416230"/>
                    <a:pt x="2772630" y="1413356"/>
                  </a:cubicBezTo>
                  <a:cubicBezTo>
                    <a:pt x="2778911" y="1416750"/>
                    <a:pt x="2784671" y="1419797"/>
                    <a:pt x="2790083" y="1422568"/>
                  </a:cubicBezTo>
                  <a:cubicBezTo>
                    <a:pt x="2780889" y="1425373"/>
                    <a:pt x="2771451" y="1427936"/>
                    <a:pt x="2761319" y="1430325"/>
                  </a:cubicBezTo>
                  <a:cubicBezTo>
                    <a:pt x="2756461" y="1427382"/>
                    <a:pt x="2751603" y="1424438"/>
                    <a:pt x="2746780" y="1421425"/>
                  </a:cubicBezTo>
                  <a:close/>
                  <a:moveTo>
                    <a:pt x="2803095" y="1423641"/>
                  </a:moveTo>
                  <a:cubicBezTo>
                    <a:pt x="2813887" y="1420040"/>
                    <a:pt x="2824365" y="1416092"/>
                    <a:pt x="2834289" y="1411901"/>
                  </a:cubicBezTo>
                  <a:cubicBezTo>
                    <a:pt x="2841888" y="1415018"/>
                    <a:pt x="2849348" y="1417927"/>
                    <a:pt x="2856600" y="1420629"/>
                  </a:cubicBezTo>
                  <a:cubicBezTo>
                    <a:pt x="2845392" y="1425200"/>
                    <a:pt x="2833907" y="1429356"/>
                    <a:pt x="2822387" y="1432923"/>
                  </a:cubicBezTo>
                  <a:cubicBezTo>
                    <a:pt x="2816107" y="1430014"/>
                    <a:pt x="2809653" y="1426897"/>
                    <a:pt x="2803130" y="1423641"/>
                  </a:cubicBezTo>
                  <a:close/>
                  <a:moveTo>
                    <a:pt x="2913574" y="1425269"/>
                  </a:moveTo>
                  <a:cubicBezTo>
                    <a:pt x="2921555" y="1421321"/>
                    <a:pt x="2929848" y="1416923"/>
                    <a:pt x="2938835" y="1411867"/>
                  </a:cubicBezTo>
                  <a:cubicBezTo>
                    <a:pt x="2948863" y="1413979"/>
                    <a:pt x="2958925" y="1415815"/>
                    <a:pt x="2968849" y="1417373"/>
                  </a:cubicBezTo>
                  <a:cubicBezTo>
                    <a:pt x="2956219" y="1424611"/>
                    <a:pt x="2943797" y="1431052"/>
                    <a:pt x="2931132" y="1436974"/>
                  </a:cubicBezTo>
                  <a:cubicBezTo>
                    <a:pt x="2930681" y="1437182"/>
                    <a:pt x="2930230" y="1437390"/>
                    <a:pt x="2929778" y="1437598"/>
                  </a:cubicBezTo>
                  <a:lnTo>
                    <a:pt x="2929189" y="1437875"/>
                  </a:lnTo>
                  <a:cubicBezTo>
                    <a:pt x="2920306" y="1435693"/>
                    <a:pt x="2911284" y="1433234"/>
                    <a:pt x="2902332" y="1430602"/>
                  </a:cubicBezTo>
                  <a:cubicBezTo>
                    <a:pt x="2906496" y="1428732"/>
                    <a:pt x="2910139" y="1427001"/>
                    <a:pt x="2913609" y="1425269"/>
                  </a:cubicBezTo>
                  <a:close/>
                  <a:moveTo>
                    <a:pt x="2937065" y="1439780"/>
                  </a:moveTo>
                  <a:cubicBezTo>
                    <a:pt x="2950597" y="1433304"/>
                    <a:pt x="2963991" y="1426204"/>
                    <a:pt x="2976899" y="1418585"/>
                  </a:cubicBezTo>
                  <a:cubicBezTo>
                    <a:pt x="2987933" y="1420144"/>
                    <a:pt x="2999036" y="1421356"/>
                    <a:pt x="3010001" y="1422222"/>
                  </a:cubicBezTo>
                  <a:cubicBezTo>
                    <a:pt x="2996156" y="1430741"/>
                    <a:pt x="2981652" y="1438671"/>
                    <a:pt x="2966871" y="1445805"/>
                  </a:cubicBezTo>
                  <a:cubicBezTo>
                    <a:pt x="2957155" y="1444143"/>
                    <a:pt x="2947371" y="1442169"/>
                    <a:pt x="2937065" y="1439780"/>
                  </a:cubicBezTo>
                  <a:close/>
                  <a:moveTo>
                    <a:pt x="3112499" y="1385963"/>
                  </a:moveTo>
                  <a:cubicBezTo>
                    <a:pt x="3122458" y="1384820"/>
                    <a:pt x="3132416" y="1383365"/>
                    <a:pt x="3142028" y="1381703"/>
                  </a:cubicBezTo>
                  <a:cubicBezTo>
                    <a:pt x="3145914" y="1381045"/>
                    <a:pt x="3149939" y="1380318"/>
                    <a:pt x="3154380" y="1379452"/>
                  </a:cubicBezTo>
                  <a:cubicBezTo>
                    <a:pt x="3141368" y="1391989"/>
                    <a:pt x="3128009" y="1403729"/>
                    <a:pt x="3114546" y="1414395"/>
                  </a:cubicBezTo>
                  <a:cubicBezTo>
                    <a:pt x="3100598" y="1416265"/>
                    <a:pt x="3086476" y="1417546"/>
                    <a:pt x="3072492" y="1418239"/>
                  </a:cubicBezTo>
                  <a:cubicBezTo>
                    <a:pt x="3086094" y="1408369"/>
                    <a:pt x="3099522" y="1397530"/>
                    <a:pt x="3112465" y="1385997"/>
                  </a:cubicBezTo>
                  <a:close/>
                  <a:moveTo>
                    <a:pt x="3163991" y="1377547"/>
                  </a:moveTo>
                  <a:cubicBezTo>
                    <a:pt x="3179016" y="1374465"/>
                    <a:pt x="3194352" y="1370760"/>
                    <a:pt x="3209689" y="1366535"/>
                  </a:cubicBezTo>
                  <a:cubicBezTo>
                    <a:pt x="3197267" y="1379695"/>
                    <a:pt x="3184602" y="1392127"/>
                    <a:pt x="3171972" y="1403521"/>
                  </a:cubicBezTo>
                  <a:cubicBezTo>
                    <a:pt x="3160001" y="1406395"/>
                    <a:pt x="3147926" y="1408923"/>
                    <a:pt x="3136129" y="1411036"/>
                  </a:cubicBezTo>
                  <a:lnTo>
                    <a:pt x="3136129" y="1411036"/>
                  </a:lnTo>
                  <a:cubicBezTo>
                    <a:pt x="3132451" y="1411694"/>
                    <a:pt x="3128669" y="1412352"/>
                    <a:pt x="3124644" y="1412940"/>
                  </a:cubicBezTo>
                  <a:cubicBezTo>
                    <a:pt x="3138141" y="1401928"/>
                    <a:pt x="3151361" y="1390049"/>
                    <a:pt x="3163991" y="1377513"/>
                  </a:cubicBezTo>
                  <a:close/>
                  <a:moveTo>
                    <a:pt x="3255768" y="1321411"/>
                  </a:moveTo>
                  <a:cubicBezTo>
                    <a:pt x="3272423" y="1316250"/>
                    <a:pt x="3289113" y="1310606"/>
                    <a:pt x="3306636" y="1304164"/>
                  </a:cubicBezTo>
                  <a:cubicBezTo>
                    <a:pt x="3296816" y="1316458"/>
                    <a:pt x="3287066" y="1328233"/>
                    <a:pt x="3277593" y="1339245"/>
                  </a:cubicBezTo>
                  <a:cubicBezTo>
                    <a:pt x="3260175" y="1345721"/>
                    <a:pt x="3242756" y="1351574"/>
                    <a:pt x="3225754" y="1356665"/>
                  </a:cubicBezTo>
                  <a:cubicBezTo>
                    <a:pt x="3235852" y="1345410"/>
                    <a:pt x="3245914" y="1333566"/>
                    <a:pt x="3255768" y="1321376"/>
                  </a:cubicBezTo>
                  <a:close/>
                  <a:moveTo>
                    <a:pt x="3286754" y="1281031"/>
                  </a:moveTo>
                  <a:cubicBezTo>
                    <a:pt x="3303340" y="1275871"/>
                    <a:pt x="3320446" y="1270122"/>
                    <a:pt x="3337725" y="1263957"/>
                  </a:cubicBezTo>
                  <a:cubicBezTo>
                    <a:pt x="3328843" y="1275767"/>
                    <a:pt x="3320585" y="1286468"/>
                    <a:pt x="3312639" y="1296580"/>
                  </a:cubicBezTo>
                  <a:cubicBezTo>
                    <a:pt x="3294734" y="1303298"/>
                    <a:pt x="3277906" y="1309151"/>
                    <a:pt x="3261320" y="1314415"/>
                  </a:cubicBezTo>
                  <a:cubicBezTo>
                    <a:pt x="3269613" y="1303956"/>
                    <a:pt x="3277975" y="1292978"/>
                    <a:pt x="3286719" y="1281031"/>
                  </a:cubicBezTo>
                  <a:close/>
                  <a:moveTo>
                    <a:pt x="3476449" y="1163181"/>
                  </a:moveTo>
                  <a:cubicBezTo>
                    <a:pt x="3505561" y="1153900"/>
                    <a:pt x="3536407" y="1144134"/>
                    <a:pt x="3567081" y="1135199"/>
                  </a:cubicBezTo>
                  <a:cubicBezTo>
                    <a:pt x="3559135" y="1142264"/>
                    <a:pt x="3551258" y="1149536"/>
                    <a:pt x="3543625" y="1156844"/>
                  </a:cubicBezTo>
                  <a:cubicBezTo>
                    <a:pt x="3520307" y="1165051"/>
                    <a:pt x="3496296" y="1173847"/>
                    <a:pt x="3473083" y="1182367"/>
                  </a:cubicBezTo>
                  <a:cubicBezTo>
                    <a:pt x="3466942" y="1184618"/>
                    <a:pt x="3460765" y="1186869"/>
                    <a:pt x="3454554" y="1189154"/>
                  </a:cubicBezTo>
                  <a:cubicBezTo>
                    <a:pt x="3462223" y="1179943"/>
                    <a:pt x="3469440" y="1171389"/>
                    <a:pt x="3476484" y="1163181"/>
                  </a:cubicBezTo>
                  <a:close/>
                  <a:moveTo>
                    <a:pt x="3844597" y="1073764"/>
                  </a:moveTo>
                  <a:lnTo>
                    <a:pt x="3844528" y="1071166"/>
                  </a:lnTo>
                  <a:cubicBezTo>
                    <a:pt x="3853202" y="1071443"/>
                    <a:pt x="3861321" y="1071790"/>
                    <a:pt x="3869198" y="1072205"/>
                  </a:cubicBezTo>
                  <a:lnTo>
                    <a:pt x="3869267" y="1073729"/>
                  </a:lnTo>
                  <a:cubicBezTo>
                    <a:pt x="3860628" y="1073660"/>
                    <a:pt x="3852508" y="1073694"/>
                    <a:pt x="3844562" y="1073798"/>
                  </a:cubicBezTo>
                  <a:close/>
                  <a:moveTo>
                    <a:pt x="3885228" y="1073971"/>
                  </a:moveTo>
                  <a:cubicBezTo>
                    <a:pt x="3881689" y="1073867"/>
                    <a:pt x="3878185" y="1073798"/>
                    <a:pt x="3874646" y="1073764"/>
                  </a:cubicBezTo>
                  <a:lnTo>
                    <a:pt x="3874576" y="1072517"/>
                  </a:lnTo>
                  <a:cubicBezTo>
                    <a:pt x="3879538" y="1072794"/>
                    <a:pt x="3884569" y="1073140"/>
                    <a:pt x="3889809" y="1073486"/>
                  </a:cubicBezTo>
                  <a:cubicBezTo>
                    <a:pt x="3889358" y="1073660"/>
                    <a:pt x="3888941" y="1073867"/>
                    <a:pt x="3888490" y="1074075"/>
                  </a:cubicBezTo>
                  <a:lnTo>
                    <a:pt x="3885194" y="1074006"/>
                  </a:lnTo>
                  <a:close/>
                  <a:moveTo>
                    <a:pt x="4284397" y="1269014"/>
                  </a:moveTo>
                  <a:cubicBezTo>
                    <a:pt x="4274820" y="1258001"/>
                    <a:pt x="4266042" y="1246400"/>
                    <a:pt x="4256743" y="1234105"/>
                  </a:cubicBezTo>
                  <a:cubicBezTo>
                    <a:pt x="4252024" y="1227837"/>
                    <a:pt x="4247131" y="1221361"/>
                    <a:pt x="4242134" y="1214989"/>
                  </a:cubicBezTo>
                  <a:cubicBezTo>
                    <a:pt x="4233217" y="1203595"/>
                    <a:pt x="4224404" y="1191232"/>
                    <a:pt x="4215382" y="1177345"/>
                  </a:cubicBezTo>
                  <a:cubicBezTo>
                    <a:pt x="4250844" y="1202937"/>
                    <a:pt x="4285021" y="1228461"/>
                    <a:pt x="4313925" y="1250105"/>
                  </a:cubicBezTo>
                  <a:lnTo>
                    <a:pt x="4314966" y="1251283"/>
                  </a:lnTo>
                  <a:cubicBezTo>
                    <a:pt x="4315625" y="1252010"/>
                    <a:pt x="4316250" y="1252737"/>
                    <a:pt x="4316909" y="1253464"/>
                  </a:cubicBezTo>
                  <a:cubicBezTo>
                    <a:pt x="4351677" y="1291281"/>
                    <a:pt x="4391892" y="1321030"/>
                    <a:pt x="4436479" y="1341912"/>
                  </a:cubicBezTo>
                  <a:cubicBezTo>
                    <a:pt x="4458860" y="1358431"/>
                    <a:pt x="4478846" y="1372976"/>
                    <a:pt x="4497583" y="1386344"/>
                  </a:cubicBezTo>
                  <a:lnTo>
                    <a:pt x="4497583" y="1386413"/>
                  </a:lnTo>
                  <a:cubicBezTo>
                    <a:pt x="4497236" y="1387036"/>
                    <a:pt x="4496924" y="1387694"/>
                    <a:pt x="4496611" y="1388318"/>
                  </a:cubicBezTo>
                  <a:cubicBezTo>
                    <a:pt x="4414619" y="1375539"/>
                    <a:pt x="4341267" y="1334362"/>
                    <a:pt x="4284432" y="1269083"/>
                  </a:cubicBezTo>
                  <a:close/>
                  <a:moveTo>
                    <a:pt x="4457298" y="1350881"/>
                  </a:moveTo>
                  <a:cubicBezTo>
                    <a:pt x="4463613" y="1353375"/>
                    <a:pt x="4470102" y="1355730"/>
                    <a:pt x="4476660" y="1357912"/>
                  </a:cubicBezTo>
                  <a:cubicBezTo>
                    <a:pt x="4485300" y="1363834"/>
                    <a:pt x="4493974" y="1369721"/>
                    <a:pt x="4502649" y="1375608"/>
                  </a:cubicBezTo>
                  <a:cubicBezTo>
                    <a:pt x="4501712" y="1377617"/>
                    <a:pt x="4500740" y="1379591"/>
                    <a:pt x="4499769" y="1381669"/>
                  </a:cubicBezTo>
                  <a:cubicBezTo>
                    <a:pt x="4486271" y="1372041"/>
                    <a:pt x="4472253" y="1361894"/>
                    <a:pt x="4457298" y="1350916"/>
                  </a:cubicBezTo>
                  <a:close/>
                  <a:moveTo>
                    <a:pt x="4592968" y="1399815"/>
                  </a:moveTo>
                  <a:lnTo>
                    <a:pt x="4596021" y="1401616"/>
                  </a:lnTo>
                  <a:cubicBezTo>
                    <a:pt x="4593905" y="1402170"/>
                    <a:pt x="4591754" y="1402724"/>
                    <a:pt x="4589602" y="1403278"/>
                  </a:cubicBezTo>
                  <a:cubicBezTo>
                    <a:pt x="4590748" y="1402136"/>
                    <a:pt x="4591858" y="1400993"/>
                    <a:pt x="4592968" y="1399815"/>
                  </a:cubicBezTo>
                  <a:close/>
                  <a:moveTo>
                    <a:pt x="5865768" y="1713746"/>
                  </a:moveTo>
                  <a:cubicBezTo>
                    <a:pt x="5837524" y="1711807"/>
                    <a:pt x="5809002" y="1708863"/>
                    <a:pt x="5780411" y="1704880"/>
                  </a:cubicBezTo>
                  <a:cubicBezTo>
                    <a:pt x="5769446" y="1701694"/>
                    <a:pt x="5758516" y="1698266"/>
                    <a:pt x="5747759" y="1694595"/>
                  </a:cubicBezTo>
                  <a:cubicBezTo>
                    <a:pt x="5765976" y="1697158"/>
                    <a:pt x="5784262" y="1699305"/>
                    <a:pt x="5802166" y="1701036"/>
                  </a:cubicBezTo>
                  <a:cubicBezTo>
                    <a:pt x="5823436" y="1706404"/>
                    <a:pt x="5844706" y="1710664"/>
                    <a:pt x="5865768" y="1713746"/>
                  </a:cubicBezTo>
                  <a:close/>
                  <a:moveTo>
                    <a:pt x="6249079" y="1653176"/>
                  </a:moveTo>
                  <a:cubicBezTo>
                    <a:pt x="6314173" y="1632121"/>
                    <a:pt x="6381071" y="1605801"/>
                    <a:pt x="6453278" y="1572867"/>
                  </a:cubicBezTo>
                  <a:cubicBezTo>
                    <a:pt x="6479371" y="1565421"/>
                    <a:pt x="6505187" y="1558703"/>
                    <a:pt x="6527983" y="1552746"/>
                  </a:cubicBezTo>
                  <a:cubicBezTo>
                    <a:pt x="6530065" y="1552192"/>
                    <a:pt x="6532147" y="1551673"/>
                    <a:pt x="6534229" y="1551118"/>
                  </a:cubicBezTo>
                  <a:cubicBezTo>
                    <a:pt x="6396893" y="1620104"/>
                    <a:pt x="6282563" y="1663669"/>
                    <a:pt x="6166185" y="1691409"/>
                  </a:cubicBezTo>
                  <a:cubicBezTo>
                    <a:pt x="6193180" y="1680085"/>
                    <a:pt x="6220002" y="1667236"/>
                    <a:pt x="6249079" y="1653176"/>
                  </a:cubicBezTo>
                  <a:close/>
                  <a:moveTo>
                    <a:pt x="6692176" y="1433373"/>
                  </a:moveTo>
                  <a:cubicBezTo>
                    <a:pt x="6698803" y="1430083"/>
                    <a:pt x="6705395" y="1426793"/>
                    <a:pt x="6711953" y="1423503"/>
                  </a:cubicBezTo>
                  <a:cubicBezTo>
                    <a:pt x="6717713" y="1425373"/>
                    <a:pt x="6723126" y="1427070"/>
                    <a:pt x="6728331" y="1428628"/>
                  </a:cubicBezTo>
                  <a:lnTo>
                    <a:pt x="6711398" y="1437494"/>
                  </a:lnTo>
                  <a:cubicBezTo>
                    <a:pt x="6704910" y="1436143"/>
                    <a:pt x="6698525" y="1434758"/>
                    <a:pt x="6692176" y="1433338"/>
                  </a:cubicBezTo>
                  <a:close/>
                  <a:moveTo>
                    <a:pt x="6833432" y="1421390"/>
                  </a:moveTo>
                  <a:cubicBezTo>
                    <a:pt x="6835271" y="1422083"/>
                    <a:pt x="6837110" y="1422741"/>
                    <a:pt x="6838914" y="1423364"/>
                  </a:cubicBezTo>
                  <a:lnTo>
                    <a:pt x="6833848" y="1426827"/>
                  </a:lnTo>
                  <a:cubicBezTo>
                    <a:pt x="6831766" y="1426239"/>
                    <a:pt x="6829719" y="1425650"/>
                    <a:pt x="6827637" y="1425061"/>
                  </a:cubicBezTo>
                  <a:lnTo>
                    <a:pt x="6833397" y="1421390"/>
                  </a:lnTo>
                  <a:close/>
                  <a:moveTo>
                    <a:pt x="6874688" y="1426273"/>
                  </a:moveTo>
                  <a:cubicBezTo>
                    <a:pt x="6876215" y="1426793"/>
                    <a:pt x="6877707" y="1427347"/>
                    <a:pt x="6879233" y="1427832"/>
                  </a:cubicBezTo>
                  <a:cubicBezTo>
                    <a:pt x="6878817" y="1428074"/>
                    <a:pt x="6878366" y="1428317"/>
                    <a:pt x="6877950" y="1428559"/>
                  </a:cubicBezTo>
                  <a:lnTo>
                    <a:pt x="6875972" y="1429702"/>
                  </a:lnTo>
                  <a:cubicBezTo>
                    <a:pt x="6874445" y="1429286"/>
                    <a:pt x="6872953" y="1428871"/>
                    <a:pt x="6871426" y="1428455"/>
                  </a:cubicBezTo>
                  <a:lnTo>
                    <a:pt x="6874723" y="1426273"/>
                  </a:lnTo>
                  <a:close/>
                  <a:moveTo>
                    <a:pt x="6884403" y="1430706"/>
                  </a:moveTo>
                  <a:lnTo>
                    <a:pt x="6885618" y="1429979"/>
                  </a:lnTo>
                  <a:cubicBezTo>
                    <a:pt x="6886902" y="1430395"/>
                    <a:pt x="6888151" y="1430810"/>
                    <a:pt x="6889435" y="1431191"/>
                  </a:cubicBezTo>
                  <a:cubicBezTo>
                    <a:pt x="6888567" y="1431641"/>
                    <a:pt x="6887700" y="1432057"/>
                    <a:pt x="6886833" y="1432507"/>
                  </a:cubicBezTo>
                  <a:cubicBezTo>
                    <a:pt x="6885549" y="1432195"/>
                    <a:pt x="6884230" y="1431884"/>
                    <a:pt x="6882946" y="1431537"/>
                  </a:cubicBezTo>
                  <a:cubicBezTo>
                    <a:pt x="6883432" y="1431260"/>
                    <a:pt x="6883918" y="1430983"/>
                    <a:pt x="6884403" y="1430706"/>
                  </a:cubicBezTo>
                  <a:close/>
                  <a:moveTo>
                    <a:pt x="6915840" y="1432334"/>
                  </a:moveTo>
                  <a:cubicBezTo>
                    <a:pt x="6916708" y="1432611"/>
                    <a:pt x="6917610" y="1432888"/>
                    <a:pt x="6918477" y="1433165"/>
                  </a:cubicBezTo>
                  <a:cubicBezTo>
                    <a:pt x="6918061" y="1433338"/>
                    <a:pt x="6917645" y="1433477"/>
                    <a:pt x="6917228" y="1433650"/>
                  </a:cubicBezTo>
                  <a:lnTo>
                    <a:pt x="6916950" y="1433754"/>
                  </a:lnTo>
                  <a:cubicBezTo>
                    <a:pt x="6916048" y="1433546"/>
                    <a:pt x="6915146" y="1433304"/>
                    <a:pt x="6914244" y="1433061"/>
                  </a:cubicBezTo>
                  <a:lnTo>
                    <a:pt x="6915840" y="1432299"/>
                  </a:lnTo>
                  <a:close/>
                  <a:moveTo>
                    <a:pt x="6925625" y="1435832"/>
                  </a:moveTo>
                  <a:cubicBezTo>
                    <a:pt x="6925833" y="1435762"/>
                    <a:pt x="6926041" y="1435658"/>
                    <a:pt x="6926250" y="1435589"/>
                  </a:cubicBezTo>
                  <a:cubicBezTo>
                    <a:pt x="6926735" y="1435728"/>
                    <a:pt x="6927256" y="1435901"/>
                    <a:pt x="6927776" y="1436039"/>
                  </a:cubicBezTo>
                  <a:cubicBezTo>
                    <a:pt x="6927603" y="1436109"/>
                    <a:pt x="6927429" y="1436143"/>
                    <a:pt x="6927256" y="1436213"/>
                  </a:cubicBezTo>
                  <a:cubicBezTo>
                    <a:pt x="6926701" y="1436109"/>
                    <a:pt x="6926180" y="1435970"/>
                    <a:pt x="6925625" y="1435866"/>
                  </a:cubicBezTo>
                  <a:close/>
                  <a:moveTo>
                    <a:pt x="6936971" y="1432923"/>
                  </a:moveTo>
                  <a:lnTo>
                    <a:pt x="6936208" y="1433165"/>
                  </a:lnTo>
                  <a:cubicBezTo>
                    <a:pt x="6935410" y="1432957"/>
                    <a:pt x="6934577" y="1432715"/>
                    <a:pt x="6933779" y="1432507"/>
                  </a:cubicBezTo>
                  <a:lnTo>
                    <a:pt x="6935132" y="1431953"/>
                  </a:lnTo>
                  <a:cubicBezTo>
                    <a:pt x="6935931" y="1432230"/>
                    <a:pt x="6936694" y="1432507"/>
                    <a:pt x="6937492" y="1432749"/>
                  </a:cubicBezTo>
                  <a:cubicBezTo>
                    <a:pt x="6937318" y="1432819"/>
                    <a:pt x="6937145" y="1432853"/>
                    <a:pt x="6937006" y="1432923"/>
                  </a:cubicBezTo>
                  <a:close/>
                  <a:moveTo>
                    <a:pt x="6925972" y="1430256"/>
                  </a:moveTo>
                  <a:cubicBezTo>
                    <a:pt x="6924827" y="1429910"/>
                    <a:pt x="6923717" y="1429563"/>
                    <a:pt x="6922571" y="1429217"/>
                  </a:cubicBezTo>
                  <a:cubicBezTo>
                    <a:pt x="6923300" y="1428871"/>
                    <a:pt x="6924029" y="1428559"/>
                    <a:pt x="6924723" y="1428213"/>
                  </a:cubicBezTo>
                  <a:cubicBezTo>
                    <a:pt x="6925799" y="1428628"/>
                    <a:pt x="6926909" y="1429009"/>
                    <a:pt x="6927985" y="1429425"/>
                  </a:cubicBezTo>
                  <a:cubicBezTo>
                    <a:pt x="6927290" y="1429702"/>
                    <a:pt x="6926631" y="1429979"/>
                    <a:pt x="6925937" y="1430256"/>
                  </a:cubicBezTo>
                  <a:close/>
                  <a:moveTo>
                    <a:pt x="6915493" y="1426931"/>
                  </a:moveTo>
                  <a:cubicBezTo>
                    <a:pt x="6914140" y="1426481"/>
                    <a:pt x="6912752" y="1426031"/>
                    <a:pt x="6911399" y="1425546"/>
                  </a:cubicBezTo>
                  <a:lnTo>
                    <a:pt x="6914209" y="1424057"/>
                  </a:lnTo>
                  <a:cubicBezTo>
                    <a:pt x="6915528" y="1424611"/>
                    <a:pt x="6916881" y="1425131"/>
                    <a:pt x="6918199" y="1425650"/>
                  </a:cubicBezTo>
                  <a:cubicBezTo>
                    <a:pt x="6917298" y="1426066"/>
                    <a:pt x="6916395" y="1426481"/>
                    <a:pt x="6915493" y="1426897"/>
                  </a:cubicBezTo>
                  <a:close/>
                  <a:moveTo>
                    <a:pt x="6908831" y="1416369"/>
                  </a:moveTo>
                  <a:lnTo>
                    <a:pt x="6912405" y="1414256"/>
                  </a:lnTo>
                  <a:cubicBezTo>
                    <a:pt x="6914071" y="1415053"/>
                    <a:pt x="6915736" y="1415849"/>
                    <a:pt x="6917401" y="1416646"/>
                  </a:cubicBezTo>
                  <a:lnTo>
                    <a:pt x="6913897" y="1418481"/>
                  </a:lnTo>
                  <a:cubicBezTo>
                    <a:pt x="6912197" y="1417789"/>
                    <a:pt x="6910497" y="1417062"/>
                    <a:pt x="6908796" y="1416369"/>
                  </a:cubicBezTo>
                  <a:close/>
                  <a:moveTo>
                    <a:pt x="6906263" y="1405529"/>
                  </a:moveTo>
                  <a:lnTo>
                    <a:pt x="6910392" y="1402863"/>
                  </a:lnTo>
                  <a:cubicBezTo>
                    <a:pt x="6912336" y="1403971"/>
                    <a:pt x="6914279" y="1405045"/>
                    <a:pt x="6916222" y="1406118"/>
                  </a:cubicBezTo>
                  <a:lnTo>
                    <a:pt x="6912162" y="1408508"/>
                  </a:lnTo>
                  <a:cubicBezTo>
                    <a:pt x="6910184" y="1407538"/>
                    <a:pt x="6908241" y="1406568"/>
                    <a:pt x="6906263" y="1405529"/>
                  </a:cubicBezTo>
                  <a:close/>
                  <a:moveTo>
                    <a:pt x="6963169" y="1384751"/>
                  </a:moveTo>
                  <a:cubicBezTo>
                    <a:pt x="7033294" y="1344856"/>
                    <a:pt x="7115875" y="1302848"/>
                    <a:pt x="7198873" y="1290797"/>
                  </a:cubicBezTo>
                  <a:lnTo>
                    <a:pt x="7200123" y="1291039"/>
                  </a:lnTo>
                  <a:cubicBezTo>
                    <a:pt x="7200886" y="1291178"/>
                    <a:pt x="7201649" y="1291316"/>
                    <a:pt x="7202413" y="1291489"/>
                  </a:cubicBezTo>
                  <a:cubicBezTo>
                    <a:pt x="7123613" y="1309394"/>
                    <a:pt x="7044224" y="1349323"/>
                    <a:pt x="6969379" y="1389010"/>
                  </a:cubicBezTo>
                  <a:cubicBezTo>
                    <a:pt x="6967297" y="1387590"/>
                    <a:pt x="6965250" y="1386171"/>
                    <a:pt x="6963169" y="1384751"/>
                  </a:cubicBezTo>
                  <a:close/>
                  <a:moveTo>
                    <a:pt x="6930622" y="1280857"/>
                  </a:moveTo>
                  <a:cubicBezTo>
                    <a:pt x="6909976" y="1286052"/>
                    <a:pt x="6888602" y="1292147"/>
                    <a:pt x="6865354" y="1299489"/>
                  </a:cubicBezTo>
                  <a:cubicBezTo>
                    <a:pt x="6862509" y="1296476"/>
                    <a:pt x="6859698" y="1293429"/>
                    <a:pt x="6856888" y="1290346"/>
                  </a:cubicBezTo>
                  <a:cubicBezTo>
                    <a:pt x="6885549" y="1282035"/>
                    <a:pt x="6913654" y="1275178"/>
                    <a:pt x="6940406" y="1269914"/>
                  </a:cubicBezTo>
                  <a:cubicBezTo>
                    <a:pt x="7001232" y="1257966"/>
                    <a:pt x="7071739" y="1249274"/>
                    <a:pt x="7149567" y="1266174"/>
                  </a:cubicBezTo>
                  <a:cubicBezTo>
                    <a:pt x="7068478" y="1251802"/>
                    <a:pt x="6994501" y="1264858"/>
                    <a:pt x="6930656" y="1280857"/>
                  </a:cubicBezTo>
                  <a:close/>
                  <a:moveTo>
                    <a:pt x="6939296" y="1265031"/>
                  </a:moveTo>
                  <a:cubicBezTo>
                    <a:pt x="6911642" y="1270468"/>
                    <a:pt x="6882668" y="1277602"/>
                    <a:pt x="6853106" y="1286191"/>
                  </a:cubicBezTo>
                  <a:cubicBezTo>
                    <a:pt x="6850156" y="1282901"/>
                    <a:pt x="6847207" y="1279472"/>
                    <a:pt x="6844223" y="1275974"/>
                  </a:cubicBezTo>
                  <a:cubicBezTo>
                    <a:pt x="6880830" y="1266070"/>
                    <a:pt x="6915077" y="1258936"/>
                    <a:pt x="6948734" y="1254122"/>
                  </a:cubicBezTo>
                  <a:cubicBezTo>
                    <a:pt x="7011260" y="1245222"/>
                    <a:pt x="7084300" y="1240443"/>
                    <a:pt x="7165945" y="1264927"/>
                  </a:cubicBezTo>
                  <a:cubicBezTo>
                    <a:pt x="7081212" y="1243075"/>
                    <a:pt x="7004737" y="1252148"/>
                    <a:pt x="6939261" y="1265031"/>
                  </a:cubicBezTo>
                  <a:close/>
                  <a:moveTo>
                    <a:pt x="6822710" y="1257204"/>
                  </a:moveTo>
                  <a:cubicBezTo>
                    <a:pt x="6819483" y="1258036"/>
                    <a:pt x="6816256" y="1258901"/>
                    <a:pt x="6813029" y="1259767"/>
                  </a:cubicBezTo>
                  <a:cubicBezTo>
                    <a:pt x="6810045" y="1255888"/>
                    <a:pt x="6806957" y="1251767"/>
                    <a:pt x="6803626" y="1247231"/>
                  </a:cubicBezTo>
                  <a:cubicBezTo>
                    <a:pt x="6806922" y="1246365"/>
                    <a:pt x="6810184" y="1245534"/>
                    <a:pt x="6813480" y="1244703"/>
                  </a:cubicBezTo>
                  <a:cubicBezTo>
                    <a:pt x="6816534" y="1248962"/>
                    <a:pt x="6819622" y="1253187"/>
                    <a:pt x="6822676" y="1257204"/>
                  </a:cubicBezTo>
                  <a:close/>
                  <a:moveTo>
                    <a:pt x="6790961" y="1229534"/>
                  </a:moveTo>
                  <a:cubicBezTo>
                    <a:pt x="6794362" y="1228668"/>
                    <a:pt x="6797727" y="1227803"/>
                    <a:pt x="6801128" y="1226971"/>
                  </a:cubicBezTo>
                  <a:cubicBezTo>
                    <a:pt x="6804146" y="1231439"/>
                    <a:pt x="6807235" y="1235872"/>
                    <a:pt x="6810392" y="1240304"/>
                  </a:cubicBezTo>
                  <a:cubicBezTo>
                    <a:pt x="6807096" y="1241136"/>
                    <a:pt x="6803800" y="1242001"/>
                    <a:pt x="6800503" y="1242867"/>
                  </a:cubicBezTo>
                  <a:cubicBezTo>
                    <a:pt x="6797276" y="1238434"/>
                    <a:pt x="6794119" y="1234002"/>
                    <a:pt x="6790996" y="1229534"/>
                  </a:cubicBezTo>
                  <a:close/>
                  <a:moveTo>
                    <a:pt x="6778401" y="1211318"/>
                  </a:moveTo>
                  <a:cubicBezTo>
                    <a:pt x="6781905" y="1210418"/>
                    <a:pt x="6785444" y="1209552"/>
                    <a:pt x="6788949" y="1208721"/>
                  </a:cubicBezTo>
                  <a:cubicBezTo>
                    <a:pt x="6791967" y="1213361"/>
                    <a:pt x="6795021" y="1217967"/>
                    <a:pt x="6798144" y="1222573"/>
                  </a:cubicBezTo>
                  <a:cubicBezTo>
                    <a:pt x="6794743" y="1223404"/>
                    <a:pt x="6791343" y="1224270"/>
                    <a:pt x="6787908" y="1225171"/>
                  </a:cubicBezTo>
                  <a:cubicBezTo>
                    <a:pt x="6784715" y="1220565"/>
                    <a:pt x="6781524" y="1215959"/>
                    <a:pt x="6778401" y="1211353"/>
                  </a:cubicBezTo>
                  <a:close/>
                  <a:moveTo>
                    <a:pt x="6681662" y="1189639"/>
                  </a:moveTo>
                  <a:cubicBezTo>
                    <a:pt x="6674792" y="1192098"/>
                    <a:pt x="6667817" y="1194661"/>
                    <a:pt x="6660947" y="1197327"/>
                  </a:cubicBezTo>
                  <a:cubicBezTo>
                    <a:pt x="6655430" y="1193241"/>
                    <a:pt x="6649844" y="1189362"/>
                    <a:pt x="6644257" y="1185761"/>
                  </a:cubicBezTo>
                  <a:cubicBezTo>
                    <a:pt x="6651648" y="1182713"/>
                    <a:pt x="6659247" y="1179700"/>
                    <a:pt x="6666950" y="1176756"/>
                  </a:cubicBezTo>
                  <a:cubicBezTo>
                    <a:pt x="6671946" y="1180912"/>
                    <a:pt x="6676874" y="1185241"/>
                    <a:pt x="6681662" y="1189674"/>
                  </a:cubicBezTo>
                  <a:close/>
                  <a:moveTo>
                    <a:pt x="6617540" y="1208790"/>
                  </a:moveTo>
                  <a:cubicBezTo>
                    <a:pt x="6619795" y="1209898"/>
                    <a:pt x="6622016" y="1211041"/>
                    <a:pt x="6624202" y="1212184"/>
                  </a:cubicBezTo>
                  <a:cubicBezTo>
                    <a:pt x="6614208" y="1216444"/>
                    <a:pt x="6604007" y="1220980"/>
                    <a:pt x="6593771" y="1225690"/>
                  </a:cubicBezTo>
                  <a:cubicBezTo>
                    <a:pt x="6587005" y="1223058"/>
                    <a:pt x="6580100" y="1220495"/>
                    <a:pt x="6573195" y="1218106"/>
                  </a:cubicBezTo>
                  <a:cubicBezTo>
                    <a:pt x="6584056" y="1212703"/>
                    <a:pt x="6594743" y="1207578"/>
                    <a:pt x="6605014" y="1202834"/>
                  </a:cubicBezTo>
                  <a:cubicBezTo>
                    <a:pt x="6609733" y="1204981"/>
                    <a:pt x="6613931" y="1206989"/>
                    <a:pt x="6617540" y="1208756"/>
                  </a:cubicBezTo>
                  <a:close/>
                  <a:moveTo>
                    <a:pt x="6448872" y="1266416"/>
                  </a:moveTo>
                  <a:cubicBezTo>
                    <a:pt x="6464173" y="1256720"/>
                    <a:pt x="6479371" y="1247404"/>
                    <a:pt x="6494118" y="1238642"/>
                  </a:cubicBezTo>
                  <a:cubicBezTo>
                    <a:pt x="6501301" y="1239785"/>
                    <a:pt x="6508553" y="1241066"/>
                    <a:pt x="6515735" y="1242521"/>
                  </a:cubicBezTo>
                  <a:cubicBezTo>
                    <a:pt x="6501301" y="1250451"/>
                    <a:pt x="6486519" y="1258867"/>
                    <a:pt x="6471668" y="1267594"/>
                  </a:cubicBezTo>
                  <a:cubicBezTo>
                    <a:pt x="6464069" y="1267005"/>
                    <a:pt x="6456436" y="1266589"/>
                    <a:pt x="6448872" y="1266416"/>
                  </a:cubicBezTo>
                  <a:close/>
                  <a:moveTo>
                    <a:pt x="6371043" y="1311887"/>
                  </a:moveTo>
                  <a:cubicBezTo>
                    <a:pt x="6362543" y="1313653"/>
                    <a:pt x="6354076" y="1315800"/>
                    <a:pt x="6345748" y="1318294"/>
                  </a:cubicBezTo>
                  <a:cubicBezTo>
                    <a:pt x="6367851" y="1301740"/>
                    <a:pt x="6388739" y="1286641"/>
                    <a:pt x="6409316" y="1272234"/>
                  </a:cubicBezTo>
                  <a:cubicBezTo>
                    <a:pt x="6416706" y="1271680"/>
                    <a:pt x="6424270" y="1271369"/>
                    <a:pt x="6431870" y="1271265"/>
                  </a:cubicBezTo>
                  <a:cubicBezTo>
                    <a:pt x="6412439" y="1283801"/>
                    <a:pt x="6392036" y="1297446"/>
                    <a:pt x="6371078" y="1311887"/>
                  </a:cubicBezTo>
                  <a:close/>
                  <a:moveTo>
                    <a:pt x="6373195" y="1316562"/>
                  </a:moveTo>
                  <a:cubicBezTo>
                    <a:pt x="6381522" y="1314831"/>
                    <a:pt x="6390162" y="1313411"/>
                    <a:pt x="6399010" y="1312268"/>
                  </a:cubicBezTo>
                  <a:cubicBezTo>
                    <a:pt x="6370072" y="1330830"/>
                    <a:pt x="6339295" y="1351366"/>
                    <a:pt x="6305360" y="1374812"/>
                  </a:cubicBezTo>
                  <a:cubicBezTo>
                    <a:pt x="6294846" y="1379937"/>
                    <a:pt x="6284680" y="1385720"/>
                    <a:pt x="6275138" y="1391989"/>
                  </a:cubicBezTo>
                  <a:cubicBezTo>
                    <a:pt x="6260183" y="1401789"/>
                    <a:pt x="6245228" y="1412940"/>
                    <a:pt x="6229544" y="1425996"/>
                  </a:cubicBezTo>
                  <a:cubicBezTo>
                    <a:pt x="6223160" y="1430048"/>
                    <a:pt x="6216567" y="1434100"/>
                    <a:pt x="6209732" y="1438256"/>
                  </a:cubicBezTo>
                  <a:cubicBezTo>
                    <a:pt x="6189329" y="1450688"/>
                    <a:pt x="6168094" y="1462844"/>
                    <a:pt x="6146477" y="1474445"/>
                  </a:cubicBezTo>
                  <a:cubicBezTo>
                    <a:pt x="6149947" y="1470809"/>
                    <a:pt x="6153416" y="1467173"/>
                    <a:pt x="6156921" y="1463536"/>
                  </a:cubicBezTo>
                  <a:lnTo>
                    <a:pt x="6158864" y="1461493"/>
                  </a:lnTo>
                  <a:cubicBezTo>
                    <a:pt x="6180377" y="1449165"/>
                    <a:pt x="6201473" y="1436282"/>
                    <a:pt x="6221598" y="1423226"/>
                  </a:cubicBezTo>
                  <a:cubicBezTo>
                    <a:pt x="6244742" y="1408300"/>
                    <a:pt x="6265630" y="1393893"/>
                    <a:pt x="6285547" y="1379210"/>
                  </a:cubicBezTo>
                  <a:cubicBezTo>
                    <a:pt x="6316775" y="1356145"/>
                    <a:pt x="6345471" y="1335644"/>
                    <a:pt x="6373195" y="1316528"/>
                  </a:cubicBezTo>
                  <a:close/>
                  <a:moveTo>
                    <a:pt x="6070175" y="1517942"/>
                  </a:moveTo>
                  <a:cubicBezTo>
                    <a:pt x="6087108" y="1510219"/>
                    <a:pt x="6104041" y="1502046"/>
                    <a:pt x="6120661" y="1493631"/>
                  </a:cubicBezTo>
                  <a:cubicBezTo>
                    <a:pt x="6116775" y="1497544"/>
                    <a:pt x="6113028" y="1501250"/>
                    <a:pt x="6109349" y="1504886"/>
                  </a:cubicBezTo>
                  <a:cubicBezTo>
                    <a:pt x="6093423" y="1512332"/>
                    <a:pt x="6076941" y="1519639"/>
                    <a:pt x="6060113" y="1526738"/>
                  </a:cubicBezTo>
                  <a:cubicBezTo>
                    <a:pt x="6063513" y="1523864"/>
                    <a:pt x="6066879" y="1520920"/>
                    <a:pt x="6070175" y="1517976"/>
                  </a:cubicBezTo>
                  <a:close/>
                  <a:moveTo>
                    <a:pt x="6085616" y="1527084"/>
                  </a:moveTo>
                  <a:cubicBezTo>
                    <a:pt x="6068232" y="1534357"/>
                    <a:pt x="6050432" y="1541352"/>
                    <a:pt x="6032458" y="1547967"/>
                  </a:cubicBezTo>
                  <a:cubicBezTo>
                    <a:pt x="6036969" y="1544850"/>
                    <a:pt x="6041410" y="1541595"/>
                    <a:pt x="6045748" y="1538270"/>
                  </a:cubicBezTo>
                  <a:cubicBezTo>
                    <a:pt x="6063166" y="1531171"/>
                    <a:pt x="6080723" y="1523621"/>
                    <a:pt x="6098003" y="1515760"/>
                  </a:cubicBezTo>
                  <a:cubicBezTo>
                    <a:pt x="6093805" y="1519708"/>
                    <a:pt x="6089676" y="1523448"/>
                    <a:pt x="6085616" y="1527084"/>
                  </a:cubicBezTo>
                  <a:close/>
                  <a:moveTo>
                    <a:pt x="6024617" y="1572209"/>
                  </a:moveTo>
                  <a:cubicBezTo>
                    <a:pt x="5970904" y="1588832"/>
                    <a:pt x="5914727" y="1602338"/>
                    <a:pt x="5857649" y="1612415"/>
                  </a:cubicBezTo>
                  <a:cubicBezTo>
                    <a:pt x="5855706" y="1612346"/>
                    <a:pt x="5853763" y="1612277"/>
                    <a:pt x="5851750" y="1612173"/>
                  </a:cubicBezTo>
                  <a:cubicBezTo>
                    <a:pt x="5917920" y="1599048"/>
                    <a:pt x="5982458" y="1581490"/>
                    <a:pt x="6044048" y="1559880"/>
                  </a:cubicBezTo>
                  <a:cubicBezTo>
                    <a:pt x="6037628" y="1564278"/>
                    <a:pt x="6031140" y="1568399"/>
                    <a:pt x="6024651" y="1572243"/>
                  </a:cubicBezTo>
                  <a:close/>
                  <a:moveTo>
                    <a:pt x="4727216" y="1179977"/>
                  </a:moveTo>
                  <a:cubicBezTo>
                    <a:pt x="4719721" y="1175821"/>
                    <a:pt x="4712260" y="1171735"/>
                    <a:pt x="4704835" y="1167752"/>
                  </a:cubicBezTo>
                  <a:cubicBezTo>
                    <a:pt x="4705807" y="1165051"/>
                    <a:pt x="4706778" y="1162315"/>
                    <a:pt x="4707750" y="1159614"/>
                  </a:cubicBezTo>
                  <a:lnTo>
                    <a:pt x="4730339" y="1172497"/>
                  </a:lnTo>
                  <a:cubicBezTo>
                    <a:pt x="4729297" y="1174990"/>
                    <a:pt x="4728257" y="1177484"/>
                    <a:pt x="4727216" y="1179977"/>
                  </a:cubicBezTo>
                  <a:close/>
                  <a:moveTo>
                    <a:pt x="4700116" y="1165190"/>
                  </a:moveTo>
                  <a:cubicBezTo>
                    <a:pt x="4692587" y="1161138"/>
                    <a:pt x="4685092" y="1157190"/>
                    <a:pt x="4677701" y="1153311"/>
                  </a:cubicBezTo>
                  <a:cubicBezTo>
                    <a:pt x="4678638" y="1150229"/>
                    <a:pt x="4679575" y="1147147"/>
                    <a:pt x="4680547" y="1144065"/>
                  </a:cubicBezTo>
                  <a:lnTo>
                    <a:pt x="4703066" y="1156947"/>
                  </a:lnTo>
                  <a:cubicBezTo>
                    <a:pt x="4702059" y="1159718"/>
                    <a:pt x="4701088" y="1162454"/>
                    <a:pt x="4700116" y="1165224"/>
                  </a:cubicBezTo>
                  <a:close/>
                  <a:moveTo>
                    <a:pt x="4672913" y="1150852"/>
                  </a:moveTo>
                  <a:cubicBezTo>
                    <a:pt x="4669304" y="1148982"/>
                    <a:pt x="4665661" y="1147078"/>
                    <a:pt x="4662087" y="1145277"/>
                  </a:cubicBezTo>
                  <a:cubicBezTo>
                    <a:pt x="4658236" y="1143303"/>
                    <a:pt x="4654349" y="1141363"/>
                    <a:pt x="4650463" y="1139459"/>
                  </a:cubicBezTo>
                  <a:cubicBezTo>
                    <a:pt x="4651400" y="1135822"/>
                    <a:pt x="4652372" y="1132221"/>
                    <a:pt x="4653378" y="1128585"/>
                  </a:cubicBezTo>
                  <a:lnTo>
                    <a:pt x="4675827" y="1141433"/>
                  </a:lnTo>
                  <a:cubicBezTo>
                    <a:pt x="4674856" y="1144584"/>
                    <a:pt x="4673850" y="1147736"/>
                    <a:pt x="4672913" y="1150887"/>
                  </a:cubicBezTo>
                  <a:close/>
                  <a:moveTo>
                    <a:pt x="4641164" y="1154316"/>
                  </a:moveTo>
                  <a:cubicBezTo>
                    <a:pt x="4633218" y="1150471"/>
                    <a:pt x="4626001" y="1147043"/>
                    <a:pt x="4619235" y="1143961"/>
                  </a:cubicBezTo>
                  <a:cubicBezTo>
                    <a:pt x="4620137" y="1139770"/>
                    <a:pt x="4621074" y="1135615"/>
                    <a:pt x="4622011" y="1131390"/>
                  </a:cubicBezTo>
                  <a:cubicBezTo>
                    <a:pt x="4629887" y="1135026"/>
                    <a:pt x="4637243" y="1138524"/>
                    <a:pt x="4644322" y="1142021"/>
                  </a:cubicBezTo>
                  <a:cubicBezTo>
                    <a:pt x="4643246" y="1146143"/>
                    <a:pt x="4642205" y="1150229"/>
                    <a:pt x="4641164" y="1154316"/>
                  </a:cubicBezTo>
                  <a:close/>
                  <a:moveTo>
                    <a:pt x="4614273" y="1141744"/>
                  </a:moveTo>
                  <a:lnTo>
                    <a:pt x="4613718" y="1141502"/>
                  </a:lnTo>
                  <a:cubicBezTo>
                    <a:pt x="4606778" y="1137312"/>
                    <a:pt x="4599873" y="1133052"/>
                    <a:pt x="4592934" y="1128758"/>
                  </a:cubicBezTo>
                  <a:cubicBezTo>
                    <a:pt x="4593523" y="1125606"/>
                    <a:pt x="4594148" y="1122455"/>
                    <a:pt x="4594738" y="1119269"/>
                  </a:cubicBezTo>
                  <a:cubicBezTo>
                    <a:pt x="4602198" y="1122490"/>
                    <a:pt x="4609693" y="1125779"/>
                    <a:pt x="4617049" y="1129139"/>
                  </a:cubicBezTo>
                  <a:cubicBezTo>
                    <a:pt x="4616112" y="1133364"/>
                    <a:pt x="4615175" y="1137554"/>
                    <a:pt x="4614238" y="1141744"/>
                  </a:cubicBezTo>
                  <a:close/>
                  <a:moveTo>
                    <a:pt x="4573155" y="1122247"/>
                  </a:moveTo>
                  <a:cubicBezTo>
                    <a:pt x="4575862" y="1123979"/>
                    <a:pt x="4578569" y="1125676"/>
                    <a:pt x="4581240" y="1127373"/>
                  </a:cubicBezTo>
                  <a:cubicBezTo>
                    <a:pt x="4575966" y="1125191"/>
                    <a:pt x="4570623" y="1123009"/>
                    <a:pt x="4565314" y="1120896"/>
                  </a:cubicBezTo>
                  <a:lnTo>
                    <a:pt x="4565869" y="1117537"/>
                  </a:lnTo>
                  <a:lnTo>
                    <a:pt x="4573121" y="1122212"/>
                  </a:lnTo>
                  <a:close/>
                  <a:moveTo>
                    <a:pt x="4557402" y="1136965"/>
                  </a:moveTo>
                  <a:cubicBezTo>
                    <a:pt x="4545466" y="1132255"/>
                    <a:pt x="4532975" y="1127546"/>
                    <a:pt x="4520171" y="1122974"/>
                  </a:cubicBezTo>
                  <a:cubicBezTo>
                    <a:pt x="4512295" y="1117329"/>
                    <a:pt x="4503828" y="1111338"/>
                    <a:pt x="4495223" y="1105693"/>
                  </a:cubicBezTo>
                  <a:cubicBezTo>
                    <a:pt x="4490296" y="1102473"/>
                    <a:pt x="4485404" y="1099287"/>
                    <a:pt x="4480546" y="1096101"/>
                  </a:cubicBezTo>
                  <a:cubicBezTo>
                    <a:pt x="4506847" y="1104239"/>
                    <a:pt x="4533322" y="1113555"/>
                    <a:pt x="4559485" y="1123875"/>
                  </a:cubicBezTo>
                  <a:cubicBezTo>
                    <a:pt x="4558790" y="1128238"/>
                    <a:pt x="4558097" y="1132567"/>
                    <a:pt x="4557402" y="1136931"/>
                  </a:cubicBezTo>
                  <a:close/>
                  <a:moveTo>
                    <a:pt x="4288977" y="1056240"/>
                  </a:moveTo>
                  <a:cubicBezTo>
                    <a:pt x="4301226" y="1057591"/>
                    <a:pt x="4313647" y="1059184"/>
                    <a:pt x="4326000" y="1060985"/>
                  </a:cubicBezTo>
                  <a:cubicBezTo>
                    <a:pt x="4331274" y="1065591"/>
                    <a:pt x="4336549" y="1070231"/>
                    <a:pt x="4341857" y="1074872"/>
                  </a:cubicBezTo>
                  <a:cubicBezTo>
                    <a:pt x="4328082" y="1072344"/>
                    <a:pt x="4314133" y="1070058"/>
                    <a:pt x="4300323" y="1068049"/>
                  </a:cubicBezTo>
                  <a:cubicBezTo>
                    <a:pt x="4296541" y="1064101"/>
                    <a:pt x="4292759" y="1060154"/>
                    <a:pt x="4288977" y="1056240"/>
                  </a:cubicBezTo>
                  <a:close/>
                  <a:moveTo>
                    <a:pt x="4112432" y="1043669"/>
                  </a:moveTo>
                  <a:cubicBezTo>
                    <a:pt x="4120413" y="1042907"/>
                    <a:pt x="4128637" y="1042215"/>
                    <a:pt x="4136929" y="1041626"/>
                  </a:cubicBezTo>
                  <a:lnTo>
                    <a:pt x="4139323" y="1046751"/>
                  </a:lnTo>
                  <a:cubicBezTo>
                    <a:pt x="4135993" y="1046855"/>
                    <a:pt x="4132627" y="1046994"/>
                    <a:pt x="4129296" y="1047167"/>
                  </a:cubicBezTo>
                  <a:lnTo>
                    <a:pt x="4129296" y="1047167"/>
                  </a:lnTo>
                  <a:cubicBezTo>
                    <a:pt x="4124230" y="1047409"/>
                    <a:pt x="4119199" y="1047686"/>
                    <a:pt x="4114132" y="1048033"/>
                  </a:cubicBezTo>
                  <a:lnTo>
                    <a:pt x="4112432" y="1043669"/>
                  </a:lnTo>
                  <a:close/>
                  <a:moveTo>
                    <a:pt x="4104903" y="1038925"/>
                  </a:moveTo>
                  <a:cubicBezTo>
                    <a:pt x="4097165" y="1039721"/>
                    <a:pt x="4089150" y="1040656"/>
                    <a:pt x="4080996" y="1041695"/>
                  </a:cubicBezTo>
                  <a:lnTo>
                    <a:pt x="4079504" y="1037055"/>
                  </a:lnTo>
                  <a:cubicBezTo>
                    <a:pt x="4087207" y="1035808"/>
                    <a:pt x="4095014" y="1034630"/>
                    <a:pt x="4102856" y="1033557"/>
                  </a:cubicBezTo>
                  <a:lnTo>
                    <a:pt x="4104938" y="1038890"/>
                  </a:lnTo>
                  <a:close/>
                  <a:moveTo>
                    <a:pt x="4076832" y="1028743"/>
                  </a:moveTo>
                  <a:cubicBezTo>
                    <a:pt x="4085056" y="1027150"/>
                    <a:pt x="4092481" y="1025799"/>
                    <a:pt x="4099420" y="1024622"/>
                  </a:cubicBezTo>
                  <a:lnTo>
                    <a:pt x="4101121" y="1029089"/>
                  </a:lnTo>
                  <a:cubicBezTo>
                    <a:pt x="4093279" y="1030198"/>
                    <a:pt x="4085541" y="1031340"/>
                    <a:pt x="4078047" y="1032587"/>
                  </a:cubicBezTo>
                  <a:lnTo>
                    <a:pt x="4076832" y="1028743"/>
                  </a:lnTo>
                  <a:close/>
                  <a:moveTo>
                    <a:pt x="4071870" y="1013055"/>
                  </a:moveTo>
                  <a:cubicBezTo>
                    <a:pt x="4068574" y="1002597"/>
                    <a:pt x="4065312" y="992000"/>
                    <a:pt x="4062016" y="981333"/>
                  </a:cubicBezTo>
                  <a:cubicBezTo>
                    <a:pt x="4068817" y="980467"/>
                    <a:pt x="4075652" y="979706"/>
                    <a:pt x="4082280" y="979013"/>
                  </a:cubicBezTo>
                  <a:cubicBezTo>
                    <a:pt x="4085923" y="988848"/>
                    <a:pt x="4089566" y="998614"/>
                    <a:pt x="4093245" y="1008311"/>
                  </a:cubicBezTo>
                  <a:cubicBezTo>
                    <a:pt x="4086721" y="1009661"/>
                    <a:pt x="4079677" y="1011220"/>
                    <a:pt x="4071870" y="1013021"/>
                  </a:cubicBezTo>
                  <a:close/>
                  <a:moveTo>
                    <a:pt x="4066700" y="1014267"/>
                  </a:moveTo>
                  <a:cubicBezTo>
                    <a:pt x="4059344" y="1015999"/>
                    <a:pt x="4052023" y="1017834"/>
                    <a:pt x="4044875" y="1019704"/>
                  </a:cubicBezTo>
                  <a:cubicBezTo>
                    <a:pt x="4041891" y="1008276"/>
                    <a:pt x="4038942" y="996744"/>
                    <a:pt x="4035992" y="985108"/>
                  </a:cubicBezTo>
                  <a:cubicBezTo>
                    <a:pt x="4042967" y="984000"/>
                    <a:pt x="4049906" y="982961"/>
                    <a:pt x="4056672" y="982060"/>
                  </a:cubicBezTo>
                  <a:cubicBezTo>
                    <a:pt x="4060003" y="992900"/>
                    <a:pt x="4063335" y="1003636"/>
                    <a:pt x="4066666" y="1014267"/>
                  </a:cubicBezTo>
                  <a:close/>
                  <a:moveTo>
                    <a:pt x="4003549" y="986251"/>
                  </a:moveTo>
                  <a:cubicBezTo>
                    <a:pt x="3996506" y="987636"/>
                    <a:pt x="3989393" y="989160"/>
                    <a:pt x="3982349" y="990753"/>
                  </a:cubicBezTo>
                  <a:cubicBezTo>
                    <a:pt x="3980197" y="977628"/>
                    <a:pt x="3978046" y="964433"/>
                    <a:pt x="3975930" y="951100"/>
                  </a:cubicBezTo>
                  <a:cubicBezTo>
                    <a:pt x="3982522" y="950269"/>
                    <a:pt x="3989219" y="949542"/>
                    <a:pt x="3995916" y="948884"/>
                  </a:cubicBezTo>
                  <a:cubicBezTo>
                    <a:pt x="3998449" y="961420"/>
                    <a:pt x="4000982" y="973888"/>
                    <a:pt x="4003549" y="986251"/>
                  </a:cubicBezTo>
                  <a:close/>
                  <a:moveTo>
                    <a:pt x="3949385" y="950131"/>
                  </a:moveTo>
                  <a:lnTo>
                    <a:pt x="3944354" y="909681"/>
                  </a:lnTo>
                  <a:cubicBezTo>
                    <a:pt x="3950808" y="909301"/>
                    <a:pt x="3957297" y="909023"/>
                    <a:pt x="3963716" y="908850"/>
                  </a:cubicBezTo>
                  <a:lnTo>
                    <a:pt x="3969857" y="947118"/>
                  </a:lnTo>
                  <a:cubicBezTo>
                    <a:pt x="3963057" y="948018"/>
                    <a:pt x="3956152" y="949057"/>
                    <a:pt x="3949385" y="950165"/>
                  </a:cubicBezTo>
                  <a:close/>
                  <a:moveTo>
                    <a:pt x="3905943" y="776352"/>
                  </a:moveTo>
                  <a:cubicBezTo>
                    <a:pt x="3911356" y="777529"/>
                    <a:pt x="3916665" y="778811"/>
                    <a:pt x="3921801" y="780161"/>
                  </a:cubicBezTo>
                  <a:cubicBezTo>
                    <a:pt x="3923570" y="792247"/>
                    <a:pt x="3925270" y="804403"/>
                    <a:pt x="3926936" y="816558"/>
                  </a:cubicBezTo>
                  <a:cubicBezTo>
                    <a:pt x="3921349" y="815762"/>
                    <a:pt x="3915659" y="815069"/>
                    <a:pt x="3910038" y="814481"/>
                  </a:cubicBezTo>
                  <a:cubicBezTo>
                    <a:pt x="3908719" y="801806"/>
                    <a:pt x="3907366" y="789061"/>
                    <a:pt x="3905943" y="776317"/>
                  </a:cubicBezTo>
                  <a:close/>
                  <a:moveTo>
                    <a:pt x="3880405" y="728111"/>
                  </a:moveTo>
                  <a:cubicBezTo>
                    <a:pt x="3885402" y="729461"/>
                    <a:pt x="3890433" y="730950"/>
                    <a:pt x="3895465" y="732544"/>
                  </a:cubicBezTo>
                  <a:cubicBezTo>
                    <a:pt x="3897026" y="745011"/>
                    <a:pt x="3898483" y="757443"/>
                    <a:pt x="3899906" y="769910"/>
                  </a:cubicBezTo>
                  <a:cubicBezTo>
                    <a:pt x="3894563" y="768871"/>
                    <a:pt x="3889149" y="767902"/>
                    <a:pt x="3883771" y="767071"/>
                  </a:cubicBezTo>
                  <a:cubicBezTo>
                    <a:pt x="3882730" y="754084"/>
                    <a:pt x="3881585" y="741063"/>
                    <a:pt x="3880405" y="728076"/>
                  </a:cubicBezTo>
                  <a:close/>
                  <a:moveTo>
                    <a:pt x="3868261" y="720215"/>
                  </a:moveTo>
                  <a:cubicBezTo>
                    <a:pt x="3865208" y="719522"/>
                    <a:pt x="3862120" y="718864"/>
                    <a:pt x="3859032" y="718241"/>
                  </a:cubicBezTo>
                  <a:cubicBezTo>
                    <a:pt x="3858199" y="705393"/>
                    <a:pt x="3857331" y="692545"/>
                    <a:pt x="3856394" y="679696"/>
                  </a:cubicBezTo>
                  <a:cubicBezTo>
                    <a:pt x="3861252" y="681289"/>
                    <a:pt x="3866110" y="682986"/>
                    <a:pt x="3870829" y="684753"/>
                  </a:cubicBezTo>
                  <a:cubicBezTo>
                    <a:pt x="3872112" y="697047"/>
                    <a:pt x="3873327" y="709375"/>
                    <a:pt x="3874507" y="721704"/>
                  </a:cubicBezTo>
                  <a:cubicBezTo>
                    <a:pt x="3872425" y="721185"/>
                    <a:pt x="3870378" y="720700"/>
                    <a:pt x="3868296" y="720215"/>
                  </a:cubicBezTo>
                  <a:close/>
                  <a:moveTo>
                    <a:pt x="3833459" y="629377"/>
                  </a:moveTo>
                  <a:cubicBezTo>
                    <a:pt x="3838143" y="631109"/>
                    <a:pt x="3842827" y="632944"/>
                    <a:pt x="3847373" y="634884"/>
                  </a:cubicBezTo>
                  <a:cubicBezTo>
                    <a:pt x="3848448" y="647005"/>
                    <a:pt x="3849490" y="659576"/>
                    <a:pt x="3850461" y="672285"/>
                  </a:cubicBezTo>
                  <a:cubicBezTo>
                    <a:pt x="3845777" y="670900"/>
                    <a:pt x="3840884" y="669584"/>
                    <a:pt x="3835576" y="668303"/>
                  </a:cubicBezTo>
                  <a:cubicBezTo>
                    <a:pt x="3834916" y="655108"/>
                    <a:pt x="3834222" y="642018"/>
                    <a:pt x="3833424" y="629377"/>
                  </a:cubicBezTo>
                  <a:close/>
                  <a:moveTo>
                    <a:pt x="3668295" y="609014"/>
                  </a:moveTo>
                  <a:cubicBezTo>
                    <a:pt x="3607990" y="616980"/>
                    <a:pt x="3549176" y="642468"/>
                    <a:pt x="3493416" y="684787"/>
                  </a:cubicBezTo>
                  <a:cubicBezTo>
                    <a:pt x="3444874" y="721635"/>
                    <a:pt x="3401639" y="769252"/>
                    <a:pt x="3368433" y="822550"/>
                  </a:cubicBezTo>
                  <a:cubicBezTo>
                    <a:pt x="3361841" y="833112"/>
                    <a:pt x="3355075" y="844575"/>
                    <a:pt x="3347094" y="858635"/>
                  </a:cubicBezTo>
                  <a:lnTo>
                    <a:pt x="3344769" y="858635"/>
                  </a:lnTo>
                  <a:cubicBezTo>
                    <a:pt x="3343000" y="858601"/>
                    <a:pt x="3341230" y="858566"/>
                    <a:pt x="3339460" y="858566"/>
                  </a:cubicBezTo>
                  <a:cubicBezTo>
                    <a:pt x="3328669" y="858566"/>
                    <a:pt x="3317392" y="858705"/>
                    <a:pt x="3305178" y="858947"/>
                  </a:cubicBezTo>
                  <a:cubicBezTo>
                    <a:pt x="3320029" y="828021"/>
                    <a:pt x="3334221" y="801113"/>
                    <a:pt x="3348551" y="776767"/>
                  </a:cubicBezTo>
                  <a:cubicBezTo>
                    <a:pt x="3404832" y="680874"/>
                    <a:pt x="3514166" y="573241"/>
                    <a:pt x="3652196" y="558661"/>
                  </a:cubicBezTo>
                  <a:cubicBezTo>
                    <a:pt x="3716699" y="551838"/>
                    <a:pt x="3773257" y="560323"/>
                    <a:pt x="3825062" y="584565"/>
                  </a:cubicBezTo>
                  <a:cubicBezTo>
                    <a:pt x="3825999" y="596686"/>
                    <a:pt x="3826866" y="609222"/>
                    <a:pt x="3827699" y="621932"/>
                  </a:cubicBezTo>
                  <a:cubicBezTo>
                    <a:pt x="3778948" y="605517"/>
                    <a:pt x="3726762" y="601292"/>
                    <a:pt x="3668365" y="609014"/>
                  </a:cubicBezTo>
                  <a:close/>
                  <a:moveTo>
                    <a:pt x="3241993" y="895136"/>
                  </a:moveTo>
                  <a:cubicBezTo>
                    <a:pt x="3231584" y="895794"/>
                    <a:pt x="3221140" y="896522"/>
                    <a:pt x="3210522" y="897318"/>
                  </a:cubicBezTo>
                  <a:lnTo>
                    <a:pt x="3209515" y="897387"/>
                  </a:lnTo>
                  <a:cubicBezTo>
                    <a:pt x="3213020" y="887518"/>
                    <a:pt x="3216594" y="877613"/>
                    <a:pt x="3220203" y="867709"/>
                  </a:cubicBezTo>
                  <a:cubicBezTo>
                    <a:pt x="3232035" y="866912"/>
                    <a:pt x="3243103" y="866254"/>
                    <a:pt x="3253860" y="865735"/>
                  </a:cubicBezTo>
                  <a:cubicBezTo>
                    <a:pt x="3249835" y="875535"/>
                    <a:pt x="3245879" y="885336"/>
                    <a:pt x="3241993" y="895136"/>
                  </a:cubicBezTo>
                  <a:close/>
                  <a:moveTo>
                    <a:pt x="3197302" y="916019"/>
                  </a:moveTo>
                  <a:lnTo>
                    <a:pt x="3191334" y="932815"/>
                  </a:lnTo>
                  <a:cubicBezTo>
                    <a:pt x="3181583" y="933646"/>
                    <a:pt x="3171903" y="934512"/>
                    <a:pt x="3162257" y="935378"/>
                  </a:cubicBezTo>
                  <a:cubicBezTo>
                    <a:pt x="3165553" y="925508"/>
                    <a:pt x="3168815" y="915569"/>
                    <a:pt x="3172111" y="905595"/>
                  </a:cubicBezTo>
                  <a:cubicBezTo>
                    <a:pt x="3182069" y="904695"/>
                    <a:pt x="3192028" y="903863"/>
                    <a:pt x="3201917" y="903067"/>
                  </a:cubicBezTo>
                  <a:lnTo>
                    <a:pt x="3197302" y="916054"/>
                  </a:lnTo>
                  <a:close/>
                  <a:moveTo>
                    <a:pt x="3144595" y="970875"/>
                  </a:moveTo>
                  <a:lnTo>
                    <a:pt x="3117600" y="973299"/>
                  </a:lnTo>
                  <a:cubicBezTo>
                    <a:pt x="3120758" y="964087"/>
                    <a:pt x="3123985" y="954321"/>
                    <a:pt x="3127454" y="943620"/>
                  </a:cubicBezTo>
                  <a:cubicBezTo>
                    <a:pt x="3136511" y="942754"/>
                    <a:pt x="3145636" y="941923"/>
                    <a:pt x="3154762" y="941057"/>
                  </a:cubicBezTo>
                  <a:cubicBezTo>
                    <a:pt x="3151396" y="951031"/>
                    <a:pt x="3148030" y="960970"/>
                    <a:pt x="3144595" y="970840"/>
                  </a:cubicBezTo>
                  <a:close/>
                  <a:moveTo>
                    <a:pt x="3099453" y="1008588"/>
                  </a:moveTo>
                  <a:cubicBezTo>
                    <a:pt x="3090744" y="1009281"/>
                    <a:pt x="3082034" y="1009973"/>
                    <a:pt x="3073325" y="1010631"/>
                  </a:cubicBezTo>
                  <a:cubicBezTo>
                    <a:pt x="3076899" y="1001142"/>
                    <a:pt x="3080473" y="991307"/>
                    <a:pt x="3083943" y="981299"/>
                  </a:cubicBezTo>
                  <a:lnTo>
                    <a:pt x="3110001" y="978978"/>
                  </a:lnTo>
                  <a:cubicBezTo>
                    <a:pt x="3106323" y="989575"/>
                    <a:pt x="3102853" y="999307"/>
                    <a:pt x="3099418" y="1008588"/>
                  </a:cubicBezTo>
                  <a:close/>
                  <a:moveTo>
                    <a:pt x="3053894" y="1045401"/>
                  </a:moveTo>
                  <a:cubicBezTo>
                    <a:pt x="3045150" y="1045920"/>
                    <a:pt x="3036406" y="1046405"/>
                    <a:pt x="3027662" y="1046890"/>
                  </a:cubicBezTo>
                  <a:cubicBezTo>
                    <a:pt x="3031861" y="1037366"/>
                    <a:pt x="3035886" y="1027704"/>
                    <a:pt x="3039702" y="1018146"/>
                  </a:cubicBezTo>
                  <a:cubicBezTo>
                    <a:pt x="3048308" y="1017523"/>
                    <a:pt x="3056948" y="1016865"/>
                    <a:pt x="3065622" y="1016241"/>
                  </a:cubicBezTo>
                  <a:cubicBezTo>
                    <a:pt x="3061840" y="1026111"/>
                    <a:pt x="3057884" y="1035877"/>
                    <a:pt x="3053894" y="1045401"/>
                  </a:cubicBezTo>
                  <a:close/>
                  <a:moveTo>
                    <a:pt x="3021972" y="1047201"/>
                  </a:moveTo>
                  <a:cubicBezTo>
                    <a:pt x="3013193" y="1047652"/>
                    <a:pt x="3004449" y="1048102"/>
                    <a:pt x="2995740" y="1048483"/>
                  </a:cubicBezTo>
                  <a:cubicBezTo>
                    <a:pt x="2999626" y="1040137"/>
                    <a:pt x="3003651" y="1030925"/>
                    <a:pt x="3008058" y="1020432"/>
                  </a:cubicBezTo>
                  <a:cubicBezTo>
                    <a:pt x="3016663" y="1019843"/>
                    <a:pt x="3025303" y="1019220"/>
                    <a:pt x="3033977" y="1018596"/>
                  </a:cubicBezTo>
                  <a:cubicBezTo>
                    <a:pt x="3030022" y="1028501"/>
                    <a:pt x="3025962" y="1038128"/>
                    <a:pt x="3021972" y="1047201"/>
                  </a:cubicBezTo>
                  <a:close/>
                  <a:moveTo>
                    <a:pt x="3074678" y="1082768"/>
                  </a:moveTo>
                  <a:cubicBezTo>
                    <a:pt x="3083700" y="1082248"/>
                    <a:pt x="3092721" y="1081729"/>
                    <a:pt x="3101778" y="1081105"/>
                  </a:cubicBezTo>
                  <a:cubicBezTo>
                    <a:pt x="3097302" y="1091252"/>
                    <a:pt x="3092652" y="1101226"/>
                    <a:pt x="3088002" y="1110853"/>
                  </a:cubicBezTo>
                  <a:cubicBezTo>
                    <a:pt x="3079154" y="1111338"/>
                    <a:pt x="3069925" y="1111789"/>
                    <a:pt x="3060591" y="1112169"/>
                  </a:cubicBezTo>
                  <a:cubicBezTo>
                    <a:pt x="3065344" y="1102715"/>
                    <a:pt x="3070098" y="1092880"/>
                    <a:pt x="3074678" y="1082802"/>
                  </a:cubicBezTo>
                  <a:close/>
                  <a:moveTo>
                    <a:pt x="3075962" y="1145415"/>
                  </a:moveTo>
                  <a:cubicBezTo>
                    <a:pt x="3081202" y="1135753"/>
                    <a:pt x="3086372" y="1125745"/>
                    <a:pt x="3091333" y="1115667"/>
                  </a:cubicBezTo>
                  <a:cubicBezTo>
                    <a:pt x="3101431" y="1115078"/>
                    <a:pt x="3110626" y="1114455"/>
                    <a:pt x="3119335" y="1113797"/>
                  </a:cubicBezTo>
                  <a:cubicBezTo>
                    <a:pt x="3114443" y="1124083"/>
                    <a:pt x="3109411" y="1134160"/>
                    <a:pt x="3104345" y="1143857"/>
                  </a:cubicBezTo>
                  <a:cubicBezTo>
                    <a:pt x="3094699" y="1144480"/>
                    <a:pt x="3085157" y="1145000"/>
                    <a:pt x="3075962" y="1145415"/>
                  </a:cubicBezTo>
                  <a:close/>
                  <a:moveTo>
                    <a:pt x="3036302" y="1146524"/>
                  </a:moveTo>
                  <a:cubicBezTo>
                    <a:pt x="3027107" y="1146662"/>
                    <a:pt x="3017773" y="1146697"/>
                    <a:pt x="3008543" y="1146662"/>
                  </a:cubicBezTo>
                  <a:cubicBezTo>
                    <a:pt x="3014165" y="1137346"/>
                    <a:pt x="3019612" y="1127788"/>
                    <a:pt x="3024782" y="1118265"/>
                  </a:cubicBezTo>
                  <a:cubicBezTo>
                    <a:pt x="3033700" y="1118091"/>
                    <a:pt x="3042895" y="1117849"/>
                    <a:pt x="3052124" y="1117503"/>
                  </a:cubicBezTo>
                  <a:cubicBezTo>
                    <a:pt x="3046989" y="1127442"/>
                    <a:pt x="3041680" y="1137173"/>
                    <a:pt x="3036302" y="1146558"/>
                  </a:cubicBezTo>
                  <a:close/>
                  <a:moveTo>
                    <a:pt x="2673706" y="1147736"/>
                  </a:moveTo>
                  <a:lnTo>
                    <a:pt x="2703269" y="1152272"/>
                  </a:lnTo>
                  <a:cubicBezTo>
                    <a:pt x="2737585" y="1157536"/>
                    <a:pt x="2773012" y="1162973"/>
                    <a:pt x="2809480" y="1167891"/>
                  </a:cubicBezTo>
                  <a:cubicBezTo>
                    <a:pt x="2803755" y="1174332"/>
                    <a:pt x="2797682" y="1180878"/>
                    <a:pt x="2791402" y="1187457"/>
                  </a:cubicBezTo>
                  <a:cubicBezTo>
                    <a:pt x="2755385" y="1180843"/>
                    <a:pt x="2719577" y="1173536"/>
                    <a:pt x="2687967" y="1167060"/>
                  </a:cubicBezTo>
                  <a:lnTo>
                    <a:pt x="2671728" y="1163735"/>
                  </a:lnTo>
                  <a:cubicBezTo>
                    <a:pt x="2560139" y="1141121"/>
                    <a:pt x="2456703" y="1122420"/>
                    <a:pt x="2357744" y="1107079"/>
                  </a:cubicBezTo>
                  <a:cubicBezTo>
                    <a:pt x="2459687" y="1117780"/>
                    <a:pt x="2563747" y="1131182"/>
                    <a:pt x="2673671" y="1147770"/>
                  </a:cubicBezTo>
                  <a:close/>
                  <a:moveTo>
                    <a:pt x="2670618" y="1168618"/>
                  </a:moveTo>
                  <a:lnTo>
                    <a:pt x="2686856" y="1171943"/>
                  </a:lnTo>
                  <a:cubicBezTo>
                    <a:pt x="2717599" y="1178246"/>
                    <a:pt x="2752332" y="1185345"/>
                    <a:pt x="2787238" y="1191786"/>
                  </a:cubicBezTo>
                  <a:cubicBezTo>
                    <a:pt x="2781305" y="1197881"/>
                    <a:pt x="2775198" y="1203907"/>
                    <a:pt x="2769022" y="1209760"/>
                  </a:cubicBezTo>
                  <a:cubicBezTo>
                    <a:pt x="2736405" y="1202037"/>
                    <a:pt x="2704691" y="1193899"/>
                    <a:pt x="2674018" y="1186003"/>
                  </a:cubicBezTo>
                  <a:lnTo>
                    <a:pt x="2668952" y="1184687"/>
                  </a:lnTo>
                  <a:cubicBezTo>
                    <a:pt x="2556634" y="1155943"/>
                    <a:pt x="2454968" y="1132152"/>
                    <a:pt x="2360346" y="1112550"/>
                  </a:cubicBezTo>
                  <a:cubicBezTo>
                    <a:pt x="2458160" y="1127788"/>
                    <a:pt x="2560381" y="1146281"/>
                    <a:pt x="2670618" y="1168618"/>
                  </a:cubicBezTo>
                  <a:close/>
                  <a:moveTo>
                    <a:pt x="2592200" y="1358777"/>
                  </a:moveTo>
                  <a:lnTo>
                    <a:pt x="2591714" y="1359020"/>
                  </a:lnTo>
                  <a:cubicBezTo>
                    <a:pt x="2588765" y="1360474"/>
                    <a:pt x="2585780" y="1361929"/>
                    <a:pt x="2582796" y="1363349"/>
                  </a:cubicBezTo>
                  <a:lnTo>
                    <a:pt x="2571901" y="1354552"/>
                  </a:lnTo>
                  <a:cubicBezTo>
                    <a:pt x="2575093" y="1352855"/>
                    <a:pt x="2578320" y="1351159"/>
                    <a:pt x="2581478" y="1349427"/>
                  </a:cubicBezTo>
                  <a:lnTo>
                    <a:pt x="2592234" y="1358777"/>
                  </a:lnTo>
                  <a:close/>
                  <a:moveTo>
                    <a:pt x="2547751" y="1361409"/>
                  </a:moveTo>
                  <a:cubicBezTo>
                    <a:pt x="2544594" y="1363037"/>
                    <a:pt x="2541436" y="1364630"/>
                    <a:pt x="2538244" y="1366223"/>
                  </a:cubicBezTo>
                  <a:cubicBezTo>
                    <a:pt x="2426065" y="1289688"/>
                    <a:pt x="2295218" y="1201795"/>
                    <a:pt x="2158992" y="1124360"/>
                  </a:cubicBezTo>
                  <a:cubicBezTo>
                    <a:pt x="2169020" y="1121174"/>
                    <a:pt x="2179083" y="1117953"/>
                    <a:pt x="2189215" y="1114732"/>
                  </a:cubicBezTo>
                  <a:cubicBezTo>
                    <a:pt x="2316349" y="1192098"/>
                    <a:pt x="2436647" y="1278953"/>
                    <a:pt x="2547786" y="1361409"/>
                  </a:cubicBezTo>
                  <a:close/>
                  <a:moveTo>
                    <a:pt x="2105696" y="1100568"/>
                  </a:moveTo>
                  <a:cubicBezTo>
                    <a:pt x="2090359" y="1101676"/>
                    <a:pt x="2074502" y="1102923"/>
                    <a:pt x="2058506" y="1104343"/>
                  </a:cubicBezTo>
                  <a:cubicBezTo>
                    <a:pt x="2056494" y="1103339"/>
                    <a:pt x="2054447" y="1102334"/>
                    <a:pt x="2052434" y="1101330"/>
                  </a:cubicBezTo>
                  <a:cubicBezTo>
                    <a:pt x="2069714" y="1100499"/>
                    <a:pt x="2086785" y="1099806"/>
                    <a:pt x="2103336" y="1099287"/>
                  </a:cubicBezTo>
                  <a:lnTo>
                    <a:pt x="2105731" y="1100603"/>
                  </a:lnTo>
                  <a:close/>
                  <a:moveTo>
                    <a:pt x="1978631" y="1100707"/>
                  </a:moveTo>
                  <a:cubicBezTo>
                    <a:pt x="1974120" y="1098663"/>
                    <a:pt x="1969610" y="1096585"/>
                    <a:pt x="1965064" y="1094542"/>
                  </a:cubicBezTo>
                  <a:cubicBezTo>
                    <a:pt x="1970997" y="1094300"/>
                    <a:pt x="1976931" y="1094092"/>
                    <a:pt x="1982864" y="1093919"/>
                  </a:cubicBezTo>
                  <a:cubicBezTo>
                    <a:pt x="1996674" y="1093503"/>
                    <a:pt x="2010553" y="1093192"/>
                    <a:pt x="2024086" y="1092949"/>
                  </a:cubicBezTo>
                  <a:cubicBezTo>
                    <a:pt x="2027035" y="1094404"/>
                    <a:pt x="2029984" y="1095858"/>
                    <a:pt x="2032934" y="1097313"/>
                  </a:cubicBezTo>
                  <a:cubicBezTo>
                    <a:pt x="2015966" y="1098248"/>
                    <a:pt x="1998374" y="1099321"/>
                    <a:pt x="1980539" y="1100568"/>
                  </a:cubicBezTo>
                  <a:lnTo>
                    <a:pt x="1978631" y="1100707"/>
                  </a:lnTo>
                  <a:close/>
                  <a:moveTo>
                    <a:pt x="1859651" y="1085607"/>
                  </a:moveTo>
                  <a:cubicBezTo>
                    <a:pt x="1881892" y="1084257"/>
                    <a:pt x="1904203" y="1083322"/>
                    <a:pt x="1926098" y="1082768"/>
                  </a:cubicBezTo>
                  <a:cubicBezTo>
                    <a:pt x="1931962" y="1085330"/>
                    <a:pt x="1937791" y="1087928"/>
                    <a:pt x="1943621" y="1090525"/>
                  </a:cubicBezTo>
                  <a:cubicBezTo>
                    <a:pt x="1923600" y="1091529"/>
                    <a:pt x="1903162" y="1092880"/>
                    <a:pt x="1882760" y="1094508"/>
                  </a:cubicBezTo>
                  <a:cubicBezTo>
                    <a:pt x="1875092" y="1091495"/>
                    <a:pt x="1867319" y="1088516"/>
                    <a:pt x="1859651" y="1085607"/>
                  </a:cubicBezTo>
                  <a:close/>
                  <a:moveTo>
                    <a:pt x="1819678" y="1071166"/>
                  </a:moveTo>
                  <a:cubicBezTo>
                    <a:pt x="1844592" y="1069885"/>
                    <a:pt x="1869089" y="1069123"/>
                    <a:pt x="1892718" y="1068881"/>
                  </a:cubicBezTo>
                  <a:cubicBezTo>
                    <a:pt x="1900213" y="1071893"/>
                    <a:pt x="1907708" y="1074941"/>
                    <a:pt x="1914995" y="1078023"/>
                  </a:cubicBezTo>
                  <a:cubicBezTo>
                    <a:pt x="1893482" y="1078681"/>
                    <a:pt x="1871032" y="1079789"/>
                    <a:pt x="1848131" y="1081313"/>
                  </a:cubicBezTo>
                  <a:cubicBezTo>
                    <a:pt x="1838936" y="1077954"/>
                    <a:pt x="1829429" y="1074525"/>
                    <a:pt x="1819678" y="1071166"/>
                  </a:cubicBezTo>
                  <a:close/>
                  <a:moveTo>
                    <a:pt x="1987097" y="1065625"/>
                  </a:moveTo>
                  <a:cubicBezTo>
                    <a:pt x="1985085" y="1065521"/>
                    <a:pt x="1983107" y="1065452"/>
                    <a:pt x="1981095" y="1065383"/>
                  </a:cubicBezTo>
                  <a:lnTo>
                    <a:pt x="1977729" y="1065244"/>
                  </a:lnTo>
                  <a:cubicBezTo>
                    <a:pt x="1971587" y="1062370"/>
                    <a:pt x="1965411" y="1059530"/>
                    <a:pt x="1959200" y="1056690"/>
                  </a:cubicBezTo>
                  <a:cubicBezTo>
                    <a:pt x="1969956" y="1057418"/>
                    <a:pt x="1979707" y="1058145"/>
                    <a:pt x="1988763" y="1058976"/>
                  </a:cubicBezTo>
                  <a:cubicBezTo>
                    <a:pt x="2004134" y="1060361"/>
                    <a:pt x="2019332" y="1061850"/>
                    <a:pt x="2035224" y="1063582"/>
                  </a:cubicBezTo>
                  <a:cubicBezTo>
                    <a:pt x="2038902" y="1065452"/>
                    <a:pt x="2042615" y="1067322"/>
                    <a:pt x="2046293" y="1069227"/>
                  </a:cubicBezTo>
                  <a:cubicBezTo>
                    <a:pt x="2026862" y="1067842"/>
                    <a:pt x="2006979" y="1066630"/>
                    <a:pt x="1987063" y="1065660"/>
                  </a:cubicBezTo>
                  <a:close/>
                  <a:moveTo>
                    <a:pt x="1989283" y="1053989"/>
                  </a:moveTo>
                  <a:cubicBezTo>
                    <a:pt x="1976168" y="1052812"/>
                    <a:pt x="1962184" y="1051807"/>
                    <a:pt x="1946466" y="1050872"/>
                  </a:cubicBezTo>
                  <a:lnTo>
                    <a:pt x="1944245" y="1049868"/>
                  </a:lnTo>
                  <a:cubicBezTo>
                    <a:pt x="1937236" y="1046751"/>
                    <a:pt x="1930019" y="1043600"/>
                    <a:pt x="1922420" y="1040414"/>
                  </a:cubicBezTo>
                  <a:cubicBezTo>
                    <a:pt x="1945911" y="1042145"/>
                    <a:pt x="1968846" y="1044466"/>
                    <a:pt x="1990741" y="1047305"/>
                  </a:cubicBezTo>
                  <a:cubicBezTo>
                    <a:pt x="1996223" y="1048033"/>
                    <a:pt x="2001636" y="1048760"/>
                    <a:pt x="2007049" y="1049487"/>
                  </a:cubicBezTo>
                  <a:cubicBezTo>
                    <a:pt x="2012219" y="1052015"/>
                    <a:pt x="2017389" y="1054613"/>
                    <a:pt x="2022559" y="1057175"/>
                  </a:cubicBezTo>
                  <a:cubicBezTo>
                    <a:pt x="2011386" y="1056032"/>
                    <a:pt x="2000248" y="1054959"/>
                    <a:pt x="1989318" y="1053989"/>
                  </a:cubicBezTo>
                  <a:close/>
                  <a:moveTo>
                    <a:pt x="1864127" y="982892"/>
                  </a:moveTo>
                  <a:cubicBezTo>
                    <a:pt x="1853960" y="979359"/>
                    <a:pt x="1844557" y="976173"/>
                    <a:pt x="1835293" y="973230"/>
                  </a:cubicBezTo>
                  <a:cubicBezTo>
                    <a:pt x="1825230" y="970009"/>
                    <a:pt x="1815029" y="966892"/>
                    <a:pt x="1804724" y="963879"/>
                  </a:cubicBezTo>
                  <a:cubicBezTo>
                    <a:pt x="1857049" y="969143"/>
                    <a:pt x="1907604" y="977628"/>
                    <a:pt x="1954932" y="989056"/>
                  </a:cubicBezTo>
                  <a:cubicBezTo>
                    <a:pt x="1962774" y="992554"/>
                    <a:pt x="1969228" y="995532"/>
                    <a:pt x="1975265" y="998372"/>
                  </a:cubicBezTo>
                  <a:cubicBezTo>
                    <a:pt x="1980227" y="1000727"/>
                    <a:pt x="1985224" y="1003151"/>
                    <a:pt x="1990186" y="1005610"/>
                  </a:cubicBezTo>
                  <a:cubicBezTo>
                    <a:pt x="1950074" y="995878"/>
                    <a:pt x="1907708" y="988225"/>
                    <a:pt x="1864127" y="982926"/>
                  </a:cubicBezTo>
                  <a:close/>
                  <a:moveTo>
                    <a:pt x="1693308" y="936590"/>
                  </a:moveTo>
                  <a:cubicBezTo>
                    <a:pt x="1754932" y="938875"/>
                    <a:pt x="1814057" y="945213"/>
                    <a:pt x="1869123" y="955395"/>
                  </a:cubicBezTo>
                  <a:cubicBezTo>
                    <a:pt x="1889595" y="962355"/>
                    <a:pt x="1909859" y="970009"/>
                    <a:pt x="1929602" y="978147"/>
                  </a:cubicBezTo>
                  <a:cubicBezTo>
                    <a:pt x="1881997" y="968000"/>
                    <a:pt x="1831511" y="960797"/>
                    <a:pt x="1779186" y="956676"/>
                  </a:cubicBezTo>
                  <a:cubicBezTo>
                    <a:pt x="1751045" y="949092"/>
                    <a:pt x="1722246" y="942339"/>
                    <a:pt x="1693273" y="936590"/>
                  </a:cubicBezTo>
                  <a:close/>
                  <a:moveTo>
                    <a:pt x="1619990" y="953282"/>
                  </a:moveTo>
                  <a:cubicBezTo>
                    <a:pt x="1588727" y="947880"/>
                    <a:pt x="1556354" y="943343"/>
                    <a:pt x="1523529" y="939811"/>
                  </a:cubicBezTo>
                  <a:cubicBezTo>
                    <a:pt x="1571170" y="936521"/>
                    <a:pt x="1617492" y="935170"/>
                    <a:pt x="1661524" y="935793"/>
                  </a:cubicBezTo>
                  <a:cubicBezTo>
                    <a:pt x="1692163" y="941161"/>
                    <a:pt x="1722593" y="947533"/>
                    <a:pt x="1752156" y="954875"/>
                  </a:cubicBezTo>
                  <a:cubicBezTo>
                    <a:pt x="1709859" y="952451"/>
                    <a:pt x="1665514" y="951897"/>
                    <a:pt x="1619990" y="953282"/>
                  </a:cubicBezTo>
                  <a:close/>
                  <a:moveTo>
                    <a:pt x="1373425" y="930737"/>
                  </a:moveTo>
                  <a:cubicBezTo>
                    <a:pt x="1418845" y="924677"/>
                    <a:pt x="1463050" y="920209"/>
                    <a:pt x="1504931" y="917404"/>
                  </a:cubicBezTo>
                  <a:cubicBezTo>
                    <a:pt x="1547610" y="920105"/>
                    <a:pt x="1589872" y="924607"/>
                    <a:pt x="1630920" y="930806"/>
                  </a:cubicBezTo>
                  <a:cubicBezTo>
                    <a:pt x="1602919" y="930980"/>
                    <a:pt x="1574501" y="931880"/>
                    <a:pt x="1546153" y="933508"/>
                  </a:cubicBezTo>
                  <a:cubicBezTo>
                    <a:pt x="1529775" y="934443"/>
                    <a:pt x="1512773" y="935655"/>
                    <a:pt x="1496083" y="937109"/>
                  </a:cubicBezTo>
                  <a:cubicBezTo>
                    <a:pt x="1455729" y="933473"/>
                    <a:pt x="1414577" y="931326"/>
                    <a:pt x="1373425" y="930772"/>
                  </a:cubicBezTo>
                  <a:close/>
                  <a:moveTo>
                    <a:pt x="1212009" y="952659"/>
                  </a:moveTo>
                  <a:cubicBezTo>
                    <a:pt x="1153056" y="955879"/>
                    <a:pt x="1092647" y="962667"/>
                    <a:pt x="1028525" y="973230"/>
                  </a:cubicBezTo>
                  <a:cubicBezTo>
                    <a:pt x="1041432" y="969974"/>
                    <a:pt x="1053819" y="966927"/>
                    <a:pt x="1065895" y="964018"/>
                  </a:cubicBezTo>
                  <a:cubicBezTo>
                    <a:pt x="1082099" y="960104"/>
                    <a:pt x="1098337" y="956295"/>
                    <a:pt x="1113917" y="952693"/>
                  </a:cubicBezTo>
                  <a:cubicBezTo>
                    <a:pt x="1166172" y="945213"/>
                    <a:pt x="1217109" y="940157"/>
                    <a:pt x="1265340" y="937663"/>
                  </a:cubicBezTo>
                  <a:cubicBezTo>
                    <a:pt x="1277623" y="937040"/>
                    <a:pt x="1290114" y="936555"/>
                    <a:pt x="1303057" y="936209"/>
                  </a:cubicBezTo>
                  <a:cubicBezTo>
                    <a:pt x="1273841" y="940988"/>
                    <a:pt x="1243307" y="946494"/>
                    <a:pt x="1212043" y="952624"/>
                  </a:cubicBezTo>
                  <a:close/>
                  <a:moveTo>
                    <a:pt x="961349" y="985420"/>
                  </a:moveTo>
                  <a:cubicBezTo>
                    <a:pt x="823874" y="1012640"/>
                    <a:pt x="689141" y="1052673"/>
                    <a:pt x="568461" y="1089313"/>
                  </a:cubicBezTo>
                  <a:cubicBezTo>
                    <a:pt x="715581" y="1043357"/>
                    <a:pt x="878940" y="993385"/>
                    <a:pt x="1046845" y="963464"/>
                  </a:cubicBezTo>
                  <a:cubicBezTo>
                    <a:pt x="1020301" y="970009"/>
                    <a:pt x="992126" y="977247"/>
                    <a:pt x="961349" y="985420"/>
                  </a:cubicBezTo>
                  <a:close/>
                  <a:moveTo>
                    <a:pt x="717039" y="1138108"/>
                  </a:moveTo>
                  <a:cubicBezTo>
                    <a:pt x="714679" y="1138558"/>
                    <a:pt x="712216" y="1138974"/>
                    <a:pt x="709683" y="1139424"/>
                  </a:cubicBezTo>
                  <a:cubicBezTo>
                    <a:pt x="697191" y="1140463"/>
                    <a:pt x="684630" y="1141710"/>
                    <a:pt x="671931" y="1143130"/>
                  </a:cubicBezTo>
                  <a:cubicBezTo>
                    <a:pt x="687094" y="1141190"/>
                    <a:pt x="702118" y="1139493"/>
                    <a:pt x="717004" y="1138074"/>
                  </a:cubicBezTo>
                  <a:close/>
                  <a:moveTo>
                    <a:pt x="881994" y="1132394"/>
                  </a:moveTo>
                  <a:cubicBezTo>
                    <a:pt x="887268" y="1131251"/>
                    <a:pt x="892542" y="1130108"/>
                    <a:pt x="897816" y="1128931"/>
                  </a:cubicBezTo>
                  <a:cubicBezTo>
                    <a:pt x="916553" y="1130593"/>
                    <a:pt x="935464" y="1133017"/>
                    <a:pt x="954132" y="1136134"/>
                  </a:cubicBezTo>
                  <a:cubicBezTo>
                    <a:pt x="948094" y="1137450"/>
                    <a:pt x="942057" y="1138732"/>
                    <a:pt x="936019" y="1140013"/>
                  </a:cubicBezTo>
                  <a:cubicBezTo>
                    <a:pt x="918115" y="1136758"/>
                    <a:pt x="900315" y="1134229"/>
                    <a:pt x="881959" y="1132359"/>
                  </a:cubicBezTo>
                  <a:close/>
                  <a:moveTo>
                    <a:pt x="1229705" y="1206643"/>
                  </a:moveTo>
                  <a:cubicBezTo>
                    <a:pt x="1220093" y="1208652"/>
                    <a:pt x="1210447" y="1210660"/>
                    <a:pt x="1200801" y="1212634"/>
                  </a:cubicBezTo>
                  <a:cubicBezTo>
                    <a:pt x="1190426" y="1207647"/>
                    <a:pt x="1180121" y="1202834"/>
                    <a:pt x="1170024" y="1198297"/>
                  </a:cubicBezTo>
                  <a:lnTo>
                    <a:pt x="1197852" y="1192583"/>
                  </a:lnTo>
                  <a:cubicBezTo>
                    <a:pt x="1209094" y="1197396"/>
                    <a:pt x="1219573" y="1202037"/>
                    <a:pt x="1229705" y="1206643"/>
                  </a:cubicBezTo>
                  <a:close/>
                  <a:moveTo>
                    <a:pt x="1267352" y="1224374"/>
                  </a:moveTo>
                  <a:cubicBezTo>
                    <a:pt x="1257325" y="1226521"/>
                    <a:pt x="1247297" y="1228634"/>
                    <a:pt x="1237234" y="1230746"/>
                  </a:cubicBezTo>
                  <a:cubicBezTo>
                    <a:pt x="1227588" y="1225794"/>
                    <a:pt x="1217838" y="1220911"/>
                    <a:pt x="1208192" y="1216201"/>
                  </a:cubicBezTo>
                  <a:cubicBezTo>
                    <a:pt x="1217942" y="1214193"/>
                    <a:pt x="1227658" y="1212149"/>
                    <a:pt x="1237338" y="1210141"/>
                  </a:cubicBezTo>
                  <a:cubicBezTo>
                    <a:pt x="1246776" y="1214504"/>
                    <a:pt x="1256631" y="1219179"/>
                    <a:pt x="1267352" y="1224340"/>
                  </a:cubicBezTo>
                  <a:close/>
                  <a:moveTo>
                    <a:pt x="1303404" y="1242105"/>
                  </a:moveTo>
                  <a:cubicBezTo>
                    <a:pt x="1292960" y="1244391"/>
                    <a:pt x="1282515" y="1246677"/>
                    <a:pt x="1272037" y="1248962"/>
                  </a:cubicBezTo>
                  <a:cubicBezTo>
                    <a:pt x="1262807" y="1244010"/>
                    <a:pt x="1253508" y="1239127"/>
                    <a:pt x="1244347" y="1234417"/>
                  </a:cubicBezTo>
                  <a:cubicBezTo>
                    <a:pt x="1254514" y="1232270"/>
                    <a:pt x="1264611" y="1230123"/>
                    <a:pt x="1274708" y="1227976"/>
                  </a:cubicBezTo>
                  <a:cubicBezTo>
                    <a:pt x="1284320" y="1232651"/>
                    <a:pt x="1293896" y="1237361"/>
                    <a:pt x="1303404" y="1242140"/>
                  </a:cubicBezTo>
                  <a:close/>
                  <a:moveTo>
                    <a:pt x="1338206" y="1259698"/>
                  </a:moveTo>
                  <a:cubicBezTo>
                    <a:pt x="1327346" y="1262191"/>
                    <a:pt x="1316450" y="1264650"/>
                    <a:pt x="1305555" y="1267109"/>
                  </a:cubicBezTo>
                  <a:cubicBezTo>
                    <a:pt x="1296707" y="1262261"/>
                    <a:pt x="1287790" y="1257412"/>
                    <a:pt x="1278837" y="1252633"/>
                  </a:cubicBezTo>
                  <a:cubicBezTo>
                    <a:pt x="1289420" y="1250313"/>
                    <a:pt x="1299969" y="1247993"/>
                    <a:pt x="1310517" y="1245672"/>
                  </a:cubicBezTo>
                  <a:cubicBezTo>
                    <a:pt x="1319781" y="1250347"/>
                    <a:pt x="1329011" y="1255023"/>
                    <a:pt x="1338206" y="1259698"/>
                  </a:cubicBezTo>
                  <a:close/>
                  <a:moveTo>
                    <a:pt x="1371794" y="1276910"/>
                  </a:moveTo>
                  <a:cubicBezTo>
                    <a:pt x="1360552" y="1279611"/>
                    <a:pt x="1349275" y="1282312"/>
                    <a:pt x="1337998" y="1284944"/>
                  </a:cubicBezTo>
                  <a:cubicBezTo>
                    <a:pt x="1329427" y="1280234"/>
                    <a:pt x="1320822" y="1275490"/>
                    <a:pt x="1312182" y="1270745"/>
                  </a:cubicBezTo>
                  <a:cubicBezTo>
                    <a:pt x="1323182" y="1268252"/>
                    <a:pt x="1334181" y="1265758"/>
                    <a:pt x="1345146" y="1263265"/>
                  </a:cubicBezTo>
                  <a:lnTo>
                    <a:pt x="1371794" y="1276910"/>
                  </a:lnTo>
                  <a:close/>
                  <a:moveTo>
                    <a:pt x="1512426" y="1270676"/>
                  </a:moveTo>
                  <a:cubicBezTo>
                    <a:pt x="1526687" y="1266901"/>
                    <a:pt x="1540878" y="1263126"/>
                    <a:pt x="1555070" y="1259317"/>
                  </a:cubicBezTo>
                  <a:cubicBezTo>
                    <a:pt x="1563571" y="1262642"/>
                    <a:pt x="1572107" y="1265966"/>
                    <a:pt x="1580677" y="1269221"/>
                  </a:cubicBezTo>
                  <a:cubicBezTo>
                    <a:pt x="1566520" y="1273273"/>
                    <a:pt x="1552329" y="1277325"/>
                    <a:pt x="1538103" y="1281377"/>
                  </a:cubicBezTo>
                  <a:cubicBezTo>
                    <a:pt x="1529532" y="1277845"/>
                    <a:pt x="1520962" y="1274278"/>
                    <a:pt x="1512461" y="1270676"/>
                  </a:cubicBezTo>
                  <a:close/>
                  <a:moveTo>
                    <a:pt x="2429222" y="1420005"/>
                  </a:moveTo>
                  <a:cubicBezTo>
                    <a:pt x="2431269" y="1419209"/>
                    <a:pt x="2433351" y="1418412"/>
                    <a:pt x="2435398" y="1417581"/>
                  </a:cubicBezTo>
                  <a:cubicBezTo>
                    <a:pt x="2437550" y="1418170"/>
                    <a:pt x="2439666" y="1418724"/>
                    <a:pt x="2441783" y="1419278"/>
                  </a:cubicBezTo>
                  <a:cubicBezTo>
                    <a:pt x="2440811" y="1419590"/>
                    <a:pt x="2439805" y="1419936"/>
                    <a:pt x="2438799" y="1420248"/>
                  </a:cubicBezTo>
                  <a:lnTo>
                    <a:pt x="2435502" y="1421321"/>
                  </a:lnTo>
                  <a:cubicBezTo>
                    <a:pt x="2433421" y="1420871"/>
                    <a:pt x="2431304" y="1420455"/>
                    <a:pt x="2429222" y="1420005"/>
                  </a:cubicBezTo>
                  <a:close/>
                  <a:moveTo>
                    <a:pt x="2492026" y="1427174"/>
                  </a:moveTo>
                  <a:cubicBezTo>
                    <a:pt x="2493240" y="1426897"/>
                    <a:pt x="2494455" y="1426620"/>
                    <a:pt x="2495704" y="1426343"/>
                  </a:cubicBezTo>
                  <a:cubicBezTo>
                    <a:pt x="2497092" y="1426758"/>
                    <a:pt x="2498445" y="1427208"/>
                    <a:pt x="2499833" y="1427624"/>
                  </a:cubicBezTo>
                  <a:cubicBezTo>
                    <a:pt x="2498618" y="1427832"/>
                    <a:pt x="2497404" y="1428005"/>
                    <a:pt x="2496190" y="1428213"/>
                  </a:cubicBezTo>
                  <a:cubicBezTo>
                    <a:pt x="2494802" y="1427866"/>
                    <a:pt x="2493414" y="1427520"/>
                    <a:pt x="2492026" y="1427174"/>
                  </a:cubicBezTo>
                  <a:close/>
                  <a:moveTo>
                    <a:pt x="2505385" y="1424092"/>
                  </a:moveTo>
                  <a:cubicBezTo>
                    <a:pt x="2507016" y="1423711"/>
                    <a:pt x="2508646" y="1423295"/>
                    <a:pt x="2510312" y="1422914"/>
                  </a:cubicBezTo>
                  <a:lnTo>
                    <a:pt x="2515794" y="1424957"/>
                  </a:lnTo>
                  <a:cubicBezTo>
                    <a:pt x="2514163" y="1425234"/>
                    <a:pt x="2512532" y="1425512"/>
                    <a:pt x="2510902" y="1425789"/>
                  </a:cubicBezTo>
                  <a:cubicBezTo>
                    <a:pt x="2509063" y="1425234"/>
                    <a:pt x="2507224" y="1424646"/>
                    <a:pt x="2505385" y="1424092"/>
                  </a:cubicBezTo>
                  <a:close/>
                  <a:moveTo>
                    <a:pt x="2519021" y="1420767"/>
                  </a:moveTo>
                  <a:cubicBezTo>
                    <a:pt x="2520964" y="1420282"/>
                    <a:pt x="2522907" y="1419797"/>
                    <a:pt x="2524850" y="1419278"/>
                  </a:cubicBezTo>
                  <a:lnTo>
                    <a:pt x="2525267" y="1419451"/>
                  </a:lnTo>
                  <a:cubicBezTo>
                    <a:pt x="2527279" y="1420317"/>
                    <a:pt x="2529292" y="1421217"/>
                    <a:pt x="2531339" y="1422083"/>
                  </a:cubicBezTo>
                  <a:cubicBezTo>
                    <a:pt x="2529396" y="1422464"/>
                    <a:pt x="2527487" y="1422810"/>
                    <a:pt x="2525544" y="1423157"/>
                  </a:cubicBezTo>
                  <a:cubicBezTo>
                    <a:pt x="2523358" y="1422360"/>
                    <a:pt x="2521207" y="1421529"/>
                    <a:pt x="2519021" y="1420732"/>
                  </a:cubicBezTo>
                  <a:close/>
                  <a:moveTo>
                    <a:pt x="2554864" y="1426689"/>
                  </a:moveTo>
                  <a:cubicBezTo>
                    <a:pt x="2552678" y="1425754"/>
                    <a:pt x="2550458" y="1424819"/>
                    <a:pt x="2548272" y="1423884"/>
                  </a:cubicBezTo>
                  <a:cubicBezTo>
                    <a:pt x="2550145" y="1423503"/>
                    <a:pt x="2552054" y="1423087"/>
                    <a:pt x="2553927" y="1422706"/>
                  </a:cubicBezTo>
                  <a:cubicBezTo>
                    <a:pt x="2556079" y="1423780"/>
                    <a:pt x="2558265" y="1424819"/>
                    <a:pt x="2560416" y="1425892"/>
                  </a:cubicBezTo>
                  <a:cubicBezTo>
                    <a:pt x="2558577" y="1426170"/>
                    <a:pt x="2556703" y="1426412"/>
                    <a:pt x="2554864" y="1426689"/>
                  </a:cubicBezTo>
                  <a:close/>
                  <a:moveTo>
                    <a:pt x="2561943" y="1420975"/>
                  </a:moveTo>
                  <a:cubicBezTo>
                    <a:pt x="2564059" y="1420490"/>
                    <a:pt x="2566211" y="1420040"/>
                    <a:pt x="2568327" y="1419555"/>
                  </a:cubicBezTo>
                  <a:cubicBezTo>
                    <a:pt x="2570756" y="1420906"/>
                    <a:pt x="2573185" y="1422222"/>
                    <a:pt x="2575614" y="1423572"/>
                  </a:cubicBezTo>
                  <a:cubicBezTo>
                    <a:pt x="2573497" y="1423918"/>
                    <a:pt x="2571415" y="1424265"/>
                    <a:pt x="2569299" y="1424576"/>
                  </a:cubicBezTo>
                  <a:cubicBezTo>
                    <a:pt x="2566835" y="1423399"/>
                    <a:pt x="2564372" y="1422187"/>
                    <a:pt x="2561908" y="1420975"/>
                  </a:cubicBezTo>
                  <a:close/>
                  <a:moveTo>
                    <a:pt x="2575753" y="1417823"/>
                  </a:moveTo>
                  <a:cubicBezTo>
                    <a:pt x="2578077" y="1417269"/>
                    <a:pt x="2580367" y="1416715"/>
                    <a:pt x="2582692" y="1416161"/>
                  </a:cubicBezTo>
                  <a:cubicBezTo>
                    <a:pt x="2585329" y="1417789"/>
                    <a:pt x="2587966" y="1419382"/>
                    <a:pt x="2590603" y="1421009"/>
                  </a:cubicBezTo>
                  <a:cubicBezTo>
                    <a:pt x="2588313" y="1421425"/>
                    <a:pt x="2586058" y="1421806"/>
                    <a:pt x="2583768" y="1422222"/>
                  </a:cubicBezTo>
                  <a:cubicBezTo>
                    <a:pt x="2581096" y="1420767"/>
                    <a:pt x="2578424" y="1419313"/>
                    <a:pt x="2575753" y="1417823"/>
                  </a:cubicBezTo>
                  <a:close/>
                  <a:moveTo>
                    <a:pt x="2631998" y="1417650"/>
                  </a:moveTo>
                  <a:cubicBezTo>
                    <a:pt x="2634532" y="1417062"/>
                    <a:pt x="2637030" y="1416473"/>
                    <a:pt x="2639563" y="1415849"/>
                  </a:cubicBezTo>
                  <a:cubicBezTo>
                    <a:pt x="2642443" y="1418135"/>
                    <a:pt x="2645357" y="1420455"/>
                    <a:pt x="2648307" y="1422741"/>
                  </a:cubicBezTo>
                  <a:cubicBezTo>
                    <a:pt x="2645843" y="1423191"/>
                    <a:pt x="2643345" y="1423641"/>
                    <a:pt x="2640881" y="1424057"/>
                  </a:cubicBezTo>
                  <a:cubicBezTo>
                    <a:pt x="2637932" y="1421910"/>
                    <a:pt x="2634983" y="1419797"/>
                    <a:pt x="2632033" y="1417650"/>
                  </a:cubicBezTo>
                  <a:close/>
                  <a:moveTo>
                    <a:pt x="2669160" y="1432403"/>
                  </a:moveTo>
                  <a:cubicBezTo>
                    <a:pt x="2666176" y="1430152"/>
                    <a:pt x="2663227" y="1427866"/>
                    <a:pt x="2660278" y="1425581"/>
                  </a:cubicBezTo>
                  <a:cubicBezTo>
                    <a:pt x="2662672" y="1425096"/>
                    <a:pt x="2665066" y="1424611"/>
                    <a:pt x="2667425" y="1424126"/>
                  </a:cubicBezTo>
                  <a:cubicBezTo>
                    <a:pt x="2670305" y="1426550"/>
                    <a:pt x="2673185" y="1428975"/>
                    <a:pt x="2676135" y="1431399"/>
                  </a:cubicBezTo>
                  <a:cubicBezTo>
                    <a:pt x="2673810" y="1431745"/>
                    <a:pt x="2671485" y="1432091"/>
                    <a:pt x="2669160" y="1432403"/>
                  </a:cubicBezTo>
                  <a:close/>
                  <a:moveTo>
                    <a:pt x="2673775" y="1422741"/>
                  </a:moveTo>
                  <a:cubicBezTo>
                    <a:pt x="2680298" y="1421287"/>
                    <a:pt x="2686648" y="1419797"/>
                    <a:pt x="2692790" y="1418239"/>
                  </a:cubicBezTo>
                  <a:cubicBezTo>
                    <a:pt x="2696502" y="1421044"/>
                    <a:pt x="2700250" y="1423815"/>
                    <a:pt x="2703997" y="1426550"/>
                  </a:cubicBezTo>
                  <a:cubicBezTo>
                    <a:pt x="2697058" y="1427936"/>
                    <a:pt x="2689979" y="1429217"/>
                    <a:pt x="2682935" y="1430325"/>
                  </a:cubicBezTo>
                  <a:cubicBezTo>
                    <a:pt x="2679882" y="1427797"/>
                    <a:pt x="2676829" y="1425269"/>
                    <a:pt x="2673810" y="1422706"/>
                  </a:cubicBezTo>
                  <a:close/>
                  <a:moveTo>
                    <a:pt x="2849764" y="1445009"/>
                  </a:moveTo>
                  <a:cubicBezTo>
                    <a:pt x="2842582" y="1442031"/>
                    <a:pt x="2835607" y="1438983"/>
                    <a:pt x="2828945" y="1435970"/>
                  </a:cubicBezTo>
                  <a:cubicBezTo>
                    <a:pt x="2840674" y="1432195"/>
                    <a:pt x="2852263" y="1427901"/>
                    <a:pt x="2863505" y="1423157"/>
                  </a:cubicBezTo>
                  <a:cubicBezTo>
                    <a:pt x="2871416" y="1425996"/>
                    <a:pt x="2879536" y="1428767"/>
                    <a:pt x="2887724" y="1431364"/>
                  </a:cubicBezTo>
                  <a:cubicBezTo>
                    <a:pt x="2875233" y="1436559"/>
                    <a:pt x="2862499" y="1441130"/>
                    <a:pt x="2849764" y="1444974"/>
                  </a:cubicBezTo>
                  <a:close/>
                  <a:moveTo>
                    <a:pt x="3019057" y="1451970"/>
                  </a:moveTo>
                  <a:cubicBezTo>
                    <a:pt x="3034741" y="1443450"/>
                    <a:pt x="3050181" y="1433892"/>
                    <a:pt x="3065032" y="1423538"/>
                  </a:cubicBezTo>
                  <a:cubicBezTo>
                    <a:pt x="3078981" y="1423087"/>
                    <a:pt x="3092964" y="1422083"/>
                    <a:pt x="3106739" y="1420455"/>
                  </a:cubicBezTo>
                  <a:cubicBezTo>
                    <a:pt x="3091229" y="1432230"/>
                    <a:pt x="3075060" y="1443104"/>
                    <a:pt x="3058578" y="1452766"/>
                  </a:cubicBezTo>
                  <a:cubicBezTo>
                    <a:pt x="3045393" y="1453043"/>
                    <a:pt x="3032138" y="1452766"/>
                    <a:pt x="3019092" y="1451970"/>
                  </a:cubicBezTo>
                  <a:close/>
                  <a:moveTo>
                    <a:pt x="3219266" y="1363834"/>
                  </a:moveTo>
                  <a:cubicBezTo>
                    <a:pt x="3236094" y="1358985"/>
                    <a:pt x="3253374" y="1353340"/>
                    <a:pt x="3270758" y="1347107"/>
                  </a:cubicBezTo>
                  <a:cubicBezTo>
                    <a:pt x="3258995" y="1360509"/>
                    <a:pt x="3247232" y="1373149"/>
                    <a:pt x="3235713" y="1384820"/>
                  </a:cubicBezTo>
                  <a:cubicBezTo>
                    <a:pt x="3217808" y="1390984"/>
                    <a:pt x="3199939" y="1396387"/>
                    <a:pt x="3182451" y="1400889"/>
                  </a:cubicBezTo>
                  <a:cubicBezTo>
                    <a:pt x="3194838" y="1389391"/>
                    <a:pt x="3207191" y="1376959"/>
                    <a:pt x="3219266" y="1363834"/>
                  </a:cubicBezTo>
                  <a:close/>
                  <a:moveTo>
                    <a:pt x="3346678" y="1260702"/>
                  </a:moveTo>
                  <a:cubicBezTo>
                    <a:pt x="3365657" y="1253811"/>
                    <a:pt x="3386095" y="1245949"/>
                    <a:pt x="3408961" y="1236807"/>
                  </a:cubicBezTo>
                  <a:lnTo>
                    <a:pt x="3405873" y="1240616"/>
                  </a:lnTo>
                  <a:cubicBezTo>
                    <a:pt x="3398621" y="1249586"/>
                    <a:pt x="3391369" y="1258590"/>
                    <a:pt x="3384048" y="1267559"/>
                  </a:cubicBezTo>
                  <a:cubicBezTo>
                    <a:pt x="3362327" y="1276979"/>
                    <a:pt x="3341993" y="1285325"/>
                    <a:pt x="3322007" y="1292978"/>
                  </a:cubicBezTo>
                  <a:cubicBezTo>
                    <a:pt x="3329814" y="1282935"/>
                    <a:pt x="3337934" y="1272338"/>
                    <a:pt x="3346643" y="1260702"/>
                  </a:cubicBezTo>
                  <a:close/>
                  <a:moveTo>
                    <a:pt x="3448205" y="1196842"/>
                  </a:moveTo>
                  <a:cubicBezTo>
                    <a:pt x="3457157" y="1193587"/>
                    <a:pt x="3466109" y="1190297"/>
                    <a:pt x="3475026" y="1187042"/>
                  </a:cubicBezTo>
                  <a:cubicBezTo>
                    <a:pt x="3493659" y="1180220"/>
                    <a:pt x="3514478" y="1172566"/>
                    <a:pt x="3534811" y="1165328"/>
                  </a:cubicBezTo>
                  <a:cubicBezTo>
                    <a:pt x="3527282" y="1172705"/>
                    <a:pt x="3519405" y="1180635"/>
                    <a:pt x="3511008" y="1189328"/>
                  </a:cubicBezTo>
                  <a:cubicBezTo>
                    <a:pt x="3501189" y="1193379"/>
                    <a:pt x="3491265" y="1197535"/>
                    <a:pt x="3481203" y="1201725"/>
                  </a:cubicBezTo>
                  <a:lnTo>
                    <a:pt x="3480752" y="1201899"/>
                  </a:lnTo>
                  <a:cubicBezTo>
                    <a:pt x="3464617" y="1208617"/>
                    <a:pt x="3444978" y="1216790"/>
                    <a:pt x="3425408" y="1224755"/>
                  </a:cubicBezTo>
                  <a:cubicBezTo>
                    <a:pt x="3432937" y="1215439"/>
                    <a:pt x="3440536" y="1206124"/>
                    <a:pt x="3448205" y="1196842"/>
                  </a:cubicBezTo>
                  <a:close/>
                  <a:moveTo>
                    <a:pt x="3587761" y="1124048"/>
                  </a:moveTo>
                  <a:cubicBezTo>
                    <a:pt x="3595256" y="1117710"/>
                    <a:pt x="3602820" y="1111511"/>
                    <a:pt x="3610384" y="1105520"/>
                  </a:cubicBezTo>
                  <a:cubicBezTo>
                    <a:pt x="3617081" y="1104066"/>
                    <a:pt x="3623743" y="1102681"/>
                    <a:pt x="3630440" y="1101365"/>
                  </a:cubicBezTo>
                  <a:cubicBezTo>
                    <a:pt x="3655006" y="1096482"/>
                    <a:pt x="3675131" y="1092984"/>
                    <a:pt x="3693799" y="1090386"/>
                  </a:cubicBezTo>
                  <a:cubicBezTo>
                    <a:pt x="3707400" y="1088482"/>
                    <a:pt x="3721245" y="1086785"/>
                    <a:pt x="3735922" y="1085226"/>
                  </a:cubicBezTo>
                  <a:cubicBezTo>
                    <a:pt x="3730821" y="1088101"/>
                    <a:pt x="3725582" y="1091148"/>
                    <a:pt x="3720100" y="1094404"/>
                  </a:cubicBezTo>
                  <a:cubicBezTo>
                    <a:pt x="3706463" y="1096655"/>
                    <a:pt x="3694527" y="1098767"/>
                    <a:pt x="3683597" y="1100914"/>
                  </a:cubicBezTo>
                  <a:lnTo>
                    <a:pt x="3683597" y="1100914"/>
                  </a:lnTo>
                  <a:cubicBezTo>
                    <a:pt x="3665207" y="1104481"/>
                    <a:pt x="3645186" y="1109053"/>
                    <a:pt x="3620516" y="1115321"/>
                  </a:cubicBezTo>
                  <a:cubicBezTo>
                    <a:pt x="3610072" y="1117953"/>
                    <a:pt x="3599281" y="1120827"/>
                    <a:pt x="3587761" y="1124048"/>
                  </a:cubicBezTo>
                  <a:close/>
                  <a:moveTo>
                    <a:pt x="3773396" y="1070924"/>
                  </a:moveTo>
                  <a:cubicBezTo>
                    <a:pt x="3795048" y="1070335"/>
                    <a:pt x="3817185" y="1070370"/>
                    <a:pt x="3839184" y="1070993"/>
                  </a:cubicBezTo>
                  <a:lnTo>
                    <a:pt x="3839253" y="1073867"/>
                  </a:lnTo>
                  <a:cubicBezTo>
                    <a:pt x="3812813" y="1074352"/>
                    <a:pt x="3786165" y="1075703"/>
                    <a:pt x="3759899" y="1077919"/>
                  </a:cubicBezTo>
                  <a:cubicBezTo>
                    <a:pt x="3764687" y="1075391"/>
                    <a:pt x="3769128" y="1073071"/>
                    <a:pt x="3773361" y="1070924"/>
                  </a:cubicBezTo>
                  <a:close/>
                  <a:moveTo>
                    <a:pt x="4081517" y="1079616"/>
                  </a:moveTo>
                  <a:lnTo>
                    <a:pt x="4079157" y="1078127"/>
                  </a:lnTo>
                  <a:cubicBezTo>
                    <a:pt x="4079157" y="1078127"/>
                    <a:pt x="4079122" y="1078127"/>
                    <a:pt x="4079087" y="1078092"/>
                  </a:cubicBezTo>
                  <a:cubicBezTo>
                    <a:pt x="4081898" y="1078092"/>
                    <a:pt x="4084743" y="1078162"/>
                    <a:pt x="4087554" y="1078196"/>
                  </a:cubicBezTo>
                  <a:lnTo>
                    <a:pt x="4088178" y="1079963"/>
                  </a:lnTo>
                  <a:cubicBezTo>
                    <a:pt x="4085958" y="1079824"/>
                    <a:pt x="4083737" y="1079720"/>
                    <a:pt x="4081517" y="1079616"/>
                  </a:cubicBezTo>
                  <a:close/>
                  <a:moveTo>
                    <a:pt x="4504384" y="1384439"/>
                  </a:moveTo>
                  <a:cubicBezTo>
                    <a:pt x="4505321" y="1382500"/>
                    <a:pt x="4506257" y="1380595"/>
                    <a:pt x="4507194" y="1378656"/>
                  </a:cubicBezTo>
                  <a:cubicBezTo>
                    <a:pt x="4511046" y="1381253"/>
                    <a:pt x="4514897" y="1383850"/>
                    <a:pt x="4518749" y="1386448"/>
                  </a:cubicBezTo>
                  <a:cubicBezTo>
                    <a:pt x="4517950" y="1387902"/>
                    <a:pt x="4517152" y="1389357"/>
                    <a:pt x="4516320" y="1390811"/>
                  </a:cubicBezTo>
                  <a:cubicBezTo>
                    <a:pt x="4514932" y="1390673"/>
                    <a:pt x="4513544" y="1390534"/>
                    <a:pt x="4512156" y="1390361"/>
                  </a:cubicBezTo>
                  <a:lnTo>
                    <a:pt x="4504210" y="1384820"/>
                  </a:lnTo>
                  <a:lnTo>
                    <a:pt x="4504384" y="1384474"/>
                  </a:lnTo>
                  <a:close/>
                  <a:moveTo>
                    <a:pt x="4526486" y="1391608"/>
                  </a:moveTo>
                  <a:cubicBezTo>
                    <a:pt x="4525064" y="1391504"/>
                    <a:pt x="4523676" y="1391400"/>
                    <a:pt x="4522322" y="1391296"/>
                  </a:cubicBezTo>
                  <a:cubicBezTo>
                    <a:pt x="4522670" y="1390707"/>
                    <a:pt x="4522982" y="1390119"/>
                    <a:pt x="4523329" y="1389495"/>
                  </a:cubicBezTo>
                  <a:cubicBezTo>
                    <a:pt x="4524370" y="1390188"/>
                    <a:pt x="4525445" y="1390880"/>
                    <a:pt x="4526486" y="1391573"/>
                  </a:cubicBezTo>
                  <a:close/>
                  <a:moveTo>
                    <a:pt x="4529193" y="1402447"/>
                  </a:moveTo>
                  <a:cubicBezTo>
                    <a:pt x="4526209" y="1400369"/>
                    <a:pt x="4523225" y="1398257"/>
                    <a:pt x="4520241" y="1396179"/>
                  </a:cubicBezTo>
                  <a:cubicBezTo>
                    <a:pt x="4524335" y="1396525"/>
                    <a:pt x="4528534" y="1396802"/>
                    <a:pt x="4532801" y="1397010"/>
                  </a:cubicBezTo>
                  <a:cubicBezTo>
                    <a:pt x="4531622" y="1398846"/>
                    <a:pt x="4530407" y="1400646"/>
                    <a:pt x="4529158" y="1402482"/>
                  </a:cubicBezTo>
                  <a:close/>
                  <a:moveTo>
                    <a:pt x="4559172" y="1397322"/>
                  </a:moveTo>
                  <a:lnTo>
                    <a:pt x="4560283" y="1397322"/>
                  </a:lnTo>
                  <a:cubicBezTo>
                    <a:pt x="4560283" y="1397322"/>
                    <a:pt x="4567326" y="1401685"/>
                    <a:pt x="4567326" y="1401685"/>
                  </a:cubicBezTo>
                  <a:cubicBezTo>
                    <a:pt x="4565348" y="1403971"/>
                    <a:pt x="4563371" y="1406222"/>
                    <a:pt x="4561323" y="1408438"/>
                  </a:cubicBezTo>
                  <a:cubicBezTo>
                    <a:pt x="4558999" y="1406915"/>
                    <a:pt x="4556639" y="1405391"/>
                    <a:pt x="4554315" y="1403867"/>
                  </a:cubicBezTo>
                  <a:cubicBezTo>
                    <a:pt x="4555945" y="1401720"/>
                    <a:pt x="4557576" y="1399538"/>
                    <a:pt x="4559172" y="1397322"/>
                  </a:cubicBezTo>
                  <a:close/>
                  <a:moveTo>
                    <a:pt x="4720658" y="1452281"/>
                  </a:moveTo>
                  <a:cubicBezTo>
                    <a:pt x="4745710" y="1465510"/>
                    <a:pt x="4770449" y="1478047"/>
                    <a:pt x="4794252" y="1489510"/>
                  </a:cubicBezTo>
                  <a:cubicBezTo>
                    <a:pt x="5008965" y="1593057"/>
                    <a:pt x="5245642" y="1647843"/>
                    <a:pt x="5478848" y="1647912"/>
                  </a:cubicBezTo>
                  <a:cubicBezTo>
                    <a:pt x="5479473" y="1648259"/>
                    <a:pt x="5480097" y="1648605"/>
                    <a:pt x="5480757" y="1648951"/>
                  </a:cubicBezTo>
                  <a:cubicBezTo>
                    <a:pt x="5245780" y="1655808"/>
                    <a:pt x="5010908" y="1606632"/>
                    <a:pt x="4801123" y="1506548"/>
                  </a:cubicBezTo>
                  <a:cubicBezTo>
                    <a:pt x="4777285" y="1495189"/>
                    <a:pt x="4752545" y="1482722"/>
                    <a:pt x="4727667" y="1469528"/>
                  </a:cubicBezTo>
                  <a:cubicBezTo>
                    <a:pt x="4691650" y="1450481"/>
                    <a:pt x="4654315" y="1429667"/>
                    <a:pt x="4613614" y="1406014"/>
                  </a:cubicBezTo>
                  <a:cubicBezTo>
                    <a:pt x="4617569" y="1404109"/>
                    <a:pt x="4621421" y="1402170"/>
                    <a:pt x="4625168" y="1400196"/>
                  </a:cubicBezTo>
                  <a:cubicBezTo>
                    <a:pt x="4659554" y="1419451"/>
                    <a:pt x="4690817" y="1436490"/>
                    <a:pt x="4720692" y="1452281"/>
                  </a:cubicBezTo>
                  <a:close/>
                  <a:moveTo>
                    <a:pt x="5660389" y="1682266"/>
                  </a:moveTo>
                  <a:cubicBezTo>
                    <a:pt x="5633984" y="1675929"/>
                    <a:pt x="5607822" y="1668726"/>
                    <a:pt x="5582353" y="1660760"/>
                  </a:cubicBezTo>
                  <a:cubicBezTo>
                    <a:pt x="5582908" y="1660657"/>
                    <a:pt x="5583498" y="1660553"/>
                    <a:pt x="5584053" y="1660483"/>
                  </a:cubicBezTo>
                  <a:cubicBezTo>
                    <a:pt x="5605323" y="1666440"/>
                    <a:pt x="5626836" y="1671877"/>
                    <a:pt x="5648072" y="1676621"/>
                  </a:cubicBezTo>
                  <a:cubicBezTo>
                    <a:pt x="5652305" y="1678595"/>
                    <a:pt x="5656399" y="1680466"/>
                    <a:pt x="5660424" y="1682266"/>
                  </a:cubicBezTo>
                  <a:close/>
                  <a:moveTo>
                    <a:pt x="5671146" y="1681504"/>
                  </a:moveTo>
                  <a:cubicBezTo>
                    <a:pt x="5688287" y="1685002"/>
                    <a:pt x="5705463" y="1688119"/>
                    <a:pt x="5722361" y="1690855"/>
                  </a:cubicBezTo>
                  <a:cubicBezTo>
                    <a:pt x="5730757" y="1694041"/>
                    <a:pt x="5739224" y="1697054"/>
                    <a:pt x="5747655" y="1699928"/>
                  </a:cubicBezTo>
                  <a:cubicBezTo>
                    <a:pt x="5727496" y="1696569"/>
                    <a:pt x="5707301" y="1692725"/>
                    <a:pt x="5687419" y="1688431"/>
                  </a:cubicBezTo>
                  <a:cubicBezTo>
                    <a:pt x="5681902" y="1686145"/>
                    <a:pt x="5676454" y="1683825"/>
                    <a:pt x="5671111" y="1681504"/>
                  </a:cubicBezTo>
                  <a:close/>
                  <a:moveTo>
                    <a:pt x="5944429" y="1721503"/>
                  </a:moveTo>
                  <a:cubicBezTo>
                    <a:pt x="5994221" y="1721503"/>
                    <a:pt x="6042278" y="1718110"/>
                    <a:pt x="6087212" y="1711460"/>
                  </a:cubicBezTo>
                  <a:cubicBezTo>
                    <a:pt x="6093215" y="1710595"/>
                    <a:pt x="6099079" y="1709694"/>
                    <a:pt x="6104804" y="1708759"/>
                  </a:cubicBezTo>
                  <a:cubicBezTo>
                    <a:pt x="6079127" y="1716863"/>
                    <a:pt x="6054249" y="1722715"/>
                    <a:pt x="6029336" y="1726560"/>
                  </a:cubicBezTo>
                  <a:cubicBezTo>
                    <a:pt x="6006920" y="1729953"/>
                    <a:pt x="5983499" y="1731720"/>
                    <a:pt x="5959765" y="1731789"/>
                  </a:cubicBezTo>
                  <a:cubicBezTo>
                    <a:pt x="5951854" y="1731720"/>
                    <a:pt x="5943457" y="1731546"/>
                    <a:pt x="5934158" y="1731235"/>
                  </a:cubicBezTo>
                  <a:cubicBezTo>
                    <a:pt x="5895852" y="1729399"/>
                    <a:pt x="5856400" y="1723754"/>
                    <a:pt x="5816531" y="1714369"/>
                  </a:cubicBezTo>
                  <a:cubicBezTo>
                    <a:pt x="5859870" y="1719079"/>
                    <a:pt x="5902757" y="1721469"/>
                    <a:pt x="5944429" y="1721469"/>
                  </a:cubicBezTo>
                  <a:close/>
                  <a:moveTo>
                    <a:pt x="6526526" y="1547932"/>
                  </a:moveTo>
                  <a:cubicBezTo>
                    <a:pt x="6511883" y="1551742"/>
                    <a:pt x="6496894" y="1555655"/>
                    <a:pt x="6481627" y="1559776"/>
                  </a:cubicBezTo>
                  <a:cubicBezTo>
                    <a:pt x="6512716" y="1545162"/>
                    <a:pt x="6546027" y="1528816"/>
                    <a:pt x="6582842" y="1510115"/>
                  </a:cubicBezTo>
                  <a:cubicBezTo>
                    <a:pt x="6598108" y="1507518"/>
                    <a:pt x="6612543" y="1505371"/>
                    <a:pt x="6625382" y="1503570"/>
                  </a:cubicBezTo>
                  <a:cubicBezTo>
                    <a:pt x="6600294" y="1517076"/>
                    <a:pt x="6577359" y="1529162"/>
                    <a:pt x="6555499" y="1540348"/>
                  </a:cubicBezTo>
                  <a:cubicBezTo>
                    <a:pt x="6546096" y="1542842"/>
                    <a:pt x="6536554" y="1545335"/>
                    <a:pt x="6526630" y="1547898"/>
                  </a:cubicBezTo>
                  <a:lnTo>
                    <a:pt x="6526561" y="1547898"/>
                  </a:lnTo>
                  <a:close/>
                  <a:moveTo>
                    <a:pt x="6581037" y="1505336"/>
                  </a:moveTo>
                  <a:cubicBezTo>
                    <a:pt x="6578018" y="1505856"/>
                    <a:pt x="6575000" y="1506375"/>
                    <a:pt x="6571946" y="1506929"/>
                  </a:cubicBezTo>
                  <a:cubicBezTo>
                    <a:pt x="6566568" y="1507899"/>
                    <a:pt x="6561086" y="1508868"/>
                    <a:pt x="6555569" y="1509838"/>
                  </a:cubicBezTo>
                  <a:cubicBezTo>
                    <a:pt x="6546686" y="1511431"/>
                    <a:pt x="6537664" y="1513024"/>
                    <a:pt x="6528504" y="1514687"/>
                  </a:cubicBezTo>
                  <a:cubicBezTo>
                    <a:pt x="6549809" y="1504366"/>
                    <a:pt x="6572675" y="1493146"/>
                    <a:pt x="6599392" y="1479813"/>
                  </a:cubicBezTo>
                  <a:cubicBezTo>
                    <a:pt x="6610010" y="1479120"/>
                    <a:pt x="6620975" y="1478636"/>
                    <a:pt x="6633466" y="1478289"/>
                  </a:cubicBezTo>
                  <a:cubicBezTo>
                    <a:pt x="6614278" y="1488263"/>
                    <a:pt x="6597068" y="1497129"/>
                    <a:pt x="6581037" y="1505267"/>
                  </a:cubicBezTo>
                  <a:close/>
                  <a:moveTo>
                    <a:pt x="6556540" y="1478566"/>
                  </a:moveTo>
                  <a:cubicBezTo>
                    <a:pt x="6573091" y="1470566"/>
                    <a:pt x="6589573" y="1462567"/>
                    <a:pt x="6605950" y="1454602"/>
                  </a:cubicBezTo>
                  <a:lnTo>
                    <a:pt x="6609802" y="1452732"/>
                  </a:lnTo>
                  <a:cubicBezTo>
                    <a:pt x="6618754" y="1453286"/>
                    <a:pt x="6627880" y="1453944"/>
                    <a:pt x="6638081" y="1454809"/>
                  </a:cubicBezTo>
                  <a:cubicBezTo>
                    <a:pt x="6624722" y="1461528"/>
                    <a:pt x="6611294" y="1468212"/>
                    <a:pt x="6597831" y="1474930"/>
                  </a:cubicBezTo>
                  <a:cubicBezTo>
                    <a:pt x="6590336" y="1475415"/>
                    <a:pt x="6583431" y="1475969"/>
                    <a:pt x="6576769" y="1476592"/>
                  </a:cubicBezTo>
                  <a:cubicBezTo>
                    <a:pt x="6570211" y="1477216"/>
                    <a:pt x="6563445" y="1477874"/>
                    <a:pt x="6556505" y="1478532"/>
                  </a:cubicBezTo>
                  <a:close/>
                  <a:moveTo>
                    <a:pt x="6656332" y="1451346"/>
                  </a:moveTo>
                  <a:cubicBezTo>
                    <a:pt x="6665944" y="1446533"/>
                    <a:pt x="6675520" y="1441719"/>
                    <a:pt x="6685028" y="1436940"/>
                  </a:cubicBezTo>
                  <a:cubicBezTo>
                    <a:pt x="6691412" y="1438360"/>
                    <a:pt x="6697866" y="1439780"/>
                    <a:pt x="6704389" y="1441199"/>
                  </a:cubicBezTo>
                  <a:lnTo>
                    <a:pt x="6680933" y="1453493"/>
                  </a:lnTo>
                  <a:cubicBezTo>
                    <a:pt x="6675381" y="1453009"/>
                    <a:pt x="6669795" y="1452524"/>
                    <a:pt x="6664174" y="1452039"/>
                  </a:cubicBezTo>
                  <a:lnTo>
                    <a:pt x="6656297" y="1451346"/>
                  </a:lnTo>
                  <a:close/>
                  <a:moveTo>
                    <a:pt x="6735305" y="1430741"/>
                  </a:moveTo>
                  <a:cubicBezTo>
                    <a:pt x="6740545" y="1432230"/>
                    <a:pt x="6745507" y="1433581"/>
                    <a:pt x="6750364" y="1434793"/>
                  </a:cubicBezTo>
                  <a:lnTo>
                    <a:pt x="6736832" y="1442308"/>
                  </a:lnTo>
                  <a:cubicBezTo>
                    <a:pt x="6731280" y="1441407"/>
                    <a:pt x="6725486" y="1440334"/>
                    <a:pt x="6719309" y="1439122"/>
                  </a:cubicBezTo>
                  <a:lnTo>
                    <a:pt x="6735340" y="1430741"/>
                  </a:lnTo>
                  <a:close/>
                  <a:moveTo>
                    <a:pt x="6799497" y="1428594"/>
                  </a:moveTo>
                  <a:lnTo>
                    <a:pt x="6807304" y="1423953"/>
                  </a:lnTo>
                  <a:cubicBezTo>
                    <a:pt x="6810115" y="1424888"/>
                    <a:pt x="6812890" y="1425789"/>
                    <a:pt x="6815666" y="1426689"/>
                  </a:cubicBezTo>
                  <a:lnTo>
                    <a:pt x="6808866" y="1431052"/>
                  </a:lnTo>
                  <a:cubicBezTo>
                    <a:pt x="6805708" y="1430256"/>
                    <a:pt x="6802585" y="1429459"/>
                    <a:pt x="6799497" y="1428628"/>
                  </a:cubicBezTo>
                  <a:close/>
                  <a:moveTo>
                    <a:pt x="6844917" y="1425442"/>
                  </a:moveTo>
                  <a:cubicBezTo>
                    <a:pt x="6846201" y="1425892"/>
                    <a:pt x="6847484" y="1426308"/>
                    <a:pt x="6848803" y="1426758"/>
                  </a:cubicBezTo>
                  <a:lnTo>
                    <a:pt x="6844778" y="1429771"/>
                  </a:lnTo>
                  <a:cubicBezTo>
                    <a:pt x="6843321" y="1429390"/>
                    <a:pt x="6841829" y="1429009"/>
                    <a:pt x="6840337" y="1428628"/>
                  </a:cubicBezTo>
                  <a:lnTo>
                    <a:pt x="6844917" y="1425477"/>
                  </a:lnTo>
                  <a:close/>
                  <a:moveTo>
                    <a:pt x="6854737" y="1428698"/>
                  </a:moveTo>
                  <a:cubicBezTo>
                    <a:pt x="6856298" y="1429182"/>
                    <a:pt x="6857894" y="1429702"/>
                    <a:pt x="6859456" y="1430152"/>
                  </a:cubicBezTo>
                  <a:cubicBezTo>
                    <a:pt x="6858276" y="1430914"/>
                    <a:pt x="6857096" y="1431710"/>
                    <a:pt x="6855882" y="1432472"/>
                  </a:cubicBezTo>
                  <a:cubicBezTo>
                    <a:pt x="6854320" y="1432126"/>
                    <a:pt x="6852724" y="1431745"/>
                    <a:pt x="6851163" y="1431364"/>
                  </a:cubicBezTo>
                  <a:lnTo>
                    <a:pt x="6854737" y="1428698"/>
                  </a:lnTo>
                  <a:close/>
                  <a:moveTo>
                    <a:pt x="6896409" y="1433373"/>
                  </a:moveTo>
                  <a:cubicBezTo>
                    <a:pt x="6897380" y="1433650"/>
                    <a:pt x="6898352" y="1433927"/>
                    <a:pt x="6899289" y="1434204"/>
                  </a:cubicBezTo>
                  <a:cubicBezTo>
                    <a:pt x="6898699" y="1434481"/>
                    <a:pt x="6898075" y="1434723"/>
                    <a:pt x="6897485" y="1435000"/>
                  </a:cubicBezTo>
                  <a:cubicBezTo>
                    <a:pt x="6896479" y="1434793"/>
                    <a:pt x="6895507" y="1434550"/>
                    <a:pt x="6894501" y="1434342"/>
                  </a:cubicBezTo>
                  <a:lnTo>
                    <a:pt x="6896375" y="1433373"/>
                  </a:lnTo>
                  <a:close/>
                  <a:moveTo>
                    <a:pt x="6923196" y="1419347"/>
                  </a:moveTo>
                  <a:cubicBezTo>
                    <a:pt x="6924654" y="1420005"/>
                    <a:pt x="6926111" y="1420663"/>
                    <a:pt x="6927568" y="1421321"/>
                  </a:cubicBezTo>
                  <a:lnTo>
                    <a:pt x="6924549" y="1422741"/>
                  </a:lnTo>
                  <a:cubicBezTo>
                    <a:pt x="6923057" y="1422187"/>
                    <a:pt x="6921565" y="1421598"/>
                    <a:pt x="6920073" y="1421009"/>
                  </a:cubicBezTo>
                  <a:lnTo>
                    <a:pt x="6923196" y="1419347"/>
                  </a:lnTo>
                  <a:close/>
                  <a:moveTo>
                    <a:pt x="6921427" y="1408958"/>
                  </a:moveTo>
                  <a:cubicBezTo>
                    <a:pt x="6923196" y="1409893"/>
                    <a:pt x="6924931" y="1410828"/>
                    <a:pt x="6926701" y="1411728"/>
                  </a:cubicBezTo>
                  <a:lnTo>
                    <a:pt x="6923023" y="1413702"/>
                  </a:lnTo>
                  <a:cubicBezTo>
                    <a:pt x="6921218" y="1412871"/>
                    <a:pt x="6919449" y="1412040"/>
                    <a:pt x="6917645" y="1411174"/>
                  </a:cubicBezTo>
                  <a:lnTo>
                    <a:pt x="6921427" y="1408958"/>
                  </a:lnTo>
                  <a:close/>
                  <a:moveTo>
                    <a:pt x="6926562" y="1405945"/>
                  </a:moveTo>
                  <a:lnTo>
                    <a:pt x="6930517" y="1403625"/>
                  </a:lnTo>
                  <a:cubicBezTo>
                    <a:pt x="6932357" y="1404698"/>
                    <a:pt x="6934196" y="1405737"/>
                    <a:pt x="6936034" y="1406776"/>
                  </a:cubicBezTo>
                  <a:lnTo>
                    <a:pt x="6932183" y="1408819"/>
                  </a:lnTo>
                  <a:cubicBezTo>
                    <a:pt x="6930309" y="1407884"/>
                    <a:pt x="6928436" y="1406915"/>
                    <a:pt x="6926597" y="1405945"/>
                  </a:cubicBezTo>
                  <a:close/>
                  <a:moveTo>
                    <a:pt x="6935549" y="1400681"/>
                  </a:moveTo>
                  <a:lnTo>
                    <a:pt x="6939608" y="1398291"/>
                  </a:lnTo>
                  <a:cubicBezTo>
                    <a:pt x="6941517" y="1399469"/>
                    <a:pt x="6943390" y="1400646"/>
                    <a:pt x="6945299" y="1401789"/>
                  </a:cubicBezTo>
                  <a:lnTo>
                    <a:pt x="6941309" y="1403936"/>
                  </a:lnTo>
                  <a:cubicBezTo>
                    <a:pt x="6939366" y="1402863"/>
                    <a:pt x="6937457" y="1401789"/>
                    <a:pt x="6935514" y="1400681"/>
                  </a:cubicBezTo>
                  <a:close/>
                  <a:moveTo>
                    <a:pt x="6944605" y="1395417"/>
                  </a:moveTo>
                  <a:lnTo>
                    <a:pt x="6948977" y="1392889"/>
                  </a:lnTo>
                  <a:cubicBezTo>
                    <a:pt x="6950920" y="1394205"/>
                    <a:pt x="6952898" y="1395452"/>
                    <a:pt x="6954841" y="1396733"/>
                  </a:cubicBezTo>
                  <a:lnTo>
                    <a:pt x="6950538" y="1399019"/>
                  </a:lnTo>
                  <a:cubicBezTo>
                    <a:pt x="6948560" y="1397841"/>
                    <a:pt x="6946583" y="1396629"/>
                    <a:pt x="6944605" y="1395417"/>
                  </a:cubicBezTo>
                  <a:close/>
                  <a:moveTo>
                    <a:pt x="6953939" y="1390015"/>
                  </a:moveTo>
                  <a:lnTo>
                    <a:pt x="6958276" y="1387521"/>
                  </a:lnTo>
                  <a:cubicBezTo>
                    <a:pt x="6960288" y="1388941"/>
                    <a:pt x="6962266" y="1390326"/>
                    <a:pt x="6964279" y="1391677"/>
                  </a:cubicBezTo>
                  <a:lnTo>
                    <a:pt x="6960011" y="1393928"/>
                  </a:lnTo>
                  <a:cubicBezTo>
                    <a:pt x="6957964" y="1392612"/>
                    <a:pt x="6955951" y="1391331"/>
                    <a:pt x="6953939" y="1389980"/>
                  </a:cubicBezTo>
                  <a:close/>
                  <a:moveTo>
                    <a:pt x="6765285" y="1191925"/>
                  </a:moveTo>
                  <a:cubicBezTo>
                    <a:pt x="6768997" y="1190990"/>
                    <a:pt x="6772710" y="1190055"/>
                    <a:pt x="6776388" y="1189189"/>
                  </a:cubicBezTo>
                  <a:cubicBezTo>
                    <a:pt x="6779545" y="1194107"/>
                    <a:pt x="6782703" y="1199059"/>
                    <a:pt x="6785895" y="1204011"/>
                  </a:cubicBezTo>
                  <a:cubicBezTo>
                    <a:pt x="6782356" y="1204877"/>
                    <a:pt x="6778817" y="1205743"/>
                    <a:pt x="6775243" y="1206678"/>
                  </a:cubicBezTo>
                  <a:lnTo>
                    <a:pt x="6765250" y="1191925"/>
                  </a:lnTo>
                  <a:close/>
                  <a:moveTo>
                    <a:pt x="6756992" y="1189050"/>
                  </a:moveTo>
                  <a:cubicBezTo>
                    <a:pt x="6752898" y="1190159"/>
                    <a:pt x="6748768" y="1191267"/>
                    <a:pt x="6744639" y="1192444"/>
                  </a:cubicBezTo>
                  <a:cubicBezTo>
                    <a:pt x="6741100" y="1187631"/>
                    <a:pt x="6737491" y="1182817"/>
                    <a:pt x="6733813" y="1178038"/>
                  </a:cubicBezTo>
                  <a:cubicBezTo>
                    <a:pt x="6738185" y="1176756"/>
                    <a:pt x="6742557" y="1175544"/>
                    <a:pt x="6746929" y="1174332"/>
                  </a:cubicBezTo>
                  <a:cubicBezTo>
                    <a:pt x="6750295" y="1179215"/>
                    <a:pt x="6753661" y="1184133"/>
                    <a:pt x="6756992" y="1189016"/>
                  </a:cubicBezTo>
                  <a:close/>
                  <a:moveTo>
                    <a:pt x="6710045" y="1180012"/>
                  </a:moveTo>
                  <a:cubicBezTo>
                    <a:pt x="6705534" y="1174956"/>
                    <a:pt x="6701232" y="1170315"/>
                    <a:pt x="6696964" y="1165848"/>
                  </a:cubicBezTo>
                  <a:cubicBezTo>
                    <a:pt x="6702342" y="1164012"/>
                    <a:pt x="6707824" y="1162211"/>
                    <a:pt x="6713341" y="1160480"/>
                  </a:cubicBezTo>
                  <a:cubicBezTo>
                    <a:pt x="6717228" y="1165190"/>
                    <a:pt x="6721149" y="1170073"/>
                    <a:pt x="6725208" y="1175302"/>
                  </a:cubicBezTo>
                  <a:cubicBezTo>
                    <a:pt x="6720177" y="1176826"/>
                    <a:pt x="6715111" y="1178384"/>
                    <a:pt x="6710080" y="1180012"/>
                  </a:cubicBezTo>
                  <a:close/>
                  <a:moveTo>
                    <a:pt x="6704632" y="1181743"/>
                  </a:moveTo>
                  <a:cubicBezTo>
                    <a:pt x="6698803" y="1183648"/>
                    <a:pt x="6692939" y="1185657"/>
                    <a:pt x="6687144" y="1187665"/>
                  </a:cubicBezTo>
                  <a:cubicBezTo>
                    <a:pt x="6682390" y="1183232"/>
                    <a:pt x="6677498" y="1178869"/>
                    <a:pt x="6672432" y="1174609"/>
                  </a:cubicBezTo>
                  <a:cubicBezTo>
                    <a:pt x="6678851" y="1172185"/>
                    <a:pt x="6685270" y="1169865"/>
                    <a:pt x="6691551" y="1167683"/>
                  </a:cubicBezTo>
                  <a:cubicBezTo>
                    <a:pt x="6695819" y="1172081"/>
                    <a:pt x="6700121" y="1176687"/>
                    <a:pt x="6704632" y="1181709"/>
                  </a:cubicBezTo>
                  <a:close/>
                  <a:moveTo>
                    <a:pt x="6655291" y="1199509"/>
                  </a:moveTo>
                  <a:cubicBezTo>
                    <a:pt x="6647068" y="1202730"/>
                    <a:pt x="6638671" y="1206124"/>
                    <a:pt x="6630239" y="1209691"/>
                  </a:cubicBezTo>
                  <a:cubicBezTo>
                    <a:pt x="6626422" y="1207613"/>
                    <a:pt x="6623196" y="1205916"/>
                    <a:pt x="6620038" y="1204392"/>
                  </a:cubicBezTo>
                  <a:cubicBezTo>
                    <a:pt x="6617297" y="1203041"/>
                    <a:pt x="6614313" y="1201621"/>
                    <a:pt x="6611120" y="1200132"/>
                  </a:cubicBezTo>
                  <a:cubicBezTo>
                    <a:pt x="6620315" y="1195942"/>
                    <a:pt x="6629510" y="1191925"/>
                    <a:pt x="6638532" y="1188150"/>
                  </a:cubicBezTo>
                  <a:cubicBezTo>
                    <a:pt x="6644222" y="1191752"/>
                    <a:pt x="6649844" y="1195561"/>
                    <a:pt x="6655326" y="1199509"/>
                  </a:cubicBezTo>
                  <a:close/>
                  <a:moveTo>
                    <a:pt x="6559940" y="1219145"/>
                  </a:moveTo>
                  <a:cubicBezTo>
                    <a:pt x="6547241" y="1225586"/>
                    <a:pt x="6534680" y="1232166"/>
                    <a:pt x="6522501" y="1238781"/>
                  </a:cubicBezTo>
                  <a:cubicBezTo>
                    <a:pt x="6515492" y="1237292"/>
                    <a:pt x="6508206" y="1235906"/>
                    <a:pt x="6500850" y="1234660"/>
                  </a:cubicBezTo>
                  <a:cubicBezTo>
                    <a:pt x="6513931" y="1226971"/>
                    <a:pt x="6526804" y="1219699"/>
                    <a:pt x="6539191" y="1212911"/>
                  </a:cubicBezTo>
                  <a:cubicBezTo>
                    <a:pt x="6546061" y="1214816"/>
                    <a:pt x="6553001" y="1216928"/>
                    <a:pt x="6559906" y="1219145"/>
                  </a:cubicBezTo>
                  <a:close/>
                  <a:moveTo>
                    <a:pt x="6486207" y="1237430"/>
                  </a:moveTo>
                  <a:cubicBezTo>
                    <a:pt x="6470975" y="1246538"/>
                    <a:pt x="6455360" y="1256200"/>
                    <a:pt x="6439642" y="1266243"/>
                  </a:cubicBezTo>
                  <a:cubicBezTo>
                    <a:pt x="6431973" y="1266209"/>
                    <a:pt x="6424444" y="1266347"/>
                    <a:pt x="6417227" y="1266728"/>
                  </a:cubicBezTo>
                  <a:cubicBezTo>
                    <a:pt x="6433292" y="1255611"/>
                    <a:pt x="6449253" y="1244910"/>
                    <a:pt x="6464694" y="1234937"/>
                  </a:cubicBezTo>
                  <a:cubicBezTo>
                    <a:pt x="6471842" y="1235595"/>
                    <a:pt x="6479059" y="1236460"/>
                    <a:pt x="6486207" y="1237465"/>
                  </a:cubicBezTo>
                  <a:close/>
                  <a:moveTo>
                    <a:pt x="6330898" y="1323107"/>
                  </a:moveTo>
                  <a:cubicBezTo>
                    <a:pt x="6322501" y="1326086"/>
                    <a:pt x="6314312" y="1329445"/>
                    <a:pt x="6306366" y="1333185"/>
                  </a:cubicBezTo>
                  <a:cubicBezTo>
                    <a:pt x="6331349" y="1312891"/>
                    <a:pt x="6356054" y="1293567"/>
                    <a:pt x="6379857" y="1275628"/>
                  </a:cubicBezTo>
                  <a:cubicBezTo>
                    <a:pt x="6386241" y="1274589"/>
                    <a:pt x="6392869" y="1273758"/>
                    <a:pt x="6399670" y="1273065"/>
                  </a:cubicBezTo>
                  <a:cubicBezTo>
                    <a:pt x="6377497" y="1288615"/>
                    <a:pt x="6354388" y="1305446"/>
                    <a:pt x="6330898" y="1323107"/>
                  </a:cubicBezTo>
                  <a:close/>
                  <a:moveTo>
                    <a:pt x="6148559" y="1435520"/>
                  </a:moveTo>
                  <a:cubicBezTo>
                    <a:pt x="6184367" y="1394863"/>
                    <a:pt x="6221355" y="1352821"/>
                    <a:pt x="6267192" y="1320302"/>
                  </a:cubicBezTo>
                  <a:cubicBezTo>
                    <a:pt x="6296303" y="1299524"/>
                    <a:pt x="6330447" y="1285186"/>
                    <a:pt x="6368719" y="1277637"/>
                  </a:cubicBezTo>
                  <a:cubicBezTo>
                    <a:pt x="6346026" y="1294883"/>
                    <a:pt x="6322397" y="1313515"/>
                    <a:pt x="6298420" y="1333012"/>
                  </a:cubicBezTo>
                  <a:lnTo>
                    <a:pt x="6298420" y="1333012"/>
                  </a:lnTo>
                  <a:cubicBezTo>
                    <a:pt x="6292868" y="1337514"/>
                    <a:pt x="6287282" y="1341981"/>
                    <a:pt x="6281904" y="1346276"/>
                  </a:cubicBezTo>
                  <a:cubicBezTo>
                    <a:pt x="6277081" y="1349185"/>
                    <a:pt x="6273160" y="1351713"/>
                    <a:pt x="6269551" y="1354171"/>
                  </a:cubicBezTo>
                  <a:cubicBezTo>
                    <a:pt x="6255151" y="1364007"/>
                    <a:pt x="6240682" y="1375331"/>
                    <a:pt x="6225450" y="1388699"/>
                  </a:cubicBezTo>
                  <a:cubicBezTo>
                    <a:pt x="6197413" y="1408785"/>
                    <a:pt x="6168441" y="1428074"/>
                    <a:pt x="6139190" y="1446152"/>
                  </a:cubicBezTo>
                  <a:cubicBezTo>
                    <a:pt x="6142313" y="1442619"/>
                    <a:pt x="6145401" y="1439087"/>
                    <a:pt x="6148559" y="1435555"/>
                  </a:cubicBezTo>
                  <a:close/>
                  <a:moveTo>
                    <a:pt x="6293770" y="1358015"/>
                  </a:moveTo>
                  <a:cubicBezTo>
                    <a:pt x="6307233" y="1347557"/>
                    <a:pt x="6320557" y="1337306"/>
                    <a:pt x="6333431" y="1327575"/>
                  </a:cubicBezTo>
                  <a:cubicBezTo>
                    <a:pt x="6341897" y="1324597"/>
                    <a:pt x="6350745" y="1321930"/>
                    <a:pt x="6359836" y="1319644"/>
                  </a:cubicBezTo>
                  <a:cubicBezTo>
                    <a:pt x="6335166" y="1336821"/>
                    <a:pt x="6309107" y="1355522"/>
                    <a:pt x="6282286" y="1375296"/>
                  </a:cubicBezTo>
                  <a:cubicBezTo>
                    <a:pt x="6262473" y="1389911"/>
                    <a:pt x="6241654" y="1404248"/>
                    <a:pt x="6218614" y="1419105"/>
                  </a:cubicBezTo>
                  <a:cubicBezTo>
                    <a:pt x="6203382" y="1428975"/>
                    <a:pt x="6187629" y="1438706"/>
                    <a:pt x="6171633" y="1448160"/>
                  </a:cubicBezTo>
                  <a:cubicBezTo>
                    <a:pt x="6176907" y="1442689"/>
                    <a:pt x="6181626" y="1437840"/>
                    <a:pt x="6186102" y="1433269"/>
                  </a:cubicBezTo>
                  <a:cubicBezTo>
                    <a:pt x="6201126" y="1423780"/>
                    <a:pt x="6216081" y="1413910"/>
                    <a:pt x="6230585" y="1403971"/>
                  </a:cubicBezTo>
                  <a:cubicBezTo>
                    <a:pt x="6252098" y="1389218"/>
                    <a:pt x="6273368" y="1373738"/>
                    <a:pt x="6293770" y="1357981"/>
                  </a:cubicBezTo>
                  <a:close/>
                  <a:moveTo>
                    <a:pt x="6131903" y="1482168"/>
                  </a:moveTo>
                  <a:cubicBezTo>
                    <a:pt x="6115630" y="1490653"/>
                    <a:pt x="6098940" y="1498929"/>
                    <a:pt x="6082146" y="1506825"/>
                  </a:cubicBezTo>
                  <a:cubicBezTo>
                    <a:pt x="6085234" y="1503882"/>
                    <a:pt x="6088288" y="1500869"/>
                    <a:pt x="6091306" y="1497890"/>
                  </a:cubicBezTo>
                  <a:cubicBezTo>
                    <a:pt x="6108864" y="1489025"/>
                    <a:pt x="6126317" y="1479778"/>
                    <a:pt x="6143389" y="1470255"/>
                  </a:cubicBezTo>
                  <a:cubicBezTo>
                    <a:pt x="6139572" y="1474272"/>
                    <a:pt x="6135720" y="1478220"/>
                    <a:pt x="6131903" y="1482168"/>
                  </a:cubicBezTo>
                  <a:close/>
                  <a:moveTo>
                    <a:pt x="6067087" y="1513786"/>
                  </a:moveTo>
                  <a:cubicBezTo>
                    <a:pt x="6047587" y="1522686"/>
                    <a:pt x="6027566" y="1531275"/>
                    <a:pt x="6007371" y="1539413"/>
                  </a:cubicBezTo>
                  <a:cubicBezTo>
                    <a:pt x="6010980" y="1537127"/>
                    <a:pt x="6014485" y="1534807"/>
                    <a:pt x="6017920" y="1532418"/>
                  </a:cubicBezTo>
                  <a:cubicBezTo>
                    <a:pt x="6037385" y="1523898"/>
                    <a:pt x="6056920" y="1514825"/>
                    <a:pt x="6076143" y="1505405"/>
                  </a:cubicBezTo>
                  <a:cubicBezTo>
                    <a:pt x="6073090" y="1508314"/>
                    <a:pt x="6070071" y="1511085"/>
                    <a:pt x="6067087" y="1513786"/>
                  </a:cubicBezTo>
                  <a:close/>
                  <a:moveTo>
                    <a:pt x="6011466" y="1555482"/>
                  </a:moveTo>
                  <a:cubicBezTo>
                    <a:pt x="5968197" y="1570650"/>
                    <a:pt x="5923228" y="1584018"/>
                    <a:pt x="5877843" y="1595169"/>
                  </a:cubicBezTo>
                  <a:cubicBezTo>
                    <a:pt x="5877322" y="1595169"/>
                    <a:pt x="5876768" y="1595238"/>
                    <a:pt x="5876212" y="1595238"/>
                  </a:cubicBezTo>
                  <a:cubicBezTo>
                    <a:pt x="5898488" y="1589213"/>
                    <a:pt x="5920557" y="1582702"/>
                    <a:pt x="5941965" y="1575845"/>
                  </a:cubicBezTo>
                  <a:cubicBezTo>
                    <a:pt x="5970210" y="1566806"/>
                    <a:pt x="5998558" y="1556763"/>
                    <a:pt x="6026421" y="1545889"/>
                  </a:cubicBezTo>
                  <a:cubicBezTo>
                    <a:pt x="6021424" y="1549283"/>
                    <a:pt x="6016462" y="1552469"/>
                    <a:pt x="6011466" y="1555447"/>
                  </a:cubicBezTo>
                  <a:close/>
                  <a:moveTo>
                    <a:pt x="5832319" y="1610753"/>
                  </a:moveTo>
                  <a:cubicBezTo>
                    <a:pt x="5832319" y="1610753"/>
                    <a:pt x="5832215" y="1610753"/>
                    <a:pt x="5832180" y="1610753"/>
                  </a:cubicBezTo>
                  <a:cubicBezTo>
                    <a:pt x="5847760" y="1607463"/>
                    <a:pt x="5863339" y="1603896"/>
                    <a:pt x="5878606" y="1600156"/>
                  </a:cubicBezTo>
                  <a:cubicBezTo>
                    <a:pt x="5881313" y="1600018"/>
                    <a:pt x="5884019" y="1599844"/>
                    <a:pt x="5886726" y="1599637"/>
                  </a:cubicBezTo>
                  <a:cubicBezTo>
                    <a:pt x="5868683" y="1603688"/>
                    <a:pt x="5850501" y="1607429"/>
                    <a:pt x="5832354" y="1610788"/>
                  </a:cubicBezTo>
                  <a:close/>
                  <a:moveTo>
                    <a:pt x="5761743" y="1613004"/>
                  </a:moveTo>
                  <a:cubicBezTo>
                    <a:pt x="5708898" y="1598875"/>
                    <a:pt x="5658030" y="1576226"/>
                    <a:pt x="5614622" y="1547482"/>
                  </a:cubicBezTo>
                  <a:cubicBezTo>
                    <a:pt x="5552721" y="1506514"/>
                    <a:pt x="5500049" y="1445043"/>
                    <a:pt x="5449146" y="1385616"/>
                  </a:cubicBezTo>
                  <a:cubicBezTo>
                    <a:pt x="5409695" y="1339557"/>
                    <a:pt x="5368890" y="1291939"/>
                    <a:pt x="5323955" y="1254053"/>
                  </a:cubicBezTo>
                  <a:cubicBezTo>
                    <a:pt x="5248660" y="1190540"/>
                    <a:pt x="5174406" y="1162765"/>
                    <a:pt x="5090298" y="1166748"/>
                  </a:cubicBezTo>
                  <a:cubicBezTo>
                    <a:pt x="5041720" y="1169068"/>
                    <a:pt x="4968680" y="1178280"/>
                    <a:pt x="4894565" y="1231162"/>
                  </a:cubicBezTo>
                  <a:cubicBezTo>
                    <a:pt x="4885786" y="1224997"/>
                    <a:pt x="4877008" y="1218868"/>
                    <a:pt x="4868160" y="1212773"/>
                  </a:cubicBezTo>
                  <a:cubicBezTo>
                    <a:pt x="4903725" y="1178280"/>
                    <a:pt x="4962608" y="1133052"/>
                    <a:pt x="5065072" y="1129727"/>
                  </a:cubicBezTo>
                  <a:cubicBezTo>
                    <a:pt x="5157578" y="1126715"/>
                    <a:pt x="5233185" y="1153658"/>
                    <a:pt x="5302963" y="1214504"/>
                  </a:cubicBezTo>
                  <a:cubicBezTo>
                    <a:pt x="5349632" y="1255196"/>
                    <a:pt x="5391201" y="1307489"/>
                    <a:pt x="5431381" y="1358085"/>
                  </a:cubicBezTo>
                  <a:cubicBezTo>
                    <a:pt x="5481034" y="1420629"/>
                    <a:pt x="5532422" y="1485285"/>
                    <a:pt x="5593942" y="1528643"/>
                  </a:cubicBezTo>
                  <a:cubicBezTo>
                    <a:pt x="5648176" y="1566876"/>
                    <a:pt x="5712194" y="1594200"/>
                    <a:pt x="5779543" y="1607983"/>
                  </a:cubicBezTo>
                  <a:cubicBezTo>
                    <a:pt x="5773609" y="1609680"/>
                    <a:pt x="5767641" y="1611342"/>
                    <a:pt x="5761708" y="1612969"/>
                  </a:cubicBezTo>
                  <a:close/>
                  <a:moveTo>
                    <a:pt x="4860110" y="1213465"/>
                  </a:moveTo>
                  <a:cubicBezTo>
                    <a:pt x="4857993" y="1215578"/>
                    <a:pt x="4855911" y="1217690"/>
                    <a:pt x="4853829" y="1219837"/>
                  </a:cubicBezTo>
                  <a:cubicBezTo>
                    <a:pt x="4845918" y="1214643"/>
                    <a:pt x="4837972" y="1209483"/>
                    <a:pt x="4829992" y="1204392"/>
                  </a:cubicBezTo>
                  <a:cubicBezTo>
                    <a:pt x="4831900" y="1201933"/>
                    <a:pt x="4833843" y="1199509"/>
                    <a:pt x="4835821" y="1197050"/>
                  </a:cubicBezTo>
                  <a:cubicBezTo>
                    <a:pt x="4843940" y="1202487"/>
                    <a:pt x="4852025" y="1207959"/>
                    <a:pt x="4860075" y="1213465"/>
                  </a:cubicBezTo>
                  <a:close/>
                  <a:moveTo>
                    <a:pt x="4822497" y="1205639"/>
                  </a:moveTo>
                  <a:cubicBezTo>
                    <a:pt x="4820484" y="1208305"/>
                    <a:pt x="4818472" y="1210972"/>
                    <a:pt x="4816529" y="1213604"/>
                  </a:cubicBezTo>
                  <a:cubicBezTo>
                    <a:pt x="4808895" y="1208894"/>
                    <a:pt x="4801261" y="1204219"/>
                    <a:pt x="4793559" y="1199578"/>
                  </a:cubicBezTo>
                  <a:cubicBezTo>
                    <a:pt x="4795328" y="1196635"/>
                    <a:pt x="4797167" y="1193691"/>
                    <a:pt x="4799006" y="1190782"/>
                  </a:cubicBezTo>
                  <a:cubicBezTo>
                    <a:pt x="4806883" y="1195700"/>
                    <a:pt x="4814690" y="1200652"/>
                    <a:pt x="4822497" y="1205639"/>
                  </a:cubicBezTo>
                  <a:close/>
                  <a:moveTo>
                    <a:pt x="4589776" y="1117122"/>
                  </a:moveTo>
                  <a:cubicBezTo>
                    <a:pt x="4589221" y="1119996"/>
                    <a:pt x="4588665" y="1122836"/>
                    <a:pt x="4588111" y="1125676"/>
                  </a:cubicBezTo>
                  <a:cubicBezTo>
                    <a:pt x="4584120" y="1123182"/>
                    <a:pt x="4580130" y="1120689"/>
                    <a:pt x="4576139" y="1118126"/>
                  </a:cubicBezTo>
                  <a:lnTo>
                    <a:pt x="4566771" y="1112100"/>
                  </a:lnTo>
                  <a:lnTo>
                    <a:pt x="4567465" y="1107979"/>
                  </a:lnTo>
                  <a:cubicBezTo>
                    <a:pt x="4574578" y="1110784"/>
                    <a:pt x="4581899" y="1113797"/>
                    <a:pt x="4589741" y="1117122"/>
                  </a:cubicBezTo>
                  <a:close/>
                  <a:moveTo>
                    <a:pt x="4492170" y="1109815"/>
                  </a:moveTo>
                  <a:cubicBezTo>
                    <a:pt x="4495709" y="1112135"/>
                    <a:pt x="4499248" y="1114524"/>
                    <a:pt x="4502579" y="1116845"/>
                  </a:cubicBezTo>
                  <a:cubicBezTo>
                    <a:pt x="4474960" y="1107460"/>
                    <a:pt x="4446993" y="1099114"/>
                    <a:pt x="4419234" y="1091945"/>
                  </a:cubicBezTo>
                  <a:lnTo>
                    <a:pt x="4412295" y="1086819"/>
                  </a:lnTo>
                  <a:cubicBezTo>
                    <a:pt x="4406257" y="1082352"/>
                    <a:pt x="4400220" y="1077885"/>
                    <a:pt x="4394252" y="1073452"/>
                  </a:cubicBezTo>
                  <a:cubicBezTo>
                    <a:pt x="4417222" y="1078473"/>
                    <a:pt x="4440365" y="1084326"/>
                    <a:pt x="4463128" y="1090941"/>
                  </a:cubicBezTo>
                  <a:cubicBezTo>
                    <a:pt x="4472774" y="1097174"/>
                    <a:pt x="4482454" y="1103442"/>
                    <a:pt x="4492170" y="1109815"/>
                  </a:cubicBezTo>
                  <a:close/>
                  <a:moveTo>
                    <a:pt x="4406188" y="1088620"/>
                  </a:moveTo>
                  <a:cubicBezTo>
                    <a:pt x="4388110" y="1084188"/>
                    <a:pt x="4369893" y="1080205"/>
                    <a:pt x="4351850" y="1076707"/>
                  </a:cubicBezTo>
                  <a:cubicBezTo>
                    <a:pt x="4346368" y="1071928"/>
                    <a:pt x="4340886" y="1067184"/>
                    <a:pt x="4335473" y="1062405"/>
                  </a:cubicBezTo>
                  <a:cubicBezTo>
                    <a:pt x="4351087" y="1064863"/>
                    <a:pt x="4366771" y="1067703"/>
                    <a:pt x="4382176" y="1070855"/>
                  </a:cubicBezTo>
                  <a:cubicBezTo>
                    <a:pt x="4390157" y="1076742"/>
                    <a:pt x="4398138" y="1082664"/>
                    <a:pt x="4406188" y="1088620"/>
                  </a:cubicBezTo>
                  <a:close/>
                  <a:moveTo>
                    <a:pt x="4292030" y="1066907"/>
                  </a:moveTo>
                  <a:cubicBezTo>
                    <a:pt x="4280268" y="1065314"/>
                    <a:pt x="4268540" y="1063894"/>
                    <a:pt x="4257090" y="1062716"/>
                  </a:cubicBezTo>
                  <a:cubicBezTo>
                    <a:pt x="4254418" y="1059392"/>
                    <a:pt x="4251711" y="1056032"/>
                    <a:pt x="4249074" y="1052708"/>
                  </a:cubicBezTo>
                  <a:cubicBezTo>
                    <a:pt x="4259727" y="1053435"/>
                    <a:pt x="4270483" y="1054370"/>
                    <a:pt x="4281031" y="1055444"/>
                  </a:cubicBezTo>
                  <a:cubicBezTo>
                    <a:pt x="4284674" y="1059288"/>
                    <a:pt x="4288353" y="1063097"/>
                    <a:pt x="4292030" y="1066941"/>
                  </a:cubicBezTo>
                  <a:close/>
                  <a:moveTo>
                    <a:pt x="4242065" y="1052223"/>
                  </a:moveTo>
                  <a:cubicBezTo>
                    <a:pt x="4244633" y="1055478"/>
                    <a:pt x="4247235" y="1058734"/>
                    <a:pt x="4249838" y="1061954"/>
                  </a:cubicBezTo>
                  <a:cubicBezTo>
                    <a:pt x="4239810" y="1060985"/>
                    <a:pt x="4229366" y="1060154"/>
                    <a:pt x="4218748" y="1059426"/>
                  </a:cubicBezTo>
                  <a:cubicBezTo>
                    <a:pt x="4216805" y="1056552"/>
                    <a:pt x="4214896" y="1053712"/>
                    <a:pt x="4212988" y="1050838"/>
                  </a:cubicBezTo>
                  <a:cubicBezTo>
                    <a:pt x="4222634" y="1051150"/>
                    <a:pt x="4232419" y="1051634"/>
                    <a:pt x="4242065" y="1052223"/>
                  </a:cubicBezTo>
                  <a:close/>
                  <a:moveTo>
                    <a:pt x="4142551" y="1041245"/>
                  </a:moveTo>
                  <a:cubicBezTo>
                    <a:pt x="4150878" y="1040691"/>
                    <a:pt x="4159240" y="1040241"/>
                    <a:pt x="4167464" y="1039929"/>
                  </a:cubicBezTo>
                  <a:cubicBezTo>
                    <a:pt x="4168574" y="1041938"/>
                    <a:pt x="4169684" y="1043946"/>
                    <a:pt x="4170795" y="1045920"/>
                  </a:cubicBezTo>
                  <a:lnTo>
                    <a:pt x="4170864" y="1046024"/>
                  </a:lnTo>
                  <a:cubicBezTo>
                    <a:pt x="4162051" y="1046093"/>
                    <a:pt x="4153376" y="1046266"/>
                    <a:pt x="4145049" y="1046543"/>
                  </a:cubicBezTo>
                  <a:lnTo>
                    <a:pt x="4142585" y="1041245"/>
                  </a:lnTo>
                  <a:close/>
                  <a:moveTo>
                    <a:pt x="4104729" y="1023722"/>
                  </a:moveTo>
                  <a:cubicBezTo>
                    <a:pt x="4111808" y="1022579"/>
                    <a:pt x="4119164" y="1021471"/>
                    <a:pt x="4127144" y="1020362"/>
                  </a:cubicBezTo>
                  <a:lnTo>
                    <a:pt x="4129504" y="1025557"/>
                  </a:lnTo>
                  <a:cubicBezTo>
                    <a:pt x="4123709" y="1026180"/>
                    <a:pt x="4117950" y="1026873"/>
                    <a:pt x="4112155" y="1027600"/>
                  </a:cubicBezTo>
                  <a:cubicBezTo>
                    <a:pt x="4110628" y="1027808"/>
                    <a:pt x="4109136" y="1028016"/>
                    <a:pt x="4107644" y="1028224"/>
                  </a:cubicBezTo>
                  <a:lnTo>
                    <a:pt x="4106499" y="1028397"/>
                  </a:lnTo>
                  <a:lnTo>
                    <a:pt x="4104729" y="1023791"/>
                  </a:lnTo>
                  <a:close/>
                  <a:moveTo>
                    <a:pt x="4100323" y="1012155"/>
                  </a:moveTo>
                  <a:cubicBezTo>
                    <a:pt x="4107367" y="1010770"/>
                    <a:pt x="4114515" y="1009454"/>
                    <a:pt x="4121627" y="1008207"/>
                  </a:cubicBezTo>
                  <a:lnTo>
                    <a:pt x="4124473" y="1014544"/>
                  </a:lnTo>
                  <a:cubicBezTo>
                    <a:pt x="4116562" y="1015687"/>
                    <a:pt x="4109865" y="1016691"/>
                    <a:pt x="4103550" y="1017765"/>
                  </a:cubicBezTo>
                  <a:lnTo>
                    <a:pt x="4102509" y="1017938"/>
                  </a:lnTo>
                  <a:lnTo>
                    <a:pt x="4100323" y="1012155"/>
                  </a:lnTo>
                  <a:close/>
                  <a:moveTo>
                    <a:pt x="4047026" y="950442"/>
                  </a:moveTo>
                  <a:cubicBezTo>
                    <a:pt x="4049802" y="959550"/>
                    <a:pt x="4052578" y="968624"/>
                    <a:pt x="4055354" y="977628"/>
                  </a:cubicBezTo>
                  <a:cubicBezTo>
                    <a:pt x="4048623" y="978528"/>
                    <a:pt x="4041752" y="979532"/>
                    <a:pt x="4034882" y="980641"/>
                  </a:cubicBezTo>
                  <a:cubicBezTo>
                    <a:pt x="4032037" y="969385"/>
                    <a:pt x="4029191" y="958061"/>
                    <a:pt x="4026346" y="946667"/>
                  </a:cubicBezTo>
                  <a:cubicBezTo>
                    <a:pt x="4032835" y="946356"/>
                    <a:pt x="4039289" y="946113"/>
                    <a:pt x="4045638" y="945975"/>
                  </a:cubicBezTo>
                  <a:lnTo>
                    <a:pt x="4046992" y="950442"/>
                  </a:lnTo>
                  <a:close/>
                  <a:moveTo>
                    <a:pt x="4029642" y="981506"/>
                  </a:moveTo>
                  <a:cubicBezTo>
                    <a:pt x="4022738" y="982649"/>
                    <a:pt x="4015728" y="983896"/>
                    <a:pt x="4008754" y="985247"/>
                  </a:cubicBezTo>
                  <a:cubicBezTo>
                    <a:pt x="4006256" y="973056"/>
                    <a:pt x="4003758" y="960762"/>
                    <a:pt x="4001225" y="948399"/>
                  </a:cubicBezTo>
                  <a:cubicBezTo>
                    <a:pt x="4007783" y="947810"/>
                    <a:pt x="4014410" y="947325"/>
                    <a:pt x="4020933" y="946945"/>
                  </a:cubicBezTo>
                  <a:cubicBezTo>
                    <a:pt x="4023848" y="958546"/>
                    <a:pt x="4026728" y="970043"/>
                    <a:pt x="4029608" y="981506"/>
                  </a:cubicBezTo>
                  <a:close/>
                  <a:moveTo>
                    <a:pt x="3969094" y="908712"/>
                  </a:moveTo>
                  <a:cubicBezTo>
                    <a:pt x="3975271" y="908608"/>
                    <a:pt x="3981551" y="908608"/>
                    <a:pt x="3987762" y="908712"/>
                  </a:cubicBezTo>
                  <a:lnTo>
                    <a:pt x="3994979" y="944243"/>
                  </a:lnTo>
                  <a:cubicBezTo>
                    <a:pt x="3988421" y="944867"/>
                    <a:pt x="3981794" y="945594"/>
                    <a:pt x="3975166" y="946425"/>
                  </a:cubicBezTo>
                  <a:lnTo>
                    <a:pt x="3969094" y="908712"/>
                  </a:lnTo>
                  <a:close/>
                  <a:moveTo>
                    <a:pt x="3968608" y="903413"/>
                  </a:moveTo>
                  <a:lnTo>
                    <a:pt x="3968261" y="903413"/>
                  </a:lnTo>
                  <a:cubicBezTo>
                    <a:pt x="3966283" y="891223"/>
                    <a:pt x="3964306" y="879033"/>
                    <a:pt x="3962293" y="866808"/>
                  </a:cubicBezTo>
                  <a:cubicBezTo>
                    <a:pt x="3968053" y="867362"/>
                    <a:pt x="3973848" y="867986"/>
                    <a:pt x="3979538" y="868748"/>
                  </a:cubicBezTo>
                  <a:cubicBezTo>
                    <a:pt x="3981967" y="880314"/>
                    <a:pt x="3984362" y="891881"/>
                    <a:pt x="3986686" y="903379"/>
                  </a:cubicBezTo>
                  <a:cubicBezTo>
                    <a:pt x="3980475" y="903309"/>
                    <a:pt x="3974403" y="903309"/>
                    <a:pt x="3968608" y="903413"/>
                  </a:cubicBezTo>
                  <a:close/>
                  <a:moveTo>
                    <a:pt x="3938733" y="865215"/>
                  </a:moveTo>
                  <a:cubicBezTo>
                    <a:pt x="3944771" y="865492"/>
                    <a:pt x="3950843" y="865873"/>
                    <a:pt x="3956776" y="866358"/>
                  </a:cubicBezTo>
                  <a:cubicBezTo>
                    <a:pt x="3958824" y="878791"/>
                    <a:pt x="3960871" y="891188"/>
                    <a:pt x="3962848" y="903621"/>
                  </a:cubicBezTo>
                  <a:cubicBezTo>
                    <a:pt x="3956360" y="903794"/>
                    <a:pt x="3949941" y="904106"/>
                    <a:pt x="3943661" y="904487"/>
                  </a:cubicBezTo>
                  <a:cubicBezTo>
                    <a:pt x="3942029" y="891431"/>
                    <a:pt x="3940364" y="878340"/>
                    <a:pt x="3938699" y="865250"/>
                  </a:cubicBezTo>
                  <a:close/>
                  <a:moveTo>
                    <a:pt x="3955597" y="827259"/>
                  </a:moveTo>
                  <a:cubicBezTo>
                    <a:pt x="3960836" y="828402"/>
                    <a:pt x="3966145" y="829649"/>
                    <a:pt x="3971453" y="831000"/>
                  </a:cubicBezTo>
                  <a:cubicBezTo>
                    <a:pt x="3973813" y="841839"/>
                    <a:pt x="3976138" y="852679"/>
                    <a:pt x="3978428" y="863553"/>
                  </a:cubicBezTo>
                  <a:cubicBezTo>
                    <a:pt x="3972807" y="862860"/>
                    <a:pt x="3967116" y="862237"/>
                    <a:pt x="3961426" y="861717"/>
                  </a:cubicBezTo>
                  <a:cubicBezTo>
                    <a:pt x="3959517" y="850220"/>
                    <a:pt x="3957574" y="838722"/>
                    <a:pt x="3955597" y="827259"/>
                  </a:cubicBezTo>
                  <a:close/>
                  <a:moveTo>
                    <a:pt x="3927387" y="781685"/>
                  </a:moveTo>
                  <a:cubicBezTo>
                    <a:pt x="3932487" y="783140"/>
                    <a:pt x="3937692" y="784698"/>
                    <a:pt x="3942897" y="786395"/>
                  </a:cubicBezTo>
                  <a:cubicBezTo>
                    <a:pt x="3944979" y="797650"/>
                    <a:pt x="3946991" y="808940"/>
                    <a:pt x="3948969" y="820264"/>
                  </a:cubicBezTo>
                  <a:cubicBezTo>
                    <a:pt x="3943556" y="819190"/>
                    <a:pt x="3938005" y="818221"/>
                    <a:pt x="3932418" y="817355"/>
                  </a:cubicBezTo>
                  <a:cubicBezTo>
                    <a:pt x="3930787" y="805442"/>
                    <a:pt x="3929122" y="793529"/>
                    <a:pt x="3927387" y="781685"/>
                  </a:cubicBezTo>
                  <a:close/>
                  <a:moveTo>
                    <a:pt x="3901051" y="734414"/>
                  </a:moveTo>
                  <a:cubicBezTo>
                    <a:pt x="3906013" y="736076"/>
                    <a:pt x="3910905" y="737877"/>
                    <a:pt x="3915659" y="739747"/>
                  </a:cubicBezTo>
                  <a:cubicBezTo>
                    <a:pt x="3917498" y="751383"/>
                    <a:pt x="3919302" y="763019"/>
                    <a:pt x="3921037" y="774759"/>
                  </a:cubicBezTo>
                  <a:cubicBezTo>
                    <a:pt x="3915936" y="773443"/>
                    <a:pt x="3910663" y="772231"/>
                    <a:pt x="3905388" y="771088"/>
                  </a:cubicBezTo>
                  <a:cubicBezTo>
                    <a:pt x="3904000" y="758863"/>
                    <a:pt x="3902578" y="746638"/>
                    <a:pt x="3901086" y="734448"/>
                  </a:cubicBezTo>
                  <a:close/>
                  <a:moveTo>
                    <a:pt x="3876381" y="686934"/>
                  </a:moveTo>
                  <a:cubicBezTo>
                    <a:pt x="3881100" y="688804"/>
                    <a:pt x="3885749" y="690778"/>
                    <a:pt x="3890260" y="692822"/>
                  </a:cubicBezTo>
                  <a:cubicBezTo>
                    <a:pt x="3891856" y="704319"/>
                    <a:pt x="3893382" y="715886"/>
                    <a:pt x="3894840" y="727453"/>
                  </a:cubicBezTo>
                  <a:cubicBezTo>
                    <a:pt x="3889844" y="725894"/>
                    <a:pt x="3884847" y="724440"/>
                    <a:pt x="3879954" y="723124"/>
                  </a:cubicBezTo>
                  <a:cubicBezTo>
                    <a:pt x="3878844" y="711038"/>
                    <a:pt x="3877630" y="698951"/>
                    <a:pt x="3876381" y="686934"/>
                  </a:cubicBezTo>
                  <a:close/>
                  <a:moveTo>
                    <a:pt x="3852925" y="637273"/>
                  </a:moveTo>
                  <a:cubicBezTo>
                    <a:pt x="3857400" y="639282"/>
                    <a:pt x="3861807" y="641394"/>
                    <a:pt x="3866144" y="643576"/>
                  </a:cubicBezTo>
                  <a:cubicBezTo>
                    <a:pt x="3867532" y="655039"/>
                    <a:pt x="3868886" y="666883"/>
                    <a:pt x="3870170" y="678796"/>
                  </a:cubicBezTo>
                  <a:cubicBezTo>
                    <a:pt x="3865485" y="677099"/>
                    <a:pt x="3860732" y="675471"/>
                    <a:pt x="3855943" y="673982"/>
                  </a:cubicBezTo>
                  <a:cubicBezTo>
                    <a:pt x="3854972" y="661377"/>
                    <a:pt x="3853965" y="649048"/>
                    <a:pt x="3852925" y="637308"/>
                  </a:cubicBezTo>
                  <a:close/>
                  <a:moveTo>
                    <a:pt x="3830579" y="587231"/>
                  </a:moveTo>
                  <a:cubicBezTo>
                    <a:pt x="3834916" y="589379"/>
                    <a:pt x="3839219" y="591630"/>
                    <a:pt x="3843348" y="593915"/>
                  </a:cubicBezTo>
                  <a:cubicBezTo>
                    <a:pt x="3844597" y="605586"/>
                    <a:pt x="3845742" y="617395"/>
                    <a:pt x="3846818" y="629100"/>
                  </a:cubicBezTo>
                  <a:cubicBezTo>
                    <a:pt x="3842272" y="627230"/>
                    <a:pt x="3837692" y="625464"/>
                    <a:pt x="3833077" y="623802"/>
                  </a:cubicBezTo>
                  <a:cubicBezTo>
                    <a:pt x="3832314" y="611439"/>
                    <a:pt x="3831446" y="599145"/>
                    <a:pt x="3830544" y="587197"/>
                  </a:cubicBezTo>
                  <a:close/>
                  <a:moveTo>
                    <a:pt x="3819753" y="576392"/>
                  </a:moveTo>
                  <a:cubicBezTo>
                    <a:pt x="3769198" y="554505"/>
                    <a:pt x="3714201" y="547059"/>
                    <a:pt x="3651571" y="553709"/>
                  </a:cubicBezTo>
                  <a:cubicBezTo>
                    <a:pt x="3511529" y="568496"/>
                    <a:pt x="3400807" y="677376"/>
                    <a:pt x="3343867" y="774343"/>
                  </a:cubicBezTo>
                  <a:cubicBezTo>
                    <a:pt x="3329155" y="799381"/>
                    <a:pt x="3314582" y="827121"/>
                    <a:pt x="3299280" y="859085"/>
                  </a:cubicBezTo>
                  <a:cubicBezTo>
                    <a:pt x="3287552" y="859363"/>
                    <a:pt x="3275234" y="859813"/>
                    <a:pt x="3261771" y="860401"/>
                  </a:cubicBezTo>
                  <a:cubicBezTo>
                    <a:pt x="3283562" y="807762"/>
                    <a:pt x="3303374" y="765789"/>
                    <a:pt x="3324054" y="728457"/>
                  </a:cubicBezTo>
                  <a:cubicBezTo>
                    <a:pt x="3377524" y="631906"/>
                    <a:pt x="3491092" y="515026"/>
                    <a:pt x="3635332" y="503355"/>
                  </a:cubicBezTo>
                  <a:cubicBezTo>
                    <a:pt x="3706186" y="497606"/>
                    <a:pt x="3767116" y="510697"/>
                    <a:pt x="3821557" y="543423"/>
                  </a:cubicBezTo>
                  <a:cubicBezTo>
                    <a:pt x="3822633" y="554851"/>
                    <a:pt x="3823674" y="566661"/>
                    <a:pt x="3824611" y="578539"/>
                  </a:cubicBezTo>
                  <a:cubicBezTo>
                    <a:pt x="3823015" y="577812"/>
                    <a:pt x="3821418" y="577085"/>
                    <a:pt x="3819788" y="576392"/>
                  </a:cubicBezTo>
                  <a:close/>
                  <a:moveTo>
                    <a:pt x="3203756" y="897872"/>
                  </a:moveTo>
                  <a:cubicBezTo>
                    <a:pt x="3193832" y="898669"/>
                    <a:pt x="3183839" y="899500"/>
                    <a:pt x="3173811" y="900400"/>
                  </a:cubicBezTo>
                  <a:lnTo>
                    <a:pt x="3183596" y="870514"/>
                  </a:lnTo>
                  <a:cubicBezTo>
                    <a:pt x="3194040" y="869613"/>
                    <a:pt x="3204415" y="868817"/>
                    <a:pt x="3214443" y="868090"/>
                  </a:cubicBezTo>
                  <a:cubicBezTo>
                    <a:pt x="3210834" y="878029"/>
                    <a:pt x="3207295" y="887968"/>
                    <a:pt x="3203756" y="897838"/>
                  </a:cubicBezTo>
                  <a:close/>
                  <a:moveTo>
                    <a:pt x="3156497" y="935897"/>
                  </a:moveTo>
                  <a:cubicBezTo>
                    <a:pt x="3147336" y="936728"/>
                    <a:pt x="3138176" y="937594"/>
                    <a:pt x="3129120" y="938425"/>
                  </a:cubicBezTo>
                  <a:cubicBezTo>
                    <a:pt x="3132277" y="928590"/>
                    <a:pt x="3135400" y="918720"/>
                    <a:pt x="3138454" y="908746"/>
                  </a:cubicBezTo>
                  <a:cubicBezTo>
                    <a:pt x="3147787" y="907811"/>
                    <a:pt x="3157087" y="906911"/>
                    <a:pt x="3166351" y="906080"/>
                  </a:cubicBezTo>
                  <a:cubicBezTo>
                    <a:pt x="3163089" y="916054"/>
                    <a:pt x="3159793" y="925993"/>
                    <a:pt x="3156497" y="935863"/>
                  </a:cubicBezTo>
                  <a:close/>
                  <a:moveTo>
                    <a:pt x="3111840" y="973818"/>
                  </a:moveTo>
                  <a:lnTo>
                    <a:pt x="3085782" y="976139"/>
                  </a:lnTo>
                  <a:cubicBezTo>
                    <a:pt x="3088904" y="967031"/>
                    <a:pt x="3092097" y="957368"/>
                    <a:pt x="3095532" y="946737"/>
                  </a:cubicBezTo>
                  <a:cubicBezTo>
                    <a:pt x="3104206" y="945871"/>
                    <a:pt x="3112951" y="945005"/>
                    <a:pt x="3121729" y="944174"/>
                  </a:cubicBezTo>
                  <a:cubicBezTo>
                    <a:pt x="3118294" y="954737"/>
                    <a:pt x="3115067" y="964468"/>
                    <a:pt x="3111875" y="973818"/>
                  </a:cubicBezTo>
                  <a:close/>
                  <a:moveTo>
                    <a:pt x="3067600" y="1011081"/>
                  </a:moveTo>
                  <a:cubicBezTo>
                    <a:pt x="3058960" y="1011739"/>
                    <a:pt x="3050355" y="1012363"/>
                    <a:pt x="3041784" y="1013021"/>
                  </a:cubicBezTo>
                  <a:cubicBezTo>
                    <a:pt x="3045636" y="1003255"/>
                    <a:pt x="3049279" y="993558"/>
                    <a:pt x="3052645" y="984138"/>
                  </a:cubicBezTo>
                  <a:lnTo>
                    <a:pt x="3078252" y="981853"/>
                  </a:lnTo>
                  <a:cubicBezTo>
                    <a:pt x="3074748" y="991930"/>
                    <a:pt x="3071174" y="1001731"/>
                    <a:pt x="3067635" y="1011081"/>
                  </a:cubicBezTo>
                  <a:close/>
                  <a:moveTo>
                    <a:pt x="3068884" y="1083079"/>
                  </a:moveTo>
                  <a:cubicBezTo>
                    <a:pt x="3064269" y="1093157"/>
                    <a:pt x="3059515" y="1102992"/>
                    <a:pt x="3054762" y="1112377"/>
                  </a:cubicBezTo>
                  <a:cubicBezTo>
                    <a:pt x="3045636" y="1112724"/>
                    <a:pt x="3036476" y="1112966"/>
                    <a:pt x="3027489" y="1113174"/>
                  </a:cubicBezTo>
                  <a:cubicBezTo>
                    <a:pt x="3029224" y="1109918"/>
                    <a:pt x="3030959" y="1106698"/>
                    <a:pt x="3032659" y="1103373"/>
                  </a:cubicBezTo>
                  <a:cubicBezTo>
                    <a:pt x="3035608" y="1097624"/>
                    <a:pt x="3038662" y="1091425"/>
                    <a:pt x="3042027" y="1084395"/>
                  </a:cubicBezTo>
                  <a:cubicBezTo>
                    <a:pt x="3050945" y="1084014"/>
                    <a:pt x="3059897" y="1083599"/>
                    <a:pt x="3068849" y="1083114"/>
                  </a:cubicBezTo>
                  <a:close/>
                  <a:moveTo>
                    <a:pt x="3070063" y="1145658"/>
                  </a:moveTo>
                  <a:cubicBezTo>
                    <a:pt x="3061007" y="1146004"/>
                    <a:pt x="3051847" y="1146246"/>
                    <a:pt x="3042201" y="1146420"/>
                  </a:cubicBezTo>
                  <a:cubicBezTo>
                    <a:pt x="3045185" y="1141190"/>
                    <a:pt x="3048169" y="1135822"/>
                    <a:pt x="3051049" y="1130455"/>
                  </a:cubicBezTo>
                  <a:cubicBezTo>
                    <a:pt x="3053408" y="1126091"/>
                    <a:pt x="3055698" y="1121658"/>
                    <a:pt x="3057954" y="1117260"/>
                  </a:cubicBezTo>
                  <a:cubicBezTo>
                    <a:pt x="3067322" y="1116914"/>
                    <a:pt x="3076552" y="1116464"/>
                    <a:pt x="3085469" y="1115979"/>
                  </a:cubicBezTo>
                  <a:cubicBezTo>
                    <a:pt x="3080508" y="1126057"/>
                    <a:pt x="3075338" y="1136030"/>
                    <a:pt x="3070063" y="1145623"/>
                  </a:cubicBezTo>
                  <a:close/>
                  <a:moveTo>
                    <a:pt x="2919161" y="1117745"/>
                  </a:moveTo>
                  <a:cubicBezTo>
                    <a:pt x="2913644" y="1126230"/>
                    <a:pt x="2907884" y="1134645"/>
                    <a:pt x="2902020" y="1142818"/>
                  </a:cubicBezTo>
                  <a:cubicBezTo>
                    <a:pt x="2892860" y="1142229"/>
                    <a:pt x="2883699" y="1141606"/>
                    <a:pt x="2874574" y="1140913"/>
                  </a:cubicBezTo>
                  <a:cubicBezTo>
                    <a:pt x="2880438" y="1133052"/>
                    <a:pt x="2886198" y="1125018"/>
                    <a:pt x="2891680" y="1116879"/>
                  </a:cubicBezTo>
                  <a:cubicBezTo>
                    <a:pt x="2900806" y="1117191"/>
                    <a:pt x="2909966" y="1117468"/>
                    <a:pt x="2919161" y="1117710"/>
                  </a:cubicBezTo>
                  <a:close/>
                  <a:moveTo>
                    <a:pt x="2885504" y="1116671"/>
                  </a:moveTo>
                  <a:cubicBezTo>
                    <a:pt x="2879987" y="1124741"/>
                    <a:pt x="2874227" y="1132706"/>
                    <a:pt x="2868397" y="1140428"/>
                  </a:cubicBezTo>
                  <a:cubicBezTo>
                    <a:pt x="2859237" y="1139736"/>
                    <a:pt x="2850077" y="1138974"/>
                    <a:pt x="2840951" y="1138177"/>
                  </a:cubicBezTo>
                  <a:cubicBezTo>
                    <a:pt x="2846642" y="1130870"/>
                    <a:pt x="2852298" y="1123286"/>
                    <a:pt x="2857849" y="1115529"/>
                  </a:cubicBezTo>
                  <a:cubicBezTo>
                    <a:pt x="2867044" y="1115944"/>
                    <a:pt x="2876274" y="1116291"/>
                    <a:pt x="2885504" y="1116637"/>
                  </a:cubicBezTo>
                  <a:close/>
                  <a:moveTo>
                    <a:pt x="2722873" y="1131632"/>
                  </a:moveTo>
                  <a:cubicBezTo>
                    <a:pt x="2758057" y="1135303"/>
                    <a:pt x="2794386" y="1139112"/>
                    <a:pt x="2831028" y="1142368"/>
                  </a:cubicBezTo>
                  <a:cubicBezTo>
                    <a:pt x="2825302" y="1149502"/>
                    <a:pt x="2819403" y="1156567"/>
                    <a:pt x="2813470" y="1163389"/>
                  </a:cubicBezTo>
                  <a:cubicBezTo>
                    <a:pt x="2775823" y="1158367"/>
                    <a:pt x="2739389" y="1152757"/>
                    <a:pt x="2704136" y="1147355"/>
                  </a:cubicBezTo>
                  <a:cubicBezTo>
                    <a:pt x="2694212" y="1145831"/>
                    <a:pt x="2684358" y="1144307"/>
                    <a:pt x="2674538" y="1142818"/>
                  </a:cubicBezTo>
                  <a:cubicBezTo>
                    <a:pt x="2564892" y="1126264"/>
                    <a:pt x="2461075" y="1112897"/>
                    <a:pt x="2359340" y="1102230"/>
                  </a:cubicBezTo>
                  <a:cubicBezTo>
                    <a:pt x="2465794" y="1108152"/>
                    <a:pt x="2572248" y="1116429"/>
                    <a:pt x="2676759" y="1126888"/>
                  </a:cubicBezTo>
                  <a:cubicBezTo>
                    <a:pt x="2691992" y="1128446"/>
                    <a:pt x="2707363" y="1130039"/>
                    <a:pt x="2722838" y="1131667"/>
                  </a:cubicBezTo>
                  <a:close/>
                  <a:moveTo>
                    <a:pt x="2265342" y="1099598"/>
                  </a:moveTo>
                  <a:lnTo>
                    <a:pt x="2269610" y="1101468"/>
                  </a:lnTo>
                  <a:lnTo>
                    <a:pt x="2275717" y="1105209"/>
                  </a:lnTo>
                  <a:cubicBezTo>
                    <a:pt x="2277209" y="1106178"/>
                    <a:pt x="2278701" y="1107148"/>
                    <a:pt x="2280089" y="1108048"/>
                  </a:cubicBezTo>
                  <a:cubicBezTo>
                    <a:pt x="2393275" y="1188773"/>
                    <a:pt x="2498202" y="1277325"/>
                    <a:pt x="2577349" y="1345825"/>
                  </a:cubicBezTo>
                  <a:cubicBezTo>
                    <a:pt x="2574122" y="1347592"/>
                    <a:pt x="2570860" y="1349323"/>
                    <a:pt x="2567564" y="1351055"/>
                  </a:cubicBezTo>
                  <a:cubicBezTo>
                    <a:pt x="2471415" y="1273654"/>
                    <a:pt x="2356425" y="1183717"/>
                    <a:pt x="2230609" y="1101434"/>
                  </a:cubicBezTo>
                  <a:lnTo>
                    <a:pt x="2235433" y="1099875"/>
                  </a:lnTo>
                  <a:lnTo>
                    <a:pt x="2242650" y="1097832"/>
                  </a:lnTo>
                  <a:lnTo>
                    <a:pt x="2250422" y="1096897"/>
                  </a:lnTo>
                  <a:lnTo>
                    <a:pt x="2255211" y="1097070"/>
                  </a:lnTo>
                  <a:lnTo>
                    <a:pt x="2257848" y="1097417"/>
                  </a:lnTo>
                  <a:lnTo>
                    <a:pt x="2265308" y="1099529"/>
                  </a:lnTo>
                  <a:close/>
                  <a:moveTo>
                    <a:pt x="2562637" y="1353721"/>
                  </a:moveTo>
                  <a:cubicBezTo>
                    <a:pt x="2559375" y="1355418"/>
                    <a:pt x="2556113" y="1357115"/>
                    <a:pt x="2552852" y="1358812"/>
                  </a:cubicBezTo>
                  <a:cubicBezTo>
                    <a:pt x="2442095" y="1276598"/>
                    <a:pt x="2322248" y="1189986"/>
                    <a:pt x="2195599" y="1112689"/>
                  </a:cubicBezTo>
                  <a:lnTo>
                    <a:pt x="2224364" y="1103477"/>
                  </a:lnTo>
                  <a:cubicBezTo>
                    <a:pt x="2350596" y="1185761"/>
                    <a:pt x="2466106" y="1276009"/>
                    <a:pt x="2562637" y="1353687"/>
                  </a:cubicBezTo>
                  <a:close/>
                  <a:moveTo>
                    <a:pt x="2003683" y="1077538"/>
                  </a:moveTo>
                  <a:lnTo>
                    <a:pt x="1999485" y="1075530"/>
                  </a:lnTo>
                  <a:cubicBezTo>
                    <a:pt x="1996188" y="1073937"/>
                    <a:pt x="1992857" y="1072378"/>
                    <a:pt x="1989561" y="1070785"/>
                  </a:cubicBezTo>
                  <a:cubicBezTo>
                    <a:pt x="2012635" y="1071963"/>
                    <a:pt x="2035536" y="1073417"/>
                    <a:pt x="2057639" y="1075080"/>
                  </a:cubicBezTo>
                  <a:cubicBezTo>
                    <a:pt x="2060276" y="1076430"/>
                    <a:pt x="2062913" y="1077815"/>
                    <a:pt x="2065515" y="1079166"/>
                  </a:cubicBezTo>
                  <a:cubicBezTo>
                    <a:pt x="2045390" y="1078404"/>
                    <a:pt x="2024641" y="1077850"/>
                    <a:pt x="2003683" y="1077538"/>
                  </a:cubicBezTo>
                  <a:close/>
                  <a:moveTo>
                    <a:pt x="2022906" y="1051738"/>
                  </a:moveTo>
                  <a:cubicBezTo>
                    <a:pt x="2050838" y="1055755"/>
                    <a:pt x="2077347" y="1060050"/>
                    <a:pt x="2103649" y="1064829"/>
                  </a:cubicBezTo>
                  <a:cubicBezTo>
                    <a:pt x="2105314" y="1065764"/>
                    <a:pt x="2106980" y="1066699"/>
                    <a:pt x="2108645" y="1067634"/>
                  </a:cubicBezTo>
                  <a:cubicBezTo>
                    <a:pt x="2085363" y="1064344"/>
                    <a:pt x="2061768" y="1061435"/>
                    <a:pt x="2036855" y="1058734"/>
                  </a:cubicBezTo>
                  <a:cubicBezTo>
                    <a:pt x="2032205" y="1056379"/>
                    <a:pt x="2027556" y="1054058"/>
                    <a:pt x="2022906" y="1051738"/>
                  </a:cubicBezTo>
                  <a:close/>
                  <a:moveTo>
                    <a:pt x="1988589" y="1034977"/>
                  </a:moveTo>
                  <a:cubicBezTo>
                    <a:pt x="1989977" y="1035184"/>
                    <a:pt x="1991331" y="1035427"/>
                    <a:pt x="1992718" y="1035669"/>
                  </a:cubicBezTo>
                  <a:cubicBezTo>
                    <a:pt x="2022559" y="1040760"/>
                    <a:pt x="2052434" y="1046474"/>
                    <a:pt x="2081511" y="1052673"/>
                  </a:cubicBezTo>
                  <a:lnTo>
                    <a:pt x="2087271" y="1055790"/>
                  </a:lnTo>
                  <a:cubicBezTo>
                    <a:pt x="2088208" y="1056309"/>
                    <a:pt x="2089145" y="1056794"/>
                    <a:pt x="2090047" y="1057314"/>
                  </a:cubicBezTo>
                  <a:cubicBezTo>
                    <a:pt x="2063607" y="1052708"/>
                    <a:pt x="2036889" y="1048552"/>
                    <a:pt x="2008680" y="1044708"/>
                  </a:cubicBezTo>
                  <a:cubicBezTo>
                    <a:pt x="2001983" y="1041418"/>
                    <a:pt x="1995182" y="1038163"/>
                    <a:pt x="1988555" y="1035011"/>
                  </a:cubicBezTo>
                  <a:close/>
                  <a:moveTo>
                    <a:pt x="1993690" y="1030752"/>
                  </a:moveTo>
                  <a:cubicBezTo>
                    <a:pt x="1986681" y="1029574"/>
                    <a:pt x="1979672" y="1028466"/>
                    <a:pt x="1972628" y="1027427"/>
                  </a:cubicBezTo>
                  <a:cubicBezTo>
                    <a:pt x="1970997" y="1026665"/>
                    <a:pt x="1969367" y="1025869"/>
                    <a:pt x="1967736" y="1025107"/>
                  </a:cubicBezTo>
                  <a:cubicBezTo>
                    <a:pt x="1965480" y="1024033"/>
                    <a:pt x="1963260" y="1022960"/>
                    <a:pt x="1960970" y="1021921"/>
                  </a:cubicBezTo>
                  <a:cubicBezTo>
                    <a:pt x="1955938" y="1019600"/>
                    <a:pt x="1950768" y="1017280"/>
                    <a:pt x="1945425" y="1014925"/>
                  </a:cubicBezTo>
                  <a:cubicBezTo>
                    <a:pt x="1962670" y="1017696"/>
                    <a:pt x="1978874" y="1020709"/>
                    <a:pt x="1994696" y="1024033"/>
                  </a:cubicBezTo>
                  <a:cubicBezTo>
                    <a:pt x="2013919" y="1028085"/>
                    <a:pt x="2033315" y="1032483"/>
                    <a:pt x="2052399" y="1037055"/>
                  </a:cubicBezTo>
                  <a:cubicBezTo>
                    <a:pt x="2056980" y="1039479"/>
                    <a:pt x="2061560" y="1041903"/>
                    <a:pt x="2066105" y="1044362"/>
                  </a:cubicBezTo>
                  <a:cubicBezTo>
                    <a:pt x="2042163" y="1039444"/>
                    <a:pt x="2017840" y="1034907"/>
                    <a:pt x="1993690" y="1030786"/>
                  </a:cubicBezTo>
                  <a:close/>
                  <a:moveTo>
                    <a:pt x="1465514" y="915396"/>
                  </a:moveTo>
                  <a:cubicBezTo>
                    <a:pt x="1425090" y="918997"/>
                    <a:pt x="1383591" y="923984"/>
                    <a:pt x="1339420" y="930564"/>
                  </a:cubicBezTo>
                  <a:cubicBezTo>
                    <a:pt x="1314542" y="930737"/>
                    <a:pt x="1289490" y="931464"/>
                    <a:pt x="1265028" y="932677"/>
                  </a:cubicBezTo>
                  <a:cubicBezTo>
                    <a:pt x="1233730" y="934270"/>
                    <a:pt x="1201287" y="936971"/>
                    <a:pt x="1168150" y="940711"/>
                  </a:cubicBezTo>
                  <a:cubicBezTo>
                    <a:pt x="1207429" y="932365"/>
                    <a:pt x="1244590" y="925196"/>
                    <a:pt x="1280815" y="918997"/>
                  </a:cubicBezTo>
                  <a:cubicBezTo>
                    <a:pt x="1343445" y="914357"/>
                    <a:pt x="1405451" y="913179"/>
                    <a:pt x="1465514" y="915396"/>
                  </a:cubicBezTo>
                  <a:close/>
                  <a:moveTo>
                    <a:pt x="522555" y="1169726"/>
                  </a:moveTo>
                  <a:lnTo>
                    <a:pt x="532861" y="1168099"/>
                  </a:lnTo>
                  <a:cubicBezTo>
                    <a:pt x="599759" y="1161657"/>
                    <a:pt x="656629" y="1154073"/>
                    <a:pt x="711626" y="1144169"/>
                  </a:cubicBezTo>
                  <a:cubicBezTo>
                    <a:pt x="748857" y="1141086"/>
                    <a:pt x="782826" y="1140151"/>
                    <a:pt x="814957" y="1141363"/>
                  </a:cubicBezTo>
                  <a:cubicBezTo>
                    <a:pt x="787962" y="1146835"/>
                    <a:pt x="763395" y="1151476"/>
                    <a:pt x="740217" y="1155528"/>
                  </a:cubicBezTo>
                  <a:cubicBezTo>
                    <a:pt x="632965" y="1174471"/>
                    <a:pt x="537232" y="1178627"/>
                    <a:pt x="444901" y="1181813"/>
                  </a:cubicBezTo>
                  <a:cubicBezTo>
                    <a:pt x="472520" y="1177657"/>
                    <a:pt x="498683" y="1173501"/>
                    <a:pt x="522520" y="1169726"/>
                  </a:cubicBezTo>
                  <a:close/>
                  <a:moveTo>
                    <a:pt x="967213" y="1138454"/>
                  </a:moveTo>
                  <a:cubicBezTo>
                    <a:pt x="982723" y="1141329"/>
                    <a:pt x="998302" y="1144688"/>
                    <a:pt x="1013604" y="1148497"/>
                  </a:cubicBezTo>
                  <a:lnTo>
                    <a:pt x="993063" y="1152826"/>
                  </a:lnTo>
                  <a:cubicBezTo>
                    <a:pt x="978490" y="1148948"/>
                    <a:pt x="963569" y="1145450"/>
                    <a:pt x="948615" y="1142437"/>
                  </a:cubicBezTo>
                  <a:cubicBezTo>
                    <a:pt x="954825" y="1141086"/>
                    <a:pt x="961036" y="1139770"/>
                    <a:pt x="967213" y="1138420"/>
                  </a:cubicBezTo>
                  <a:close/>
                  <a:moveTo>
                    <a:pt x="1111384" y="1179388"/>
                  </a:moveTo>
                  <a:cubicBezTo>
                    <a:pt x="1103299" y="1181051"/>
                    <a:pt x="1095180" y="1182678"/>
                    <a:pt x="1087060" y="1184341"/>
                  </a:cubicBezTo>
                  <a:cubicBezTo>
                    <a:pt x="1075263" y="1179631"/>
                    <a:pt x="1063431" y="1175198"/>
                    <a:pt x="1051738" y="1171077"/>
                  </a:cubicBezTo>
                  <a:lnTo>
                    <a:pt x="1074743" y="1166333"/>
                  </a:lnTo>
                  <a:cubicBezTo>
                    <a:pt x="1086852" y="1170350"/>
                    <a:pt x="1099135" y="1174748"/>
                    <a:pt x="1111349" y="1179388"/>
                  </a:cubicBezTo>
                  <a:close/>
                  <a:moveTo>
                    <a:pt x="1418810" y="1295091"/>
                  </a:moveTo>
                  <a:cubicBezTo>
                    <a:pt x="1431405" y="1291870"/>
                    <a:pt x="1444001" y="1288615"/>
                    <a:pt x="1456562" y="1285360"/>
                  </a:cubicBezTo>
                  <a:cubicBezTo>
                    <a:pt x="1465028" y="1289273"/>
                    <a:pt x="1473564" y="1293186"/>
                    <a:pt x="1482134" y="1297065"/>
                  </a:cubicBezTo>
                  <a:cubicBezTo>
                    <a:pt x="1469400" y="1300597"/>
                    <a:pt x="1456631" y="1304095"/>
                    <a:pt x="1443827" y="1307558"/>
                  </a:cubicBezTo>
                  <a:cubicBezTo>
                    <a:pt x="1435465" y="1303437"/>
                    <a:pt x="1427138" y="1299281"/>
                    <a:pt x="1418845" y="1295125"/>
                  </a:cubicBezTo>
                  <a:close/>
                  <a:moveTo>
                    <a:pt x="1464265" y="1283351"/>
                  </a:moveTo>
                  <a:cubicBezTo>
                    <a:pt x="1477693" y="1279853"/>
                    <a:pt x="1491086" y="1276321"/>
                    <a:pt x="1504445" y="1272788"/>
                  </a:cubicBezTo>
                  <a:cubicBezTo>
                    <a:pt x="1512981" y="1276425"/>
                    <a:pt x="1521586" y="1280026"/>
                    <a:pt x="1530226" y="1283593"/>
                  </a:cubicBezTo>
                  <a:cubicBezTo>
                    <a:pt x="1516763" y="1287403"/>
                    <a:pt x="1503265" y="1291178"/>
                    <a:pt x="1489768" y="1294918"/>
                  </a:cubicBezTo>
                  <a:cubicBezTo>
                    <a:pt x="1481232" y="1291074"/>
                    <a:pt x="1472731" y="1287195"/>
                    <a:pt x="1464299" y="1283316"/>
                  </a:cubicBezTo>
                  <a:close/>
                  <a:moveTo>
                    <a:pt x="1596604" y="1269879"/>
                  </a:moveTo>
                  <a:cubicBezTo>
                    <a:pt x="1611559" y="1265585"/>
                    <a:pt x="1626479" y="1261256"/>
                    <a:pt x="1641399" y="1256927"/>
                  </a:cubicBezTo>
                  <a:cubicBezTo>
                    <a:pt x="1649172" y="1259663"/>
                    <a:pt x="1656944" y="1262399"/>
                    <a:pt x="1664716" y="1265066"/>
                  </a:cubicBezTo>
                  <a:cubicBezTo>
                    <a:pt x="1650074" y="1269637"/>
                    <a:pt x="1635431" y="1274208"/>
                    <a:pt x="1620719" y="1278780"/>
                  </a:cubicBezTo>
                  <a:cubicBezTo>
                    <a:pt x="1612634" y="1275836"/>
                    <a:pt x="1604584" y="1272892"/>
                    <a:pt x="1596604" y="1269879"/>
                  </a:cubicBezTo>
                  <a:close/>
                  <a:moveTo>
                    <a:pt x="1680886" y="1265273"/>
                  </a:moveTo>
                  <a:cubicBezTo>
                    <a:pt x="1695875" y="1260564"/>
                    <a:pt x="1710795" y="1255854"/>
                    <a:pt x="1725716" y="1251144"/>
                  </a:cubicBezTo>
                  <a:lnTo>
                    <a:pt x="1745459" y="1257655"/>
                  </a:lnTo>
                  <a:cubicBezTo>
                    <a:pt x="1731094" y="1262572"/>
                    <a:pt x="1716729" y="1267490"/>
                    <a:pt x="1702329" y="1272407"/>
                  </a:cubicBezTo>
                  <a:cubicBezTo>
                    <a:pt x="1695181" y="1270053"/>
                    <a:pt x="1688068" y="1267698"/>
                    <a:pt x="1680920" y="1265273"/>
                  </a:cubicBezTo>
                  <a:close/>
                  <a:moveTo>
                    <a:pt x="2450735" y="1421667"/>
                  </a:moveTo>
                  <a:cubicBezTo>
                    <a:pt x="2452539" y="1422152"/>
                    <a:pt x="2454378" y="1422637"/>
                    <a:pt x="2456183" y="1423087"/>
                  </a:cubicBezTo>
                  <a:cubicBezTo>
                    <a:pt x="2454448" y="1423538"/>
                    <a:pt x="2452713" y="1424022"/>
                    <a:pt x="2450978" y="1424473"/>
                  </a:cubicBezTo>
                  <a:cubicBezTo>
                    <a:pt x="2449173" y="1424092"/>
                    <a:pt x="2447335" y="1423745"/>
                    <a:pt x="2445495" y="1423364"/>
                  </a:cubicBezTo>
                  <a:cubicBezTo>
                    <a:pt x="2447265" y="1422810"/>
                    <a:pt x="2449000" y="1422222"/>
                    <a:pt x="2450735" y="1421633"/>
                  </a:cubicBezTo>
                  <a:close/>
                  <a:moveTo>
                    <a:pt x="2465968" y="1425650"/>
                  </a:moveTo>
                  <a:lnTo>
                    <a:pt x="2470201" y="1426758"/>
                  </a:lnTo>
                  <a:cubicBezTo>
                    <a:pt x="2468917" y="1427035"/>
                    <a:pt x="2467668" y="1427278"/>
                    <a:pt x="2466419" y="1427555"/>
                  </a:cubicBezTo>
                  <a:lnTo>
                    <a:pt x="2462116" y="1426724"/>
                  </a:lnTo>
                  <a:cubicBezTo>
                    <a:pt x="2463400" y="1426377"/>
                    <a:pt x="2464684" y="1426031"/>
                    <a:pt x="2465968" y="1425650"/>
                  </a:cubicBezTo>
                  <a:close/>
                  <a:moveTo>
                    <a:pt x="2481096" y="1429563"/>
                  </a:moveTo>
                  <a:lnTo>
                    <a:pt x="2483386" y="1430152"/>
                  </a:lnTo>
                  <a:cubicBezTo>
                    <a:pt x="2482727" y="1430256"/>
                    <a:pt x="2482068" y="1430360"/>
                    <a:pt x="2481443" y="1430429"/>
                  </a:cubicBezTo>
                  <a:cubicBezTo>
                    <a:pt x="2480680" y="1430291"/>
                    <a:pt x="2479882" y="1430117"/>
                    <a:pt x="2479118" y="1429979"/>
                  </a:cubicBezTo>
                  <a:cubicBezTo>
                    <a:pt x="2479777" y="1429840"/>
                    <a:pt x="2480437" y="1429702"/>
                    <a:pt x="2481096" y="1429563"/>
                  </a:cubicBezTo>
                  <a:close/>
                  <a:moveTo>
                    <a:pt x="2604517" y="1423538"/>
                  </a:moveTo>
                  <a:cubicBezTo>
                    <a:pt x="2606773" y="1423087"/>
                    <a:pt x="2608993" y="1422672"/>
                    <a:pt x="2611249" y="1422187"/>
                  </a:cubicBezTo>
                  <a:cubicBezTo>
                    <a:pt x="2613886" y="1423953"/>
                    <a:pt x="2616523" y="1425719"/>
                    <a:pt x="2619195" y="1427485"/>
                  </a:cubicBezTo>
                  <a:cubicBezTo>
                    <a:pt x="2617009" y="1427797"/>
                    <a:pt x="2614823" y="1428074"/>
                    <a:pt x="2612602" y="1428386"/>
                  </a:cubicBezTo>
                  <a:cubicBezTo>
                    <a:pt x="2609896" y="1426758"/>
                    <a:pt x="2607224" y="1425165"/>
                    <a:pt x="2604517" y="1423538"/>
                  </a:cubicBezTo>
                  <a:close/>
                  <a:moveTo>
                    <a:pt x="2618258" y="1420732"/>
                  </a:moveTo>
                  <a:cubicBezTo>
                    <a:pt x="2620652" y="1420213"/>
                    <a:pt x="2623046" y="1419693"/>
                    <a:pt x="2625441" y="1419174"/>
                  </a:cubicBezTo>
                  <a:cubicBezTo>
                    <a:pt x="2628216" y="1421217"/>
                    <a:pt x="2630992" y="1423226"/>
                    <a:pt x="2633803" y="1425269"/>
                  </a:cubicBezTo>
                  <a:cubicBezTo>
                    <a:pt x="2631443" y="1425650"/>
                    <a:pt x="2629119" y="1425996"/>
                    <a:pt x="2626759" y="1426377"/>
                  </a:cubicBezTo>
                  <a:cubicBezTo>
                    <a:pt x="2623914" y="1424507"/>
                    <a:pt x="2621069" y="1422637"/>
                    <a:pt x="2618258" y="1420732"/>
                  </a:cubicBezTo>
                  <a:close/>
                  <a:moveTo>
                    <a:pt x="2716176" y="1429113"/>
                  </a:moveTo>
                  <a:cubicBezTo>
                    <a:pt x="2724018" y="1427382"/>
                    <a:pt x="2731999" y="1425442"/>
                    <a:pt x="2739910" y="1423295"/>
                  </a:cubicBezTo>
                  <a:cubicBezTo>
                    <a:pt x="2744525" y="1426239"/>
                    <a:pt x="2749209" y="1429148"/>
                    <a:pt x="2753893" y="1432022"/>
                  </a:cubicBezTo>
                  <a:cubicBezTo>
                    <a:pt x="2745080" y="1433962"/>
                    <a:pt x="2736197" y="1435693"/>
                    <a:pt x="2727418" y="1437148"/>
                  </a:cubicBezTo>
                  <a:cubicBezTo>
                    <a:pt x="2723671" y="1434481"/>
                    <a:pt x="2719889" y="1431814"/>
                    <a:pt x="2716176" y="1429113"/>
                  </a:cubicBezTo>
                  <a:close/>
                  <a:moveTo>
                    <a:pt x="2767460" y="1433996"/>
                  </a:moveTo>
                  <a:cubicBezTo>
                    <a:pt x="2777453" y="1431503"/>
                    <a:pt x="2787204" y="1428767"/>
                    <a:pt x="2796503" y="1425823"/>
                  </a:cubicBezTo>
                  <a:cubicBezTo>
                    <a:pt x="2802783" y="1428975"/>
                    <a:pt x="2809098" y="1432057"/>
                    <a:pt x="2815379" y="1435035"/>
                  </a:cubicBezTo>
                  <a:cubicBezTo>
                    <a:pt x="2804796" y="1438117"/>
                    <a:pt x="2793935" y="1440853"/>
                    <a:pt x="2783109" y="1443104"/>
                  </a:cubicBezTo>
                  <a:cubicBezTo>
                    <a:pt x="2778286" y="1440368"/>
                    <a:pt x="2773220" y="1437425"/>
                    <a:pt x="2767460" y="1433996"/>
                  </a:cubicBezTo>
                  <a:close/>
                  <a:moveTo>
                    <a:pt x="2879778" y="1456680"/>
                  </a:moveTo>
                  <a:cubicBezTo>
                    <a:pt x="2872110" y="1453909"/>
                    <a:pt x="2864476" y="1451000"/>
                    <a:pt x="2856982" y="1447987"/>
                  </a:cubicBezTo>
                  <a:cubicBezTo>
                    <a:pt x="2869820" y="1443935"/>
                    <a:pt x="2882658" y="1439156"/>
                    <a:pt x="2895184" y="1433719"/>
                  </a:cubicBezTo>
                  <a:cubicBezTo>
                    <a:pt x="2904345" y="1436524"/>
                    <a:pt x="2913054" y="1438983"/>
                    <a:pt x="2921624" y="1441199"/>
                  </a:cubicBezTo>
                  <a:cubicBezTo>
                    <a:pt x="2907815" y="1447225"/>
                    <a:pt x="2893762" y="1452420"/>
                    <a:pt x="2879778" y="1456680"/>
                  </a:cubicBezTo>
                  <a:close/>
                  <a:moveTo>
                    <a:pt x="2959064" y="1449476"/>
                  </a:moveTo>
                  <a:cubicBezTo>
                    <a:pt x="2956427" y="1450723"/>
                    <a:pt x="2953790" y="1451935"/>
                    <a:pt x="2951118" y="1453113"/>
                  </a:cubicBezTo>
                  <a:cubicBezTo>
                    <a:pt x="2938835" y="1458515"/>
                    <a:pt x="2926031" y="1463363"/>
                    <a:pt x="2912985" y="1467519"/>
                  </a:cubicBezTo>
                  <a:cubicBezTo>
                    <a:pt x="2904692" y="1465095"/>
                    <a:pt x="2896191" y="1462359"/>
                    <a:pt x="2887620" y="1459415"/>
                  </a:cubicBezTo>
                  <a:cubicBezTo>
                    <a:pt x="2901742" y="1454879"/>
                    <a:pt x="2915830" y="1449442"/>
                    <a:pt x="2929640" y="1443139"/>
                  </a:cubicBezTo>
                  <a:cubicBezTo>
                    <a:pt x="2939529" y="1445528"/>
                    <a:pt x="2949383" y="1447641"/>
                    <a:pt x="2959064" y="1449442"/>
                  </a:cubicBezTo>
                  <a:close/>
                  <a:moveTo>
                    <a:pt x="3001153" y="1455537"/>
                  </a:moveTo>
                  <a:cubicBezTo>
                    <a:pt x="2991021" y="1460593"/>
                    <a:pt x="2981132" y="1465129"/>
                    <a:pt x="2971139" y="1469285"/>
                  </a:cubicBezTo>
                  <a:cubicBezTo>
                    <a:pt x="2964928" y="1471848"/>
                    <a:pt x="2958370" y="1474341"/>
                    <a:pt x="2950563" y="1477042"/>
                  </a:cubicBezTo>
                  <a:cubicBezTo>
                    <a:pt x="2940778" y="1474930"/>
                    <a:pt x="2931062" y="1472575"/>
                    <a:pt x="2921624" y="1470012"/>
                  </a:cubicBezTo>
                  <a:cubicBezTo>
                    <a:pt x="2932450" y="1466376"/>
                    <a:pt x="2943137" y="1462220"/>
                    <a:pt x="2953408" y="1457684"/>
                  </a:cubicBezTo>
                  <a:cubicBezTo>
                    <a:pt x="2958231" y="1455537"/>
                    <a:pt x="2963089" y="1453320"/>
                    <a:pt x="2967773" y="1451069"/>
                  </a:cubicBezTo>
                  <a:cubicBezTo>
                    <a:pt x="2978946" y="1452939"/>
                    <a:pt x="2990153" y="1454463"/>
                    <a:pt x="3001153" y="1455571"/>
                  </a:cubicBezTo>
                  <a:close/>
                  <a:moveTo>
                    <a:pt x="2973290" y="1473856"/>
                  </a:moveTo>
                  <a:cubicBezTo>
                    <a:pt x="2985573" y="1468766"/>
                    <a:pt x="2998169" y="1462878"/>
                    <a:pt x="3010695" y="1456368"/>
                  </a:cubicBezTo>
                  <a:cubicBezTo>
                    <a:pt x="3023603" y="1457407"/>
                    <a:pt x="3036337" y="1457926"/>
                    <a:pt x="3048585" y="1457926"/>
                  </a:cubicBezTo>
                  <a:cubicBezTo>
                    <a:pt x="3048898" y="1457926"/>
                    <a:pt x="3049210" y="1457926"/>
                    <a:pt x="3049522" y="1457926"/>
                  </a:cubicBezTo>
                  <a:cubicBezTo>
                    <a:pt x="3031618" y="1467900"/>
                    <a:pt x="3012985" y="1476731"/>
                    <a:pt x="2993970" y="1484246"/>
                  </a:cubicBezTo>
                  <a:cubicBezTo>
                    <a:pt x="2983006" y="1482964"/>
                    <a:pt x="2971659" y="1481164"/>
                    <a:pt x="2960139" y="1478947"/>
                  </a:cubicBezTo>
                  <a:cubicBezTo>
                    <a:pt x="2964928" y="1477181"/>
                    <a:pt x="2969196" y="1475519"/>
                    <a:pt x="2973290" y="1473822"/>
                  </a:cubicBezTo>
                  <a:close/>
                  <a:moveTo>
                    <a:pt x="3116906" y="1419174"/>
                  </a:moveTo>
                  <a:cubicBezTo>
                    <a:pt x="3123811" y="1418204"/>
                    <a:pt x="3130612" y="1417131"/>
                    <a:pt x="3137100" y="1415953"/>
                  </a:cubicBezTo>
                  <a:cubicBezTo>
                    <a:pt x="3145879" y="1414395"/>
                    <a:pt x="3154970" y="1412559"/>
                    <a:pt x="3164130" y="1410482"/>
                  </a:cubicBezTo>
                  <a:cubicBezTo>
                    <a:pt x="3148551" y="1423988"/>
                    <a:pt x="3132277" y="1436559"/>
                    <a:pt x="3115726" y="1447849"/>
                  </a:cubicBezTo>
                  <a:cubicBezTo>
                    <a:pt x="3100355" y="1450169"/>
                    <a:pt x="3084706" y="1451727"/>
                    <a:pt x="3069127" y="1452420"/>
                  </a:cubicBezTo>
                  <a:cubicBezTo>
                    <a:pt x="3085365" y="1442481"/>
                    <a:pt x="3101396" y="1431330"/>
                    <a:pt x="3116906" y="1419139"/>
                  </a:cubicBezTo>
                  <a:close/>
                  <a:moveTo>
                    <a:pt x="3238766" y="1389114"/>
                  </a:moveTo>
                  <a:cubicBezTo>
                    <a:pt x="3259065" y="1382084"/>
                    <a:pt x="3279363" y="1374119"/>
                    <a:pt x="3300564" y="1364872"/>
                  </a:cubicBezTo>
                  <a:cubicBezTo>
                    <a:pt x="3286476" y="1379972"/>
                    <a:pt x="3273013" y="1393582"/>
                    <a:pt x="3259585" y="1406291"/>
                  </a:cubicBezTo>
                  <a:cubicBezTo>
                    <a:pt x="3237899" y="1415330"/>
                    <a:pt x="3216212" y="1423157"/>
                    <a:pt x="3195046" y="1429598"/>
                  </a:cubicBezTo>
                  <a:cubicBezTo>
                    <a:pt x="3209654" y="1417269"/>
                    <a:pt x="3224332" y="1403694"/>
                    <a:pt x="3238766" y="1389114"/>
                  </a:cubicBezTo>
                  <a:close/>
                  <a:moveTo>
                    <a:pt x="3280855" y="1343436"/>
                  </a:moveTo>
                  <a:cubicBezTo>
                    <a:pt x="3300494" y="1336094"/>
                    <a:pt x="3320515" y="1327921"/>
                    <a:pt x="3341820" y="1318501"/>
                  </a:cubicBezTo>
                  <a:cubicBezTo>
                    <a:pt x="3330369" y="1331904"/>
                    <a:pt x="3319648" y="1344059"/>
                    <a:pt x="3309204" y="1355522"/>
                  </a:cubicBezTo>
                  <a:cubicBezTo>
                    <a:pt x="3287691" y="1365219"/>
                    <a:pt x="3267149" y="1373565"/>
                    <a:pt x="3246781" y="1380941"/>
                  </a:cubicBezTo>
                  <a:cubicBezTo>
                    <a:pt x="3258058" y="1369236"/>
                    <a:pt x="3269301" y="1356907"/>
                    <a:pt x="3280890" y="1343436"/>
                  </a:cubicBezTo>
                  <a:close/>
                  <a:moveTo>
                    <a:pt x="3316039" y="1300666"/>
                  </a:moveTo>
                  <a:cubicBezTo>
                    <a:pt x="3335748" y="1293255"/>
                    <a:pt x="3355838" y="1285152"/>
                    <a:pt x="3377177" y="1276009"/>
                  </a:cubicBezTo>
                  <a:cubicBezTo>
                    <a:pt x="3366803" y="1288719"/>
                    <a:pt x="3357885" y="1299489"/>
                    <a:pt x="3349419" y="1309532"/>
                  </a:cubicBezTo>
                  <a:cubicBezTo>
                    <a:pt x="3327732" y="1319333"/>
                    <a:pt x="3307469" y="1327852"/>
                    <a:pt x="3287691" y="1335436"/>
                  </a:cubicBezTo>
                  <a:cubicBezTo>
                    <a:pt x="3296920" y="1324527"/>
                    <a:pt x="3306254" y="1313099"/>
                    <a:pt x="3316039" y="1300666"/>
                  </a:cubicBezTo>
                  <a:close/>
                  <a:moveTo>
                    <a:pt x="3410106" y="1243664"/>
                  </a:moveTo>
                  <a:lnTo>
                    <a:pt x="3418850" y="1232859"/>
                  </a:lnTo>
                  <a:cubicBezTo>
                    <a:pt x="3439877" y="1224374"/>
                    <a:pt x="3460314" y="1215855"/>
                    <a:pt x="3482903" y="1206470"/>
                  </a:cubicBezTo>
                  <a:cubicBezTo>
                    <a:pt x="3489426" y="1203769"/>
                    <a:pt x="3495845" y="1201067"/>
                    <a:pt x="3502264" y="1198401"/>
                  </a:cubicBezTo>
                  <a:cubicBezTo>
                    <a:pt x="3494353" y="1206678"/>
                    <a:pt x="3486164" y="1215474"/>
                    <a:pt x="3477351" y="1225032"/>
                  </a:cubicBezTo>
                  <a:cubicBezTo>
                    <a:pt x="3450807" y="1237465"/>
                    <a:pt x="3422667" y="1250590"/>
                    <a:pt x="3394422" y="1263022"/>
                  </a:cubicBezTo>
                  <a:cubicBezTo>
                    <a:pt x="3399662" y="1256581"/>
                    <a:pt x="3404867" y="1250105"/>
                    <a:pt x="3410071" y="1243664"/>
                  </a:cubicBezTo>
                  <a:close/>
                  <a:moveTo>
                    <a:pt x="3555561" y="1152653"/>
                  </a:moveTo>
                  <a:cubicBezTo>
                    <a:pt x="3563160" y="1145554"/>
                    <a:pt x="3570932" y="1138593"/>
                    <a:pt x="3578705" y="1131805"/>
                  </a:cubicBezTo>
                  <a:cubicBezTo>
                    <a:pt x="3594458" y="1127303"/>
                    <a:pt x="3608580" y="1123494"/>
                    <a:pt x="3621938" y="1120100"/>
                  </a:cubicBezTo>
                  <a:cubicBezTo>
                    <a:pt x="3646505" y="1113866"/>
                    <a:pt x="3666456" y="1109330"/>
                    <a:pt x="3684708" y="1105763"/>
                  </a:cubicBezTo>
                  <a:cubicBezTo>
                    <a:pt x="3692133" y="1104308"/>
                    <a:pt x="3699940" y="1102854"/>
                    <a:pt x="3708407" y="1101399"/>
                  </a:cubicBezTo>
                  <a:cubicBezTo>
                    <a:pt x="3702577" y="1104966"/>
                    <a:pt x="3696713" y="1108637"/>
                    <a:pt x="3690918" y="1112377"/>
                  </a:cubicBezTo>
                  <a:lnTo>
                    <a:pt x="3686338" y="1113451"/>
                  </a:lnTo>
                  <a:cubicBezTo>
                    <a:pt x="3682279" y="1114386"/>
                    <a:pt x="3678254" y="1115356"/>
                    <a:pt x="3674194" y="1116360"/>
                  </a:cubicBezTo>
                  <a:cubicBezTo>
                    <a:pt x="3656151" y="1120862"/>
                    <a:pt x="3636304" y="1126507"/>
                    <a:pt x="3611737" y="1134091"/>
                  </a:cubicBezTo>
                  <a:cubicBezTo>
                    <a:pt x="3594458" y="1139424"/>
                    <a:pt x="3576414" y="1145381"/>
                    <a:pt x="3555561" y="1152619"/>
                  </a:cubicBezTo>
                  <a:close/>
                  <a:moveTo>
                    <a:pt x="3748761" y="1083910"/>
                  </a:moveTo>
                  <a:cubicBezTo>
                    <a:pt x="3778531" y="1081071"/>
                    <a:pt x="3809031" y="1079374"/>
                    <a:pt x="3839392" y="1078820"/>
                  </a:cubicBezTo>
                  <a:lnTo>
                    <a:pt x="3839462" y="1080794"/>
                  </a:lnTo>
                  <a:cubicBezTo>
                    <a:pt x="3804555" y="1083010"/>
                    <a:pt x="3769128" y="1086854"/>
                    <a:pt x="3733910" y="1092257"/>
                  </a:cubicBezTo>
                  <a:cubicBezTo>
                    <a:pt x="3738837" y="1089451"/>
                    <a:pt x="3743799" y="1086646"/>
                    <a:pt x="3748761" y="1083945"/>
                  </a:cubicBezTo>
                  <a:close/>
                  <a:moveTo>
                    <a:pt x="3874923" y="1078681"/>
                  </a:moveTo>
                  <a:cubicBezTo>
                    <a:pt x="3875930" y="1078681"/>
                    <a:pt x="3876936" y="1078681"/>
                    <a:pt x="3877942" y="1078716"/>
                  </a:cubicBezTo>
                  <a:lnTo>
                    <a:pt x="3877317" y="1078993"/>
                  </a:lnTo>
                  <a:lnTo>
                    <a:pt x="3874958" y="1079062"/>
                  </a:lnTo>
                  <a:lnTo>
                    <a:pt x="3874958" y="1078681"/>
                  </a:lnTo>
                  <a:close/>
                  <a:moveTo>
                    <a:pt x="4247894" y="1287888"/>
                  </a:moveTo>
                  <a:cubicBezTo>
                    <a:pt x="4237520" y="1275351"/>
                    <a:pt x="4228186" y="1262087"/>
                    <a:pt x="4218297" y="1248027"/>
                  </a:cubicBezTo>
                  <a:cubicBezTo>
                    <a:pt x="4214307" y="1242348"/>
                    <a:pt x="4210143" y="1236460"/>
                    <a:pt x="4205944" y="1230608"/>
                  </a:cubicBezTo>
                  <a:cubicBezTo>
                    <a:pt x="4187450" y="1205015"/>
                    <a:pt x="4169615" y="1173917"/>
                    <a:pt x="4151537" y="1135684"/>
                  </a:cubicBezTo>
                  <a:lnTo>
                    <a:pt x="4156430" y="1138316"/>
                  </a:lnTo>
                  <a:cubicBezTo>
                    <a:pt x="4162779" y="1142091"/>
                    <a:pt x="4169164" y="1145900"/>
                    <a:pt x="4175444" y="1149675"/>
                  </a:cubicBezTo>
                  <a:cubicBezTo>
                    <a:pt x="4180753" y="1153138"/>
                    <a:pt x="4186062" y="1156636"/>
                    <a:pt x="4191302" y="1160099"/>
                  </a:cubicBezTo>
                  <a:cubicBezTo>
                    <a:pt x="4195500" y="1163077"/>
                    <a:pt x="4199699" y="1166090"/>
                    <a:pt x="4203897" y="1169103"/>
                  </a:cubicBezTo>
                  <a:cubicBezTo>
                    <a:pt x="4215382" y="1187492"/>
                    <a:pt x="4226485" y="1203492"/>
                    <a:pt x="4237867" y="1218002"/>
                  </a:cubicBezTo>
                  <a:cubicBezTo>
                    <a:pt x="4242829" y="1224340"/>
                    <a:pt x="4247721" y="1230781"/>
                    <a:pt x="4252440" y="1237049"/>
                  </a:cubicBezTo>
                  <a:cubicBezTo>
                    <a:pt x="4261774" y="1249412"/>
                    <a:pt x="4270622" y="1261083"/>
                    <a:pt x="4280302" y="1272234"/>
                  </a:cubicBezTo>
                  <a:cubicBezTo>
                    <a:pt x="4316874" y="1314207"/>
                    <a:pt x="4359727" y="1346276"/>
                    <a:pt x="4407715" y="1367539"/>
                  </a:cubicBezTo>
                  <a:cubicBezTo>
                    <a:pt x="4435195" y="1379729"/>
                    <a:pt x="4464272" y="1388283"/>
                    <a:pt x="4494148" y="1393028"/>
                  </a:cubicBezTo>
                  <a:cubicBezTo>
                    <a:pt x="4490712" y="1399711"/>
                    <a:pt x="4487104" y="1406257"/>
                    <a:pt x="4483461" y="1412594"/>
                  </a:cubicBezTo>
                  <a:cubicBezTo>
                    <a:pt x="4392759" y="1406153"/>
                    <a:pt x="4309137" y="1361929"/>
                    <a:pt x="4247929" y="1287922"/>
                  </a:cubicBezTo>
                  <a:close/>
                  <a:moveTo>
                    <a:pt x="4510005" y="1395175"/>
                  </a:moveTo>
                  <a:lnTo>
                    <a:pt x="4512746" y="1397114"/>
                  </a:lnTo>
                  <a:cubicBezTo>
                    <a:pt x="4509762" y="1402170"/>
                    <a:pt x="4506466" y="1407503"/>
                    <a:pt x="4502649" y="1413391"/>
                  </a:cubicBezTo>
                  <a:cubicBezTo>
                    <a:pt x="4498138" y="1413321"/>
                    <a:pt x="4493696" y="1413183"/>
                    <a:pt x="4489324" y="1412940"/>
                  </a:cubicBezTo>
                  <a:cubicBezTo>
                    <a:pt x="4493176" y="1406257"/>
                    <a:pt x="4496611" y="1399988"/>
                    <a:pt x="4499769" y="1393859"/>
                  </a:cubicBezTo>
                  <a:cubicBezTo>
                    <a:pt x="4503169" y="1394344"/>
                    <a:pt x="4506604" y="1394794"/>
                    <a:pt x="4510005" y="1395175"/>
                  </a:cubicBezTo>
                  <a:close/>
                  <a:moveTo>
                    <a:pt x="4538110" y="1399296"/>
                  </a:moveTo>
                  <a:cubicBezTo>
                    <a:pt x="4541060" y="1401235"/>
                    <a:pt x="4544009" y="1403174"/>
                    <a:pt x="4546959" y="1405148"/>
                  </a:cubicBezTo>
                  <a:cubicBezTo>
                    <a:pt x="4545327" y="1407261"/>
                    <a:pt x="4543697" y="1409304"/>
                    <a:pt x="4541996" y="1411382"/>
                  </a:cubicBezTo>
                  <a:cubicBezTo>
                    <a:pt x="4539290" y="1409512"/>
                    <a:pt x="4536583" y="1407607"/>
                    <a:pt x="4533843" y="1405737"/>
                  </a:cubicBezTo>
                  <a:cubicBezTo>
                    <a:pt x="4535265" y="1403625"/>
                    <a:pt x="4536688" y="1401478"/>
                    <a:pt x="4538076" y="1399330"/>
                  </a:cubicBezTo>
                  <a:close/>
                  <a:moveTo>
                    <a:pt x="4601296" y="1405529"/>
                  </a:moveTo>
                  <a:lnTo>
                    <a:pt x="4602198" y="1405252"/>
                  </a:lnTo>
                  <a:lnTo>
                    <a:pt x="4602371" y="1405356"/>
                  </a:lnTo>
                  <a:cubicBezTo>
                    <a:pt x="4601955" y="1405633"/>
                    <a:pt x="4601539" y="1405876"/>
                    <a:pt x="4601157" y="1406118"/>
                  </a:cubicBezTo>
                  <a:lnTo>
                    <a:pt x="4599769" y="1406707"/>
                  </a:lnTo>
                  <a:cubicBezTo>
                    <a:pt x="4600255" y="1406291"/>
                    <a:pt x="4600775" y="1405876"/>
                    <a:pt x="4601261" y="1405495"/>
                  </a:cubicBezTo>
                  <a:close/>
                  <a:moveTo>
                    <a:pt x="5713651" y="1698820"/>
                  </a:moveTo>
                  <a:cubicBezTo>
                    <a:pt x="5735511" y="1703045"/>
                    <a:pt x="5757371" y="1706681"/>
                    <a:pt x="5778814" y="1709660"/>
                  </a:cubicBezTo>
                  <a:cubicBezTo>
                    <a:pt x="5798176" y="1715270"/>
                    <a:pt x="5817607" y="1720049"/>
                    <a:pt x="5836934" y="1723928"/>
                  </a:cubicBezTo>
                  <a:cubicBezTo>
                    <a:pt x="5806400" y="1720395"/>
                    <a:pt x="5775692" y="1715685"/>
                    <a:pt x="5745261" y="1709867"/>
                  </a:cubicBezTo>
                  <a:lnTo>
                    <a:pt x="5743631" y="1709348"/>
                  </a:lnTo>
                  <a:cubicBezTo>
                    <a:pt x="5741236" y="1708551"/>
                    <a:pt x="5738842" y="1707789"/>
                    <a:pt x="5736483" y="1706993"/>
                  </a:cubicBezTo>
                  <a:cubicBezTo>
                    <a:pt x="5728953" y="1704430"/>
                    <a:pt x="5721389" y="1701729"/>
                    <a:pt x="5713651" y="1698820"/>
                  </a:cubicBezTo>
                  <a:close/>
                  <a:moveTo>
                    <a:pt x="6672987" y="1477631"/>
                  </a:moveTo>
                  <a:cubicBezTo>
                    <a:pt x="6661364" y="1484038"/>
                    <a:pt x="6649670" y="1490410"/>
                    <a:pt x="6637942" y="1496748"/>
                  </a:cubicBezTo>
                  <a:cubicBezTo>
                    <a:pt x="6625936" y="1498375"/>
                    <a:pt x="6612092" y="1500315"/>
                    <a:pt x="6597449" y="1502600"/>
                  </a:cubicBezTo>
                  <a:cubicBezTo>
                    <a:pt x="6611919" y="1495189"/>
                    <a:pt x="6627290" y="1487224"/>
                    <a:pt x="6644951" y="1478012"/>
                  </a:cubicBezTo>
                  <a:cubicBezTo>
                    <a:pt x="6651891" y="1477874"/>
                    <a:pt x="6658761" y="1477770"/>
                    <a:pt x="6665562" y="1477700"/>
                  </a:cubicBezTo>
                  <a:cubicBezTo>
                    <a:pt x="6668025" y="1477700"/>
                    <a:pt x="6670524" y="1477631"/>
                    <a:pt x="6672953" y="1477597"/>
                  </a:cubicBezTo>
                  <a:close/>
                  <a:moveTo>
                    <a:pt x="6776596" y="1435347"/>
                  </a:moveTo>
                  <a:cubicBezTo>
                    <a:pt x="6772780" y="1434619"/>
                    <a:pt x="6768963" y="1433892"/>
                    <a:pt x="6765042" y="1433061"/>
                  </a:cubicBezTo>
                  <a:cubicBezTo>
                    <a:pt x="6764764" y="1432992"/>
                    <a:pt x="6764521" y="1432957"/>
                    <a:pt x="6764243" y="1432888"/>
                  </a:cubicBezTo>
                  <a:lnTo>
                    <a:pt x="6775069" y="1426897"/>
                  </a:lnTo>
                  <a:cubicBezTo>
                    <a:pt x="6778886" y="1428040"/>
                    <a:pt x="6782738" y="1429182"/>
                    <a:pt x="6786659" y="1430291"/>
                  </a:cubicBezTo>
                  <a:lnTo>
                    <a:pt x="6777741" y="1435589"/>
                  </a:lnTo>
                  <a:lnTo>
                    <a:pt x="6776561" y="1435381"/>
                  </a:lnTo>
                  <a:close/>
                  <a:moveTo>
                    <a:pt x="6822051" y="1428663"/>
                  </a:moveTo>
                  <a:cubicBezTo>
                    <a:pt x="6824202" y="1429321"/>
                    <a:pt x="6826353" y="1429944"/>
                    <a:pt x="6828505" y="1430568"/>
                  </a:cubicBezTo>
                  <a:lnTo>
                    <a:pt x="6822918" y="1434412"/>
                  </a:lnTo>
                  <a:cubicBezTo>
                    <a:pt x="6820490" y="1433858"/>
                    <a:pt x="6818095" y="1433304"/>
                    <a:pt x="6815701" y="1432749"/>
                  </a:cubicBezTo>
                  <a:lnTo>
                    <a:pt x="6822051" y="1428698"/>
                  </a:lnTo>
                  <a:close/>
                  <a:moveTo>
                    <a:pt x="6865840" y="1432091"/>
                  </a:moveTo>
                  <a:cubicBezTo>
                    <a:pt x="6867158" y="1432472"/>
                    <a:pt x="6868477" y="1432853"/>
                    <a:pt x="6869796" y="1433234"/>
                  </a:cubicBezTo>
                  <a:cubicBezTo>
                    <a:pt x="6868824" y="1433788"/>
                    <a:pt x="6867818" y="1434342"/>
                    <a:pt x="6866846" y="1434897"/>
                  </a:cubicBezTo>
                  <a:cubicBezTo>
                    <a:pt x="6865528" y="1434619"/>
                    <a:pt x="6864174" y="1434342"/>
                    <a:pt x="6862856" y="1434065"/>
                  </a:cubicBezTo>
                  <a:cubicBezTo>
                    <a:pt x="6863862" y="1433407"/>
                    <a:pt x="6864868" y="1432749"/>
                    <a:pt x="6865875" y="1432091"/>
                  </a:cubicBezTo>
                  <a:close/>
                  <a:moveTo>
                    <a:pt x="6874445" y="1436420"/>
                  </a:moveTo>
                  <a:cubicBezTo>
                    <a:pt x="6875209" y="1436005"/>
                    <a:pt x="6875937" y="1435555"/>
                    <a:pt x="6876700" y="1435139"/>
                  </a:cubicBezTo>
                  <a:cubicBezTo>
                    <a:pt x="6877776" y="1435416"/>
                    <a:pt x="6878817" y="1435693"/>
                    <a:pt x="6879893" y="1435970"/>
                  </a:cubicBezTo>
                  <a:cubicBezTo>
                    <a:pt x="6879164" y="1436316"/>
                    <a:pt x="6878435" y="1436663"/>
                    <a:pt x="6877707" y="1437044"/>
                  </a:cubicBezTo>
                  <a:cubicBezTo>
                    <a:pt x="6876631" y="1436836"/>
                    <a:pt x="6875556" y="1436663"/>
                    <a:pt x="6874480" y="1436455"/>
                  </a:cubicBezTo>
                  <a:close/>
                  <a:moveTo>
                    <a:pt x="6906055" y="1436767"/>
                  </a:moveTo>
                  <a:lnTo>
                    <a:pt x="6906957" y="1436351"/>
                  </a:lnTo>
                  <a:cubicBezTo>
                    <a:pt x="6907547" y="1436524"/>
                    <a:pt x="6908137" y="1436663"/>
                    <a:pt x="6908727" y="1436836"/>
                  </a:cubicBezTo>
                  <a:cubicBezTo>
                    <a:pt x="6908449" y="1436940"/>
                    <a:pt x="6908172" y="1437044"/>
                    <a:pt x="6907929" y="1437113"/>
                  </a:cubicBezTo>
                  <a:cubicBezTo>
                    <a:pt x="6907305" y="1437009"/>
                    <a:pt x="6906680" y="1436871"/>
                    <a:pt x="6906055" y="1436767"/>
                  </a:cubicBezTo>
                  <a:close/>
                  <a:moveTo>
                    <a:pt x="6963967" y="1435589"/>
                  </a:moveTo>
                  <a:cubicBezTo>
                    <a:pt x="6964279" y="1435693"/>
                    <a:pt x="6964557" y="1435797"/>
                    <a:pt x="6964869" y="1435901"/>
                  </a:cubicBezTo>
                  <a:lnTo>
                    <a:pt x="6964799" y="1435901"/>
                  </a:lnTo>
                  <a:cubicBezTo>
                    <a:pt x="6964452" y="1435832"/>
                    <a:pt x="6964140" y="1435728"/>
                    <a:pt x="6963793" y="1435658"/>
                  </a:cubicBezTo>
                  <a:lnTo>
                    <a:pt x="6963967" y="1435589"/>
                  </a:lnTo>
                  <a:close/>
                  <a:moveTo>
                    <a:pt x="6954181" y="1432091"/>
                  </a:moveTo>
                  <a:cubicBezTo>
                    <a:pt x="6954841" y="1432334"/>
                    <a:pt x="6955500" y="1432576"/>
                    <a:pt x="6956125" y="1432819"/>
                  </a:cubicBezTo>
                  <a:cubicBezTo>
                    <a:pt x="6955778" y="1432923"/>
                    <a:pt x="6955466" y="1433026"/>
                    <a:pt x="6955118" y="1433130"/>
                  </a:cubicBezTo>
                  <a:cubicBezTo>
                    <a:pt x="6954425" y="1432923"/>
                    <a:pt x="6953731" y="1432715"/>
                    <a:pt x="6953037" y="1432507"/>
                  </a:cubicBezTo>
                  <a:cubicBezTo>
                    <a:pt x="6953418" y="1432368"/>
                    <a:pt x="6953800" y="1432230"/>
                    <a:pt x="6954181" y="1432091"/>
                  </a:cubicBezTo>
                  <a:close/>
                  <a:moveTo>
                    <a:pt x="6944085" y="1428213"/>
                  </a:moveTo>
                  <a:cubicBezTo>
                    <a:pt x="6945056" y="1428594"/>
                    <a:pt x="6945993" y="1428975"/>
                    <a:pt x="6946964" y="1429356"/>
                  </a:cubicBezTo>
                  <a:cubicBezTo>
                    <a:pt x="6946374" y="1429563"/>
                    <a:pt x="6945750" y="1429806"/>
                    <a:pt x="6945160" y="1430014"/>
                  </a:cubicBezTo>
                  <a:cubicBezTo>
                    <a:pt x="6944154" y="1429702"/>
                    <a:pt x="6943148" y="1429356"/>
                    <a:pt x="6942176" y="1429044"/>
                  </a:cubicBezTo>
                  <a:lnTo>
                    <a:pt x="6944119" y="1428247"/>
                  </a:lnTo>
                  <a:close/>
                  <a:moveTo>
                    <a:pt x="6934959" y="1426550"/>
                  </a:moveTo>
                  <a:cubicBezTo>
                    <a:pt x="6933675" y="1426100"/>
                    <a:pt x="6932426" y="1425650"/>
                    <a:pt x="6931142" y="1425200"/>
                  </a:cubicBezTo>
                  <a:lnTo>
                    <a:pt x="6933745" y="1423988"/>
                  </a:lnTo>
                  <a:cubicBezTo>
                    <a:pt x="6934959" y="1424507"/>
                    <a:pt x="6936208" y="1425027"/>
                    <a:pt x="6937422" y="1425546"/>
                  </a:cubicBezTo>
                  <a:cubicBezTo>
                    <a:pt x="6936590" y="1425892"/>
                    <a:pt x="6935757" y="1426239"/>
                    <a:pt x="6934959" y="1426585"/>
                  </a:cubicBezTo>
                  <a:close/>
                  <a:moveTo>
                    <a:pt x="6932218" y="1414533"/>
                  </a:moveTo>
                  <a:cubicBezTo>
                    <a:pt x="6933779" y="1415330"/>
                    <a:pt x="6935341" y="1416092"/>
                    <a:pt x="6936902" y="1416854"/>
                  </a:cubicBezTo>
                  <a:lnTo>
                    <a:pt x="6933606" y="1418412"/>
                  </a:lnTo>
                  <a:cubicBezTo>
                    <a:pt x="6932010" y="1417720"/>
                    <a:pt x="6930413" y="1417027"/>
                    <a:pt x="6928817" y="1416334"/>
                  </a:cubicBezTo>
                  <a:lnTo>
                    <a:pt x="6932183" y="1414533"/>
                  </a:lnTo>
                  <a:close/>
                  <a:moveTo>
                    <a:pt x="6974168" y="1392231"/>
                  </a:moveTo>
                  <a:cubicBezTo>
                    <a:pt x="7053384" y="1350293"/>
                    <a:pt x="7137492" y="1308320"/>
                    <a:pt x="7220144" y="1292944"/>
                  </a:cubicBezTo>
                  <a:lnTo>
                    <a:pt x="7224377" y="1294433"/>
                  </a:lnTo>
                  <a:lnTo>
                    <a:pt x="7224932" y="1292805"/>
                  </a:lnTo>
                  <a:cubicBezTo>
                    <a:pt x="7225730" y="1293117"/>
                    <a:pt x="7226528" y="1293429"/>
                    <a:pt x="7227360" y="1293740"/>
                  </a:cubicBezTo>
                  <a:cubicBezTo>
                    <a:pt x="7147312" y="1313861"/>
                    <a:pt x="7062371" y="1355557"/>
                    <a:pt x="6987179" y="1392473"/>
                  </a:cubicBezTo>
                  <a:lnTo>
                    <a:pt x="6979962" y="1396006"/>
                  </a:lnTo>
                  <a:cubicBezTo>
                    <a:pt x="6978054" y="1394759"/>
                    <a:pt x="6976111" y="1393512"/>
                    <a:pt x="6974202" y="1392231"/>
                  </a:cubicBezTo>
                  <a:close/>
                  <a:moveTo>
                    <a:pt x="7090580" y="1244737"/>
                  </a:moveTo>
                  <a:cubicBezTo>
                    <a:pt x="7047208" y="1240062"/>
                    <a:pt x="7001892" y="1241482"/>
                    <a:pt x="6947971" y="1249170"/>
                  </a:cubicBezTo>
                  <a:cubicBezTo>
                    <a:pt x="6913446" y="1254088"/>
                    <a:pt x="6878331" y="1261464"/>
                    <a:pt x="6840753" y="1271680"/>
                  </a:cubicBezTo>
                  <a:cubicBezTo>
                    <a:pt x="6837734" y="1268009"/>
                    <a:pt x="6834716" y="1264200"/>
                    <a:pt x="6831558" y="1260113"/>
                  </a:cubicBezTo>
                  <a:cubicBezTo>
                    <a:pt x="6875312" y="1249066"/>
                    <a:pt x="6916430" y="1241932"/>
                    <a:pt x="6957166" y="1238296"/>
                  </a:cubicBezTo>
                  <a:cubicBezTo>
                    <a:pt x="7016257" y="1233032"/>
                    <a:pt x="7091760" y="1232028"/>
                    <a:pt x="7176458" y="1262884"/>
                  </a:cubicBezTo>
                  <a:cubicBezTo>
                    <a:pt x="7148596" y="1253914"/>
                    <a:pt x="7120178" y="1247889"/>
                    <a:pt x="7090615" y="1244737"/>
                  </a:cubicBezTo>
                  <a:close/>
                  <a:moveTo>
                    <a:pt x="6956611" y="1233344"/>
                  </a:moveTo>
                  <a:cubicBezTo>
                    <a:pt x="6914973" y="1237049"/>
                    <a:pt x="6872953" y="1244391"/>
                    <a:pt x="6828192" y="1255785"/>
                  </a:cubicBezTo>
                  <a:cubicBezTo>
                    <a:pt x="6825174" y="1251802"/>
                    <a:pt x="6822086" y="1247646"/>
                    <a:pt x="6818997" y="1243352"/>
                  </a:cubicBezTo>
                  <a:cubicBezTo>
                    <a:pt x="6870212" y="1230989"/>
                    <a:pt x="6918130" y="1224166"/>
                    <a:pt x="6965493" y="1222504"/>
                  </a:cubicBezTo>
                  <a:cubicBezTo>
                    <a:pt x="7053557" y="1219387"/>
                    <a:pt x="7127083" y="1232893"/>
                    <a:pt x="7198006" y="1265862"/>
                  </a:cubicBezTo>
                  <a:cubicBezTo>
                    <a:pt x="7104390" y="1226868"/>
                    <a:pt x="7020941" y="1227595"/>
                    <a:pt x="6956611" y="1233309"/>
                  </a:cubicBezTo>
                  <a:close/>
                  <a:moveTo>
                    <a:pt x="6965285" y="1217552"/>
                  </a:moveTo>
                  <a:cubicBezTo>
                    <a:pt x="6916985" y="1219249"/>
                    <a:pt x="6868061" y="1226279"/>
                    <a:pt x="6815840" y="1238988"/>
                  </a:cubicBezTo>
                  <a:cubicBezTo>
                    <a:pt x="6812717" y="1234590"/>
                    <a:pt x="6809629" y="1230158"/>
                    <a:pt x="6806576" y="1225725"/>
                  </a:cubicBezTo>
                  <a:cubicBezTo>
                    <a:pt x="6861329" y="1212877"/>
                    <a:pt x="6912509" y="1206643"/>
                    <a:pt x="6962960" y="1206643"/>
                  </a:cubicBezTo>
                  <a:cubicBezTo>
                    <a:pt x="6966569" y="1206643"/>
                    <a:pt x="6970212" y="1206678"/>
                    <a:pt x="6973821" y="1206747"/>
                  </a:cubicBezTo>
                  <a:cubicBezTo>
                    <a:pt x="7059942" y="1208305"/>
                    <a:pt x="7134994" y="1226798"/>
                    <a:pt x="7206646" y="1264442"/>
                  </a:cubicBezTo>
                  <a:cubicBezTo>
                    <a:pt x="7132947" y="1228911"/>
                    <a:pt x="7056819" y="1214296"/>
                    <a:pt x="6965250" y="1217552"/>
                  </a:cubicBezTo>
                  <a:close/>
                  <a:moveTo>
                    <a:pt x="6973960" y="1201725"/>
                  </a:moveTo>
                  <a:cubicBezTo>
                    <a:pt x="6970316" y="1201656"/>
                    <a:pt x="6966638" y="1201621"/>
                    <a:pt x="6962960" y="1201621"/>
                  </a:cubicBezTo>
                  <a:cubicBezTo>
                    <a:pt x="6911503" y="1201621"/>
                    <a:pt x="6859351" y="1208028"/>
                    <a:pt x="6803557" y="1221257"/>
                  </a:cubicBezTo>
                  <a:cubicBezTo>
                    <a:pt x="6800434" y="1216651"/>
                    <a:pt x="6797380" y="1212045"/>
                    <a:pt x="6794362" y="1207405"/>
                  </a:cubicBezTo>
                  <a:cubicBezTo>
                    <a:pt x="6860670" y="1192029"/>
                    <a:pt x="6922155" y="1186626"/>
                    <a:pt x="6982218" y="1190921"/>
                  </a:cubicBezTo>
                  <a:cubicBezTo>
                    <a:pt x="7070559" y="1197223"/>
                    <a:pt x="7147728" y="1221638"/>
                    <a:pt x="7222364" y="1267213"/>
                  </a:cubicBezTo>
                  <a:cubicBezTo>
                    <a:pt x="7145959" y="1224305"/>
                    <a:pt x="7066187" y="1203388"/>
                    <a:pt x="6973960" y="1201725"/>
                  </a:cubicBezTo>
                  <a:close/>
                  <a:moveTo>
                    <a:pt x="6718650" y="1158818"/>
                  </a:moveTo>
                  <a:cubicBezTo>
                    <a:pt x="6723335" y="1157398"/>
                    <a:pt x="6728123" y="1155943"/>
                    <a:pt x="6732980" y="1154558"/>
                  </a:cubicBezTo>
                  <a:cubicBezTo>
                    <a:pt x="6736659" y="1159649"/>
                    <a:pt x="6740302" y="1164809"/>
                    <a:pt x="6743876" y="1169934"/>
                  </a:cubicBezTo>
                  <a:cubicBezTo>
                    <a:pt x="6739435" y="1171146"/>
                    <a:pt x="6734958" y="1172428"/>
                    <a:pt x="6730517" y="1173709"/>
                  </a:cubicBezTo>
                  <a:cubicBezTo>
                    <a:pt x="6726527" y="1168549"/>
                    <a:pt x="6722537" y="1163527"/>
                    <a:pt x="6718650" y="1158783"/>
                  </a:cubicBezTo>
                  <a:close/>
                  <a:moveTo>
                    <a:pt x="6693251" y="1162073"/>
                  </a:moveTo>
                  <a:cubicBezTo>
                    <a:pt x="6688706" y="1157467"/>
                    <a:pt x="6683986" y="1152896"/>
                    <a:pt x="6679164" y="1148497"/>
                  </a:cubicBezTo>
                  <a:cubicBezTo>
                    <a:pt x="6685305" y="1146246"/>
                    <a:pt x="6691447" y="1144099"/>
                    <a:pt x="6697449" y="1142091"/>
                  </a:cubicBezTo>
                  <a:cubicBezTo>
                    <a:pt x="6701613" y="1146697"/>
                    <a:pt x="6705742" y="1151441"/>
                    <a:pt x="6710045" y="1156567"/>
                  </a:cubicBezTo>
                  <a:cubicBezTo>
                    <a:pt x="6704528" y="1158298"/>
                    <a:pt x="6698907" y="1160168"/>
                    <a:pt x="6693251" y="1162073"/>
                  </a:cubicBezTo>
                  <a:close/>
                  <a:moveTo>
                    <a:pt x="6687804" y="1163943"/>
                  </a:moveTo>
                  <a:cubicBezTo>
                    <a:pt x="6681315" y="1166194"/>
                    <a:pt x="6674722" y="1168584"/>
                    <a:pt x="6668130" y="1171077"/>
                  </a:cubicBezTo>
                  <a:cubicBezTo>
                    <a:pt x="6662855" y="1166783"/>
                    <a:pt x="6657546" y="1162696"/>
                    <a:pt x="6652273" y="1158887"/>
                  </a:cubicBezTo>
                  <a:cubicBezTo>
                    <a:pt x="6659629" y="1155909"/>
                    <a:pt x="6666811" y="1153103"/>
                    <a:pt x="6673716" y="1150541"/>
                  </a:cubicBezTo>
                  <a:cubicBezTo>
                    <a:pt x="6678504" y="1154870"/>
                    <a:pt x="6683223" y="1159372"/>
                    <a:pt x="6687804" y="1163978"/>
                  </a:cubicBezTo>
                  <a:close/>
                  <a:moveTo>
                    <a:pt x="6599011" y="1200132"/>
                  </a:moveTo>
                  <a:cubicBezTo>
                    <a:pt x="6588740" y="1204911"/>
                    <a:pt x="6578053" y="1210071"/>
                    <a:pt x="6566498" y="1215820"/>
                  </a:cubicBezTo>
                  <a:cubicBezTo>
                    <a:pt x="6559663" y="1213535"/>
                    <a:pt x="6552689" y="1211353"/>
                    <a:pt x="6545749" y="1209344"/>
                  </a:cubicBezTo>
                  <a:cubicBezTo>
                    <a:pt x="6557026" y="1203249"/>
                    <a:pt x="6568337" y="1197396"/>
                    <a:pt x="6579406" y="1191856"/>
                  </a:cubicBezTo>
                  <a:cubicBezTo>
                    <a:pt x="6586033" y="1194522"/>
                    <a:pt x="6592626" y="1197258"/>
                    <a:pt x="6599011" y="1200098"/>
                  </a:cubicBezTo>
                  <a:close/>
                  <a:moveTo>
                    <a:pt x="6457026" y="1234313"/>
                  </a:moveTo>
                  <a:cubicBezTo>
                    <a:pt x="6440926" y="1244772"/>
                    <a:pt x="6424409" y="1255854"/>
                    <a:pt x="6407858" y="1267351"/>
                  </a:cubicBezTo>
                  <a:cubicBezTo>
                    <a:pt x="6401300" y="1267836"/>
                    <a:pt x="6394707" y="1268529"/>
                    <a:pt x="6388184" y="1269395"/>
                  </a:cubicBezTo>
                  <a:cubicBezTo>
                    <a:pt x="6405082" y="1256789"/>
                    <a:pt x="6421842" y="1244668"/>
                    <a:pt x="6438115" y="1233309"/>
                  </a:cubicBezTo>
                  <a:cubicBezTo>
                    <a:pt x="6444361" y="1233482"/>
                    <a:pt x="6450710" y="1233828"/>
                    <a:pt x="6456991" y="1234313"/>
                  </a:cubicBezTo>
                  <a:close/>
                  <a:moveTo>
                    <a:pt x="6182597" y="1429494"/>
                  </a:moveTo>
                  <a:cubicBezTo>
                    <a:pt x="6162958" y="1441892"/>
                    <a:pt x="6142452" y="1454117"/>
                    <a:pt x="6121494" y="1465961"/>
                  </a:cubicBezTo>
                  <a:cubicBezTo>
                    <a:pt x="6123992" y="1463190"/>
                    <a:pt x="6126525" y="1460420"/>
                    <a:pt x="6129023" y="1457615"/>
                  </a:cubicBezTo>
                  <a:cubicBezTo>
                    <a:pt x="6152896" y="1443347"/>
                    <a:pt x="6176456" y="1428351"/>
                    <a:pt x="6199322" y="1412906"/>
                  </a:cubicBezTo>
                  <a:cubicBezTo>
                    <a:pt x="6193909" y="1418135"/>
                    <a:pt x="6188357" y="1423676"/>
                    <a:pt x="6182597" y="1429529"/>
                  </a:cubicBezTo>
                  <a:close/>
                  <a:moveTo>
                    <a:pt x="6155463" y="1457580"/>
                  </a:moveTo>
                  <a:cubicBezTo>
                    <a:pt x="6138184" y="1467484"/>
                    <a:pt x="6120349" y="1477181"/>
                    <a:pt x="6102375" y="1486497"/>
                  </a:cubicBezTo>
                  <a:cubicBezTo>
                    <a:pt x="6105151" y="1483622"/>
                    <a:pt x="6107892" y="1480713"/>
                    <a:pt x="6110564" y="1477839"/>
                  </a:cubicBezTo>
                  <a:cubicBezTo>
                    <a:pt x="6129891" y="1467207"/>
                    <a:pt x="6149114" y="1456022"/>
                    <a:pt x="6167920" y="1444524"/>
                  </a:cubicBezTo>
                  <a:cubicBezTo>
                    <a:pt x="6163756" y="1448853"/>
                    <a:pt x="6159592" y="1453216"/>
                    <a:pt x="6155463" y="1457545"/>
                  </a:cubicBezTo>
                  <a:close/>
                  <a:moveTo>
                    <a:pt x="5986171" y="1545889"/>
                  </a:moveTo>
                  <a:cubicBezTo>
                    <a:pt x="5980758" y="1548798"/>
                    <a:pt x="5975275" y="1551499"/>
                    <a:pt x="5969759" y="1553993"/>
                  </a:cubicBezTo>
                  <a:cubicBezTo>
                    <a:pt x="5955845" y="1559153"/>
                    <a:pt x="5941202" y="1564348"/>
                    <a:pt x="5926386" y="1569334"/>
                  </a:cubicBezTo>
                  <a:cubicBezTo>
                    <a:pt x="5925414" y="1569577"/>
                    <a:pt x="5924408" y="1569854"/>
                    <a:pt x="5923402" y="1570096"/>
                  </a:cubicBezTo>
                  <a:cubicBezTo>
                    <a:pt x="5944498" y="1562477"/>
                    <a:pt x="5965456" y="1554408"/>
                    <a:pt x="5986136" y="1545889"/>
                  </a:cubicBezTo>
                  <a:close/>
                  <a:moveTo>
                    <a:pt x="5966358" y="1561092"/>
                  </a:moveTo>
                  <a:cubicBezTo>
                    <a:pt x="5967538" y="1560573"/>
                    <a:pt x="5968683" y="1560053"/>
                    <a:pt x="5969828" y="1559499"/>
                  </a:cubicBezTo>
                  <a:lnTo>
                    <a:pt x="5971806" y="1558564"/>
                  </a:lnTo>
                  <a:cubicBezTo>
                    <a:pt x="5999356" y="1548313"/>
                    <a:pt x="6026906" y="1537127"/>
                    <a:pt x="6053798" y="1525249"/>
                  </a:cubicBezTo>
                  <a:cubicBezTo>
                    <a:pt x="6050328" y="1528123"/>
                    <a:pt x="6046893" y="1530894"/>
                    <a:pt x="6043458" y="1533560"/>
                  </a:cubicBezTo>
                  <a:cubicBezTo>
                    <a:pt x="5997170" y="1552331"/>
                    <a:pt x="5949079" y="1568953"/>
                    <a:pt x="5899980" y="1583187"/>
                  </a:cubicBezTo>
                  <a:cubicBezTo>
                    <a:pt x="5909627" y="1580139"/>
                    <a:pt x="5919238" y="1577023"/>
                    <a:pt x="5928745" y="1573802"/>
                  </a:cubicBezTo>
                  <a:cubicBezTo>
                    <a:pt x="5941931" y="1570339"/>
                    <a:pt x="5954595" y="1566079"/>
                    <a:pt x="5966393" y="1561092"/>
                  </a:cubicBezTo>
                  <a:lnTo>
                    <a:pt x="5966393" y="1561092"/>
                  </a:lnTo>
                  <a:close/>
                  <a:moveTo>
                    <a:pt x="4789082" y="1196877"/>
                  </a:moveTo>
                  <a:cubicBezTo>
                    <a:pt x="4781414" y="1192271"/>
                    <a:pt x="4773711" y="1187735"/>
                    <a:pt x="4766008" y="1183198"/>
                  </a:cubicBezTo>
                  <a:cubicBezTo>
                    <a:pt x="4767639" y="1179977"/>
                    <a:pt x="4769305" y="1176756"/>
                    <a:pt x="4771039" y="1173536"/>
                  </a:cubicBezTo>
                  <a:cubicBezTo>
                    <a:pt x="4778916" y="1178315"/>
                    <a:pt x="4786758" y="1183129"/>
                    <a:pt x="4794600" y="1188012"/>
                  </a:cubicBezTo>
                  <a:cubicBezTo>
                    <a:pt x="4792726" y="1190955"/>
                    <a:pt x="4790921" y="1193933"/>
                    <a:pt x="4789117" y="1196912"/>
                  </a:cubicBezTo>
                  <a:close/>
                  <a:moveTo>
                    <a:pt x="4645640" y="1137000"/>
                  </a:moveTo>
                  <a:cubicBezTo>
                    <a:pt x="4638492" y="1133502"/>
                    <a:pt x="4631102" y="1129970"/>
                    <a:pt x="4623156" y="1126299"/>
                  </a:cubicBezTo>
                  <a:cubicBezTo>
                    <a:pt x="4624093" y="1122109"/>
                    <a:pt x="4625099" y="1117918"/>
                    <a:pt x="4626070" y="1113728"/>
                  </a:cubicBezTo>
                  <a:cubicBezTo>
                    <a:pt x="4629158" y="1115182"/>
                    <a:pt x="4632247" y="1116671"/>
                    <a:pt x="4635231" y="1118091"/>
                  </a:cubicBezTo>
                  <a:lnTo>
                    <a:pt x="4648659" y="1125779"/>
                  </a:lnTo>
                  <a:cubicBezTo>
                    <a:pt x="4647652" y="1129520"/>
                    <a:pt x="4646646" y="1133260"/>
                    <a:pt x="4645640" y="1136965"/>
                  </a:cubicBezTo>
                  <a:close/>
                  <a:moveTo>
                    <a:pt x="4618228" y="1124048"/>
                  </a:moveTo>
                  <a:cubicBezTo>
                    <a:pt x="4610421" y="1120481"/>
                    <a:pt x="4603065" y="1117226"/>
                    <a:pt x="4595779" y="1114109"/>
                  </a:cubicBezTo>
                  <a:cubicBezTo>
                    <a:pt x="4596611" y="1109849"/>
                    <a:pt x="4597479" y="1105555"/>
                    <a:pt x="4598346" y="1101261"/>
                  </a:cubicBezTo>
                  <a:cubicBezTo>
                    <a:pt x="4606015" y="1104585"/>
                    <a:pt x="4613683" y="1108014"/>
                    <a:pt x="4621143" y="1111477"/>
                  </a:cubicBezTo>
                  <a:cubicBezTo>
                    <a:pt x="4620137" y="1115667"/>
                    <a:pt x="4619165" y="1119858"/>
                    <a:pt x="4618228" y="1124048"/>
                  </a:cubicBezTo>
                  <a:close/>
                  <a:moveTo>
                    <a:pt x="4561913" y="1108983"/>
                  </a:moveTo>
                  <a:cubicBezTo>
                    <a:pt x="4557888" y="1106386"/>
                    <a:pt x="4553725" y="1103754"/>
                    <a:pt x="4549457" y="1101087"/>
                  </a:cubicBezTo>
                  <a:cubicBezTo>
                    <a:pt x="4553794" y="1102715"/>
                    <a:pt x="4558131" y="1104343"/>
                    <a:pt x="4562399" y="1106005"/>
                  </a:cubicBezTo>
                  <a:lnTo>
                    <a:pt x="4561913" y="1108949"/>
                  </a:lnTo>
                  <a:close/>
                  <a:moveTo>
                    <a:pt x="4238699" y="1039617"/>
                  </a:moveTo>
                  <a:cubicBezTo>
                    <a:pt x="4248172" y="1039929"/>
                    <a:pt x="4257783" y="1040379"/>
                    <a:pt x="4267325" y="1040968"/>
                  </a:cubicBezTo>
                  <a:cubicBezTo>
                    <a:pt x="4270379" y="1044189"/>
                    <a:pt x="4273432" y="1047409"/>
                    <a:pt x="4276486" y="1050630"/>
                  </a:cubicBezTo>
                  <a:cubicBezTo>
                    <a:pt x="4266319" y="1049660"/>
                    <a:pt x="4255910" y="1048829"/>
                    <a:pt x="4245466" y="1048171"/>
                  </a:cubicBezTo>
                  <a:cubicBezTo>
                    <a:pt x="4243210" y="1045331"/>
                    <a:pt x="4240955" y="1042492"/>
                    <a:pt x="4238699" y="1039652"/>
                  </a:cubicBezTo>
                  <a:close/>
                  <a:moveTo>
                    <a:pt x="4203689" y="1046301"/>
                  </a:moveTo>
                  <a:cubicBezTo>
                    <a:pt x="4194702" y="1046093"/>
                    <a:pt x="4185681" y="1045989"/>
                    <a:pt x="4176832" y="1046024"/>
                  </a:cubicBezTo>
                  <a:cubicBezTo>
                    <a:pt x="4175653" y="1043912"/>
                    <a:pt x="4174507" y="1041834"/>
                    <a:pt x="4173328" y="1039721"/>
                  </a:cubicBezTo>
                  <a:cubicBezTo>
                    <a:pt x="4181968" y="1039409"/>
                    <a:pt x="4190573" y="1039236"/>
                    <a:pt x="4198935" y="1039167"/>
                  </a:cubicBezTo>
                  <a:cubicBezTo>
                    <a:pt x="4200497" y="1041557"/>
                    <a:pt x="4202093" y="1043946"/>
                    <a:pt x="4203689" y="1046336"/>
                  </a:cubicBezTo>
                  <a:close/>
                  <a:moveTo>
                    <a:pt x="4108234" y="1032864"/>
                  </a:moveTo>
                  <a:cubicBezTo>
                    <a:pt x="4115694" y="1031895"/>
                    <a:pt x="4123362" y="1030994"/>
                    <a:pt x="4131586" y="1030094"/>
                  </a:cubicBezTo>
                  <a:cubicBezTo>
                    <a:pt x="4132523" y="1032172"/>
                    <a:pt x="4133460" y="1034215"/>
                    <a:pt x="4134431" y="1036258"/>
                  </a:cubicBezTo>
                  <a:cubicBezTo>
                    <a:pt x="4129851" y="1036604"/>
                    <a:pt x="4125306" y="1036951"/>
                    <a:pt x="4120725" y="1037366"/>
                  </a:cubicBezTo>
                  <a:cubicBezTo>
                    <a:pt x="4117290" y="1037678"/>
                    <a:pt x="4113820" y="1038024"/>
                    <a:pt x="4110351" y="1038371"/>
                  </a:cubicBezTo>
                  <a:lnTo>
                    <a:pt x="4108199" y="1032864"/>
                  </a:lnTo>
                  <a:close/>
                  <a:moveTo>
                    <a:pt x="4087727" y="978493"/>
                  </a:moveTo>
                  <a:cubicBezTo>
                    <a:pt x="4094320" y="977870"/>
                    <a:pt x="4100982" y="977351"/>
                    <a:pt x="4107575" y="976900"/>
                  </a:cubicBezTo>
                  <a:cubicBezTo>
                    <a:pt x="4111530" y="985766"/>
                    <a:pt x="4115486" y="994597"/>
                    <a:pt x="4119441" y="1003359"/>
                  </a:cubicBezTo>
                  <a:cubicBezTo>
                    <a:pt x="4111912" y="1004675"/>
                    <a:pt x="4105042" y="1005991"/>
                    <a:pt x="4098484" y="1007307"/>
                  </a:cubicBezTo>
                  <a:cubicBezTo>
                    <a:pt x="4094910" y="997783"/>
                    <a:pt x="4091336" y="988190"/>
                    <a:pt x="4087727" y="978528"/>
                  </a:cubicBezTo>
                  <a:close/>
                  <a:moveTo>
                    <a:pt x="4060663" y="976935"/>
                  </a:moveTo>
                  <a:cubicBezTo>
                    <a:pt x="4057817" y="967689"/>
                    <a:pt x="4054972" y="958407"/>
                    <a:pt x="4052127" y="949057"/>
                  </a:cubicBezTo>
                  <a:lnTo>
                    <a:pt x="4051156" y="945871"/>
                  </a:lnTo>
                  <a:cubicBezTo>
                    <a:pt x="4057470" y="945802"/>
                    <a:pt x="4063820" y="945802"/>
                    <a:pt x="4070031" y="945871"/>
                  </a:cubicBezTo>
                  <a:lnTo>
                    <a:pt x="4080684" y="974615"/>
                  </a:lnTo>
                  <a:cubicBezTo>
                    <a:pt x="4074056" y="975273"/>
                    <a:pt x="4067359" y="976069"/>
                    <a:pt x="4060663" y="976900"/>
                  </a:cubicBezTo>
                  <a:close/>
                  <a:moveTo>
                    <a:pt x="3993209" y="908781"/>
                  </a:moveTo>
                  <a:cubicBezTo>
                    <a:pt x="3999316" y="908920"/>
                    <a:pt x="4005493" y="909197"/>
                    <a:pt x="4011565" y="909543"/>
                  </a:cubicBezTo>
                  <a:cubicBezTo>
                    <a:pt x="4014306" y="920486"/>
                    <a:pt x="4017082" y="931395"/>
                    <a:pt x="4019788" y="942304"/>
                  </a:cubicBezTo>
                  <a:cubicBezTo>
                    <a:pt x="4013300" y="942685"/>
                    <a:pt x="4006742" y="943170"/>
                    <a:pt x="4000288" y="943724"/>
                  </a:cubicBezTo>
                  <a:lnTo>
                    <a:pt x="3993209" y="908781"/>
                  </a:lnTo>
                  <a:close/>
                  <a:moveTo>
                    <a:pt x="3977213" y="832523"/>
                  </a:moveTo>
                  <a:cubicBezTo>
                    <a:pt x="3982418" y="833943"/>
                    <a:pt x="3987623" y="835467"/>
                    <a:pt x="3992758" y="837060"/>
                  </a:cubicBezTo>
                  <a:cubicBezTo>
                    <a:pt x="3995430" y="846965"/>
                    <a:pt x="3998067" y="856904"/>
                    <a:pt x="4000635" y="866877"/>
                  </a:cubicBezTo>
                  <a:cubicBezTo>
                    <a:pt x="3995083" y="865908"/>
                    <a:pt x="3989497" y="865042"/>
                    <a:pt x="3983980" y="864280"/>
                  </a:cubicBezTo>
                  <a:cubicBezTo>
                    <a:pt x="3981759" y="853718"/>
                    <a:pt x="3979504" y="843121"/>
                    <a:pt x="3977213" y="832523"/>
                  </a:cubicBezTo>
                  <a:close/>
                  <a:moveTo>
                    <a:pt x="3948657" y="788334"/>
                  </a:moveTo>
                  <a:cubicBezTo>
                    <a:pt x="3953480" y="789996"/>
                    <a:pt x="3958303" y="791763"/>
                    <a:pt x="3963057" y="793633"/>
                  </a:cubicBezTo>
                  <a:cubicBezTo>
                    <a:pt x="3965485" y="804057"/>
                    <a:pt x="3967810" y="814515"/>
                    <a:pt x="3970135" y="825008"/>
                  </a:cubicBezTo>
                  <a:cubicBezTo>
                    <a:pt x="3964930" y="823692"/>
                    <a:pt x="3959725" y="822515"/>
                    <a:pt x="3954590" y="821407"/>
                  </a:cubicBezTo>
                  <a:cubicBezTo>
                    <a:pt x="3952647" y="810360"/>
                    <a:pt x="3950704" y="799347"/>
                    <a:pt x="3948692" y="788334"/>
                  </a:cubicBezTo>
                  <a:close/>
                  <a:moveTo>
                    <a:pt x="3921384" y="742032"/>
                  </a:moveTo>
                  <a:cubicBezTo>
                    <a:pt x="3926103" y="743972"/>
                    <a:pt x="3930857" y="746050"/>
                    <a:pt x="3935576" y="748231"/>
                  </a:cubicBezTo>
                  <a:cubicBezTo>
                    <a:pt x="3937727" y="759002"/>
                    <a:pt x="3939809" y="769841"/>
                    <a:pt x="3941821" y="780750"/>
                  </a:cubicBezTo>
                  <a:cubicBezTo>
                    <a:pt x="3936651" y="779088"/>
                    <a:pt x="3931551" y="777599"/>
                    <a:pt x="3926589" y="776213"/>
                  </a:cubicBezTo>
                  <a:cubicBezTo>
                    <a:pt x="3924889" y="764785"/>
                    <a:pt x="3923154" y="753391"/>
                    <a:pt x="3921384" y="742032"/>
                  </a:cubicBezTo>
                  <a:close/>
                  <a:moveTo>
                    <a:pt x="3895985" y="695488"/>
                  </a:moveTo>
                  <a:cubicBezTo>
                    <a:pt x="3900392" y="697601"/>
                    <a:pt x="3904903" y="699886"/>
                    <a:pt x="3909413" y="702276"/>
                  </a:cubicBezTo>
                  <a:cubicBezTo>
                    <a:pt x="3911183" y="712388"/>
                    <a:pt x="3912952" y="722916"/>
                    <a:pt x="3914791" y="734379"/>
                  </a:cubicBezTo>
                  <a:cubicBezTo>
                    <a:pt x="3910107" y="732613"/>
                    <a:pt x="3905319" y="730881"/>
                    <a:pt x="3900392" y="729254"/>
                  </a:cubicBezTo>
                  <a:cubicBezTo>
                    <a:pt x="3898969" y="717964"/>
                    <a:pt x="3897512" y="706709"/>
                    <a:pt x="3895951" y="695488"/>
                  </a:cubicBezTo>
                  <a:close/>
                  <a:moveTo>
                    <a:pt x="3871870" y="646555"/>
                  </a:moveTo>
                  <a:cubicBezTo>
                    <a:pt x="3876068" y="648806"/>
                    <a:pt x="3880302" y="651195"/>
                    <a:pt x="3884500" y="653654"/>
                  </a:cubicBezTo>
                  <a:cubicBezTo>
                    <a:pt x="3886131" y="664043"/>
                    <a:pt x="3887727" y="674813"/>
                    <a:pt x="3889358" y="686415"/>
                  </a:cubicBezTo>
                  <a:cubicBezTo>
                    <a:pt x="3884951" y="684476"/>
                    <a:pt x="3880371" y="682605"/>
                    <a:pt x="3875721" y="680805"/>
                  </a:cubicBezTo>
                  <a:cubicBezTo>
                    <a:pt x="3874472" y="669099"/>
                    <a:pt x="3873188" y="657602"/>
                    <a:pt x="3871870" y="646520"/>
                  </a:cubicBezTo>
                  <a:close/>
                  <a:moveTo>
                    <a:pt x="3849038" y="597205"/>
                  </a:moveTo>
                  <a:cubicBezTo>
                    <a:pt x="3853098" y="599560"/>
                    <a:pt x="3857123" y="602054"/>
                    <a:pt x="3861079" y="604616"/>
                  </a:cubicBezTo>
                  <a:cubicBezTo>
                    <a:pt x="3862536" y="615179"/>
                    <a:pt x="3863993" y="626261"/>
                    <a:pt x="3865381" y="637516"/>
                  </a:cubicBezTo>
                  <a:cubicBezTo>
                    <a:pt x="3861113" y="635403"/>
                    <a:pt x="3856776" y="633395"/>
                    <a:pt x="3852369" y="631490"/>
                  </a:cubicBezTo>
                  <a:cubicBezTo>
                    <a:pt x="3851328" y="619992"/>
                    <a:pt x="3850183" y="608460"/>
                    <a:pt x="3849038" y="597205"/>
                  </a:cubicBezTo>
                  <a:close/>
                  <a:moveTo>
                    <a:pt x="3827213" y="546955"/>
                  </a:moveTo>
                  <a:cubicBezTo>
                    <a:pt x="3831169" y="549449"/>
                    <a:pt x="3835055" y="552046"/>
                    <a:pt x="3838837" y="554678"/>
                  </a:cubicBezTo>
                  <a:cubicBezTo>
                    <a:pt x="3840156" y="565379"/>
                    <a:pt x="3841474" y="576427"/>
                    <a:pt x="3842688" y="587543"/>
                  </a:cubicBezTo>
                  <a:cubicBezTo>
                    <a:pt x="3838525" y="585292"/>
                    <a:pt x="3834292" y="583145"/>
                    <a:pt x="3830128" y="581136"/>
                  </a:cubicBezTo>
                  <a:cubicBezTo>
                    <a:pt x="3829226" y="569604"/>
                    <a:pt x="3828254" y="558107"/>
                    <a:pt x="3827213" y="546955"/>
                  </a:cubicBezTo>
                  <a:close/>
                  <a:moveTo>
                    <a:pt x="3805318" y="528463"/>
                  </a:moveTo>
                  <a:cubicBezTo>
                    <a:pt x="3754763" y="503043"/>
                    <a:pt x="3699003" y="493208"/>
                    <a:pt x="3634846" y="498368"/>
                  </a:cubicBezTo>
                  <a:cubicBezTo>
                    <a:pt x="3570551" y="503563"/>
                    <a:pt x="3505734" y="530298"/>
                    <a:pt x="3447372" y="575699"/>
                  </a:cubicBezTo>
                  <a:cubicBezTo>
                    <a:pt x="3396678" y="615109"/>
                    <a:pt x="3351223" y="668545"/>
                    <a:pt x="3319301" y="726137"/>
                  </a:cubicBezTo>
                  <a:cubicBezTo>
                    <a:pt x="3298274" y="764127"/>
                    <a:pt x="3278114" y="806896"/>
                    <a:pt x="3255907" y="860679"/>
                  </a:cubicBezTo>
                  <a:cubicBezTo>
                    <a:pt x="3244769" y="861198"/>
                    <a:pt x="3233388" y="861856"/>
                    <a:pt x="3222007" y="862618"/>
                  </a:cubicBezTo>
                  <a:cubicBezTo>
                    <a:pt x="3242479" y="806412"/>
                    <a:pt x="3267635" y="741097"/>
                    <a:pt x="3299523" y="680181"/>
                  </a:cubicBezTo>
                  <a:cubicBezTo>
                    <a:pt x="3352680" y="578574"/>
                    <a:pt x="3468087" y="456811"/>
                    <a:pt x="3618399" y="448084"/>
                  </a:cubicBezTo>
                  <a:cubicBezTo>
                    <a:pt x="3695707" y="443582"/>
                    <a:pt x="3760801" y="461936"/>
                    <a:pt x="3817394" y="504117"/>
                  </a:cubicBezTo>
                  <a:cubicBezTo>
                    <a:pt x="3818608" y="514645"/>
                    <a:pt x="3819753" y="525657"/>
                    <a:pt x="3820864" y="536912"/>
                  </a:cubicBezTo>
                  <a:cubicBezTo>
                    <a:pt x="3815589" y="533830"/>
                    <a:pt x="3810385" y="530991"/>
                    <a:pt x="3805284" y="528463"/>
                  </a:cubicBezTo>
                  <a:close/>
                  <a:moveTo>
                    <a:pt x="3175095" y="879449"/>
                  </a:moveTo>
                  <a:lnTo>
                    <a:pt x="3168086" y="900920"/>
                  </a:lnTo>
                  <a:cubicBezTo>
                    <a:pt x="3158787" y="901751"/>
                    <a:pt x="3149453" y="902651"/>
                    <a:pt x="3140084" y="903586"/>
                  </a:cubicBezTo>
                  <a:cubicBezTo>
                    <a:pt x="3143138" y="893717"/>
                    <a:pt x="3146157" y="883777"/>
                    <a:pt x="3149175" y="873769"/>
                  </a:cubicBezTo>
                  <a:cubicBezTo>
                    <a:pt x="3158509" y="872799"/>
                    <a:pt x="3168121" y="871899"/>
                    <a:pt x="3177836" y="871033"/>
                  </a:cubicBezTo>
                  <a:lnTo>
                    <a:pt x="3175095" y="879449"/>
                  </a:lnTo>
                  <a:close/>
                  <a:moveTo>
                    <a:pt x="3123394" y="938979"/>
                  </a:moveTo>
                  <a:cubicBezTo>
                    <a:pt x="3114616" y="939811"/>
                    <a:pt x="3105872" y="940676"/>
                    <a:pt x="3097197" y="941542"/>
                  </a:cubicBezTo>
                  <a:cubicBezTo>
                    <a:pt x="3100112" y="932330"/>
                    <a:pt x="3103096" y="922668"/>
                    <a:pt x="3106254" y="912175"/>
                  </a:cubicBezTo>
                  <a:cubicBezTo>
                    <a:pt x="3115137" y="911205"/>
                    <a:pt x="3123950" y="910270"/>
                    <a:pt x="3132763" y="909370"/>
                  </a:cubicBezTo>
                  <a:cubicBezTo>
                    <a:pt x="3129675" y="919309"/>
                    <a:pt x="3126552" y="929179"/>
                    <a:pt x="3123394" y="939014"/>
                  </a:cubicBezTo>
                  <a:close/>
                  <a:moveTo>
                    <a:pt x="3080022" y="976658"/>
                  </a:moveTo>
                  <a:lnTo>
                    <a:pt x="3054449" y="978944"/>
                  </a:lnTo>
                  <a:cubicBezTo>
                    <a:pt x="3057815" y="969420"/>
                    <a:pt x="3061111" y="959689"/>
                    <a:pt x="3064304" y="949957"/>
                  </a:cubicBezTo>
                  <a:cubicBezTo>
                    <a:pt x="3072770" y="949057"/>
                    <a:pt x="3081271" y="948191"/>
                    <a:pt x="3089807" y="947325"/>
                  </a:cubicBezTo>
                  <a:cubicBezTo>
                    <a:pt x="3086476" y="957611"/>
                    <a:pt x="3083283" y="967273"/>
                    <a:pt x="3080056" y="976658"/>
                  </a:cubicBezTo>
                  <a:close/>
                  <a:moveTo>
                    <a:pt x="3036059" y="1013402"/>
                  </a:moveTo>
                  <a:cubicBezTo>
                    <a:pt x="3027454" y="1014025"/>
                    <a:pt x="3018849" y="1014648"/>
                    <a:pt x="3010244" y="1015237"/>
                  </a:cubicBezTo>
                  <a:cubicBezTo>
                    <a:pt x="3014061" y="1005991"/>
                    <a:pt x="3017808" y="996467"/>
                    <a:pt x="3021382" y="986943"/>
                  </a:cubicBezTo>
                  <a:lnTo>
                    <a:pt x="3046885" y="984623"/>
                  </a:lnTo>
                  <a:cubicBezTo>
                    <a:pt x="3043380" y="994389"/>
                    <a:pt x="3039737" y="1004051"/>
                    <a:pt x="3036059" y="1013402"/>
                  </a:cubicBezTo>
                  <a:close/>
                  <a:moveTo>
                    <a:pt x="3004519" y="1015653"/>
                  </a:moveTo>
                  <a:cubicBezTo>
                    <a:pt x="2995913" y="1016241"/>
                    <a:pt x="2987308" y="1016830"/>
                    <a:pt x="2978738" y="1017419"/>
                  </a:cubicBezTo>
                  <a:cubicBezTo>
                    <a:pt x="2982624" y="1008484"/>
                    <a:pt x="2986475" y="999238"/>
                    <a:pt x="2990188" y="989818"/>
                  </a:cubicBezTo>
                  <a:cubicBezTo>
                    <a:pt x="2998620" y="989021"/>
                    <a:pt x="3007121" y="988259"/>
                    <a:pt x="3015622" y="987498"/>
                  </a:cubicBezTo>
                  <a:cubicBezTo>
                    <a:pt x="3012013" y="997056"/>
                    <a:pt x="3008266" y="1006545"/>
                    <a:pt x="3004484" y="1015653"/>
                  </a:cubicBezTo>
                  <a:close/>
                  <a:moveTo>
                    <a:pt x="2922353" y="1112827"/>
                  </a:moveTo>
                  <a:cubicBezTo>
                    <a:pt x="2913193" y="1112585"/>
                    <a:pt x="2904102" y="1112308"/>
                    <a:pt x="2894976" y="1111996"/>
                  </a:cubicBezTo>
                  <a:cubicBezTo>
                    <a:pt x="2900389" y="1103858"/>
                    <a:pt x="2905733" y="1095443"/>
                    <a:pt x="2910833" y="1086993"/>
                  </a:cubicBezTo>
                  <a:cubicBezTo>
                    <a:pt x="2919890" y="1086993"/>
                    <a:pt x="2928946" y="1086923"/>
                    <a:pt x="2938037" y="1086854"/>
                  </a:cubicBezTo>
                  <a:cubicBezTo>
                    <a:pt x="2933005" y="1095581"/>
                    <a:pt x="2927766" y="1104308"/>
                    <a:pt x="2922353" y="1112827"/>
                  </a:cubicBezTo>
                  <a:close/>
                  <a:moveTo>
                    <a:pt x="2888835" y="1111789"/>
                  </a:moveTo>
                  <a:cubicBezTo>
                    <a:pt x="2879640" y="1111442"/>
                    <a:pt x="2870479" y="1111096"/>
                    <a:pt x="2861319" y="1110715"/>
                  </a:cubicBezTo>
                  <a:cubicBezTo>
                    <a:pt x="2866697" y="1103027"/>
                    <a:pt x="2872041" y="1095062"/>
                    <a:pt x="2877211" y="1086958"/>
                  </a:cubicBezTo>
                  <a:cubicBezTo>
                    <a:pt x="2886336" y="1086993"/>
                    <a:pt x="2895497" y="1087027"/>
                    <a:pt x="2904692" y="1087027"/>
                  </a:cubicBezTo>
                  <a:cubicBezTo>
                    <a:pt x="2899591" y="1095443"/>
                    <a:pt x="2894248" y="1103754"/>
                    <a:pt x="2888835" y="1111789"/>
                  </a:cubicBezTo>
                  <a:close/>
                  <a:moveTo>
                    <a:pt x="2746364" y="1109641"/>
                  </a:moveTo>
                  <a:lnTo>
                    <a:pt x="2747544" y="1109711"/>
                  </a:lnTo>
                  <a:cubicBezTo>
                    <a:pt x="2779674" y="1111546"/>
                    <a:pt x="2815934" y="1113624"/>
                    <a:pt x="2851638" y="1115252"/>
                  </a:cubicBezTo>
                  <a:cubicBezTo>
                    <a:pt x="2846121" y="1122905"/>
                    <a:pt x="2840465" y="1130420"/>
                    <a:pt x="2834775" y="1137623"/>
                  </a:cubicBezTo>
                  <a:cubicBezTo>
                    <a:pt x="2796919" y="1134299"/>
                    <a:pt x="2759584" y="1130385"/>
                    <a:pt x="2723463" y="1126611"/>
                  </a:cubicBezTo>
                  <a:lnTo>
                    <a:pt x="2720653" y="1126334"/>
                  </a:lnTo>
                  <a:cubicBezTo>
                    <a:pt x="2706114" y="1124810"/>
                    <a:pt x="2691679" y="1123321"/>
                    <a:pt x="2677349" y="1121866"/>
                  </a:cubicBezTo>
                  <a:cubicBezTo>
                    <a:pt x="2571034" y="1111200"/>
                    <a:pt x="2462879" y="1102854"/>
                    <a:pt x="2354864" y="1096897"/>
                  </a:cubicBezTo>
                  <a:cubicBezTo>
                    <a:pt x="2466870" y="1097555"/>
                    <a:pt x="2573844" y="1100533"/>
                    <a:pt x="2679882" y="1105936"/>
                  </a:cubicBezTo>
                  <a:cubicBezTo>
                    <a:pt x="2701811" y="1107079"/>
                    <a:pt x="2724434" y="1108360"/>
                    <a:pt x="2746364" y="1109641"/>
                  </a:cubicBezTo>
                  <a:close/>
                  <a:moveTo>
                    <a:pt x="2090914" y="1092534"/>
                  </a:moveTo>
                  <a:cubicBezTo>
                    <a:pt x="2092164" y="1093192"/>
                    <a:pt x="2093378" y="1093884"/>
                    <a:pt x="2094627" y="1094542"/>
                  </a:cubicBezTo>
                  <a:cubicBezTo>
                    <a:pt x="2077833" y="1095131"/>
                    <a:pt x="2060588" y="1095858"/>
                    <a:pt x="2043239" y="1096759"/>
                  </a:cubicBezTo>
                  <a:lnTo>
                    <a:pt x="2039422" y="1094854"/>
                  </a:lnTo>
                  <a:cubicBezTo>
                    <a:pt x="2038000" y="1094161"/>
                    <a:pt x="2036612" y="1093434"/>
                    <a:pt x="2035189" y="1092741"/>
                  </a:cubicBezTo>
                  <a:cubicBezTo>
                    <a:pt x="2054239" y="1092464"/>
                    <a:pt x="2072941" y="1092395"/>
                    <a:pt x="2090914" y="1092499"/>
                  </a:cubicBezTo>
                  <a:close/>
                  <a:moveTo>
                    <a:pt x="1938069" y="1082491"/>
                  </a:moveTo>
                  <a:cubicBezTo>
                    <a:pt x="1954481" y="1082179"/>
                    <a:pt x="1969852" y="1082110"/>
                    <a:pt x="1984842" y="1082248"/>
                  </a:cubicBezTo>
                  <a:cubicBezTo>
                    <a:pt x="1990741" y="1082317"/>
                    <a:pt x="1996570" y="1082387"/>
                    <a:pt x="2002365" y="1082491"/>
                  </a:cubicBezTo>
                  <a:lnTo>
                    <a:pt x="2008506" y="1085400"/>
                  </a:lnTo>
                  <a:cubicBezTo>
                    <a:pt x="2010415" y="1086300"/>
                    <a:pt x="2012288" y="1087200"/>
                    <a:pt x="2014197" y="1088101"/>
                  </a:cubicBezTo>
                  <a:cubicBezTo>
                    <a:pt x="2003891" y="1088309"/>
                    <a:pt x="1993412" y="1088586"/>
                    <a:pt x="1982725" y="1088897"/>
                  </a:cubicBezTo>
                  <a:cubicBezTo>
                    <a:pt x="1973461" y="1089174"/>
                    <a:pt x="1964162" y="1089555"/>
                    <a:pt x="1954863" y="1089971"/>
                  </a:cubicBezTo>
                  <a:cubicBezTo>
                    <a:pt x="1949276" y="1087477"/>
                    <a:pt x="1943690" y="1084984"/>
                    <a:pt x="1938069" y="1082491"/>
                  </a:cubicBezTo>
                  <a:close/>
                  <a:moveTo>
                    <a:pt x="2070581" y="1076084"/>
                  </a:moveTo>
                  <a:cubicBezTo>
                    <a:pt x="2092268" y="1077850"/>
                    <a:pt x="2113642" y="1079893"/>
                    <a:pt x="2134322" y="1082179"/>
                  </a:cubicBezTo>
                  <a:lnTo>
                    <a:pt x="2135398" y="1082802"/>
                  </a:lnTo>
                  <a:cubicBezTo>
                    <a:pt x="2116869" y="1081556"/>
                    <a:pt x="2097368" y="1080482"/>
                    <a:pt x="2077382" y="1079651"/>
                  </a:cubicBezTo>
                  <a:cubicBezTo>
                    <a:pt x="2075127" y="1078473"/>
                    <a:pt x="2072837" y="1077261"/>
                    <a:pt x="2070581" y="1076084"/>
                  </a:cubicBezTo>
                  <a:close/>
                  <a:moveTo>
                    <a:pt x="1995876" y="1019150"/>
                  </a:moveTo>
                  <a:cubicBezTo>
                    <a:pt x="1974120" y="1014544"/>
                    <a:pt x="1951636" y="1010597"/>
                    <a:pt x="1927104" y="1007030"/>
                  </a:cubicBezTo>
                  <a:cubicBezTo>
                    <a:pt x="1913711" y="1001419"/>
                    <a:pt x="1899970" y="995982"/>
                    <a:pt x="1886160" y="990822"/>
                  </a:cubicBezTo>
                  <a:cubicBezTo>
                    <a:pt x="1924294" y="996225"/>
                    <a:pt x="1961421" y="1003462"/>
                    <a:pt x="1996674" y="1012328"/>
                  </a:cubicBezTo>
                  <a:cubicBezTo>
                    <a:pt x="1999936" y="1013159"/>
                    <a:pt x="2003197" y="1014025"/>
                    <a:pt x="2006459" y="1014891"/>
                  </a:cubicBezTo>
                  <a:lnTo>
                    <a:pt x="2012219" y="1016414"/>
                  </a:lnTo>
                  <a:cubicBezTo>
                    <a:pt x="2019124" y="1019878"/>
                    <a:pt x="2026306" y="1023514"/>
                    <a:pt x="2034218" y="1027600"/>
                  </a:cubicBezTo>
                  <a:cubicBezTo>
                    <a:pt x="2021310" y="1024622"/>
                    <a:pt x="2008472" y="1021782"/>
                    <a:pt x="1995876" y="1019116"/>
                  </a:cubicBezTo>
                  <a:close/>
                  <a:moveTo>
                    <a:pt x="2000213" y="995913"/>
                  </a:moveTo>
                  <a:cubicBezTo>
                    <a:pt x="1986854" y="992034"/>
                    <a:pt x="1972732" y="988294"/>
                    <a:pt x="1957396" y="984589"/>
                  </a:cubicBezTo>
                  <a:cubicBezTo>
                    <a:pt x="1939804" y="976727"/>
                    <a:pt x="1921726" y="969282"/>
                    <a:pt x="1903405" y="962355"/>
                  </a:cubicBezTo>
                  <a:cubicBezTo>
                    <a:pt x="1936924" y="969732"/>
                    <a:pt x="1969540" y="978667"/>
                    <a:pt x="2000630" y="988987"/>
                  </a:cubicBezTo>
                  <a:cubicBezTo>
                    <a:pt x="2028909" y="998476"/>
                    <a:pt x="2058333" y="1009177"/>
                    <a:pt x="2087861" y="1020674"/>
                  </a:cubicBezTo>
                  <a:cubicBezTo>
                    <a:pt x="2093066" y="1023583"/>
                    <a:pt x="2097993" y="1026388"/>
                    <a:pt x="2102781" y="1029089"/>
                  </a:cubicBezTo>
                  <a:cubicBezTo>
                    <a:pt x="2069506" y="1017315"/>
                    <a:pt x="2035120" y="1006164"/>
                    <a:pt x="2000283" y="995913"/>
                  </a:cubicBezTo>
                  <a:close/>
                  <a:moveTo>
                    <a:pt x="1662808" y="930910"/>
                  </a:moveTo>
                  <a:cubicBezTo>
                    <a:pt x="1623842" y="924088"/>
                    <a:pt x="1583731" y="918859"/>
                    <a:pt x="1543238" y="915257"/>
                  </a:cubicBezTo>
                  <a:cubicBezTo>
                    <a:pt x="1609789" y="912279"/>
                    <a:pt x="1673599" y="913422"/>
                    <a:pt x="1733107" y="918616"/>
                  </a:cubicBezTo>
                  <a:cubicBezTo>
                    <a:pt x="1768360" y="925854"/>
                    <a:pt x="1803023" y="934650"/>
                    <a:pt x="1836334" y="944797"/>
                  </a:cubicBezTo>
                  <a:cubicBezTo>
                    <a:pt x="1781406" y="936417"/>
                    <a:pt x="1723079" y="931741"/>
                    <a:pt x="1662773" y="930910"/>
                  </a:cubicBezTo>
                  <a:close/>
                  <a:moveTo>
                    <a:pt x="1548130" y="909889"/>
                  </a:moveTo>
                  <a:cubicBezTo>
                    <a:pt x="1534876" y="910443"/>
                    <a:pt x="1520615" y="911274"/>
                    <a:pt x="1504792" y="912348"/>
                  </a:cubicBezTo>
                  <a:cubicBezTo>
                    <a:pt x="1448269" y="908816"/>
                    <a:pt x="1389906" y="908365"/>
                    <a:pt x="1330815" y="910997"/>
                  </a:cubicBezTo>
                  <a:cubicBezTo>
                    <a:pt x="1392474" y="901820"/>
                    <a:pt x="1450281" y="895794"/>
                    <a:pt x="1506492" y="892678"/>
                  </a:cubicBezTo>
                  <a:cubicBezTo>
                    <a:pt x="1569019" y="894617"/>
                    <a:pt x="1630053" y="900539"/>
                    <a:pt x="1688276" y="910236"/>
                  </a:cubicBezTo>
                  <a:cubicBezTo>
                    <a:pt x="1643169" y="907915"/>
                    <a:pt x="1596187" y="907811"/>
                    <a:pt x="1548096" y="909855"/>
                  </a:cubicBezTo>
                  <a:close/>
                  <a:moveTo>
                    <a:pt x="605796" y="1072067"/>
                  </a:moveTo>
                  <a:cubicBezTo>
                    <a:pt x="629183" y="1064898"/>
                    <a:pt x="652778" y="1057660"/>
                    <a:pt x="676719" y="1050284"/>
                  </a:cubicBezTo>
                  <a:lnTo>
                    <a:pt x="688378" y="1046717"/>
                  </a:lnTo>
                  <a:cubicBezTo>
                    <a:pt x="708676" y="1040483"/>
                    <a:pt x="729183" y="1034180"/>
                    <a:pt x="749898" y="1027843"/>
                  </a:cubicBezTo>
                  <a:cubicBezTo>
                    <a:pt x="763257" y="1023756"/>
                    <a:pt x="776754" y="1019635"/>
                    <a:pt x="790321" y="1015514"/>
                  </a:cubicBezTo>
                  <a:cubicBezTo>
                    <a:pt x="959163" y="966754"/>
                    <a:pt x="1099933" y="937213"/>
                    <a:pt x="1229115" y="923638"/>
                  </a:cubicBezTo>
                  <a:cubicBezTo>
                    <a:pt x="1192057" y="930633"/>
                    <a:pt x="1153508" y="938668"/>
                    <a:pt x="1114125" y="947603"/>
                  </a:cubicBezTo>
                  <a:cubicBezTo>
                    <a:pt x="919815" y="975342"/>
                    <a:pt x="730259" y="1033522"/>
                    <a:pt x="561695" y="1086196"/>
                  </a:cubicBezTo>
                  <a:cubicBezTo>
                    <a:pt x="576268" y="1081521"/>
                    <a:pt x="590980" y="1076811"/>
                    <a:pt x="605831" y="1072067"/>
                  </a:cubicBezTo>
                  <a:close/>
                  <a:moveTo>
                    <a:pt x="851321" y="1138974"/>
                  </a:moveTo>
                  <a:cubicBezTo>
                    <a:pt x="856074" y="1137970"/>
                    <a:pt x="860828" y="1136965"/>
                    <a:pt x="865582" y="1135961"/>
                  </a:cubicBezTo>
                  <a:cubicBezTo>
                    <a:pt x="885151" y="1137519"/>
                    <a:pt x="903993" y="1139805"/>
                    <a:pt x="922868" y="1142887"/>
                  </a:cubicBezTo>
                  <a:cubicBezTo>
                    <a:pt x="917213" y="1144099"/>
                    <a:pt x="911592" y="1145277"/>
                    <a:pt x="905936" y="1146454"/>
                  </a:cubicBezTo>
                  <a:cubicBezTo>
                    <a:pt x="887650" y="1143199"/>
                    <a:pt x="869329" y="1140671"/>
                    <a:pt x="851321" y="1138974"/>
                  </a:cubicBezTo>
                  <a:close/>
                  <a:moveTo>
                    <a:pt x="1024500" y="1151337"/>
                  </a:moveTo>
                  <a:cubicBezTo>
                    <a:pt x="1037858" y="1154870"/>
                    <a:pt x="1051495" y="1158852"/>
                    <a:pt x="1065096" y="1163216"/>
                  </a:cubicBezTo>
                  <a:lnTo>
                    <a:pt x="1042404" y="1167891"/>
                  </a:lnTo>
                  <a:cubicBezTo>
                    <a:pt x="1029253" y="1163423"/>
                    <a:pt x="1016207" y="1159372"/>
                    <a:pt x="1003507" y="1155770"/>
                  </a:cubicBezTo>
                  <a:lnTo>
                    <a:pt x="1024500" y="1151337"/>
                  </a:lnTo>
                  <a:close/>
                  <a:moveTo>
                    <a:pt x="1142994" y="1191994"/>
                  </a:moveTo>
                  <a:cubicBezTo>
                    <a:pt x="1146533" y="1193483"/>
                    <a:pt x="1150038" y="1195007"/>
                    <a:pt x="1153542" y="1196565"/>
                  </a:cubicBezTo>
                  <a:cubicBezTo>
                    <a:pt x="1145041" y="1198297"/>
                    <a:pt x="1136505" y="1200028"/>
                    <a:pt x="1127935" y="1201760"/>
                  </a:cubicBezTo>
                  <a:cubicBezTo>
                    <a:pt x="1116797" y="1196739"/>
                    <a:pt x="1105902" y="1192029"/>
                    <a:pt x="1095492" y="1187735"/>
                  </a:cubicBezTo>
                  <a:cubicBezTo>
                    <a:pt x="1103716" y="1186072"/>
                    <a:pt x="1111904" y="1184410"/>
                    <a:pt x="1120093" y="1182713"/>
                  </a:cubicBezTo>
                  <a:cubicBezTo>
                    <a:pt x="1128143" y="1185864"/>
                    <a:pt x="1135638" y="1188912"/>
                    <a:pt x="1142994" y="1191959"/>
                  </a:cubicBezTo>
                  <a:close/>
                  <a:moveTo>
                    <a:pt x="1192612" y="1214331"/>
                  </a:moveTo>
                  <a:cubicBezTo>
                    <a:pt x="1183730" y="1216167"/>
                    <a:pt x="1174812" y="1218002"/>
                    <a:pt x="1165895" y="1219803"/>
                  </a:cubicBezTo>
                  <a:cubicBezTo>
                    <a:pt x="1154653" y="1214193"/>
                    <a:pt x="1145319" y="1209656"/>
                    <a:pt x="1136609" y="1205639"/>
                  </a:cubicBezTo>
                  <a:cubicBezTo>
                    <a:pt x="1136332" y="1205500"/>
                    <a:pt x="1136054" y="1205396"/>
                    <a:pt x="1135811" y="1205258"/>
                  </a:cubicBezTo>
                  <a:cubicBezTo>
                    <a:pt x="1144382" y="1203526"/>
                    <a:pt x="1152952" y="1201760"/>
                    <a:pt x="1161488" y="1200028"/>
                  </a:cubicBezTo>
                  <a:cubicBezTo>
                    <a:pt x="1171967" y="1204669"/>
                    <a:pt x="1182411" y="1209483"/>
                    <a:pt x="1192612" y="1214296"/>
                  </a:cubicBezTo>
                  <a:close/>
                  <a:moveTo>
                    <a:pt x="1229358" y="1232443"/>
                  </a:moveTo>
                  <a:cubicBezTo>
                    <a:pt x="1220093" y="1234383"/>
                    <a:pt x="1210829" y="1236322"/>
                    <a:pt x="1201530" y="1238261"/>
                  </a:cubicBezTo>
                  <a:cubicBezTo>
                    <a:pt x="1192265" y="1233309"/>
                    <a:pt x="1182758" y="1228322"/>
                    <a:pt x="1173147" y="1223439"/>
                  </a:cubicBezTo>
                  <a:cubicBezTo>
                    <a:pt x="1182134" y="1221604"/>
                    <a:pt x="1191120" y="1219768"/>
                    <a:pt x="1200072" y="1217898"/>
                  </a:cubicBezTo>
                  <a:cubicBezTo>
                    <a:pt x="1209545" y="1222469"/>
                    <a:pt x="1219365" y="1227352"/>
                    <a:pt x="1229358" y="1232409"/>
                  </a:cubicBezTo>
                  <a:close/>
                  <a:moveTo>
                    <a:pt x="1264368" y="1250625"/>
                  </a:moveTo>
                  <a:cubicBezTo>
                    <a:pt x="1254722" y="1252737"/>
                    <a:pt x="1245041" y="1254815"/>
                    <a:pt x="1235326" y="1256893"/>
                  </a:cubicBezTo>
                  <a:cubicBezTo>
                    <a:pt x="1225645" y="1251421"/>
                    <a:pt x="1216762" y="1246503"/>
                    <a:pt x="1208400" y="1241967"/>
                  </a:cubicBezTo>
                  <a:cubicBezTo>
                    <a:pt x="1217769" y="1240027"/>
                    <a:pt x="1227102" y="1238053"/>
                    <a:pt x="1236471" y="1236079"/>
                  </a:cubicBezTo>
                  <a:cubicBezTo>
                    <a:pt x="1246013" y="1240997"/>
                    <a:pt x="1255381" y="1245880"/>
                    <a:pt x="1264368" y="1250659"/>
                  </a:cubicBezTo>
                  <a:close/>
                  <a:moveTo>
                    <a:pt x="1271204" y="1254295"/>
                  </a:moveTo>
                  <a:cubicBezTo>
                    <a:pt x="1280191" y="1259109"/>
                    <a:pt x="1289143" y="1263957"/>
                    <a:pt x="1298060" y="1268806"/>
                  </a:cubicBezTo>
                  <a:cubicBezTo>
                    <a:pt x="1287998" y="1271057"/>
                    <a:pt x="1277970" y="1273343"/>
                    <a:pt x="1267873" y="1275559"/>
                  </a:cubicBezTo>
                  <a:cubicBezTo>
                    <a:pt x="1259268" y="1270537"/>
                    <a:pt x="1250628" y="1265585"/>
                    <a:pt x="1241953" y="1260633"/>
                  </a:cubicBezTo>
                  <a:cubicBezTo>
                    <a:pt x="1251634" y="1258555"/>
                    <a:pt x="1261315" y="1256443"/>
                    <a:pt x="1270996" y="1254365"/>
                  </a:cubicBezTo>
                  <a:lnTo>
                    <a:pt x="1271273" y="1254295"/>
                  </a:lnTo>
                  <a:close/>
                  <a:moveTo>
                    <a:pt x="1304688" y="1272442"/>
                  </a:moveTo>
                  <a:cubicBezTo>
                    <a:pt x="1313362" y="1277187"/>
                    <a:pt x="1322002" y="1281931"/>
                    <a:pt x="1330607" y="1286676"/>
                  </a:cubicBezTo>
                  <a:cubicBezTo>
                    <a:pt x="1320163" y="1289134"/>
                    <a:pt x="1309684" y="1291558"/>
                    <a:pt x="1299171" y="1293983"/>
                  </a:cubicBezTo>
                  <a:cubicBezTo>
                    <a:pt x="1290878" y="1289065"/>
                    <a:pt x="1282550" y="1284182"/>
                    <a:pt x="1274188" y="1279264"/>
                  </a:cubicBezTo>
                  <a:cubicBezTo>
                    <a:pt x="1283105" y="1277290"/>
                    <a:pt x="1291988" y="1275282"/>
                    <a:pt x="1300836" y="1273308"/>
                  </a:cubicBezTo>
                  <a:lnTo>
                    <a:pt x="1304653" y="1272442"/>
                  </a:lnTo>
                  <a:close/>
                  <a:moveTo>
                    <a:pt x="1393272" y="1320995"/>
                  </a:moveTo>
                  <a:cubicBezTo>
                    <a:pt x="1382065" y="1323939"/>
                    <a:pt x="1370857" y="1326813"/>
                    <a:pt x="1359615" y="1329687"/>
                  </a:cubicBezTo>
                  <a:cubicBezTo>
                    <a:pt x="1351704" y="1325047"/>
                    <a:pt x="1343793" y="1320372"/>
                    <a:pt x="1335916" y="1315731"/>
                  </a:cubicBezTo>
                  <a:cubicBezTo>
                    <a:pt x="1346881" y="1313064"/>
                    <a:pt x="1357845" y="1310398"/>
                    <a:pt x="1368775" y="1307662"/>
                  </a:cubicBezTo>
                  <a:cubicBezTo>
                    <a:pt x="1376895" y="1312129"/>
                    <a:pt x="1385049" y="1316562"/>
                    <a:pt x="1393237" y="1320995"/>
                  </a:cubicBezTo>
                  <a:close/>
                  <a:moveTo>
                    <a:pt x="1376062" y="1305896"/>
                  </a:moveTo>
                  <a:cubicBezTo>
                    <a:pt x="1387825" y="1302952"/>
                    <a:pt x="1399587" y="1300008"/>
                    <a:pt x="1411315" y="1297030"/>
                  </a:cubicBezTo>
                  <a:cubicBezTo>
                    <a:pt x="1419643" y="1301221"/>
                    <a:pt x="1428005" y="1305411"/>
                    <a:pt x="1436402" y="1309567"/>
                  </a:cubicBezTo>
                  <a:cubicBezTo>
                    <a:pt x="1424431" y="1312787"/>
                    <a:pt x="1412460" y="1315973"/>
                    <a:pt x="1400455" y="1319159"/>
                  </a:cubicBezTo>
                  <a:cubicBezTo>
                    <a:pt x="1392301" y="1314761"/>
                    <a:pt x="1384181" y="1310363"/>
                    <a:pt x="1376062" y="1305930"/>
                  </a:cubicBezTo>
                  <a:close/>
                  <a:moveTo>
                    <a:pt x="1545597" y="1284494"/>
                  </a:moveTo>
                  <a:cubicBezTo>
                    <a:pt x="1559928" y="1280442"/>
                    <a:pt x="1574223" y="1276321"/>
                    <a:pt x="1588484" y="1272234"/>
                  </a:cubicBezTo>
                  <a:cubicBezTo>
                    <a:pt x="1596534" y="1275282"/>
                    <a:pt x="1604654" y="1278295"/>
                    <a:pt x="1612773" y="1281273"/>
                  </a:cubicBezTo>
                  <a:cubicBezTo>
                    <a:pt x="1598616" y="1285671"/>
                    <a:pt x="1584390" y="1290000"/>
                    <a:pt x="1570164" y="1294364"/>
                  </a:cubicBezTo>
                  <a:cubicBezTo>
                    <a:pt x="1561940" y="1291108"/>
                    <a:pt x="1553751" y="1287818"/>
                    <a:pt x="1545597" y="1284494"/>
                  </a:cubicBezTo>
                  <a:close/>
                  <a:moveTo>
                    <a:pt x="2416661" y="1425442"/>
                  </a:moveTo>
                  <a:cubicBezTo>
                    <a:pt x="2416280" y="1425373"/>
                    <a:pt x="2415933" y="1425338"/>
                    <a:pt x="2415551" y="1425269"/>
                  </a:cubicBezTo>
                  <a:cubicBezTo>
                    <a:pt x="2416800" y="1424784"/>
                    <a:pt x="2418049" y="1424299"/>
                    <a:pt x="2419298" y="1423815"/>
                  </a:cubicBezTo>
                  <a:lnTo>
                    <a:pt x="2420617" y="1423295"/>
                  </a:lnTo>
                  <a:cubicBezTo>
                    <a:pt x="2422387" y="1423676"/>
                    <a:pt x="2424156" y="1424057"/>
                    <a:pt x="2425891" y="1424403"/>
                  </a:cubicBezTo>
                  <a:cubicBezTo>
                    <a:pt x="2424225" y="1424957"/>
                    <a:pt x="2422560" y="1425477"/>
                    <a:pt x="2420860" y="1426031"/>
                  </a:cubicBezTo>
                  <a:lnTo>
                    <a:pt x="2416627" y="1425408"/>
                  </a:lnTo>
                  <a:close/>
                  <a:moveTo>
                    <a:pt x="2508577" y="1431260"/>
                  </a:moveTo>
                  <a:lnTo>
                    <a:pt x="2510485" y="1430949"/>
                  </a:lnTo>
                  <a:cubicBezTo>
                    <a:pt x="2511283" y="1431191"/>
                    <a:pt x="2512047" y="1431433"/>
                    <a:pt x="2512845" y="1431676"/>
                  </a:cubicBezTo>
                  <a:cubicBezTo>
                    <a:pt x="2512220" y="1431745"/>
                    <a:pt x="2511596" y="1431814"/>
                    <a:pt x="2511006" y="1431849"/>
                  </a:cubicBezTo>
                  <a:cubicBezTo>
                    <a:pt x="2510208" y="1431641"/>
                    <a:pt x="2509375" y="1431468"/>
                    <a:pt x="2508577" y="1431260"/>
                  </a:cubicBezTo>
                  <a:close/>
                  <a:moveTo>
                    <a:pt x="2534739" y="1426585"/>
                  </a:moveTo>
                  <a:cubicBezTo>
                    <a:pt x="2536335" y="1426273"/>
                    <a:pt x="2537932" y="1425962"/>
                    <a:pt x="2539528" y="1425650"/>
                  </a:cubicBezTo>
                  <a:cubicBezTo>
                    <a:pt x="2541367" y="1426447"/>
                    <a:pt x="2543171" y="1427208"/>
                    <a:pt x="2545010" y="1428005"/>
                  </a:cubicBezTo>
                  <a:cubicBezTo>
                    <a:pt x="2543449" y="1428213"/>
                    <a:pt x="2541887" y="1428421"/>
                    <a:pt x="2540291" y="1428594"/>
                  </a:cubicBezTo>
                  <a:cubicBezTo>
                    <a:pt x="2538417" y="1427936"/>
                    <a:pt x="2536578" y="1427243"/>
                    <a:pt x="2534705" y="1426550"/>
                  </a:cubicBezTo>
                  <a:close/>
                  <a:moveTo>
                    <a:pt x="2577279" y="1428386"/>
                  </a:moveTo>
                  <a:cubicBezTo>
                    <a:pt x="2579118" y="1428074"/>
                    <a:pt x="2580957" y="1427797"/>
                    <a:pt x="2582796" y="1427485"/>
                  </a:cubicBezTo>
                  <a:cubicBezTo>
                    <a:pt x="2585017" y="1428698"/>
                    <a:pt x="2587238" y="1429910"/>
                    <a:pt x="2589493" y="1431122"/>
                  </a:cubicBezTo>
                  <a:cubicBezTo>
                    <a:pt x="2587689" y="1431295"/>
                    <a:pt x="2585919" y="1431503"/>
                    <a:pt x="2584115" y="1431676"/>
                  </a:cubicBezTo>
                  <a:cubicBezTo>
                    <a:pt x="2581825" y="1430602"/>
                    <a:pt x="2579569" y="1429494"/>
                    <a:pt x="2577279" y="1428421"/>
                  </a:cubicBezTo>
                  <a:close/>
                  <a:moveTo>
                    <a:pt x="2590846" y="1426066"/>
                  </a:moveTo>
                  <a:cubicBezTo>
                    <a:pt x="2592928" y="1425685"/>
                    <a:pt x="2594975" y="1425338"/>
                    <a:pt x="2597057" y="1424957"/>
                  </a:cubicBezTo>
                  <a:cubicBezTo>
                    <a:pt x="2599521" y="1426447"/>
                    <a:pt x="2601985" y="1427936"/>
                    <a:pt x="2604448" y="1429425"/>
                  </a:cubicBezTo>
                  <a:cubicBezTo>
                    <a:pt x="2602436" y="1429667"/>
                    <a:pt x="2600388" y="1429910"/>
                    <a:pt x="2598376" y="1430117"/>
                  </a:cubicBezTo>
                  <a:cubicBezTo>
                    <a:pt x="2595878" y="1428767"/>
                    <a:pt x="2593345" y="1427416"/>
                    <a:pt x="2590846" y="1426066"/>
                  </a:cubicBezTo>
                  <a:close/>
                  <a:moveTo>
                    <a:pt x="2646502" y="1428178"/>
                  </a:moveTo>
                  <a:cubicBezTo>
                    <a:pt x="2648827" y="1427763"/>
                    <a:pt x="2651187" y="1427347"/>
                    <a:pt x="2653511" y="1426897"/>
                  </a:cubicBezTo>
                  <a:cubicBezTo>
                    <a:pt x="2656287" y="1429044"/>
                    <a:pt x="2659063" y="1431226"/>
                    <a:pt x="2661874" y="1433373"/>
                  </a:cubicBezTo>
                  <a:cubicBezTo>
                    <a:pt x="2659584" y="1433650"/>
                    <a:pt x="2657294" y="1433962"/>
                    <a:pt x="2654969" y="1434204"/>
                  </a:cubicBezTo>
                  <a:cubicBezTo>
                    <a:pt x="2652124" y="1432195"/>
                    <a:pt x="2649313" y="1430187"/>
                    <a:pt x="2646502" y="1428178"/>
                  </a:cubicBezTo>
                  <a:close/>
                  <a:moveTo>
                    <a:pt x="2688036" y="1434585"/>
                  </a:moveTo>
                  <a:cubicBezTo>
                    <a:pt x="2695219" y="1433373"/>
                    <a:pt x="2702401" y="1432022"/>
                    <a:pt x="2709445" y="1430568"/>
                  </a:cubicBezTo>
                  <a:cubicBezTo>
                    <a:pt x="2713019" y="1433165"/>
                    <a:pt x="2716593" y="1435728"/>
                    <a:pt x="2720167" y="1438290"/>
                  </a:cubicBezTo>
                  <a:cubicBezTo>
                    <a:pt x="2712394" y="1439468"/>
                    <a:pt x="2704379" y="1440507"/>
                    <a:pt x="2696329" y="1441338"/>
                  </a:cubicBezTo>
                  <a:cubicBezTo>
                    <a:pt x="2693553" y="1439087"/>
                    <a:pt x="2690777" y="1436836"/>
                    <a:pt x="2688036" y="1434585"/>
                  </a:cubicBezTo>
                  <a:close/>
                  <a:moveTo>
                    <a:pt x="2842408" y="1447191"/>
                  </a:moveTo>
                  <a:cubicBezTo>
                    <a:pt x="2830403" y="1450550"/>
                    <a:pt x="2818189" y="1453390"/>
                    <a:pt x="2806045" y="1455641"/>
                  </a:cubicBezTo>
                  <a:cubicBezTo>
                    <a:pt x="2800215" y="1452558"/>
                    <a:pt x="2794733" y="1449615"/>
                    <a:pt x="2789424" y="1446671"/>
                  </a:cubicBezTo>
                  <a:cubicBezTo>
                    <a:pt x="2800528" y="1444247"/>
                    <a:pt x="2811458" y="1441373"/>
                    <a:pt x="2822041" y="1438187"/>
                  </a:cubicBezTo>
                  <a:cubicBezTo>
                    <a:pt x="2828564" y="1441199"/>
                    <a:pt x="2835399" y="1444212"/>
                    <a:pt x="2842408" y="1447225"/>
                  </a:cubicBezTo>
                  <a:close/>
                  <a:moveTo>
                    <a:pt x="2867981" y="1457511"/>
                  </a:moveTo>
                  <a:cubicBezTo>
                    <a:pt x="2869300" y="1457995"/>
                    <a:pt x="2870618" y="1458480"/>
                    <a:pt x="2871937" y="1458965"/>
                  </a:cubicBezTo>
                  <a:cubicBezTo>
                    <a:pt x="2858682" y="1462671"/>
                    <a:pt x="2844837" y="1465718"/>
                    <a:pt x="2830680" y="1468038"/>
                  </a:cubicBezTo>
                  <a:cubicBezTo>
                    <a:pt x="2824782" y="1465199"/>
                    <a:pt x="2818814" y="1462220"/>
                    <a:pt x="2812915" y="1459208"/>
                  </a:cubicBezTo>
                  <a:cubicBezTo>
                    <a:pt x="2825476" y="1456749"/>
                    <a:pt x="2837828" y="1453736"/>
                    <a:pt x="2849660" y="1450238"/>
                  </a:cubicBezTo>
                  <a:cubicBezTo>
                    <a:pt x="2856635" y="1453113"/>
                    <a:pt x="2862464" y="1455433"/>
                    <a:pt x="2867946" y="1457511"/>
                  </a:cubicBezTo>
                  <a:close/>
                  <a:moveTo>
                    <a:pt x="3004623" y="1485354"/>
                  </a:moveTo>
                  <a:cubicBezTo>
                    <a:pt x="3023776" y="1477320"/>
                    <a:pt x="3042444" y="1468073"/>
                    <a:pt x="3060140" y="1457788"/>
                  </a:cubicBezTo>
                  <a:cubicBezTo>
                    <a:pt x="3075407" y="1457407"/>
                    <a:pt x="3090848" y="1456229"/>
                    <a:pt x="3106115" y="1454255"/>
                  </a:cubicBezTo>
                  <a:cubicBezTo>
                    <a:pt x="3086788" y="1466757"/>
                    <a:pt x="3066628" y="1477839"/>
                    <a:pt x="3046018" y="1487259"/>
                  </a:cubicBezTo>
                  <a:cubicBezTo>
                    <a:pt x="3032346" y="1487259"/>
                    <a:pt x="3018432" y="1486635"/>
                    <a:pt x="3004623" y="1485354"/>
                  </a:cubicBezTo>
                  <a:close/>
                  <a:moveTo>
                    <a:pt x="3117843" y="1452593"/>
                  </a:moveTo>
                  <a:cubicBezTo>
                    <a:pt x="3123325" y="1451762"/>
                    <a:pt x="3127905" y="1450965"/>
                    <a:pt x="3132173" y="1450169"/>
                  </a:cubicBezTo>
                  <a:cubicBezTo>
                    <a:pt x="3145463" y="1447710"/>
                    <a:pt x="3158995" y="1444697"/>
                    <a:pt x="3172527" y="1441165"/>
                  </a:cubicBezTo>
                  <a:cubicBezTo>
                    <a:pt x="3152576" y="1456610"/>
                    <a:pt x="3131930" y="1470359"/>
                    <a:pt x="3111077" y="1482133"/>
                  </a:cubicBezTo>
                  <a:cubicBezTo>
                    <a:pt x="3093797" y="1484834"/>
                    <a:pt x="3076101" y="1486497"/>
                    <a:pt x="3058370" y="1487016"/>
                  </a:cubicBezTo>
                  <a:cubicBezTo>
                    <a:pt x="3078807" y="1477077"/>
                    <a:pt x="3098794" y="1465510"/>
                    <a:pt x="3117878" y="1452593"/>
                  </a:cubicBezTo>
                  <a:close/>
                  <a:moveTo>
                    <a:pt x="3387483" y="1271576"/>
                  </a:moveTo>
                  <a:cubicBezTo>
                    <a:pt x="3415207" y="1259525"/>
                    <a:pt x="3442514" y="1246884"/>
                    <a:pt x="3468399" y="1234798"/>
                  </a:cubicBezTo>
                  <a:cubicBezTo>
                    <a:pt x="3460488" y="1243456"/>
                    <a:pt x="3451917" y="1252979"/>
                    <a:pt x="3441438" y="1264650"/>
                  </a:cubicBezTo>
                  <a:cubicBezTo>
                    <a:pt x="3409794" y="1280927"/>
                    <a:pt x="3384395" y="1293429"/>
                    <a:pt x="3360383" y="1304511"/>
                  </a:cubicBezTo>
                  <a:cubicBezTo>
                    <a:pt x="3368503" y="1294814"/>
                    <a:pt x="3377247" y="1284147"/>
                    <a:pt x="3387483" y="1271576"/>
                  </a:cubicBezTo>
                  <a:close/>
                  <a:moveTo>
                    <a:pt x="3544284" y="1163285"/>
                  </a:moveTo>
                  <a:lnTo>
                    <a:pt x="3546574" y="1161138"/>
                  </a:lnTo>
                  <a:cubicBezTo>
                    <a:pt x="3571904" y="1152238"/>
                    <a:pt x="3593139" y="1145173"/>
                    <a:pt x="3613403" y="1138905"/>
                  </a:cubicBezTo>
                  <a:cubicBezTo>
                    <a:pt x="3637969" y="1131320"/>
                    <a:pt x="3657712" y="1125710"/>
                    <a:pt x="3675547" y="1121243"/>
                  </a:cubicBezTo>
                  <a:cubicBezTo>
                    <a:pt x="3676553" y="1121000"/>
                    <a:pt x="3677560" y="1120758"/>
                    <a:pt x="3678566" y="1120516"/>
                  </a:cubicBezTo>
                  <a:cubicBezTo>
                    <a:pt x="3672181" y="1124775"/>
                    <a:pt x="3665797" y="1129139"/>
                    <a:pt x="3659413" y="1133606"/>
                  </a:cubicBezTo>
                  <a:cubicBezTo>
                    <a:pt x="3642792" y="1138801"/>
                    <a:pt x="3625373" y="1144792"/>
                    <a:pt x="3602924" y="1153034"/>
                  </a:cubicBezTo>
                  <a:cubicBezTo>
                    <a:pt x="3575026" y="1163250"/>
                    <a:pt x="3547303" y="1174402"/>
                    <a:pt x="3523014" y="1184375"/>
                  </a:cubicBezTo>
                  <a:cubicBezTo>
                    <a:pt x="3530405" y="1176860"/>
                    <a:pt x="3537379" y="1169934"/>
                    <a:pt x="3544249" y="1163320"/>
                  </a:cubicBezTo>
                  <a:close/>
                  <a:moveTo>
                    <a:pt x="3722043" y="1099148"/>
                  </a:moveTo>
                  <a:cubicBezTo>
                    <a:pt x="3760870" y="1092776"/>
                    <a:pt x="3800392" y="1088274"/>
                    <a:pt x="3839600" y="1085746"/>
                  </a:cubicBezTo>
                  <a:lnTo>
                    <a:pt x="3839600" y="1086993"/>
                  </a:lnTo>
                  <a:cubicBezTo>
                    <a:pt x="3794770" y="1091806"/>
                    <a:pt x="3749801" y="1099217"/>
                    <a:pt x="3705874" y="1108983"/>
                  </a:cubicBezTo>
                  <a:cubicBezTo>
                    <a:pt x="3711148" y="1105693"/>
                    <a:pt x="3716561" y="1102403"/>
                    <a:pt x="3722043" y="1099148"/>
                  </a:cubicBezTo>
                  <a:close/>
                  <a:moveTo>
                    <a:pt x="3844736" y="1078750"/>
                  </a:moveTo>
                  <a:cubicBezTo>
                    <a:pt x="3852959" y="1078647"/>
                    <a:pt x="3861287" y="1078612"/>
                    <a:pt x="3869545" y="1078647"/>
                  </a:cubicBezTo>
                  <a:lnTo>
                    <a:pt x="3869545" y="1079235"/>
                  </a:lnTo>
                  <a:cubicBezTo>
                    <a:pt x="3861599" y="1079547"/>
                    <a:pt x="3853272" y="1079963"/>
                    <a:pt x="3844771" y="1080447"/>
                  </a:cubicBezTo>
                  <a:lnTo>
                    <a:pt x="3844771" y="1078716"/>
                  </a:lnTo>
                  <a:close/>
                  <a:moveTo>
                    <a:pt x="4174854" y="1325566"/>
                  </a:moveTo>
                  <a:cubicBezTo>
                    <a:pt x="4162676" y="1309428"/>
                    <a:pt x="4151850" y="1291732"/>
                    <a:pt x="4140191" y="1272754"/>
                  </a:cubicBezTo>
                  <a:cubicBezTo>
                    <a:pt x="4137971" y="1269118"/>
                    <a:pt x="4135750" y="1265481"/>
                    <a:pt x="4133494" y="1261845"/>
                  </a:cubicBezTo>
                  <a:cubicBezTo>
                    <a:pt x="4109691" y="1223266"/>
                    <a:pt x="4088526" y="1171666"/>
                    <a:pt x="4066978" y="1099598"/>
                  </a:cubicBezTo>
                  <a:cubicBezTo>
                    <a:pt x="4069754" y="1100429"/>
                    <a:pt x="4072495" y="1101226"/>
                    <a:pt x="4075201" y="1102057"/>
                  </a:cubicBezTo>
                  <a:lnTo>
                    <a:pt x="4079434" y="1103512"/>
                  </a:lnTo>
                  <a:cubicBezTo>
                    <a:pt x="4082002" y="1104412"/>
                    <a:pt x="4084570" y="1105278"/>
                    <a:pt x="4087068" y="1106178"/>
                  </a:cubicBezTo>
                  <a:cubicBezTo>
                    <a:pt x="4090538" y="1107598"/>
                    <a:pt x="4094043" y="1109018"/>
                    <a:pt x="4097512" y="1110473"/>
                  </a:cubicBezTo>
                  <a:lnTo>
                    <a:pt x="4099247" y="1111200"/>
                  </a:lnTo>
                  <a:cubicBezTo>
                    <a:pt x="4121107" y="1170523"/>
                    <a:pt x="4142065" y="1214296"/>
                    <a:pt x="4165174" y="1248928"/>
                  </a:cubicBezTo>
                  <a:cubicBezTo>
                    <a:pt x="4168470" y="1253880"/>
                    <a:pt x="4171732" y="1258797"/>
                    <a:pt x="4174993" y="1263784"/>
                  </a:cubicBezTo>
                  <a:cubicBezTo>
                    <a:pt x="4185681" y="1280061"/>
                    <a:pt x="4195778" y="1295437"/>
                    <a:pt x="4207055" y="1309740"/>
                  </a:cubicBezTo>
                  <a:cubicBezTo>
                    <a:pt x="4273398" y="1393893"/>
                    <a:pt x="4365313" y="1439987"/>
                    <a:pt x="4466181" y="1439883"/>
                  </a:cubicBezTo>
                  <a:cubicBezTo>
                    <a:pt x="4462364" y="1445494"/>
                    <a:pt x="4458756" y="1450584"/>
                    <a:pt x="4455251" y="1455294"/>
                  </a:cubicBezTo>
                  <a:cubicBezTo>
                    <a:pt x="4344980" y="1465337"/>
                    <a:pt x="4245431" y="1419313"/>
                    <a:pt x="4174820" y="1325601"/>
                  </a:cubicBezTo>
                  <a:close/>
                  <a:moveTo>
                    <a:pt x="4211357" y="1306727"/>
                  </a:moveTo>
                  <a:cubicBezTo>
                    <a:pt x="4200150" y="1292494"/>
                    <a:pt x="4190087" y="1277221"/>
                    <a:pt x="4179469" y="1261014"/>
                  </a:cubicBezTo>
                  <a:lnTo>
                    <a:pt x="4177977" y="1258728"/>
                  </a:lnTo>
                  <a:cubicBezTo>
                    <a:pt x="4175236" y="1254572"/>
                    <a:pt x="4172495" y="1250417"/>
                    <a:pt x="4169719" y="1246226"/>
                  </a:cubicBezTo>
                  <a:cubicBezTo>
                    <a:pt x="4147374" y="1212773"/>
                    <a:pt x="4127075" y="1170661"/>
                    <a:pt x="4105944" y="1113936"/>
                  </a:cubicBezTo>
                  <a:cubicBezTo>
                    <a:pt x="4110455" y="1115806"/>
                    <a:pt x="4114966" y="1117676"/>
                    <a:pt x="4119407" y="1119581"/>
                  </a:cubicBezTo>
                  <a:cubicBezTo>
                    <a:pt x="4125653" y="1122524"/>
                    <a:pt x="4131933" y="1125502"/>
                    <a:pt x="4138109" y="1128481"/>
                  </a:cubicBezTo>
                  <a:lnTo>
                    <a:pt x="4143730" y="1131494"/>
                  </a:lnTo>
                  <a:cubicBezTo>
                    <a:pt x="4162953" y="1172878"/>
                    <a:pt x="4181863" y="1206227"/>
                    <a:pt x="4201538" y="1233413"/>
                  </a:cubicBezTo>
                  <a:cubicBezTo>
                    <a:pt x="4205632" y="1239092"/>
                    <a:pt x="4209692" y="1244841"/>
                    <a:pt x="4213613" y="1250417"/>
                  </a:cubicBezTo>
                  <a:lnTo>
                    <a:pt x="4213925" y="1250867"/>
                  </a:lnTo>
                  <a:cubicBezTo>
                    <a:pt x="4223883" y="1264996"/>
                    <a:pt x="4233287" y="1278364"/>
                    <a:pt x="4243696" y="1290970"/>
                  </a:cubicBezTo>
                  <a:cubicBezTo>
                    <a:pt x="4305320" y="1365461"/>
                    <a:pt x="4389359" y="1410274"/>
                    <a:pt x="4480650" y="1417373"/>
                  </a:cubicBezTo>
                  <a:cubicBezTo>
                    <a:pt x="4477354" y="1422914"/>
                    <a:pt x="4473710" y="1428628"/>
                    <a:pt x="4469616" y="1434827"/>
                  </a:cubicBezTo>
                  <a:cubicBezTo>
                    <a:pt x="4369164" y="1436005"/>
                    <a:pt x="4277492" y="1390569"/>
                    <a:pt x="4211392" y="1306727"/>
                  </a:cubicBezTo>
                  <a:close/>
                  <a:moveTo>
                    <a:pt x="4517222" y="1400300"/>
                  </a:moveTo>
                  <a:cubicBezTo>
                    <a:pt x="4520241" y="1402413"/>
                    <a:pt x="4523259" y="1404560"/>
                    <a:pt x="4526278" y="1406672"/>
                  </a:cubicBezTo>
                  <a:cubicBezTo>
                    <a:pt x="4524786" y="1408819"/>
                    <a:pt x="4523259" y="1410966"/>
                    <a:pt x="4521733" y="1413114"/>
                  </a:cubicBezTo>
                  <a:lnTo>
                    <a:pt x="4521212" y="1413114"/>
                  </a:lnTo>
                  <a:cubicBezTo>
                    <a:pt x="4520033" y="1413183"/>
                    <a:pt x="4518887" y="1413252"/>
                    <a:pt x="4517708" y="1413287"/>
                  </a:cubicBezTo>
                  <a:cubicBezTo>
                    <a:pt x="4514828" y="1413391"/>
                    <a:pt x="4511982" y="1413425"/>
                    <a:pt x="4509137" y="1413425"/>
                  </a:cubicBezTo>
                  <a:cubicBezTo>
                    <a:pt x="4512087" y="1408819"/>
                    <a:pt x="4514758" y="1404490"/>
                    <a:pt x="4517222" y="1400300"/>
                  </a:cubicBezTo>
                  <a:close/>
                  <a:moveTo>
                    <a:pt x="4581934" y="1410689"/>
                  </a:moveTo>
                  <a:lnTo>
                    <a:pt x="4584641" y="1412352"/>
                  </a:lnTo>
                  <a:cubicBezTo>
                    <a:pt x="4584120" y="1412733"/>
                    <a:pt x="4583600" y="1413148"/>
                    <a:pt x="4583079" y="1413529"/>
                  </a:cubicBezTo>
                  <a:cubicBezTo>
                    <a:pt x="4580789" y="1414395"/>
                    <a:pt x="4578464" y="1415226"/>
                    <a:pt x="4576139" y="1416057"/>
                  </a:cubicBezTo>
                  <a:cubicBezTo>
                    <a:pt x="4578083" y="1414291"/>
                    <a:pt x="4580026" y="1412525"/>
                    <a:pt x="4581934" y="1410724"/>
                  </a:cubicBezTo>
                  <a:close/>
                  <a:moveTo>
                    <a:pt x="5597863" y="1670700"/>
                  </a:moveTo>
                  <a:cubicBezTo>
                    <a:pt x="5626316" y="1679080"/>
                    <a:pt x="5655670" y="1686561"/>
                    <a:pt x="5685198" y="1692933"/>
                  </a:cubicBezTo>
                  <a:cubicBezTo>
                    <a:pt x="5693318" y="1696292"/>
                    <a:pt x="5701160" y="1699409"/>
                    <a:pt x="5708828" y="1702352"/>
                  </a:cubicBezTo>
                  <a:cubicBezTo>
                    <a:pt x="5675205" y="1694907"/>
                    <a:pt x="5642104" y="1686180"/>
                    <a:pt x="5610181" y="1676310"/>
                  </a:cubicBezTo>
                  <a:cubicBezTo>
                    <a:pt x="5606087" y="1674474"/>
                    <a:pt x="5601957" y="1672570"/>
                    <a:pt x="5597863" y="1670700"/>
                  </a:cubicBezTo>
                  <a:close/>
                  <a:moveTo>
                    <a:pt x="5967711" y="1736949"/>
                  </a:moveTo>
                  <a:cubicBezTo>
                    <a:pt x="6006053" y="1736949"/>
                    <a:pt x="6043215" y="1734836"/>
                    <a:pt x="6078225" y="1730681"/>
                  </a:cubicBezTo>
                  <a:cubicBezTo>
                    <a:pt x="6105602" y="1727460"/>
                    <a:pt x="6130550" y="1723512"/>
                    <a:pt x="6154422" y="1718629"/>
                  </a:cubicBezTo>
                  <a:cubicBezTo>
                    <a:pt x="6157059" y="1718075"/>
                    <a:pt x="6159697" y="1717555"/>
                    <a:pt x="6162334" y="1716967"/>
                  </a:cubicBezTo>
                  <a:cubicBezTo>
                    <a:pt x="6117677" y="1731546"/>
                    <a:pt x="6077080" y="1740724"/>
                    <a:pt x="6036553" y="1745433"/>
                  </a:cubicBezTo>
                  <a:cubicBezTo>
                    <a:pt x="6024998" y="1746749"/>
                    <a:pt x="6012889" y="1747719"/>
                    <a:pt x="6000640" y="1748308"/>
                  </a:cubicBezTo>
                  <a:cubicBezTo>
                    <a:pt x="5970279" y="1748689"/>
                    <a:pt x="5938322" y="1747581"/>
                    <a:pt x="5905810" y="1745018"/>
                  </a:cubicBezTo>
                  <a:cubicBezTo>
                    <a:pt x="5867052" y="1740758"/>
                    <a:pt x="5827565" y="1733243"/>
                    <a:pt x="5788079" y="1722646"/>
                  </a:cubicBezTo>
                  <a:cubicBezTo>
                    <a:pt x="5848974" y="1732135"/>
                    <a:pt x="5909418" y="1736949"/>
                    <a:pt x="5967711" y="1736949"/>
                  </a:cubicBezTo>
                  <a:close/>
                  <a:moveTo>
                    <a:pt x="6294430" y="1670838"/>
                  </a:moveTo>
                  <a:cubicBezTo>
                    <a:pt x="6301821" y="1667721"/>
                    <a:pt x="6309246" y="1664570"/>
                    <a:pt x="6316706" y="1661453"/>
                  </a:cubicBezTo>
                  <a:cubicBezTo>
                    <a:pt x="6367713" y="1639947"/>
                    <a:pt x="6419586" y="1622043"/>
                    <a:pt x="6470038" y="1604900"/>
                  </a:cubicBezTo>
                  <a:cubicBezTo>
                    <a:pt x="6392834" y="1641298"/>
                    <a:pt x="6319794" y="1669349"/>
                    <a:pt x="6248385" y="1690128"/>
                  </a:cubicBezTo>
                  <a:cubicBezTo>
                    <a:pt x="6263895" y="1683755"/>
                    <a:pt x="6279336" y="1677245"/>
                    <a:pt x="6294465" y="1670838"/>
                  </a:cubicBezTo>
                  <a:close/>
                  <a:moveTo>
                    <a:pt x="6479059" y="1596520"/>
                  </a:moveTo>
                  <a:cubicBezTo>
                    <a:pt x="6425138" y="1614840"/>
                    <a:pt x="6369343" y="1633783"/>
                    <a:pt x="6314520" y="1656882"/>
                  </a:cubicBezTo>
                  <a:lnTo>
                    <a:pt x="6292244" y="1666267"/>
                  </a:lnTo>
                  <a:cubicBezTo>
                    <a:pt x="6263895" y="1678249"/>
                    <a:pt x="6234610" y="1690647"/>
                    <a:pt x="6205047" y="1701833"/>
                  </a:cubicBezTo>
                  <a:cubicBezTo>
                    <a:pt x="6186935" y="1706404"/>
                    <a:pt x="6170002" y="1710283"/>
                    <a:pt x="6153277" y="1713711"/>
                  </a:cubicBezTo>
                  <a:cubicBezTo>
                    <a:pt x="6129544" y="1718560"/>
                    <a:pt x="6104769" y="1722473"/>
                    <a:pt x="6077531" y="1725694"/>
                  </a:cubicBezTo>
                  <a:cubicBezTo>
                    <a:pt x="6067122" y="1726940"/>
                    <a:pt x="6056435" y="1727979"/>
                    <a:pt x="6045505" y="1728845"/>
                  </a:cubicBezTo>
                  <a:cubicBezTo>
                    <a:pt x="6075415" y="1723235"/>
                    <a:pt x="6105567" y="1714681"/>
                    <a:pt x="6137039" y="1702941"/>
                  </a:cubicBezTo>
                  <a:cubicBezTo>
                    <a:pt x="6145852" y="1701175"/>
                    <a:pt x="6154457" y="1699339"/>
                    <a:pt x="6162646" y="1697400"/>
                  </a:cubicBezTo>
                  <a:cubicBezTo>
                    <a:pt x="6286761" y="1668310"/>
                    <a:pt x="6408518" y="1621281"/>
                    <a:pt x="6557512" y="1544989"/>
                  </a:cubicBezTo>
                  <a:cubicBezTo>
                    <a:pt x="6561224" y="1544019"/>
                    <a:pt x="6564902" y="1543015"/>
                    <a:pt x="6568546" y="1542045"/>
                  </a:cubicBezTo>
                  <a:cubicBezTo>
                    <a:pt x="6584715" y="1537682"/>
                    <a:pt x="6600191" y="1533699"/>
                    <a:pt x="6615215" y="1529890"/>
                  </a:cubicBezTo>
                  <a:cubicBezTo>
                    <a:pt x="6576491" y="1551395"/>
                    <a:pt x="6541030" y="1570131"/>
                    <a:pt x="6507338" y="1586892"/>
                  </a:cubicBezTo>
                  <a:cubicBezTo>
                    <a:pt x="6498108" y="1590044"/>
                    <a:pt x="6488775" y="1593230"/>
                    <a:pt x="6479233" y="1596485"/>
                  </a:cubicBezTo>
                  <a:lnTo>
                    <a:pt x="6479094" y="1596485"/>
                  </a:lnTo>
                  <a:close/>
                  <a:moveTo>
                    <a:pt x="6647796" y="1455606"/>
                  </a:moveTo>
                  <a:cubicBezTo>
                    <a:pt x="6653140" y="1456056"/>
                    <a:pt x="6658449" y="1456541"/>
                    <a:pt x="6663688" y="1456991"/>
                  </a:cubicBezTo>
                  <a:cubicBezTo>
                    <a:pt x="6666707" y="1457268"/>
                    <a:pt x="6669726" y="1457511"/>
                    <a:pt x="6672744" y="1457788"/>
                  </a:cubicBezTo>
                  <a:cubicBezTo>
                    <a:pt x="6663029" y="1462878"/>
                    <a:pt x="6653279" y="1467969"/>
                    <a:pt x="6643529" y="1473060"/>
                  </a:cubicBezTo>
                  <a:cubicBezTo>
                    <a:pt x="6631350" y="1473302"/>
                    <a:pt x="6620697" y="1473649"/>
                    <a:pt x="6610739" y="1474168"/>
                  </a:cubicBezTo>
                  <a:cubicBezTo>
                    <a:pt x="6623126" y="1467969"/>
                    <a:pt x="6635513" y="1461770"/>
                    <a:pt x="6647831" y="1455606"/>
                  </a:cubicBezTo>
                  <a:close/>
                  <a:moveTo>
                    <a:pt x="6712231" y="1442827"/>
                  </a:moveTo>
                  <a:cubicBezTo>
                    <a:pt x="6718373" y="1444074"/>
                    <a:pt x="6724167" y="1445182"/>
                    <a:pt x="6729858" y="1446186"/>
                  </a:cubicBezTo>
                  <a:lnTo>
                    <a:pt x="6712370" y="1455883"/>
                  </a:lnTo>
                  <a:cubicBezTo>
                    <a:pt x="6705534" y="1455433"/>
                    <a:pt x="6698282" y="1454913"/>
                    <a:pt x="6690406" y="1454290"/>
                  </a:cubicBezTo>
                  <a:lnTo>
                    <a:pt x="6712266" y="1442827"/>
                  </a:lnTo>
                  <a:close/>
                  <a:moveTo>
                    <a:pt x="6757686" y="1436524"/>
                  </a:moveTo>
                  <a:cubicBezTo>
                    <a:pt x="6759733" y="1437009"/>
                    <a:pt x="6761780" y="1437459"/>
                    <a:pt x="6763897" y="1437909"/>
                  </a:cubicBezTo>
                  <a:cubicBezTo>
                    <a:pt x="6766395" y="1438429"/>
                    <a:pt x="6768859" y="1438914"/>
                    <a:pt x="6771287" y="1439399"/>
                  </a:cubicBezTo>
                  <a:lnTo>
                    <a:pt x="6760878" y="1445563"/>
                  </a:lnTo>
                  <a:lnTo>
                    <a:pt x="6759733" y="1445459"/>
                  </a:lnTo>
                  <a:cubicBezTo>
                    <a:pt x="6759004" y="1445390"/>
                    <a:pt x="6758275" y="1445321"/>
                    <a:pt x="6757512" y="1445217"/>
                  </a:cubicBezTo>
                  <a:cubicBezTo>
                    <a:pt x="6753452" y="1444732"/>
                    <a:pt x="6749323" y="1444212"/>
                    <a:pt x="6744986" y="1443554"/>
                  </a:cubicBezTo>
                  <a:lnTo>
                    <a:pt x="6757686" y="1436524"/>
                  </a:lnTo>
                  <a:close/>
                  <a:moveTo>
                    <a:pt x="6793460" y="1432161"/>
                  </a:moveTo>
                  <a:cubicBezTo>
                    <a:pt x="6796617" y="1433026"/>
                    <a:pt x="6799809" y="1433892"/>
                    <a:pt x="6803071" y="1434723"/>
                  </a:cubicBezTo>
                  <a:lnTo>
                    <a:pt x="6796513" y="1438879"/>
                  </a:lnTo>
                  <a:cubicBezTo>
                    <a:pt x="6792800" y="1438290"/>
                    <a:pt x="6789088" y="1437632"/>
                    <a:pt x="6785340" y="1436974"/>
                  </a:cubicBezTo>
                  <a:lnTo>
                    <a:pt x="6793460" y="1432161"/>
                  </a:lnTo>
                  <a:close/>
                  <a:moveTo>
                    <a:pt x="6834889" y="1432334"/>
                  </a:moveTo>
                  <a:cubicBezTo>
                    <a:pt x="6836451" y="1432749"/>
                    <a:pt x="6838012" y="1433200"/>
                    <a:pt x="6839574" y="1433615"/>
                  </a:cubicBezTo>
                  <a:lnTo>
                    <a:pt x="6835132" y="1436940"/>
                  </a:lnTo>
                  <a:cubicBezTo>
                    <a:pt x="6833362" y="1436593"/>
                    <a:pt x="6831558" y="1436247"/>
                    <a:pt x="6829788" y="1435866"/>
                  </a:cubicBezTo>
                  <a:lnTo>
                    <a:pt x="6834889" y="1432368"/>
                  </a:lnTo>
                  <a:close/>
                  <a:moveTo>
                    <a:pt x="6842002" y="1438221"/>
                  </a:moveTo>
                  <a:lnTo>
                    <a:pt x="6845993" y="1435243"/>
                  </a:lnTo>
                  <a:cubicBezTo>
                    <a:pt x="6847381" y="1435589"/>
                    <a:pt x="6848734" y="1435935"/>
                    <a:pt x="6850122" y="1436247"/>
                  </a:cubicBezTo>
                  <a:cubicBezTo>
                    <a:pt x="6848769" y="1437148"/>
                    <a:pt x="6847381" y="1438013"/>
                    <a:pt x="6846027" y="1438914"/>
                  </a:cubicBezTo>
                  <a:cubicBezTo>
                    <a:pt x="6844709" y="1438671"/>
                    <a:pt x="6843356" y="1438464"/>
                    <a:pt x="6842037" y="1438221"/>
                  </a:cubicBezTo>
                  <a:close/>
                  <a:moveTo>
                    <a:pt x="6886277" y="1438464"/>
                  </a:moveTo>
                  <a:cubicBezTo>
                    <a:pt x="6886694" y="1438256"/>
                    <a:pt x="6887110" y="1438048"/>
                    <a:pt x="6887526" y="1437840"/>
                  </a:cubicBezTo>
                  <a:cubicBezTo>
                    <a:pt x="6888186" y="1438013"/>
                    <a:pt x="6888880" y="1438152"/>
                    <a:pt x="6889539" y="1438325"/>
                  </a:cubicBezTo>
                  <a:cubicBezTo>
                    <a:pt x="6889157" y="1438498"/>
                    <a:pt x="6888775" y="1438637"/>
                    <a:pt x="6888359" y="1438810"/>
                  </a:cubicBezTo>
                  <a:cubicBezTo>
                    <a:pt x="6887665" y="1438706"/>
                    <a:pt x="6886971" y="1438602"/>
                    <a:pt x="6886277" y="1438464"/>
                  </a:cubicBezTo>
                  <a:close/>
                  <a:moveTo>
                    <a:pt x="6972051" y="1432992"/>
                  </a:moveTo>
                  <a:cubicBezTo>
                    <a:pt x="6972364" y="1432888"/>
                    <a:pt x="6972676" y="1432784"/>
                    <a:pt x="6972988" y="1432680"/>
                  </a:cubicBezTo>
                  <a:cubicBezTo>
                    <a:pt x="6973509" y="1432888"/>
                    <a:pt x="6974064" y="1433096"/>
                    <a:pt x="6974584" y="1433304"/>
                  </a:cubicBezTo>
                  <a:cubicBezTo>
                    <a:pt x="6974307" y="1433373"/>
                    <a:pt x="6973994" y="1433477"/>
                    <a:pt x="6973717" y="1433546"/>
                  </a:cubicBezTo>
                  <a:cubicBezTo>
                    <a:pt x="6973162" y="1433373"/>
                    <a:pt x="6972606" y="1433200"/>
                    <a:pt x="6972051" y="1432992"/>
                  </a:cubicBezTo>
                  <a:close/>
                  <a:moveTo>
                    <a:pt x="6963134" y="1428732"/>
                  </a:moveTo>
                  <a:lnTo>
                    <a:pt x="6963342" y="1428836"/>
                  </a:lnTo>
                  <a:cubicBezTo>
                    <a:pt x="6964106" y="1429148"/>
                    <a:pt x="6964869" y="1429459"/>
                    <a:pt x="6965632" y="1429771"/>
                  </a:cubicBezTo>
                  <a:lnTo>
                    <a:pt x="6964001" y="1430291"/>
                  </a:lnTo>
                  <a:cubicBezTo>
                    <a:pt x="6963134" y="1429979"/>
                    <a:pt x="6962266" y="1429702"/>
                    <a:pt x="6961399" y="1429390"/>
                  </a:cubicBezTo>
                  <a:lnTo>
                    <a:pt x="6963099" y="1428732"/>
                  </a:lnTo>
                  <a:close/>
                  <a:moveTo>
                    <a:pt x="6953106" y="1424403"/>
                  </a:moveTo>
                  <a:cubicBezTo>
                    <a:pt x="6954216" y="1424888"/>
                    <a:pt x="6955327" y="1425408"/>
                    <a:pt x="6956437" y="1425892"/>
                  </a:cubicBezTo>
                  <a:cubicBezTo>
                    <a:pt x="6955674" y="1426170"/>
                    <a:pt x="6954945" y="1426447"/>
                    <a:pt x="6954181" y="1426724"/>
                  </a:cubicBezTo>
                  <a:cubicBezTo>
                    <a:pt x="6953037" y="1426308"/>
                    <a:pt x="6951857" y="1425858"/>
                    <a:pt x="6950712" y="1425408"/>
                  </a:cubicBezTo>
                  <a:cubicBezTo>
                    <a:pt x="6951510" y="1425061"/>
                    <a:pt x="6952273" y="1424750"/>
                    <a:pt x="6953071" y="1424403"/>
                  </a:cubicBezTo>
                  <a:close/>
                  <a:moveTo>
                    <a:pt x="6942766" y="1419693"/>
                  </a:moveTo>
                  <a:cubicBezTo>
                    <a:pt x="6944119" y="1420317"/>
                    <a:pt x="6945473" y="1420975"/>
                    <a:pt x="6946825" y="1421598"/>
                  </a:cubicBezTo>
                  <a:cubicBezTo>
                    <a:pt x="6945993" y="1421945"/>
                    <a:pt x="6945160" y="1422291"/>
                    <a:pt x="6944327" y="1422637"/>
                  </a:cubicBezTo>
                  <a:lnTo>
                    <a:pt x="6943980" y="1422776"/>
                  </a:lnTo>
                  <a:cubicBezTo>
                    <a:pt x="6942592" y="1422222"/>
                    <a:pt x="6941204" y="1421633"/>
                    <a:pt x="6939817" y="1421079"/>
                  </a:cubicBezTo>
                  <a:lnTo>
                    <a:pt x="6942731" y="1419693"/>
                  </a:lnTo>
                  <a:close/>
                  <a:moveTo>
                    <a:pt x="6937700" y="1411624"/>
                  </a:moveTo>
                  <a:lnTo>
                    <a:pt x="6941274" y="1409720"/>
                  </a:lnTo>
                  <a:cubicBezTo>
                    <a:pt x="6942939" y="1410620"/>
                    <a:pt x="6944570" y="1411521"/>
                    <a:pt x="6946236" y="1412386"/>
                  </a:cubicBezTo>
                  <a:lnTo>
                    <a:pt x="6942731" y="1414083"/>
                  </a:lnTo>
                  <a:cubicBezTo>
                    <a:pt x="6941031" y="1413287"/>
                    <a:pt x="6939366" y="1412456"/>
                    <a:pt x="6937700" y="1411624"/>
                  </a:cubicBezTo>
                  <a:close/>
                  <a:moveTo>
                    <a:pt x="6946652" y="1406845"/>
                  </a:moveTo>
                  <a:lnTo>
                    <a:pt x="6950399" y="1404837"/>
                  </a:lnTo>
                  <a:cubicBezTo>
                    <a:pt x="6952134" y="1405841"/>
                    <a:pt x="6953835" y="1406845"/>
                    <a:pt x="6955569" y="1407850"/>
                  </a:cubicBezTo>
                  <a:lnTo>
                    <a:pt x="6951892" y="1409616"/>
                  </a:lnTo>
                  <a:cubicBezTo>
                    <a:pt x="6950122" y="1408681"/>
                    <a:pt x="6948387" y="1407780"/>
                    <a:pt x="6946617" y="1406811"/>
                  </a:cubicBezTo>
                  <a:close/>
                  <a:moveTo>
                    <a:pt x="6955674" y="1402032"/>
                  </a:moveTo>
                  <a:lnTo>
                    <a:pt x="6959768" y="1399850"/>
                  </a:lnTo>
                  <a:cubicBezTo>
                    <a:pt x="6961572" y="1400993"/>
                    <a:pt x="6963342" y="1402101"/>
                    <a:pt x="6965146" y="1403209"/>
                  </a:cubicBezTo>
                  <a:lnTo>
                    <a:pt x="6961156" y="1405148"/>
                  </a:lnTo>
                  <a:cubicBezTo>
                    <a:pt x="6959317" y="1404109"/>
                    <a:pt x="6957513" y="1403071"/>
                    <a:pt x="6955708" y="1402032"/>
                  </a:cubicBezTo>
                  <a:close/>
                  <a:moveTo>
                    <a:pt x="6964938" y="1397114"/>
                  </a:moveTo>
                  <a:lnTo>
                    <a:pt x="6969032" y="1394932"/>
                  </a:lnTo>
                  <a:cubicBezTo>
                    <a:pt x="6970871" y="1396179"/>
                    <a:pt x="6972711" y="1397391"/>
                    <a:pt x="6974550" y="1398603"/>
                  </a:cubicBezTo>
                  <a:lnTo>
                    <a:pt x="6970559" y="1400577"/>
                  </a:lnTo>
                  <a:cubicBezTo>
                    <a:pt x="6968685" y="1399434"/>
                    <a:pt x="6966812" y="1398291"/>
                    <a:pt x="6964938" y="1397114"/>
                  </a:cubicBezTo>
                  <a:close/>
                  <a:moveTo>
                    <a:pt x="7253245" y="1295783"/>
                  </a:moveTo>
                  <a:cubicBezTo>
                    <a:pt x="7252656" y="1295957"/>
                    <a:pt x="7252066" y="1296095"/>
                    <a:pt x="7251476" y="1296268"/>
                  </a:cubicBezTo>
                  <a:lnTo>
                    <a:pt x="7252101" y="1295125"/>
                  </a:lnTo>
                  <a:lnTo>
                    <a:pt x="7253245" y="1295783"/>
                  </a:lnTo>
                  <a:close/>
                  <a:moveTo>
                    <a:pt x="6773578" y="1184791"/>
                  </a:moveTo>
                  <a:cubicBezTo>
                    <a:pt x="6769865" y="1185691"/>
                    <a:pt x="6766117" y="1186661"/>
                    <a:pt x="6762370" y="1187631"/>
                  </a:cubicBezTo>
                  <a:cubicBezTo>
                    <a:pt x="6759039" y="1182748"/>
                    <a:pt x="6755708" y="1177830"/>
                    <a:pt x="6752307" y="1172912"/>
                  </a:cubicBezTo>
                  <a:cubicBezTo>
                    <a:pt x="6756228" y="1171873"/>
                    <a:pt x="6760184" y="1170904"/>
                    <a:pt x="6764105" y="1169934"/>
                  </a:cubicBezTo>
                  <a:lnTo>
                    <a:pt x="6773578" y="1184791"/>
                  </a:lnTo>
                  <a:close/>
                  <a:moveTo>
                    <a:pt x="6702828" y="1140325"/>
                  </a:moveTo>
                  <a:cubicBezTo>
                    <a:pt x="6708345" y="1138524"/>
                    <a:pt x="6713515" y="1136861"/>
                    <a:pt x="6718616" y="1135338"/>
                  </a:cubicBezTo>
                  <a:cubicBezTo>
                    <a:pt x="6722398" y="1140221"/>
                    <a:pt x="6726249" y="1145346"/>
                    <a:pt x="6730066" y="1150541"/>
                  </a:cubicBezTo>
                  <a:cubicBezTo>
                    <a:pt x="6725486" y="1151857"/>
                    <a:pt x="6720697" y="1153277"/>
                    <a:pt x="6715423" y="1154904"/>
                  </a:cubicBezTo>
                  <a:cubicBezTo>
                    <a:pt x="6711190" y="1149813"/>
                    <a:pt x="6706957" y="1144930"/>
                    <a:pt x="6702828" y="1140325"/>
                  </a:cubicBezTo>
                  <a:close/>
                  <a:moveTo>
                    <a:pt x="6693911" y="1138247"/>
                  </a:moveTo>
                  <a:cubicBezTo>
                    <a:pt x="6687734" y="1140325"/>
                    <a:pt x="6681419" y="1142541"/>
                    <a:pt x="6675139" y="1144861"/>
                  </a:cubicBezTo>
                  <a:cubicBezTo>
                    <a:pt x="6670107" y="1140394"/>
                    <a:pt x="6664937" y="1136030"/>
                    <a:pt x="6659698" y="1131909"/>
                  </a:cubicBezTo>
                  <a:cubicBezTo>
                    <a:pt x="6666568" y="1129208"/>
                    <a:pt x="6673473" y="1126611"/>
                    <a:pt x="6680204" y="1124186"/>
                  </a:cubicBezTo>
                  <a:cubicBezTo>
                    <a:pt x="6684854" y="1128758"/>
                    <a:pt x="6689469" y="1133468"/>
                    <a:pt x="6693911" y="1138281"/>
                  </a:cubicBezTo>
                  <a:close/>
                  <a:moveTo>
                    <a:pt x="6669656" y="1146870"/>
                  </a:moveTo>
                  <a:cubicBezTo>
                    <a:pt x="6665319" y="1148497"/>
                    <a:pt x="6660947" y="1150160"/>
                    <a:pt x="6656575" y="1151891"/>
                  </a:cubicBezTo>
                  <a:cubicBezTo>
                    <a:pt x="6653591" y="1153069"/>
                    <a:pt x="6650572" y="1154281"/>
                    <a:pt x="6647553" y="1155493"/>
                  </a:cubicBezTo>
                  <a:cubicBezTo>
                    <a:pt x="6641794" y="1151510"/>
                    <a:pt x="6635895" y="1147701"/>
                    <a:pt x="6630031" y="1144203"/>
                  </a:cubicBezTo>
                  <a:cubicBezTo>
                    <a:pt x="6637838" y="1140775"/>
                    <a:pt x="6645957" y="1137381"/>
                    <a:pt x="6654216" y="1134056"/>
                  </a:cubicBezTo>
                  <a:cubicBezTo>
                    <a:pt x="6659420" y="1138108"/>
                    <a:pt x="6664625" y="1142402"/>
                    <a:pt x="6669691" y="1146835"/>
                  </a:cubicBezTo>
                  <a:close/>
                  <a:moveTo>
                    <a:pt x="6662578" y="1173155"/>
                  </a:moveTo>
                  <a:cubicBezTo>
                    <a:pt x="6658102" y="1174852"/>
                    <a:pt x="6653591" y="1176618"/>
                    <a:pt x="6649046" y="1178419"/>
                  </a:cubicBezTo>
                  <a:cubicBezTo>
                    <a:pt x="6646721" y="1179354"/>
                    <a:pt x="6644396" y="1180323"/>
                    <a:pt x="6642106" y="1181293"/>
                  </a:cubicBezTo>
                  <a:lnTo>
                    <a:pt x="6639191" y="1182540"/>
                  </a:lnTo>
                  <a:cubicBezTo>
                    <a:pt x="6634090" y="1179388"/>
                    <a:pt x="6629372" y="1176618"/>
                    <a:pt x="6624757" y="1174125"/>
                  </a:cubicBezTo>
                  <a:cubicBezTo>
                    <a:pt x="6623577" y="1173467"/>
                    <a:pt x="6622328" y="1172809"/>
                    <a:pt x="6621044" y="1172116"/>
                  </a:cubicBezTo>
                  <a:cubicBezTo>
                    <a:pt x="6629476" y="1168341"/>
                    <a:pt x="6638081" y="1164670"/>
                    <a:pt x="6646686" y="1161103"/>
                  </a:cubicBezTo>
                  <a:cubicBezTo>
                    <a:pt x="6651995" y="1164843"/>
                    <a:pt x="6657200" y="1168791"/>
                    <a:pt x="6662578" y="1173120"/>
                  </a:cubicBezTo>
                  <a:close/>
                  <a:moveTo>
                    <a:pt x="6622085" y="1178488"/>
                  </a:moveTo>
                  <a:cubicBezTo>
                    <a:pt x="6625659" y="1180427"/>
                    <a:pt x="6629372" y="1182574"/>
                    <a:pt x="6633397" y="1184999"/>
                  </a:cubicBezTo>
                  <a:cubicBezTo>
                    <a:pt x="6623508" y="1189154"/>
                    <a:pt x="6614208" y="1193241"/>
                    <a:pt x="6605152" y="1197362"/>
                  </a:cubicBezTo>
                  <a:cubicBezTo>
                    <a:pt x="6598872" y="1194522"/>
                    <a:pt x="6592279" y="1191682"/>
                    <a:pt x="6585479" y="1188912"/>
                  </a:cubicBezTo>
                  <a:cubicBezTo>
                    <a:pt x="6595472" y="1183994"/>
                    <a:pt x="6605430" y="1179285"/>
                    <a:pt x="6615180" y="1174852"/>
                  </a:cubicBezTo>
                  <a:cubicBezTo>
                    <a:pt x="6617505" y="1176064"/>
                    <a:pt x="6619830" y="1177276"/>
                    <a:pt x="6622120" y="1178523"/>
                  </a:cubicBezTo>
                  <a:close/>
                  <a:moveTo>
                    <a:pt x="6532217" y="1211007"/>
                  </a:moveTo>
                  <a:cubicBezTo>
                    <a:pt x="6519413" y="1218071"/>
                    <a:pt x="6506228" y="1225586"/>
                    <a:pt x="6493043" y="1233378"/>
                  </a:cubicBezTo>
                  <a:cubicBezTo>
                    <a:pt x="6485582" y="1232235"/>
                    <a:pt x="6478469" y="1231300"/>
                    <a:pt x="6471495" y="1230538"/>
                  </a:cubicBezTo>
                  <a:cubicBezTo>
                    <a:pt x="6484992" y="1221915"/>
                    <a:pt x="6498386" y="1213638"/>
                    <a:pt x="6511398" y="1205881"/>
                  </a:cubicBezTo>
                  <a:cubicBezTo>
                    <a:pt x="6518268" y="1207405"/>
                    <a:pt x="6525242" y="1209136"/>
                    <a:pt x="6532251" y="1210972"/>
                  </a:cubicBezTo>
                  <a:close/>
                  <a:moveTo>
                    <a:pt x="6377601" y="1270918"/>
                  </a:moveTo>
                  <a:cubicBezTo>
                    <a:pt x="6334471" y="1278018"/>
                    <a:pt x="6296269" y="1293290"/>
                    <a:pt x="6264000" y="1316285"/>
                  </a:cubicBezTo>
                  <a:cubicBezTo>
                    <a:pt x="6217678" y="1349150"/>
                    <a:pt x="6180446" y="1391435"/>
                    <a:pt x="6144464" y="1432334"/>
                  </a:cubicBezTo>
                  <a:cubicBezTo>
                    <a:pt x="6137663" y="1440057"/>
                    <a:pt x="6130932" y="1447710"/>
                    <a:pt x="6124166" y="1455260"/>
                  </a:cubicBezTo>
                  <a:cubicBezTo>
                    <a:pt x="6107476" y="1465303"/>
                    <a:pt x="6090613" y="1475034"/>
                    <a:pt x="6073888" y="1484246"/>
                  </a:cubicBezTo>
                  <a:cubicBezTo>
                    <a:pt x="6097413" y="1460212"/>
                    <a:pt x="6119308" y="1433442"/>
                    <a:pt x="6140543" y="1407469"/>
                  </a:cubicBezTo>
                  <a:cubicBezTo>
                    <a:pt x="6176768" y="1363141"/>
                    <a:pt x="6214242" y="1317324"/>
                    <a:pt x="6261744" y="1282381"/>
                  </a:cubicBezTo>
                  <a:cubicBezTo>
                    <a:pt x="6306748" y="1249135"/>
                    <a:pt x="6363167" y="1232582"/>
                    <a:pt x="6429545" y="1233136"/>
                  </a:cubicBezTo>
                  <a:cubicBezTo>
                    <a:pt x="6412577" y="1245084"/>
                    <a:pt x="6395124" y="1257793"/>
                    <a:pt x="6377636" y="1270918"/>
                  </a:cubicBezTo>
                  <a:close/>
                  <a:moveTo>
                    <a:pt x="6015178" y="1528089"/>
                  </a:moveTo>
                  <a:cubicBezTo>
                    <a:pt x="5989779" y="1539205"/>
                    <a:pt x="5963721" y="1549733"/>
                    <a:pt x="5937351" y="1559568"/>
                  </a:cubicBezTo>
                  <a:cubicBezTo>
                    <a:pt x="5966393" y="1547967"/>
                    <a:pt x="5995054" y="1535569"/>
                    <a:pt x="6023020" y="1522409"/>
                  </a:cubicBezTo>
                  <a:cubicBezTo>
                    <a:pt x="6020418" y="1524349"/>
                    <a:pt x="6017815" y="1526253"/>
                    <a:pt x="6015178" y="1528054"/>
                  </a:cubicBezTo>
                  <a:close/>
                  <a:moveTo>
                    <a:pt x="5790056" y="1605004"/>
                  </a:moveTo>
                  <a:cubicBezTo>
                    <a:pt x="5721111" y="1592295"/>
                    <a:pt x="5652617" y="1563793"/>
                    <a:pt x="5597169" y="1524695"/>
                  </a:cubicBezTo>
                  <a:cubicBezTo>
                    <a:pt x="5536239" y="1481752"/>
                    <a:pt x="5485094" y="1417373"/>
                    <a:pt x="5435649" y="1355141"/>
                  </a:cubicBezTo>
                  <a:cubicBezTo>
                    <a:pt x="5395330" y="1304372"/>
                    <a:pt x="5353623" y="1251871"/>
                    <a:pt x="5306606" y="1210903"/>
                  </a:cubicBezTo>
                  <a:cubicBezTo>
                    <a:pt x="5235752" y="1149155"/>
                    <a:pt x="5158966" y="1121797"/>
                    <a:pt x="5064898" y="1124775"/>
                  </a:cubicBezTo>
                  <a:cubicBezTo>
                    <a:pt x="5014378" y="1126403"/>
                    <a:pt x="4938701" y="1137035"/>
                    <a:pt x="4863822" y="1209829"/>
                  </a:cubicBezTo>
                  <a:cubicBezTo>
                    <a:pt x="4855599" y="1204219"/>
                    <a:pt x="4847376" y="1198643"/>
                    <a:pt x="4839083" y="1193102"/>
                  </a:cubicBezTo>
                  <a:cubicBezTo>
                    <a:pt x="4873850" y="1151060"/>
                    <a:pt x="4932386" y="1095304"/>
                    <a:pt x="5039777" y="1087789"/>
                  </a:cubicBezTo>
                  <a:cubicBezTo>
                    <a:pt x="5136516" y="1081001"/>
                    <a:pt x="5214621" y="1107529"/>
                    <a:pt x="5285614" y="1171319"/>
                  </a:cubicBezTo>
                  <a:cubicBezTo>
                    <a:pt x="5334122" y="1214920"/>
                    <a:pt x="5376315" y="1271992"/>
                    <a:pt x="5417189" y="1327263"/>
                  </a:cubicBezTo>
                  <a:cubicBezTo>
                    <a:pt x="5465594" y="1392716"/>
                    <a:pt x="5515628" y="1460420"/>
                    <a:pt x="5576454" y="1505821"/>
                  </a:cubicBezTo>
                  <a:cubicBezTo>
                    <a:pt x="5644081" y="1556313"/>
                    <a:pt x="5727843" y="1588901"/>
                    <a:pt x="5813270" y="1598044"/>
                  </a:cubicBezTo>
                  <a:cubicBezTo>
                    <a:pt x="5805705" y="1600364"/>
                    <a:pt x="5797933" y="1602684"/>
                    <a:pt x="5790091" y="1605004"/>
                  </a:cubicBezTo>
                  <a:close/>
                  <a:moveTo>
                    <a:pt x="4831484" y="1194141"/>
                  </a:moveTo>
                  <a:cubicBezTo>
                    <a:pt x="4829506" y="1196600"/>
                    <a:pt x="4827528" y="1199059"/>
                    <a:pt x="4825620" y="1201552"/>
                  </a:cubicBezTo>
                  <a:cubicBezTo>
                    <a:pt x="4817674" y="1196496"/>
                    <a:pt x="4809728" y="1191440"/>
                    <a:pt x="4801747" y="1186453"/>
                  </a:cubicBezTo>
                  <a:cubicBezTo>
                    <a:pt x="4803517" y="1183683"/>
                    <a:pt x="4805321" y="1180912"/>
                    <a:pt x="4807160" y="1178176"/>
                  </a:cubicBezTo>
                  <a:cubicBezTo>
                    <a:pt x="4815314" y="1183440"/>
                    <a:pt x="4823434" y="1188773"/>
                    <a:pt x="4831484" y="1194141"/>
                  </a:cubicBezTo>
                  <a:close/>
                  <a:moveTo>
                    <a:pt x="4761463" y="1180531"/>
                  </a:moveTo>
                  <a:cubicBezTo>
                    <a:pt x="4753795" y="1176064"/>
                    <a:pt x="4746091" y="1171596"/>
                    <a:pt x="4738354" y="1167198"/>
                  </a:cubicBezTo>
                  <a:cubicBezTo>
                    <a:pt x="4739846" y="1163735"/>
                    <a:pt x="4741372" y="1160307"/>
                    <a:pt x="4742934" y="1156844"/>
                  </a:cubicBezTo>
                  <a:cubicBezTo>
                    <a:pt x="4750811" y="1161450"/>
                    <a:pt x="4758687" y="1166090"/>
                    <a:pt x="4766529" y="1170800"/>
                  </a:cubicBezTo>
                  <a:cubicBezTo>
                    <a:pt x="4764828" y="1174021"/>
                    <a:pt x="4763128" y="1177276"/>
                    <a:pt x="4761463" y="1180531"/>
                  </a:cubicBezTo>
                  <a:close/>
                  <a:moveTo>
                    <a:pt x="4705946" y="1149155"/>
                  </a:moveTo>
                  <a:cubicBezTo>
                    <a:pt x="4698208" y="1144930"/>
                    <a:pt x="4690505" y="1140809"/>
                    <a:pt x="4682871" y="1136758"/>
                  </a:cubicBezTo>
                  <a:cubicBezTo>
                    <a:pt x="4684086" y="1132913"/>
                    <a:pt x="4685369" y="1129069"/>
                    <a:pt x="4686619" y="1125225"/>
                  </a:cubicBezTo>
                  <a:cubicBezTo>
                    <a:pt x="4694113" y="1129243"/>
                    <a:pt x="4701817" y="1133502"/>
                    <a:pt x="4710109" y="1138143"/>
                  </a:cubicBezTo>
                  <a:cubicBezTo>
                    <a:pt x="4708687" y="1141814"/>
                    <a:pt x="4707299" y="1145485"/>
                    <a:pt x="4705911" y="1149155"/>
                  </a:cubicBezTo>
                  <a:close/>
                  <a:moveTo>
                    <a:pt x="4678118" y="1134229"/>
                  </a:moveTo>
                  <a:cubicBezTo>
                    <a:pt x="4671282" y="1130628"/>
                    <a:pt x="4664447" y="1127061"/>
                    <a:pt x="4657750" y="1123632"/>
                  </a:cubicBezTo>
                  <a:lnTo>
                    <a:pt x="4655113" y="1122316"/>
                  </a:lnTo>
                  <a:cubicBezTo>
                    <a:pt x="4656223" y="1118334"/>
                    <a:pt x="4657333" y="1114351"/>
                    <a:pt x="4658478" y="1110369"/>
                  </a:cubicBezTo>
                  <a:cubicBezTo>
                    <a:pt x="4666320" y="1114420"/>
                    <a:pt x="4674197" y="1118542"/>
                    <a:pt x="4681900" y="1122697"/>
                  </a:cubicBezTo>
                  <a:cubicBezTo>
                    <a:pt x="4680616" y="1126541"/>
                    <a:pt x="4679367" y="1130385"/>
                    <a:pt x="4678118" y="1134229"/>
                  </a:cubicBezTo>
                  <a:close/>
                  <a:moveTo>
                    <a:pt x="4593385" y="1099114"/>
                  </a:moveTo>
                  <a:cubicBezTo>
                    <a:pt x="4592517" y="1103408"/>
                    <a:pt x="4591650" y="1107702"/>
                    <a:pt x="4590782" y="1111996"/>
                  </a:cubicBezTo>
                  <a:cubicBezTo>
                    <a:pt x="4583253" y="1108810"/>
                    <a:pt x="4575723" y="1105728"/>
                    <a:pt x="4568367" y="1102819"/>
                  </a:cubicBezTo>
                  <a:cubicBezTo>
                    <a:pt x="4569096" y="1098490"/>
                    <a:pt x="4569859" y="1094127"/>
                    <a:pt x="4570623" y="1089798"/>
                  </a:cubicBezTo>
                  <a:cubicBezTo>
                    <a:pt x="4578638" y="1092984"/>
                    <a:pt x="4586133" y="1096031"/>
                    <a:pt x="4593385" y="1099114"/>
                  </a:cubicBezTo>
                  <a:close/>
                  <a:moveTo>
                    <a:pt x="4528568" y="1094369"/>
                  </a:moveTo>
                  <a:cubicBezTo>
                    <a:pt x="4539672" y="1100810"/>
                    <a:pt x="4551087" y="1108083"/>
                    <a:pt x="4561011" y="1114455"/>
                  </a:cubicBezTo>
                  <a:lnTo>
                    <a:pt x="4560283" y="1118957"/>
                  </a:lnTo>
                  <a:cubicBezTo>
                    <a:pt x="4529262" y="1106802"/>
                    <a:pt x="4497652" y="1096031"/>
                    <a:pt x="4466319" y="1086958"/>
                  </a:cubicBezTo>
                  <a:cubicBezTo>
                    <a:pt x="4454384" y="1079270"/>
                    <a:pt x="4443246" y="1072205"/>
                    <a:pt x="4432454" y="1065452"/>
                  </a:cubicBezTo>
                  <a:cubicBezTo>
                    <a:pt x="4463440" y="1072829"/>
                    <a:pt x="4494495" y="1081867"/>
                    <a:pt x="4524925" y="1092326"/>
                  </a:cubicBezTo>
                  <a:lnTo>
                    <a:pt x="4528568" y="1094404"/>
                  </a:lnTo>
                  <a:close/>
                  <a:moveTo>
                    <a:pt x="4449665" y="1082283"/>
                  </a:moveTo>
                  <a:cubicBezTo>
                    <a:pt x="4428186" y="1076430"/>
                    <a:pt x="4406639" y="1071270"/>
                    <a:pt x="4385438" y="1066941"/>
                  </a:cubicBezTo>
                  <a:cubicBezTo>
                    <a:pt x="4378603" y="1061885"/>
                    <a:pt x="4371802" y="1056898"/>
                    <a:pt x="4365001" y="1051911"/>
                  </a:cubicBezTo>
                  <a:cubicBezTo>
                    <a:pt x="4382385" y="1054786"/>
                    <a:pt x="4399977" y="1058180"/>
                    <a:pt x="4417430" y="1062024"/>
                  </a:cubicBezTo>
                  <a:cubicBezTo>
                    <a:pt x="4427735" y="1068430"/>
                    <a:pt x="4438353" y="1075080"/>
                    <a:pt x="4449665" y="1082283"/>
                  </a:cubicBezTo>
                  <a:close/>
                  <a:moveTo>
                    <a:pt x="4373641" y="1064621"/>
                  </a:moveTo>
                  <a:cubicBezTo>
                    <a:pt x="4358998" y="1061781"/>
                    <a:pt x="4344112" y="1059253"/>
                    <a:pt x="4329296" y="1057071"/>
                  </a:cubicBezTo>
                  <a:lnTo>
                    <a:pt x="4315660" y="1045124"/>
                  </a:lnTo>
                  <a:cubicBezTo>
                    <a:pt x="4328186" y="1046543"/>
                    <a:pt x="4341024" y="1048240"/>
                    <a:pt x="4353932" y="1050214"/>
                  </a:cubicBezTo>
                  <a:cubicBezTo>
                    <a:pt x="4360490" y="1054994"/>
                    <a:pt x="4367048" y="1059807"/>
                    <a:pt x="4373641" y="1064656"/>
                  </a:cubicBezTo>
                  <a:close/>
                  <a:moveTo>
                    <a:pt x="4319963" y="1055721"/>
                  </a:moveTo>
                  <a:cubicBezTo>
                    <a:pt x="4307749" y="1054024"/>
                    <a:pt x="4295813" y="1052569"/>
                    <a:pt x="4284328" y="1051392"/>
                  </a:cubicBezTo>
                  <a:cubicBezTo>
                    <a:pt x="4281170" y="1048067"/>
                    <a:pt x="4278047" y="1044777"/>
                    <a:pt x="4274890" y="1041453"/>
                  </a:cubicBezTo>
                  <a:cubicBezTo>
                    <a:pt x="4285681" y="1042215"/>
                    <a:pt x="4296402" y="1043115"/>
                    <a:pt x="4306777" y="1044189"/>
                  </a:cubicBezTo>
                  <a:lnTo>
                    <a:pt x="4319928" y="1055721"/>
                  </a:lnTo>
                  <a:close/>
                  <a:moveTo>
                    <a:pt x="4238491" y="1047721"/>
                  </a:moveTo>
                  <a:cubicBezTo>
                    <a:pt x="4229019" y="1047167"/>
                    <a:pt x="4219511" y="1046751"/>
                    <a:pt x="4210073" y="1046474"/>
                  </a:cubicBezTo>
                  <a:cubicBezTo>
                    <a:pt x="4208443" y="1044015"/>
                    <a:pt x="4206812" y="1041591"/>
                    <a:pt x="4205181" y="1039132"/>
                  </a:cubicBezTo>
                  <a:cubicBezTo>
                    <a:pt x="4214168" y="1039132"/>
                    <a:pt x="4223120" y="1039202"/>
                    <a:pt x="4231899" y="1039409"/>
                  </a:cubicBezTo>
                  <a:cubicBezTo>
                    <a:pt x="4234085" y="1042180"/>
                    <a:pt x="4236271" y="1044950"/>
                    <a:pt x="4238457" y="1047721"/>
                  </a:cubicBezTo>
                  <a:close/>
                  <a:moveTo>
                    <a:pt x="4137137" y="1029505"/>
                  </a:moveTo>
                  <a:cubicBezTo>
                    <a:pt x="4145083" y="1028708"/>
                    <a:pt x="4152960" y="1028016"/>
                    <a:pt x="4160593" y="1027427"/>
                  </a:cubicBezTo>
                  <a:cubicBezTo>
                    <a:pt x="4161877" y="1029782"/>
                    <a:pt x="4163161" y="1032137"/>
                    <a:pt x="4164480" y="1034492"/>
                  </a:cubicBezTo>
                  <a:cubicBezTo>
                    <a:pt x="4155770" y="1034873"/>
                    <a:pt x="4147755" y="1035323"/>
                    <a:pt x="4140052" y="1035842"/>
                  </a:cubicBezTo>
                  <a:cubicBezTo>
                    <a:pt x="4139081" y="1033730"/>
                    <a:pt x="4138109" y="1031617"/>
                    <a:pt x="4137137" y="1029505"/>
                  </a:cubicBezTo>
                  <a:close/>
                  <a:moveTo>
                    <a:pt x="4132592" y="1019600"/>
                  </a:moveTo>
                  <a:cubicBezTo>
                    <a:pt x="4140018" y="1018596"/>
                    <a:pt x="4147478" y="1017696"/>
                    <a:pt x="4154869" y="1016899"/>
                  </a:cubicBezTo>
                  <a:lnTo>
                    <a:pt x="4158095" y="1022856"/>
                  </a:lnTo>
                  <a:cubicBezTo>
                    <a:pt x="4150358" y="1023479"/>
                    <a:pt x="4142655" y="1024172"/>
                    <a:pt x="4135056" y="1024968"/>
                  </a:cubicBezTo>
                  <a:lnTo>
                    <a:pt x="4132592" y="1019635"/>
                  </a:lnTo>
                  <a:close/>
                  <a:moveTo>
                    <a:pt x="4127006" y="1007307"/>
                  </a:moveTo>
                  <a:cubicBezTo>
                    <a:pt x="4133876" y="1006164"/>
                    <a:pt x="4140885" y="1005056"/>
                    <a:pt x="4147894" y="1004051"/>
                  </a:cubicBezTo>
                  <a:lnTo>
                    <a:pt x="4151641" y="1011012"/>
                  </a:lnTo>
                  <a:cubicBezTo>
                    <a:pt x="4144667" y="1011809"/>
                    <a:pt x="4137381" y="1012744"/>
                    <a:pt x="4129920" y="1013783"/>
                  </a:cubicBezTo>
                  <a:lnTo>
                    <a:pt x="4127006" y="1007307"/>
                  </a:lnTo>
                  <a:close/>
                  <a:moveTo>
                    <a:pt x="4075722" y="946009"/>
                  </a:moveTo>
                  <a:cubicBezTo>
                    <a:pt x="4081863" y="946148"/>
                    <a:pt x="4088040" y="946390"/>
                    <a:pt x="4094147" y="946702"/>
                  </a:cubicBezTo>
                  <a:lnTo>
                    <a:pt x="4105632" y="972468"/>
                  </a:lnTo>
                  <a:cubicBezTo>
                    <a:pt x="4099108" y="972918"/>
                    <a:pt x="4092550" y="973472"/>
                    <a:pt x="4086096" y="974095"/>
                  </a:cubicBezTo>
                  <a:lnTo>
                    <a:pt x="4075687" y="946009"/>
                  </a:lnTo>
                  <a:close/>
                  <a:moveTo>
                    <a:pt x="4030198" y="878063"/>
                  </a:moveTo>
                  <a:cubicBezTo>
                    <a:pt x="4035472" y="879310"/>
                    <a:pt x="4040816" y="880695"/>
                    <a:pt x="4046089" y="882115"/>
                  </a:cubicBezTo>
                  <a:cubicBezTo>
                    <a:pt x="4049455" y="890877"/>
                    <a:pt x="4052786" y="899638"/>
                    <a:pt x="4056082" y="908435"/>
                  </a:cubicBezTo>
                  <a:cubicBezTo>
                    <a:pt x="4050496" y="907673"/>
                    <a:pt x="4044771" y="907015"/>
                    <a:pt x="4039046" y="906426"/>
                  </a:cubicBezTo>
                  <a:cubicBezTo>
                    <a:pt x="4036131" y="896972"/>
                    <a:pt x="4033182" y="887518"/>
                    <a:pt x="4030198" y="878063"/>
                  </a:cubicBezTo>
                  <a:close/>
                  <a:moveTo>
                    <a:pt x="3998761" y="838965"/>
                  </a:moveTo>
                  <a:cubicBezTo>
                    <a:pt x="4003827" y="840627"/>
                    <a:pt x="4008858" y="842359"/>
                    <a:pt x="4013716" y="844125"/>
                  </a:cubicBezTo>
                  <a:cubicBezTo>
                    <a:pt x="4016665" y="853094"/>
                    <a:pt x="4019580" y="862098"/>
                    <a:pt x="4022425" y="871137"/>
                  </a:cubicBezTo>
                  <a:cubicBezTo>
                    <a:pt x="4017082" y="869960"/>
                    <a:pt x="4011704" y="868886"/>
                    <a:pt x="4006360" y="867882"/>
                  </a:cubicBezTo>
                  <a:cubicBezTo>
                    <a:pt x="4003862" y="858220"/>
                    <a:pt x="4001294" y="848592"/>
                    <a:pt x="3998727" y="838965"/>
                  </a:cubicBezTo>
                  <a:close/>
                  <a:moveTo>
                    <a:pt x="3969059" y="796022"/>
                  </a:moveTo>
                  <a:cubicBezTo>
                    <a:pt x="3973848" y="797962"/>
                    <a:pt x="3978567" y="800005"/>
                    <a:pt x="3983112" y="802048"/>
                  </a:cubicBezTo>
                  <a:cubicBezTo>
                    <a:pt x="3985819" y="811606"/>
                    <a:pt x="3988456" y="821164"/>
                    <a:pt x="3991058" y="830792"/>
                  </a:cubicBezTo>
                  <a:cubicBezTo>
                    <a:pt x="3985992" y="829268"/>
                    <a:pt x="3980892" y="827814"/>
                    <a:pt x="3975895" y="826498"/>
                  </a:cubicBezTo>
                  <a:cubicBezTo>
                    <a:pt x="3973674" y="816316"/>
                    <a:pt x="3971384" y="806169"/>
                    <a:pt x="3969059" y="796022"/>
                  </a:cubicBezTo>
                  <a:close/>
                  <a:moveTo>
                    <a:pt x="3941544" y="751071"/>
                  </a:moveTo>
                  <a:cubicBezTo>
                    <a:pt x="3945846" y="753149"/>
                    <a:pt x="3950149" y="755365"/>
                    <a:pt x="3954417" y="757651"/>
                  </a:cubicBezTo>
                  <a:cubicBezTo>
                    <a:pt x="3956880" y="767590"/>
                    <a:pt x="3959309" y="777668"/>
                    <a:pt x="3961634" y="787676"/>
                  </a:cubicBezTo>
                  <a:cubicBezTo>
                    <a:pt x="3956985" y="785910"/>
                    <a:pt x="3952266" y="784213"/>
                    <a:pt x="3947581" y="782655"/>
                  </a:cubicBezTo>
                  <a:cubicBezTo>
                    <a:pt x="3945638" y="772092"/>
                    <a:pt x="3943626" y="761564"/>
                    <a:pt x="3941544" y="751106"/>
                  </a:cubicBezTo>
                  <a:close/>
                  <a:moveTo>
                    <a:pt x="3915347" y="705566"/>
                  </a:moveTo>
                  <a:cubicBezTo>
                    <a:pt x="3919684" y="707990"/>
                    <a:pt x="3924021" y="710553"/>
                    <a:pt x="3928289" y="713150"/>
                  </a:cubicBezTo>
                  <a:cubicBezTo>
                    <a:pt x="3930406" y="722985"/>
                    <a:pt x="3932487" y="732855"/>
                    <a:pt x="3934431" y="742552"/>
                  </a:cubicBezTo>
                  <a:cubicBezTo>
                    <a:pt x="3929712" y="740405"/>
                    <a:pt x="3925027" y="738431"/>
                    <a:pt x="3920517" y="736595"/>
                  </a:cubicBezTo>
                  <a:cubicBezTo>
                    <a:pt x="3918782" y="725652"/>
                    <a:pt x="3917082" y="715470"/>
                    <a:pt x="3915347" y="705531"/>
                  </a:cubicBezTo>
                  <a:close/>
                  <a:moveTo>
                    <a:pt x="3890433" y="657290"/>
                  </a:moveTo>
                  <a:cubicBezTo>
                    <a:pt x="3894493" y="659818"/>
                    <a:pt x="3898553" y="662485"/>
                    <a:pt x="3902543" y="665186"/>
                  </a:cubicBezTo>
                  <a:cubicBezTo>
                    <a:pt x="3904486" y="675229"/>
                    <a:pt x="3906394" y="685411"/>
                    <a:pt x="3908199" y="695454"/>
                  </a:cubicBezTo>
                  <a:cubicBezTo>
                    <a:pt x="3903792" y="693168"/>
                    <a:pt x="3899420" y="691021"/>
                    <a:pt x="3895083" y="689047"/>
                  </a:cubicBezTo>
                  <a:cubicBezTo>
                    <a:pt x="3893521" y="677792"/>
                    <a:pt x="3891995" y="667333"/>
                    <a:pt x="3890433" y="657290"/>
                  </a:cubicBezTo>
                  <a:close/>
                  <a:moveTo>
                    <a:pt x="3867012" y="608530"/>
                  </a:moveTo>
                  <a:cubicBezTo>
                    <a:pt x="3870863" y="611127"/>
                    <a:pt x="3874646" y="613828"/>
                    <a:pt x="3878358" y="616599"/>
                  </a:cubicBezTo>
                  <a:cubicBezTo>
                    <a:pt x="3880128" y="626746"/>
                    <a:pt x="3881863" y="636996"/>
                    <a:pt x="3883459" y="647143"/>
                  </a:cubicBezTo>
                  <a:cubicBezTo>
                    <a:pt x="3879365" y="644788"/>
                    <a:pt x="3875235" y="642537"/>
                    <a:pt x="3871106" y="640390"/>
                  </a:cubicBezTo>
                  <a:cubicBezTo>
                    <a:pt x="3869788" y="629620"/>
                    <a:pt x="3868400" y="618919"/>
                    <a:pt x="3867012" y="608530"/>
                  </a:cubicBezTo>
                  <a:close/>
                  <a:moveTo>
                    <a:pt x="3844701" y="558903"/>
                  </a:moveTo>
                  <a:cubicBezTo>
                    <a:pt x="3848379" y="561604"/>
                    <a:pt x="3852022" y="564375"/>
                    <a:pt x="3855527" y="567215"/>
                  </a:cubicBezTo>
                  <a:cubicBezTo>
                    <a:pt x="3857123" y="577154"/>
                    <a:pt x="3858650" y="587370"/>
                    <a:pt x="3860142" y="597725"/>
                  </a:cubicBezTo>
                  <a:cubicBezTo>
                    <a:pt x="3856256" y="595301"/>
                    <a:pt x="3852300" y="592946"/>
                    <a:pt x="3848379" y="590695"/>
                  </a:cubicBezTo>
                  <a:cubicBezTo>
                    <a:pt x="3847234" y="580028"/>
                    <a:pt x="3846020" y="569327"/>
                    <a:pt x="3844736" y="558903"/>
                  </a:cubicBezTo>
                  <a:close/>
                  <a:moveTo>
                    <a:pt x="3837935" y="547648"/>
                  </a:moveTo>
                  <a:cubicBezTo>
                    <a:pt x="3834188" y="545120"/>
                    <a:pt x="3830371" y="542661"/>
                    <a:pt x="3826588" y="540341"/>
                  </a:cubicBezTo>
                  <a:cubicBezTo>
                    <a:pt x="3825548" y="529571"/>
                    <a:pt x="3824472" y="518939"/>
                    <a:pt x="3823327" y="508619"/>
                  </a:cubicBezTo>
                  <a:cubicBezTo>
                    <a:pt x="3826832" y="511355"/>
                    <a:pt x="3830336" y="514229"/>
                    <a:pt x="3833771" y="517173"/>
                  </a:cubicBezTo>
                  <a:cubicBezTo>
                    <a:pt x="3835229" y="527181"/>
                    <a:pt x="3836651" y="537397"/>
                    <a:pt x="3837935" y="547613"/>
                  </a:cubicBezTo>
                  <a:close/>
                  <a:moveTo>
                    <a:pt x="3618122" y="443097"/>
                  </a:moveTo>
                  <a:cubicBezTo>
                    <a:pt x="3551432" y="446976"/>
                    <a:pt x="3484430" y="473953"/>
                    <a:pt x="3424367" y="521190"/>
                  </a:cubicBezTo>
                  <a:cubicBezTo>
                    <a:pt x="3372250" y="562159"/>
                    <a:pt x="3326240" y="617845"/>
                    <a:pt x="3294769" y="678000"/>
                  </a:cubicBezTo>
                  <a:cubicBezTo>
                    <a:pt x="3262430" y="739816"/>
                    <a:pt x="3236962" y="806169"/>
                    <a:pt x="3216282" y="863033"/>
                  </a:cubicBezTo>
                  <a:cubicBezTo>
                    <a:pt x="3205942" y="863761"/>
                    <a:pt x="3195532" y="864557"/>
                    <a:pt x="3185261" y="865423"/>
                  </a:cubicBezTo>
                  <a:cubicBezTo>
                    <a:pt x="3212881" y="781062"/>
                    <a:pt x="3238801" y="705150"/>
                    <a:pt x="3275060" y="631906"/>
                  </a:cubicBezTo>
                  <a:cubicBezTo>
                    <a:pt x="3327906" y="525173"/>
                    <a:pt x="3445151" y="398527"/>
                    <a:pt x="3601605" y="392813"/>
                  </a:cubicBezTo>
                  <a:cubicBezTo>
                    <a:pt x="3685436" y="389765"/>
                    <a:pt x="3754521" y="413903"/>
                    <a:pt x="3812779" y="466611"/>
                  </a:cubicBezTo>
                  <a:cubicBezTo>
                    <a:pt x="3814097" y="476412"/>
                    <a:pt x="3815416" y="486697"/>
                    <a:pt x="3816630" y="497225"/>
                  </a:cubicBezTo>
                  <a:cubicBezTo>
                    <a:pt x="3759968" y="456395"/>
                    <a:pt x="3694978" y="438699"/>
                    <a:pt x="3618122" y="443132"/>
                  </a:cubicBezTo>
                  <a:close/>
                  <a:moveTo>
                    <a:pt x="3134359" y="904140"/>
                  </a:moveTo>
                  <a:cubicBezTo>
                    <a:pt x="3125546" y="905041"/>
                    <a:pt x="3116698" y="905976"/>
                    <a:pt x="3107815" y="906946"/>
                  </a:cubicBezTo>
                  <a:cubicBezTo>
                    <a:pt x="3110730" y="897145"/>
                    <a:pt x="3113610" y="887275"/>
                    <a:pt x="3116455" y="877371"/>
                  </a:cubicBezTo>
                  <a:cubicBezTo>
                    <a:pt x="3125477" y="876297"/>
                    <a:pt x="3134463" y="875293"/>
                    <a:pt x="3143485" y="874358"/>
                  </a:cubicBezTo>
                  <a:cubicBezTo>
                    <a:pt x="3140466" y="884332"/>
                    <a:pt x="3137447" y="894271"/>
                    <a:pt x="3134394" y="904175"/>
                  </a:cubicBezTo>
                  <a:close/>
                  <a:moveTo>
                    <a:pt x="3091438" y="942131"/>
                  </a:moveTo>
                  <a:cubicBezTo>
                    <a:pt x="3082902" y="942997"/>
                    <a:pt x="3074435" y="943862"/>
                    <a:pt x="3065969" y="944728"/>
                  </a:cubicBezTo>
                  <a:cubicBezTo>
                    <a:pt x="3068814" y="935863"/>
                    <a:pt x="3071764" y="926339"/>
                    <a:pt x="3074921" y="915742"/>
                  </a:cubicBezTo>
                  <a:cubicBezTo>
                    <a:pt x="3083457" y="914703"/>
                    <a:pt x="3091993" y="913733"/>
                    <a:pt x="3100494" y="912764"/>
                  </a:cubicBezTo>
                  <a:cubicBezTo>
                    <a:pt x="3097440" y="922876"/>
                    <a:pt x="3094387" y="932746"/>
                    <a:pt x="3091403" y="942096"/>
                  </a:cubicBezTo>
                  <a:close/>
                  <a:moveTo>
                    <a:pt x="3048724" y="979463"/>
                  </a:moveTo>
                  <a:lnTo>
                    <a:pt x="3023325" y="981783"/>
                  </a:lnTo>
                  <a:cubicBezTo>
                    <a:pt x="3026968" y="971914"/>
                    <a:pt x="3030265" y="962563"/>
                    <a:pt x="3033387" y="953282"/>
                  </a:cubicBezTo>
                  <a:cubicBezTo>
                    <a:pt x="3041715" y="952347"/>
                    <a:pt x="3050112" y="951447"/>
                    <a:pt x="3058544" y="950581"/>
                  </a:cubicBezTo>
                  <a:cubicBezTo>
                    <a:pt x="3055317" y="960416"/>
                    <a:pt x="3052020" y="970147"/>
                    <a:pt x="3048724" y="979498"/>
                  </a:cubicBezTo>
                  <a:close/>
                  <a:moveTo>
                    <a:pt x="2972804" y="1017834"/>
                  </a:moveTo>
                  <a:cubicBezTo>
                    <a:pt x="2964060" y="1018423"/>
                    <a:pt x="2955351" y="1019012"/>
                    <a:pt x="2946677" y="1019600"/>
                  </a:cubicBezTo>
                  <a:cubicBezTo>
                    <a:pt x="2950702" y="1010977"/>
                    <a:pt x="2954692" y="1001973"/>
                    <a:pt x="2958578" y="992796"/>
                  </a:cubicBezTo>
                  <a:cubicBezTo>
                    <a:pt x="2967149" y="992000"/>
                    <a:pt x="2975719" y="991168"/>
                    <a:pt x="2984324" y="990372"/>
                  </a:cubicBezTo>
                  <a:cubicBezTo>
                    <a:pt x="2980542" y="999826"/>
                    <a:pt x="2976691" y="1009038"/>
                    <a:pt x="2972839" y="1017834"/>
                  </a:cubicBezTo>
                  <a:close/>
                  <a:moveTo>
                    <a:pt x="2907710" y="1082006"/>
                  </a:moveTo>
                  <a:cubicBezTo>
                    <a:pt x="2898585" y="1082006"/>
                    <a:pt x="2889459" y="1082006"/>
                    <a:pt x="2880403" y="1081971"/>
                  </a:cubicBezTo>
                  <a:cubicBezTo>
                    <a:pt x="2885400" y="1073971"/>
                    <a:pt x="2890361" y="1065694"/>
                    <a:pt x="2895150" y="1057314"/>
                  </a:cubicBezTo>
                  <a:cubicBezTo>
                    <a:pt x="2904171" y="1057037"/>
                    <a:pt x="2913228" y="1056725"/>
                    <a:pt x="2922284" y="1056413"/>
                  </a:cubicBezTo>
                  <a:cubicBezTo>
                    <a:pt x="2917599" y="1065037"/>
                    <a:pt x="2912742" y="1073625"/>
                    <a:pt x="2907745" y="1082006"/>
                  </a:cubicBezTo>
                  <a:close/>
                  <a:moveTo>
                    <a:pt x="2144315" y="1088447"/>
                  </a:moveTo>
                  <a:cubicBezTo>
                    <a:pt x="2140949" y="1088343"/>
                    <a:pt x="2137584" y="1088239"/>
                    <a:pt x="2134218" y="1088170"/>
                  </a:cubicBezTo>
                  <a:cubicBezTo>
                    <a:pt x="2120894" y="1087858"/>
                    <a:pt x="2107188" y="1087651"/>
                    <a:pt x="2092337" y="1087547"/>
                  </a:cubicBezTo>
                  <a:cubicBezTo>
                    <a:pt x="2090810" y="1086716"/>
                    <a:pt x="2089249" y="1085919"/>
                    <a:pt x="2087722" y="1085088"/>
                  </a:cubicBezTo>
                  <a:cubicBezTo>
                    <a:pt x="2104030" y="1085850"/>
                    <a:pt x="2120061" y="1086750"/>
                    <a:pt x="2135502" y="1087789"/>
                  </a:cubicBezTo>
                  <a:lnTo>
                    <a:pt x="2144870" y="1088447"/>
                  </a:lnTo>
                  <a:lnTo>
                    <a:pt x="2144280" y="1088447"/>
                  </a:lnTo>
                  <a:close/>
                  <a:moveTo>
                    <a:pt x="2014197" y="1011739"/>
                  </a:moveTo>
                  <a:cubicBezTo>
                    <a:pt x="2002122" y="1005714"/>
                    <a:pt x="1991851" y="1000657"/>
                    <a:pt x="1982309" y="996086"/>
                  </a:cubicBezTo>
                  <a:cubicBezTo>
                    <a:pt x="1987895" y="997610"/>
                    <a:pt x="1993343" y="999134"/>
                    <a:pt x="1998652" y="1000692"/>
                  </a:cubicBezTo>
                  <a:cubicBezTo>
                    <a:pt x="2042996" y="1013783"/>
                    <a:pt x="2086369" y="1028154"/>
                    <a:pt x="2127174" y="1043254"/>
                  </a:cubicBezTo>
                  <a:cubicBezTo>
                    <a:pt x="2128978" y="1044327"/>
                    <a:pt x="2130817" y="1045401"/>
                    <a:pt x="2132622" y="1046474"/>
                  </a:cubicBezTo>
                  <a:cubicBezTo>
                    <a:pt x="2094939" y="1034111"/>
                    <a:pt x="2055141" y="1022440"/>
                    <a:pt x="2014197" y="1011774"/>
                  </a:cubicBezTo>
                  <a:close/>
                  <a:moveTo>
                    <a:pt x="2002399" y="984277"/>
                  </a:moveTo>
                  <a:cubicBezTo>
                    <a:pt x="1960380" y="970286"/>
                    <a:pt x="1915897" y="958927"/>
                    <a:pt x="1870511" y="950512"/>
                  </a:cubicBezTo>
                  <a:cubicBezTo>
                    <a:pt x="1864127" y="948330"/>
                    <a:pt x="1857708" y="946183"/>
                    <a:pt x="1851219" y="944139"/>
                  </a:cubicBezTo>
                  <a:cubicBezTo>
                    <a:pt x="1827069" y="936451"/>
                    <a:pt x="1802086" y="929421"/>
                    <a:pt x="1776618" y="923188"/>
                  </a:cubicBezTo>
                  <a:cubicBezTo>
                    <a:pt x="1857638" y="933265"/>
                    <a:pt x="1933523" y="951447"/>
                    <a:pt x="2002608" y="977281"/>
                  </a:cubicBezTo>
                  <a:cubicBezTo>
                    <a:pt x="2007430" y="979117"/>
                    <a:pt x="2012254" y="980952"/>
                    <a:pt x="2017077" y="982822"/>
                  </a:cubicBezTo>
                  <a:cubicBezTo>
                    <a:pt x="2029984" y="989368"/>
                    <a:pt x="2042962" y="996155"/>
                    <a:pt x="2055904" y="1003082"/>
                  </a:cubicBezTo>
                  <a:cubicBezTo>
                    <a:pt x="2037965" y="996467"/>
                    <a:pt x="2020095" y="990164"/>
                    <a:pt x="2002434" y="984242"/>
                  </a:cubicBezTo>
                  <a:close/>
                  <a:moveTo>
                    <a:pt x="1285222" y="913664"/>
                  </a:moveTo>
                  <a:lnTo>
                    <a:pt x="1282307" y="913872"/>
                  </a:lnTo>
                  <a:cubicBezTo>
                    <a:pt x="1279393" y="914080"/>
                    <a:pt x="1276513" y="914287"/>
                    <a:pt x="1273598" y="914495"/>
                  </a:cubicBezTo>
                  <a:cubicBezTo>
                    <a:pt x="1181544" y="921664"/>
                    <a:pt x="1082862" y="937421"/>
                    <a:pt x="974256" y="962286"/>
                  </a:cubicBezTo>
                  <a:cubicBezTo>
                    <a:pt x="1006734" y="953490"/>
                    <a:pt x="1037442" y="945525"/>
                    <a:pt x="1066866" y="938287"/>
                  </a:cubicBezTo>
                  <a:cubicBezTo>
                    <a:pt x="1086401" y="933473"/>
                    <a:pt x="1106734" y="928729"/>
                    <a:pt x="1128906" y="923742"/>
                  </a:cubicBezTo>
                  <a:cubicBezTo>
                    <a:pt x="1182134" y="913941"/>
                    <a:pt x="1233903" y="906391"/>
                    <a:pt x="1282793" y="901301"/>
                  </a:cubicBezTo>
                  <a:cubicBezTo>
                    <a:pt x="1340843" y="895275"/>
                    <a:pt x="1398095" y="892158"/>
                    <a:pt x="1453612" y="891950"/>
                  </a:cubicBezTo>
                  <a:cubicBezTo>
                    <a:pt x="1400316" y="896591"/>
                    <a:pt x="1343827" y="903863"/>
                    <a:pt x="1285257" y="913664"/>
                  </a:cubicBezTo>
                  <a:close/>
                  <a:moveTo>
                    <a:pt x="788933" y="1010700"/>
                  </a:moveTo>
                  <a:cubicBezTo>
                    <a:pt x="721896" y="1030059"/>
                    <a:pt x="657878" y="1050214"/>
                    <a:pt x="604096" y="1067357"/>
                  </a:cubicBezTo>
                  <a:cubicBezTo>
                    <a:pt x="597885" y="1069261"/>
                    <a:pt x="591466" y="1071235"/>
                    <a:pt x="584804" y="1073244"/>
                  </a:cubicBezTo>
                  <a:cubicBezTo>
                    <a:pt x="703610" y="1034249"/>
                    <a:pt x="832688" y="992761"/>
                    <a:pt x="965166" y="959550"/>
                  </a:cubicBezTo>
                  <a:cubicBezTo>
                    <a:pt x="900037" y="977351"/>
                    <a:pt x="839107" y="995463"/>
                    <a:pt x="788899" y="1010700"/>
                  </a:cubicBezTo>
                  <a:close/>
                  <a:moveTo>
                    <a:pt x="936088" y="1145173"/>
                  </a:moveTo>
                  <a:cubicBezTo>
                    <a:pt x="951321" y="1147978"/>
                    <a:pt x="966727" y="1151337"/>
                    <a:pt x="981994" y="1155181"/>
                  </a:cubicBezTo>
                  <a:cubicBezTo>
                    <a:pt x="975644" y="1156532"/>
                    <a:pt x="969260" y="1157848"/>
                    <a:pt x="962875" y="1159164"/>
                  </a:cubicBezTo>
                  <a:cubicBezTo>
                    <a:pt x="948129" y="1155216"/>
                    <a:pt x="933347" y="1151753"/>
                    <a:pt x="918774" y="1148844"/>
                  </a:cubicBezTo>
                  <a:cubicBezTo>
                    <a:pt x="924569" y="1147632"/>
                    <a:pt x="930329" y="1146385"/>
                    <a:pt x="936088" y="1145173"/>
                  </a:cubicBezTo>
                  <a:close/>
                  <a:moveTo>
                    <a:pt x="1032584" y="1169900"/>
                  </a:moveTo>
                  <a:lnTo>
                    <a:pt x="1011869" y="1174159"/>
                  </a:lnTo>
                  <a:cubicBezTo>
                    <a:pt x="999274" y="1169830"/>
                    <a:pt x="986401" y="1165778"/>
                    <a:pt x="973458" y="1162108"/>
                  </a:cubicBezTo>
                  <a:cubicBezTo>
                    <a:pt x="979947" y="1160757"/>
                    <a:pt x="986401" y="1159406"/>
                    <a:pt x="992889" y="1158021"/>
                  </a:cubicBezTo>
                  <a:cubicBezTo>
                    <a:pt x="1005624" y="1161450"/>
                    <a:pt x="1018948" y="1165432"/>
                    <a:pt x="1032584" y="1169900"/>
                  </a:cubicBezTo>
                  <a:close/>
                  <a:moveTo>
                    <a:pt x="1077970" y="1186176"/>
                  </a:moveTo>
                  <a:cubicBezTo>
                    <a:pt x="1070683" y="1187665"/>
                    <a:pt x="1063396" y="1189120"/>
                    <a:pt x="1056110" y="1190574"/>
                  </a:cubicBezTo>
                  <a:lnTo>
                    <a:pt x="1055589" y="1190678"/>
                  </a:lnTo>
                  <a:cubicBezTo>
                    <a:pt x="1043930" y="1185899"/>
                    <a:pt x="1032341" y="1181466"/>
                    <a:pt x="1020995" y="1177380"/>
                  </a:cubicBezTo>
                  <a:lnTo>
                    <a:pt x="1042057" y="1173051"/>
                  </a:lnTo>
                  <a:cubicBezTo>
                    <a:pt x="1053854" y="1177068"/>
                    <a:pt x="1065895" y="1181466"/>
                    <a:pt x="1077935" y="1186176"/>
                  </a:cubicBezTo>
                  <a:close/>
                  <a:moveTo>
                    <a:pt x="1119399" y="1203492"/>
                  </a:moveTo>
                  <a:cubicBezTo>
                    <a:pt x="1111523" y="1205085"/>
                    <a:pt x="1103646" y="1206678"/>
                    <a:pt x="1095735" y="1208271"/>
                  </a:cubicBezTo>
                  <a:cubicBezTo>
                    <a:pt x="1085083" y="1203318"/>
                    <a:pt x="1074396" y="1198609"/>
                    <a:pt x="1063882" y="1194176"/>
                  </a:cubicBezTo>
                  <a:cubicBezTo>
                    <a:pt x="1071412" y="1192652"/>
                    <a:pt x="1078976" y="1191128"/>
                    <a:pt x="1086540" y="1189605"/>
                  </a:cubicBezTo>
                  <a:cubicBezTo>
                    <a:pt x="1097158" y="1193864"/>
                    <a:pt x="1108192" y="1198539"/>
                    <a:pt x="1119399" y="1203526"/>
                  </a:cubicBezTo>
                  <a:close/>
                  <a:moveTo>
                    <a:pt x="1129809" y="1208132"/>
                  </a:moveTo>
                  <a:cubicBezTo>
                    <a:pt x="1131301" y="1208790"/>
                    <a:pt x="1132793" y="1209448"/>
                    <a:pt x="1134285" y="1210141"/>
                  </a:cubicBezTo>
                  <a:cubicBezTo>
                    <a:pt x="1141502" y="1213465"/>
                    <a:pt x="1149101" y="1217102"/>
                    <a:pt x="1157880" y="1221465"/>
                  </a:cubicBezTo>
                  <a:cubicBezTo>
                    <a:pt x="1149621" y="1223162"/>
                    <a:pt x="1141363" y="1224824"/>
                    <a:pt x="1133070" y="1226487"/>
                  </a:cubicBezTo>
                  <a:lnTo>
                    <a:pt x="1131266" y="1225552"/>
                  </a:lnTo>
                  <a:cubicBezTo>
                    <a:pt x="1130190" y="1224997"/>
                    <a:pt x="1129115" y="1224409"/>
                    <a:pt x="1128039" y="1223889"/>
                  </a:cubicBezTo>
                  <a:cubicBezTo>
                    <a:pt x="1120475" y="1220080"/>
                    <a:pt x="1112390" y="1216097"/>
                    <a:pt x="1103369" y="1211838"/>
                  </a:cubicBezTo>
                  <a:cubicBezTo>
                    <a:pt x="1111349" y="1210245"/>
                    <a:pt x="1119295" y="1208617"/>
                    <a:pt x="1127276" y="1207024"/>
                  </a:cubicBezTo>
                  <a:lnTo>
                    <a:pt x="1129774" y="1208132"/>
                  </a:lnTo>
                  <a:close/>
                  <a:moveTo>
                    <a:pt x="1193757" y="1239889"/>
                  </a:moveTo>
                  <a:cubicBezTo>
                    <a:pt x="1185187" y="1241655"/>
                    <a:pt x="1176582" y="1243456"/>
                    <a:pt x="1167977" y="1245222"/>
                  </a:cubicBezTo>
                  <a:cubicBezTo>
                    <a:pt x="1158990" y="1240201"/>
                    <a:pt x="1149656" y="1235179"/>
                    <a:pt x="1140149" y="1230192"/>
                  </a:cubicBezTo>
                  <a:cubicBezTo>
                    <a:pt x="1148476" y="1228495"/>
                    <a:pt x="1156804" y="1226833"/>
                    <a:pt x="1165131" y="1225101"/>
                  </a:cubicBezTo>
                  <a:cubicBezTo>
                    <a:pt x="1174604" y="1229846"/>
                    <a:pt x="1184215" y="1234798"/>
                    <a:pt x="1193757" y="1239889"/>
                  </a:cubicBezTo>
                  <a:close/>
                  <a:moveTo>
                    <a:pt x="1227796" y="1258486"/>
                  </a:moveTo>
                  <a:cubicBezTo>
                    <a:pt x="1218844" y="1260390"/>
                    <a:pt x="1209857" y="1262261"/>
                    <a:pt x="1200871" y="1264165"/>
                  </a:cubicBezTo>
                  <a:cubicBezTo>
                    <a:pt x="1191120" y="1258382"/>
                    <a:pt x="1182654" y="1253464"/>
                    <a:pt x="1174673" y="1248928"/>
                  </a:cubicBezTo>
                  <a:cubicBezTo>
                    <a:pt x="1183348" y="1247161"/>
                    <a:pt x="1192023" y="1245361"/>
                    <a:pt x="1200697" y="1243560"/>
                  </a:cubicBezTo>
                  <a:cubicBezTo>
                    <a:pt x="1209441" y="1248270"/>
                    <a:pt x="1218358" y="1253187"/>
                    <a:pt x="1227831" y="1258486"/>
                  </a:cubicBezTo>
                  <a:close/>
                  <a:moveTo>
                    <a:pt x="1260482" y="1277152"/>
                  </a:moveTo>
                  <a:cubicBezTo>
                    <a:pt x="1251148" y="1279195"/>
                    <a:pt x="1241780" y="1281204"/>
                    <a:pt x="1232411" y="1283247"/>
                  </a:cubicBezTo>
                  <a:cubicBezTo>
                    <a:pt x="1224361" y="1278295"/>
                    <a:pt x="1216068" y="1273239"/>
                    <a:pt x="1207220" y="1267975"/>
                  </a:cubicBezTo>
                  <a:cubicBezTo>
                    <a:pt x="1216277" y="1266070"/>
                    <a:pt x="1225367" y="1264165"/>
                    <a:pt x="1234389" y="1262226"/>
                  </a:cubicBezTo>
                  <a:cubicBezTo>
                    <a:pt x="1243133" y="1267178"/>
                    <a:pt x="1251808" y="1272130"/>
                    <a:pt x="1260447" y="1277152"/>
                  </a:cubicBezTo>
                  <a:close/>
                  <a:moveTo>
                    <a:pt x="1291988" y="1295610"/>
                  </a:moveTo>
                  <a:cubicBezTo>
                    <a:pt x="1282273" y="1297827"/>
                    <a:pt x="1272522" y="1300043"/>
                    <a:pt x="1262772" y="1302225"/>
                  </a:cubicBezTo>
                  <a:cubicBezTo>
                    <a:pt x="1254722" y="1297134"/>
                    <a:pt x="1246672" y="1292078"/>
                    <a:pt x="1238553" y="1287022"/>
                  </a:cubicBezTo>
                  <a:cubicBezTo>
                    <a:pt x="1247991" y="1284979"/>
                    <a:pt x="1257463" y="1282935"/>
                    <a:pt x="1266867" y="1280857"/>
                  </a:cubicBezTo>
                  <a:cubicBezTo>
                    <a:pt x="1275264" y="1285775"/>
                    <a:pt x="1283661" y="1290693"/>
                    <a:pt x="1291988" y="1295610"/>
                  </a:cubicBezTo>
                  <a:close/>
                  <a:moveTo>
                    <a:pt x="1322627" y="1313792"/>
                  </a:moveTo>
                  <a:cubicBezTo>
                    <a:pt x="1312529" y="1316216"/>
                    <a:pt x="1302432" y="1318605"/>
                    <a:pt x="1292300" y="1320995"/>
                  </a:cubicBezTo>
                  <a:cubicBezTo>
                    <a:pt x="1284493" y="1316008"/>
                    <a:pt x="1276651" y="1311021"/>
                    <a:pt x="1268775" y="1306034"/>
                  </a:cubicBezTo>
                  <a:cubicBezTo>
                    <a:pt x="1278629" y="1303818"/>
                    <a:pt x="1288449" y="1301602"/>
                    <a:pt x="1298234" y="1299350"/>
                  </a:cubicBezTo>
                  <a:lnTo>
                    <a:pt x="1322592" y="1313792"/>
                  </a:lnTo>
                  <a:close/>
                  <a:moveTo>
                    <a:pt x="1450628" y="1310883"/>
                  </a:moveTo>
                  <a:cubicBezTo>
                    <a:pt x="1463536" y="1307385"/>
                    <a:pt x="1476409" y="1303853"/>
                    <a:pt x="1489282" y="1300286"/>
                  </a:cubicBezTo>
                  <a:cubicBezTo>
                    <a:pt x="1497471" y="1303956"/>
                    <a:pt x="1505729" y="1307593"/>
                    <a:pt x="1513987" y="1311229"/>
                  </a:cubicBezTo>
                  <a:cubicBezTo>
                    <a:pt x="1501010" y="1315073"/>
                    <a:pt x="1487998" y="1318882"/>
                    <a:pt x="1474986" y="1322657"/>
                  </a:cubicBezTo>
                  <a:cubicBezTo>
                    <a:pt x="1466832" y="1318779"/>
                    <a:pt x="1458713" y="1314865"/>
                    <a:pt x="1450628" y="1310917"/>
                  </a:cubicBezTo>
                  <a:close/>
                  <a:moveTo>
                    <a:pt x="1496916" y="1298173"/>
                  </a:moveTo>
                  <a:cubicBezTo>
                    <a:pt x="1510552" y="1294364"/>
                    <a:pt x="1524154" y="1290554"/>
                    <a:pt x="1537721" y="1286710"/>
                  </a:cubicBezTo>
                  <a:cubicBezTo>
                    <a:pt x="1545910" y="1290069"/>
                    <a:pt x="1554133" y="1293394"/>
                    <a:pt x="1562426" y="1296684"/>
                  </a:cubicBezTo>
                  <a:cubicBezTo>
                    <a:pt x="1548824" y="1300805"/>
                    <a:pt x="1535223" y="1304891"/>
                    <a:pt x="1521551" y="1308978"/>
                  </a:cubicBezTo>
                  <a:cubicBezTo>
                    <a:pt x="1513293" y="1305411"/>
                    <a:pt x="1505104" y="1301809"/>
                    <a:pt x="1496950" y="1298173"/>
                  </a:cubicBezTo>
                  <a:close/>
                  <a:moveTo>
                    <a:pt x="1628595" y="1281619"/>
                  </a:moveTo>
                  <a:cubicBezTo>
                    <a:pt x="1643342" y="1277048"/>
                    <a:pt x="1658054" y="1272442"/>
                    <a:pt x="1672766" y="1267836"/>
                  </a:cubicBezTo>
                  <a:lnTo>
                    <a:pt x="1674120" y="1268286"/>
                  </a:lnTo>
                  <a:cubicBezTo>
                    <a:pt x="1680851" y="1270572"/>
                    <a:pt x="1687652" y="1272823"/>
                    <a:pt x="1694453" y="1275074"/>
                  </a:cubicBezTo>
                  <a:cubicBezTo>
                    <a:pt x="1680122" y="1279957"/>
                    <a:pt x="1665723" y="1284771"/>
                    <a:pt x="1651323" y="1289619"/>
                  </a:cubicBezTo>
                  <a:cubicBezTo>
                    <a:pt x="1643724" y="1286987"/>
                    <a:pt x="1636160" y="1284321"/>
                    <a:pt x="1628630" y="1281619"/>
                  </a:cubicBezTo>
                  <a:close/>
                  <a:moveTo>
                    <a:pt x="2432137" y="1427728"/>
                  </a:moveTo>
                  <a:cubicBezTo>
                    <a:pt x="2432137" y="1427728"/>
                    <a:pt x="2432241" y="1427728"/>
                    <a:pt x="2432275" y="1427693"/>
                  </a:cubicBezTo>
                  <a:lnTo>
                    <a:pt x="2435815" y="1426516"/>
                  </a:lnTo>
                  <a:cubicBezTo>
                    <a:pt x="2437168" y="1426793"/>
                    <a:pt x="2438556" y="1427070"/>
                    <a:pt x="2439909" y="1427347"/>
                  </a:cubicBezTo>
                  <a:cubicBezTo>
                    <a:pt x="2438660" y="1427659"/>
                    <a:pt x="2437411" y="1427970"/>
                    <a:pt x="2436162" y="1428282"/>
                  </a:cubicBezTo>
                  <a:cubicBezTo>
                    <a:pt x="2434809" y="1428074"/>
                    <a:pt x="2433455" y="1427901"/>
                    <a:pt x="2432102" y="1427693"/>
                  </a:cubicBezTo>
                  <a:close/>
                  <a:moveTo>
                    <a:pt x="2449104" y="1430187"/>
                  </a:moveTo>
                  <a:lnTo>
                    <a:pt x="2451151" y="1429633"/>
                  </a:lnTo>
                  <a:lnTo>
                    <a:pt x="2452921" y="1429979"/>
                  </a:lnTo>
                  <a:cubicBezTo>
                    <a:pt x="2453129" y="1430014"/>
                    <a:pt x="2453337" y="1430048"/>
                    <a:pt x="2453546" y="1430117"/>
                  </a:cubicBezTo>
                  <a:cubicBezTo>
                    <a:pt x="2452886" y="1430256"/>
                    <a:pt x="2452227" y="1430395"/>
                    <a:pt x="2451568" y="1430498"/>
                  </a:cubicBezTo>
                  <a:lnTo>
                    <a:pt x="2449104" y="1430152"/>
                  </a:lnTo>
                  <a:close/>
                  <a:moveTo>
                    <a:pt x="2537793" y="1433962"/>
                  </a:moveTo>
                  <a:cubicBezTo>
                    <a:pt x="2538383" y="1433892"/>
                    <a:pt x="2538972" y="1433823"/>
                    <a:pt x="2539563" y="1433754"/>
                  </a:cubicBezTo>
                  <a:cubicBezTo>
                    <a:pt x="2540499" y="1434100"/>
                    <a:pt x="2541436" y="1434446"/>
                    <a:pt x="2542373" y="1434793"/>
                  </a:cubicBezTo>
                  <a:cubicBezTo>
                    <a:pt x="2541853" y="1434793"/>
                    <a:pt x="2541297" y="1434862"/>
                    <a:pt x="2540777" y="1434862"/>
                  </a:cubicBezTo>
                  <a:cubicBezTo>
                    <a:pt x="2539771" y="1434550"/>
                    <a:pt x="2538764" y="1434273"/>
                    <a:pt x="2537758" y="1433962"/>
                  </a:cubicBezTo>
                  <a:close/>
                  <a:moveTo>
                    <a:pt x="2625441" y="1431607"/>
                  </a:moveTo>
                  <a:cubicBezTo>
                    <a:pt x="2627869" y="1433200"/>
                    <a:pt x="2630298" y="1434793"/>
                    <a:pt x="2632762" y="1436386"/>
                  </a:cubicBezTo>
                  <a:cubicBezTo>
                    <a:pt x="2630854" y="1436559"/>
                    <a:pt x="2628910" y="1436697"/>
                    <a:pt x="2627002" y="1436836"/>
                  </a:cubicBezTo>
                  <a:cubicBezTo>
                    <a:pt x="2624504" y="1435381"/>
                    <a:pt x="2622005" y="1433927"/>
                    <a:pt x="2619507" y="1432438"/>
                  </a:cubicBezTo>
                  <a:cubicBezTo>
                    <a:pt x="2621485" y="1432161"/>
                    <a:pt x="2623463" y="1431884"/>
                    <a:pt x="2625441" y="1431572"/>
                  </a:cubicBezTo>
                  <a:close/>
                  <a:moveTo>
                    <a:pt x="2633005" y="1430464"/>
                  </a:moveTo>
                  <a:cubicBezTo>
                    <a:pt x="2635191" y="1430117"/>
                    <a:pt x="2637342" y="1429771"/>
                    <a:pt x="2639528" y="1429390"/>
                  </a:cubicBezTo>
                  <a:cubicBezTo>
                    <a:pt x="2642130" y="1431260"/>
                    <a:pt x="2644767" y="1433130"/>
                    <a:pt x="2647404" y="1435035"/>
                  </a:cubicBezTo>
                  <a:cubicBezTo>
                    <a:pt x="2645288" y="1435243"/>
                    <a:pt x="2643171" y="1435485"/>
                    <a:pt x="2641020" y="1435658"/>
                  </a:cubicBezTo>
                  <a:cubicBezTo>
                    <a:pt x="2638348" y="1433927"/>
                    <a:pt x="2635642" y="1432195"/>
                    <a:pt x="2632970" y="1430429"/>
                  </a:cubicBezTo>
                  <a:close/>
                  <a:moveTo>
                    <a:pt x="2733282" y="1441269"/>
                  </a:moveTo>
                  <a:cubicBezTo>
                    <a:pt x="2742027" y="1439745"/>
                    <a:pt x="2751013" y="1437909"/>
                    <a:pt x="2760035" y="1435797"/>
                  </a:cubicBezTo>
                  <a:cubicBezTo>
                    <a:pt x="2764719" y="1438602"/>
                    <a:pt x="2769716" y="1441546"/>
                    <a:pt x="2775198" y="1444697"/>
                  </a:cubicBezTo>
                  <a:cubicBezTo>
                    <a:pt x="2765274" y="1446602"/>
                    <a:pt x="2755212" y="1448160"/>
                    <a:pt x="2745184" y="1449407"/>
                  </a:cubicBezTo>
                  <a:cubicBezTo>
                    <a:pt x="2741194" y="1446706"/>
                    <a:pt x="2737238" y="1444005"/>
                    <a:pt x="2733282" y="1441234"/>
                  </a:cubicBezTo>
                  <a:close/>
                  <a:moveTo>
                    <a:pt x="2857988" y="1480506"/>
                  </a:moveTo>
                  <a:cubicBezTo>
                    <a:pt x="2851569" y="1477770"/>
                    <a:pt x="2845080" y="1474861"/>
                    <a:pt x="2838314" y="1471675"/>
                  </a:cubicBezTo>
                  <a:cubicBezTo>
                    <a:pt x="2852575" y="1469112"/>
                    <a:pt x="2866524" y="1465787"/>
                    <a:pt x="2879882" y="1461840"/>
                  </a:cubicBezTo>
                  <a:cubicBezTo>
                    <a:pt x="2888141" y="1464783"/>
                    <a:pt x="2896503" y="1467554"/>
                    <a:pt x="2904796" y="1470082"/>
                  </a:cubicBezTo>
                  <a:cubicBezTo>
                    <a:pt x="2889598" y="1474514"/>
                    <a:pt x="2873880" y="1478012"/>
                    <a:pt x="2858023" y="1480506"/>
                  </a:cubicBezTo>
                  <a:close/>
                  <a:moveTo>
                    <a:pt x="2888210" y="1492488"/>
                  </a:moveTo>
                  <a:cubicBezTo>
                    <a:pt x="2881062" y="1489891"/>
                    <a:pt x="2873741" y="1487051"/>
                    <a:pt x="2866385" y="1484003"/>
                  </a:cubicBezTo>
                  <a:cubicBezTo>
                    <a:pt x="2882381" y="1481198"/>
                    <a:pt x="2898168" y="1477389"/>
                    <a:pt x="2913401" y="1472644"/>
                  </a:cubicBezTo>
                  <a:cubicBezTo>
                    <a:pt x="2922874" y="1475380"/>
                    <a:pt x="2932277" y="1477839"/>
                    <a:pt x="2941507" y="1479986"/>
                  </a:cubicBezTo>
                  <a:cubicBezTo>
                    <a:pt x="2923984" y="1485527"/>
                    <a:pt x="2906114" y="1489717"/>
                    <a:pt x="2888210" y="1492453"/>
                  </a:cubicBezTo>
                  <a:close/>
                  <a:moveTo>
                    <a:pt x="2923984" y="1504124"/>
                  </a:moveTo>
                  <a:cubicBezTo>
                    <a:pt x="2915448" y="1501665"/>
                    <a:pt x="2906808" y="1498964"/>
                    <a:pt x="2898203" y="1496020"/>
                  </a:cubicBezTo>
                  <a:cubicBezTo>
                    <a:pt x="2915969" y="1492800"/>
                    <a:pt x="2933734" y="1488159"/>
                    <a:pt x="2951153" y="1482203"/>
                  </a:cubicBezTo>
                  <a:cubicBezTo>
                    <a:pt x="2961979" y="1484488"/>
                    <a:pt x="2973151" y="1486428"/>
                    <a:pt x="2984428" y="1487986"/>
                  </a:cubicBezTo>
                  <a:cubicBezTo>
                    <a:pt x="2964858" y="1495120"/>
                    <a:pt x="2944560" y="1500557"/>
                    <a:pt x="2923984" y="1504159"/>
                  </a:cubicBezTo>
                  <a:close/>
                  <a:moveTo>
                    <a:pt x="3262638" y="1410447"/>
                  </a:moveTo>
                  <a:cubicBezTo>
                    <a:pt x="3288350" y="1399711"/>
                    <a:pt x="3314582" y="1387140"/>
                    <a:pt x="3342514" y="1372180"/>
                  </a:cubicBezTo>
                  <a:cubicBezTo>
                    <a:pt x="3325338" y="1389703"/>
                    <a:pt x="3309273" y="1405252"/>
                    <a:pt x="3293555" y="1419451"/>
                  </a:cubicBezTo>
                  <a:cubicBezTo>
                    <a:pt x="3264304" y="1434516"/>
                    <a:pt x="3236372" y="1446740"/>
                    <a:pt x="3208579" y="1456714"/>
                  </a:cubicBezTo>
                  <a:cubicBezTo>
                    <a:pt x="3226587" y="1442896"/>
                    <a:pt x="3244387" y="1427693"/>
                    <a:pt x="3262638" y="1410412"/>
                  </a:cubicBezTo>
                  <a:close/>
                  <a:moveTo>
                    <a:pt x="3312500" y="1359574"/>
                  </a:moveTo>
                  <a:cubicBezTo>
                    <a:pt x="3337031" y="1348492"/>
                    <a:pt x="3362847" y="1335644"/>
                    <a:pt x="3391195" y="1320475"/>
                  </a:cubicBezTo>
                  <a:cubicBezTo>
                    <a:pt x="3377490" y="1335505"/>
                    <a:pt x="3365623" y="1348215"/>
                    <a:pt x="3354346" y="1359989"/>
                  </a:cubicBezTo>
                  <a:cubicBezTo>
                    <a:pt x="3325616" y="1375885"/>
                    <a:pt x="3298898" y="1389183"/>
                    <a:pt x="3272944" y="1400577"/>
                  </a:cubicBezTo>
                  <a:cubicBezTo>
                    <a:pt x="3285782" y="1388041"/>
                    <a:pt x="3298794" y="1374535"/>
                    <a:pt x="3312465" y="1359574"/>
                  </a:cubicBezTo>
                  <a:close/>
                  <a:moveTo>
                    <a:pt x="3352819" y="1313549"/>
                  </a:moveTo>
                  <a:cubicBezTo>
                    <a:pt x="3376587" y="1302779"/>
                    <a:pt x="3401987" y="1290485"/>
                    <a:pt x="3432000" y="1275178"/>
                  </a:cubicBezTo>
                  <a:lnTo>
                    <a:pt x="3430856" y="1276459"/>
                  </a:lnTo>
                  <a:cubicBezTo>
                    <a:pt x="3421140" y="1287333"/>
                    <a:pt x="3411355" y="1298242"/>
                    <a:pt x="3401535" y="1309082"/>
                  </a:cubicBezTo>
                  <a:cubicBezTo>
                    <a:pt x="3372354" y="1325012"/>
                    <a:pt x="3345984" y="1338449"/>
                    <a:pt x="3321174" y="1350016"/>
                  </a:cubicBezTo>
                  <a:cubicBezTo>
                    <a:pt x="3331202" y="1338830"/>
                    <a:pt x="3341612" y="1326813"/>
                    <a:pt x="3352819" y="1313549"/>
                  </a:cubicBezTo>
                  <a:close/>
                  <a:moveTo>
                    <a:pt x="3514166" y="1193449"/>
                  </a:moveTo>
                  <a:cubicBezTo>
                    <a:pt x="3541231" y="1182263"/>
                    <a:pt x="3573153" y="1169276"/>
                    <a:pt x="3604867" y="1157675"/>
                  </a:cubicBezTo>
                  <a:cubicBezTo>
                    <a:pt x="3620342" y="1151995"/>
                    <a:pt x="3633632" y="1147355"/>
                    <a:pt x="3645776" y="1143303"/>
                  </a:cubicBezTo>
                  <a:cubicBezTo>
                    <a:pt x="3638385" y="1148636"/>
                    <a:pt x="3631099" y="1154073"/>
                    <a:pt x="3624020" y="1159510"/>
                  </a:cubicBezTo>
                  <a:cubicBezTo>
                    <a:pt x="3614826" y="1163216"/>
                    <a:pt x="3605040" y="1167268"/>
                    <a:pt x="3594110" y="1171873"/>
                  </a:cubicBezTo>
                  <a:cubicBezTo>
                    <a:pt x="3559621" y="1186488"/>
                    <a:pt x="3525616" y="1202383"/>
                    <a:pt x="3489773" y="1219214"/>
                  </a:cubicBezTo>
                  <a:cubicBezTo>
                    <a:pt x="3498413" y="1209898"/>
                    <a:pt x="3506463" y="1201414"/>
                    <a:pt x="3514131" y="1193483"/>
                  </a:cubicBezTo>
                  <a:close/>
                  <a:moveTo>
                    <a:pt x="3693139" y="1117052"/>
                  </a:moveTo>
                  <a:cubicBezTo>
                    <a:pt x="3741543" y="1105624"/>
                    <a:pt x="3790884" y="1097140"/>
                    <a:pt x="3839774" y="1091806"/>
                  </a:cubicBezTo>
                  <a:cubicBezTo>
                    <a:pt x="3784638" y="1100222"/>
                    <a:pt x="3729468" y="1112585"/>
                    <a:pt x="3675617" y="1128619"/>
                  </a:cubicBezTo>
                  <a:cubicBezTo>
                    <a:pt x="3681411" y="1124706"/>
                    <a:pt x="3687275" y="1120827"/>
                    <a:pt x="3693139" y="1117018"/>
                  </a:cubicBezTo>
                  <a:close/>
                  <a:moveTo>
                    <a:pt x="5633047" y="1691859"/>
                  </a:moveTo>
                  <a:cubicBezTo>
                    <a:pt x="5606885" y="1683652"/>
                    <a:pt x="5581347" y="1674682"/>
                    <a:pt x="5556711" y="1665055"/>
                  </a:cubicBezTo>
                  <a:cubicBezTo>
                    <a:pt x="5557544" y="1664916"/>
                    <a:pt x="5558411" y="1664778"/>
                    <a:pt x="5559244" y="1664674"/>
                  </a:cubicBezTo>
                  <a:cubicBezTo>
                    <a:pt x="5575344" y="1670457"/>
                    <a:pt x="5591964" y="1676033"/>
                    <a:pt x="5608411" y="1681124"/>
                  </a:cubicBezTo>
                  <a:cubicBezTo>
                    <a:pt x="5616635" y="1684829"/>
                    <a:pt x="5624858" y="1688431"/>
                    <a:pt x="5633047" y="1691894"/>
                  </a:cubicBezTo>
                  <a:close/>
                  <a:moveTo>
                    <a:pt x="5812090" y="1733867"/>
                  </a:moveTo>
                  <a:cubicBezTo>
                    <a:pt x="5768960" y="1727010"/>
                    <a:pt x="5725830" y="1717833"/>
                    <a:pt x="5683290" y="1706439"/>
                  </a:cubicBezTo>
                  <a:cubicBezTo>
                    <a:pt x="5671805" y="1702179"/>
                    <a:pt x="5660008" y="1697539"/>
                    <a:pt x="5648072" y="1692621"/>
                  </a:cubicBezTo>
                  <a:cubicBezTo>
                    <a:pt x="5679959" y="1701348"/>
                    <a:pt x="5712471" y="1708898"/>
                    <a:pt x="5744983" y="1715097"/>
                  </a:cubicBezTo>
                  <a:cubicBezTo>
                    <a:pt x="5767190" y="1722300"/>
                    <a:pt x="5789606" y="1728568"/>
                    <a:pt x="5812090" y="1733832"/>
                  </a:cubicBezTo>
                  <a:close/>
                  <a:moveTo>
                    <a:pt x="6578296" y="1534253"/>
                  </a:moveTo>
                  <a:cubicBezTo>
                    <a:pt x="6597692" y="1524141"/>
                    <a:pt x="6617921" y="1513405"/>
                    <a:pt x="6639712" y="1501596"/>
                  </a:cubicBezTo>
                  <a:lnTo>
                    <a:pt x="6651578" y="1500003"/>
                  </a:lnTo>
                  <a:cubicBezTo>
                    <a:pt x="6658865" y="1499033"/>
                    <a:pt x="6666013" y="1498064"/>
                    <a:pt x="6673126" y="1497059"/>
                  </a:cubicBezTo>
                  <a:cubicBezTo>
                    <a:pt x="6658830" y="1505301"/>
                    <a:pt x="6645367" y="1512990"/>
                    <a:pt x="6632217" y="1520401"/>
                  </a:cubicBezTo>
                  <a:lnTo>
                    <a:pt x="6625069" y="1522236"/>
                  </a:lnTo>
                  <a:lnTo>
                    <a:pt x="6625069" y="1522236"/>
                  </a:lnTo>
                  <a:cubicBezTo>
                    <a:pt x="6609975" y="1526080"/>
                    <a:pt x="6594500" y="1529993"/>
                    <a:pt x="6578296" y="1534288"/>
                  </a:cubicBezTo>
                  <a:close/>
                  <a:moveTo>
                    <a:pt x="6809872" y="1436455"/>
                  </a:moveTo>
                  <a:cubicBezTo>
                    <a:pt x="6812336" y="1437078"/>
                    <a:pt x="6814834" y="1437667"/>
                    <a:pt x="6817332" y="1438256"/>
                  </a:cubicBezTo>
                  <a:lnTo>
                    <a:pt x="6812821" y="1441338"/>
                  </a:lnTo>
                  <a:cubicBezTo>
                    <a:pt x="6809941" y="1440957"/>
                    <a:pt x="6807027" y="1440541"/>
                    <a:pt x="6804112" y="1440126"/>
                  </a:cubicBezTo>
                  <a:lnTo>
                    <a:pt x="6809837" y="1436455"/>
                  </a:lnTo>
                  <a:close/>
                  <a:moveTo>
                    <a:pt x="6853488" y="1440160"/>
                  </a:moveTo>
                  <a:cubicBezTo>
                    <a:pt x="6853973" y="1439849"/>
                    <a:pt x="6854494" y="1439502"/>
                    <a:pt x="6855014" y="1439191"/>
                  </a:cubicBezTo>
                  <a:lnTo>
                    <a:pt x="6856992" y="1437909"/>
                  </a:lnTo>
                  <a:cubicBezTo>
                    <a:pt x="6858068" y="1438152"/>
                    <a:pt x="6859178" y="1438394"/>
                    <a:pt x="6860254" y="1438637"/>
                  </a:cubicBezTo>
                  <a:cubicBezTo>
                    <a:pt x="6859039" y="1439295"/>
                    <a:pt x="6857825" y="1439953"/>
                    <a:pt x="6856610" y="1440645"/>
                  </a:cubicBezTo>
                  <a:cubicBezTo>
                    <a:pt x="6855569" y="1440507"/>
                    <a:pt x="6854563" y="1440334"/>
                    <a:pt x="6853522" y="1440195"/>
                  </a:cubicBezTo>
                  <a:close/>
                  <a:moveTo>
                    <a:pt x="6865007" y="1441754"/>
                  </a:moveTo>
                  <a:cubicBezTo>
                    <a:pt x="6865909" y="1441234"/>
                    <a:pt x="6866846" y="1440715"/>
                    <a:pt x="6867749" y="1440195"/>
                  </a:cubicBezTo>
                  <a:cubicBezTo>
                    <a:pt x="6868512" y="1440334"/>
                    <a:pt x="6869240" y="1440507"/>
                    <a:pt x="6870004" y="1440645"/>
                  </a:cubicBezTo>
                  <a:cubicBezTo>
                    <a:pt x="6869032" y="1441096"/>
                    <a:pt x="6868061" y="1441546"/>
                    <a:pt x="6867089" y="1441996"/>
                  </a:cubicBezTo>
                  <a:cubicBezTo>
                    <a:pt x="6866395" y="1441927"/>
                    <a:pt x="6865701" y="1441823"/>
                    <a:pt x="6865007" y="1441754"/>
                  </a:cubicBezTo>
                  <a:close/>
                  <a:moveTo>
                    <a:pt x="6951857" y="1415330"/>
                  </a:moveTo>
                  <a:cubicBezTo>
                    <a:pt x="6953314" y="1416092"/>
                    <a:pt x="6954771" y="1416819"/>
                    <a:pt x="6956229" y="1417581"/>
                  </a:cubicBezTo>
                  <a:lnTo>
                    <a:pt x="6953141" y="1418897"/>
                  </a:lnTo>
                  <a:cubicBezTo>
                    <a:pt x="6951649" y="1418239"/>
                    <a:pt x="6950157" y="1417546"/>
                    <a:pt x="6948665" y="1416854"/>
                  </a:cubicBezTo>
                  <a:lnTo>
                    <a:pt x="6951857" y="1415330"/>
                  </a:lnTo>
                  <a:close/>
                  <a:moveTo>
                    <a:pt x="6984890" y="1399192"/>
                  </a:moveTo>
                  <a:lnTo>
                    <a:pt x="6989574" y="1396906"/>
                  </a:lnTo>
                  <a:cubicBezTo>
                    <a:pt x="7068720" y="1358050"/>
                    <a:pt x="7158381" y="1314034"/>
                    <a:pt x="7241587" y="1295506"/>
                  </a:cubicBezTo>
                  <a:lnTo>
                    <a:pt x="7244155" y="1296822"/>
                  </a:lnTo>
                  <a:lnTo>
                    <a:pt x="7245196" y="1294710"/>
                  </a:lnTo>
                  <a:lnTo>
                    <a:pt x="7245473" y="1294641"/>
                  </a:lnTo>
                  <a:lnTo>
                    <a:pt x="7246306" y="1295091"/>
                  </a:lnTo>
                  <a:cubicBezTo>
                    <a:pt x="7247173" y="1295576"/>
                    <a:pt x="7248040" y="1296026"/>
                    <a:pt x="7248908" y="1296511"/>
                  </a:cubicBezTo>
                  <a:lnTo>
                    <a:pt x="7249464" y="1296822"/>
                  </a:lnTo>
                  <a:cubicBezTo>
                    <a:pt x="7177222" y="1316839"/>
                    <a:pt x="7099255" y="1352578"/>
                    <a:pt x="7030032" y="1384300"/>
                  </a:cubicBezTo>
                  <a:cubicBezTo>
                    <a:pt x="7016465" y="1390534"/>
                    <a:pt x="7003141" y="1396629"/>
                    <a:pt x="6990129" y="1402482"/>
                  </a:cubicBezTo>
                  <a:cubicBezTo>
                    <a:pt x="6988360" y="1401408"/>
                    <a:pt x="6986590" y="1400300"/>
                    <a:pt x="6984855" y="1399157"/>
                  </a:cubicBezTo>
                  <a:close/>
                  <a:moveTo>
                    <a:pt x="6982634" y="1185934"/>
                  </a:moveTo>
                  <a:cubicBezTo>
                    <a:pt x="6920906" y="1181536"/>
                    <a:pt x="6858276" y="1187007"/>
                    <a:pt x="6791308" y="1202730"/>
                  </a:cubicBezTo>
                  <a:cubicBezTo>
                    <a:pt x="6788116" y="1197777"/>
                    <a:pt x="6784924" y="1192860"/>
                    <a:pt x="6781801" y="1187942"/>
                  </a:cubicBezTo>
                  <a:cubicBezTo>
                    <a:pt x="6854979" y="1170938"/>
                    <a:pt x="6923300" y="1166748"/>
                    <a:pt x="6990615" y="1175094"/>
                  </a:cubicBezTo>
                  <a:cubicBezTo>
                    <a:pt x="7079095" y="1186107"/>
                    <a:pt x="7157062" y="1215855"/>
                    <a:pt x="7233363" y="1268079"/>
                  </a:cubicBezTo>
                  <a:cubicBezTo>
                    <a:pt x="7155431" y="1218764"/>
                    <a:pt x="7075070" y="1192514"/>
                    <a:pt x="6982634" y="1185934"/>
                  </a:cubicBezTo>
                  <a:close/>
                  <a:moveTo>
                    <a:pt x="6738324" y="1153069"/>
                  </a:moveTo>
                  <a:cubicBezTo>
                    <a:pt x="6742557" y="1151891"/>
                    <a:pt x="6746791" y="1150749"/>
                    <a:pt x="6751024" y="1149675"/>
                  </a:cubicBezTo>
                  <a:cubicBezTo>
                    <a:pt x="6754459" y="1154939"/>
                    <a:pt x="6757859" y="1160203"/>
                    <a:pt x="6761225" y="1165467"/>
                  </a:cubicBezTo>
                  <a:cubicBezTo>
                    <a:pt x="6757235" y="1166436"/>
                    <a:pt x="6753244" y="1167475"/>
                    <a:pt x="6749254" y="1168514"/>
                  </a:cubicBezTo>
                  <a:cubicBezTo>
                    <a:pt x="6745680" y="1163354"/>
                    <a:pt x="6742037" y="1158194"/>
                    <a:pt x="6738324" y="1153069"/>
                  </a:cubicBezTo>
                  <a:close/>
                  <a:moveTo>
                    <a:pt x="6723959" y="1133745"/>
                  </a:moveTo>
                  <a:cubicBezTo>
                    <a:pt x="6728435" y="1132429"/>
                    <a:pt x="6733050" y="1131113"/>
                    <a:pt x="6737769" y="1129831"/>
                  </a:cubicBezTo>
                  <a:cubicBezTo>
                    <a:pt x="6741343" y="1135061"/>
                    <a:pt x="6744847" y="1140325"/>
                    <a:pt x="6748352" y="1145588"/>
                  </a:cubicBezTo>
                  <a:cubicBezTo>
                    <a:pt x="6744049" y="1146697"/>
                    <a:pt x="6739747" y="1147839"/>
                    <a:pt x="6735409" y="1149017"/>
                  </a:cubicBezTo>
                  <a:cubicBezTo>
                    <a:pt x="6731558" y="1143753"/>
                    <a:pt x="6727741" y="1138628"/>
                    <a:pt x="6723959" y="1133745"/>
                  </a:cubicBezTo>
                  <a:close/>
                  <a:moveTo>
                    <a:pt x="6626631" y="1148151"/>
                  </a:moveTo>
                  <a:cubicBezTo>
                    <a:pt x="6631731" y="1151164"/>
                    <a:pt x="6636832" y="1154419"/>
                    <a:pt x="6641898" y="1157813"/>
                  </a:cubicBezTo>
                  <a:cubicBezTo>
                    <a:pt x="6633189" y="1161415"/>
                    <a:pt x="6624306" y="1165259"/>
                    <a:pt x="6615458" y="1169242"/>
                  </a:cubicBezTo>
                  <a:cubicBezTo>
                    <a:pt x="6609177" y="1165986"/>
                    <a:pt x="6602758" y="1162835"/>
                    <a:pt x="6596304" y="1159822"/>
                  </a:cubicBezTo>
                  <a:cubicBezTo>
                    <a:pt x="6605499" y="1155354"/>
                    <a:pt x="6614903" y="1150956"/>
                    <a:pt x="6624271" y="1146801"/>
                  </a:cubicBezTo>
                  <a:lnTo>
                    <a:pt x="6626665" y="1148186"/>
                  </a:lnTo>
                  <a:close/>
                  <a:moveTo>
                    <a:pt x="6573126" y="1189431"/>
                  </a:moveTo>
                  <a:cubicBezTo>
                    <a:pt x="6561988" y="1195042"/>
                    <a:pt x="6550468" y="1201067"/>
                    <a:pt x="6538809" y="1207405"/>
                  </a:cubicBezTo>
                  <a:cubicBezTo>
                    <a:pt x="6531765" y="1205466"/>
                    <a:pt x="6524757" y="1203665"/>
                    <a:pt x="6517921" y="1202037"/>
                  </a:cubicBezTo>
                  <a:cubicBezTo>
                    <a:pt x="6529614" y="1195180"/>
                    <a:pt x="6541412" y="1188496"/>
                    <a:pt x="6553140" y="1182124"/>
                  </a:cubicBezTo>
                  <a:cubicBezTo>
                    <a:pt x="6559802" y="1184410"/>
                    <a:pt x="6566498" y="1186869"/>
                    <a:pt x="6573161" y="1189431"/>
                  </a:cubicBezTo>
                  <a:close/>
                  <a:moveTo>
                    <a:pt x="6107094" y="1473995"/>
                  </a:moveTo>
                  <a:cubicBezTo>
                    <a:pt x="6091098" y="1482791"/>
                    <a:pt x="6074616" y="1491449"/>
                    <a:pt x="6057892" y="1499864"/>
                  </a:cubicBezTo>
                  <a:cubicBezTo>
                    <a:pt x="6059696" y="1498167"/>
                    <a:pt x="6061466" y="1496505"/>
                    <a:pt x="6063201" y="1494843"/>
                  </a:cubicBezTo>
                  <a:cubicBezTo>
                    <a:pt x="6080411" y="1485666"/>
                    <a:pt x="6097448" y="1476142"/>
                    <a:pt x="6113965" y="1466515"/>
                  </a:cubicBezTo>
                  <a:cubicBezTo>
                    <a:pt x="6111674" y="1469008"/>
                    <a:pt x="6109384" y="1471502"/>
                    <a:pt x="6107094" y="1473995"/>
                  </a:cubicBezTo>
                  <a:close/>
                  <a:moveTo>
                    <a:pt x="6040369" y="1508557"/>
                  </a:moveTo>
                  <a:cubicBezTo>
                    <a:pt x="6018926" y="1519015"/>
                    <a:pt x="5997031" y="1529024"/>
                    <a:pt x="5974824" y="1538582"/>
                  </a:cubicBezTo>
                  <a:cubicBezTo>
                    <a:pt x="5998697" y="1527673"/>
                    <a:pt x="6022222" y="1516210"/>
                    <a:pt x="6045331" y="1504263"/>
                  </a:cubicBezTo>
                  <a:cubicBezTo>
                    <a:pt x="6043666" y="1505717"/>
                    <a:pt x="6042035" y="1507137"/>
                    <a:pt x="6040369" y="1508557"/>
                  </a:cubicBezTo>
                  <a:close/>
                  <a:moveTo>
                    <a:pt x="4797271" y="1183683"/>
                  </a:moveTo>
                  <a:cubicBezTo>
                    <a:pt x="4789325" y="1178765"/>
                    <a:pt x="4781379" y="1173847"/>
                    <a:pt x="4773399" y="1169034"/>
                  </a:cubicBezTo>
                  <a:cubicBezTo>
                    <a:pt x="4775030" y="1165986"/>
                    <a:pt x="4776695" y="1162939"/>
                    <a:pt x="4778395" y="1159891"/>
                  </a:cubicBezTo>
                  <a:cubicBezTo>
                    <a:pt x="4786584" y="1165017"/>
                    <a:pt x="4794773" y="1170211"/>
                    <a:pt x="4802719" y="1175337"/>
                  </a:cubicBezTo>
                  <a:cubicBezTo>
                    <a:pt x="4800845" y="1178107"/>
                    <a:pt x="4799041" y="1180912"/>
                    <a:pt x="4797237" y="1183683"/>
                  </a:cubicBezTo>
                  <a:close/>
                  <a:moveTo>
                    <a:pt x="4738319" y="1154212"/>
                  </a:moveTo>
                  <a:cubicBezTo>
                    <a:pt x="4736758" y="1157675"/>
                    <a:pt x="4735231" y="1161138"/>
                    <a:pt x="4733739" y="1164601"/>
                  </a:cubicBezTo>
                  <a:lnTo>
                    <a:pt x="4730824" y="1162939"/>
                  </a:lnTo>
                  <a:cubicBezTo>
                    <a:pt x="4724093" y="1159129"/>
                    <a:pt x="4717361" y="1155424"/>
                    <a:pt x="4710664" y="1151718"/>
                  </a:cubicBezTo>
                  <a:cubicBezTo>
                    <a:pt x="4712018" y="1148047"/>
                    <a:pt x="4713406" y="1144411"/>
                    <a:pt x="4714829" y="1140740"/>
                  </a:cubicBezTo>
                  <a:lnTo>
                    <a:pt x="4715522" y="1141121"/>
                  </a:lnTo>
                  <a:cubicBezTo>
                    <a:pt x="4718229" y="1142645"/>
                    <a:pt x="4720935" y="1144169"/>
                    <a:pt x="4723676" y="1145692"/>
                  </a:cubicBezTo>
                  <a:cubicBezTo>
                    <a:pt x="4728569" y="1148463"/>
                    <a:pt x="4733427" y="1151303"/>
                    <a:pt x="4738284" y="1154142"/>
                  </a:cubicBezTo>
                  <a:lnTo>
                    <a:pt x="4738354" y="1154142"/>
                  </a:lnTo>
                  <a:close/>
                  <a:moveTo>
                    <a:pt x="4692170" y="1109087"/>
                  </a:moveTo>
                  <a:cubicBezTo>
                    <a:pt x="4700324" y="1113589"/>
                    <a:pt x="4708409" y="1118126"/>
                    <a:pt x="4716286" y="1122628"/>
                  </a:cubicBezTo>
                  <a:cubicBezTo>
                    <a:pt x="4714829" y="1126195"/>
                    <a:pt x="4713406" y="1129762"/>
                    <a:pt x="4711983" y="1133329"/>
                  </a:cubicBezTo>
                  <a:cubicBezTo>
                    <a:pt x="4703794" y="1128758"/>
                    <a:pt x="4695814" y="1124394"/>
                    <a:pt x="4688284" y="1120308"/>
                  </a:cubicBezTo>
                  <a:cubicBezTo>
                    <a:pt x="4689533" y="1116568"/>
                    <a:pt x="4690852" y="1112827"/>
                    <a:pt x="4692170" y="1109087"/>
                  </a:cubicBezTo>
                  <a:close/>
                  <a:moveTo>
                    <a:pt x="4650255" y="1119892"/>
                  </a:moveTo>
                  <a:cubicBezTo>
                    <a:pt x="4646091" y="1117814"/>
                    <a:pt x="4641962" y="1115771"/>
                    <a:pt x="4637902" y="1113797"/>
                  </a:cubicBezTo>
                  <a:lnTo>
                    <a:pt x="4627493" y="1107806"/>
                  </a:lnTo>
                  <a:cubicBezTo>
                    <a:pt x="4628430" y="1103962"/>
                    <a:pt x="4629367" y="1100152"/>
                    <a:pt x="4630303" y="1096308"/>
                  </a:cubicBezTo>
                  <a:cubicBezTo>
                    <a:pt x="4637937" y="1099945"/>
                    <a:pt x="4644668" y="1103269"/>
                    <a:pt x="4650845" y="1106386"/>
                  </a:cubicBezTo>
                  <a:lnTo>
                    <a:pt x="4653690" y="1107841"/>
                  </a:lnTo>
                  <a:cubicBezTo>
                    <a:pt x="4652545" y="1111858"/>
                    <a:pt x="4651400" y="1115840"/>
                    <a:pt x="4650289" y="1119858"/>
                  </a:cubicBezTo>
                  <a:close/>
                  <a:moveTo>
                    <a:pt x="4622705" y="1105070"/>
                  </a:moveTo>
                  <a:lnTo>
                    <a:pt x="4612607" y="1099252"/>
                  </a:lnTo>
                  <a:cubicBezTo>
                    <a:pt x="4608686" y="1097001"/>
                    <a:pt x="4604523" y="1094611"/>
                    <a:pt x="4600255" y="1092187"/>
                  </a:cubicBezTo>
                  <a:cubicBezTo>
                    <a:pt x="4600879" y="1089278"/>
                    <a:pt x="4601504" y="1086335"/>
                    <a:pt x="4602128" y="1083426"/>
                  </a:cubicBezTo>
                  <a:cubicBezTo>
                    <a:pt x="4609901" y="1086819"/>
                    <a:pt x="4617708" y="1090352"/>
                    <a:pt x="4625446" y="1093988"/>
                  </a:cubicBezTo>
                  <a:cubicBezTo>
                    <a:pt x="4624509" y="1097659"/>
                    <a:pt x="4623607" y="1101365"/>
                    <a:pt x="4622705" y="1105035"/>
                  </a:cubicBezTo>
                  <a:close/>
                  <a:moveTo>
                    <a:pt x="4589186" y="1091876"/>
                  </a:moveTo>
                  <a:cubicBezTo>
                    <a:pt x="4583357" y="1089451"/>
                    <a:pt x="4577423" y="1087027"/>
                    <a:pt x="4571490" y="1084672"/>
                  </a:cubicBezTo>
                  <a:lnTo>
                    <a:pt x="4571872" y="1082525"/>
                  </a:lnTo>
                  <a:cubicBezTo>
                    <a:pt x="4577319" y="1085400"/>
                    <a:pt x="4583044" y="1088482"/>
                    <a:pt x="4589151" y="1091876"/>
                  </a:cubicBezTo>
                  <a:close/>
                  <a:moveTo>
                    <a:pt x="4563301" y="1100810"/>
                  </a:moveTo>
                  <a:cubicBezTo>
                    <a:pt x="4551330" y="1096135"/>
                    <a:pt x="4538908" y="1091599"/>
                    <a:pt x="4526278" y="1087235"/>
                  </a:cubicBezTo>
                  <a:cubicBezTo>
                    <a:pt x="4507264" y="1076292"/>
                    <a:pt x="4488631" y="1065972"/>
                    <a:pt x="4470692" y="1056517"/>
                  </a:cubicBezTo>
                  <a:cubicBezTo>
                    <a:pt x="4502579" y="1065175"/>
                    <a:pt x="4534432" y="1075668"/>
                    <a:pt x="4565557" y="1087789"/>
                  </a:cubicBezTo>
                  <a:cubicBezTo>
                    <a:pt x="4564793" y="1092118"/>
                    <a:pt x="4564030" y="1096482"/>
                    <a:pt x="4563301" y="1100810"/>
                  </a:cubicBezTo>
                  <a:close/>
                  <a:moveTo>
                    <a:pt x="4227422" y="1033695"/>
                  </a:moveTo>
                  <a:cubicBezTo>
                    <a:pt x="4218852" y="1033522"/>
                    <a:pt x="4210177" y="1033488"/>
                    <a:pt x="4201503" y="1033522"/>
                  </a:cubicBezTo>
                  <a:cubicBezTo>
                    <a:pt x="4199699" y="1030821"/>
                    <a:pt x="4197929" y="1028085"/>
                    <a:pt x="4196159" y="1025349"/>
                  </a:cubicBezTo>
                  <a:cubicBezTo>
                    <a:pt x="4204279" y="1025038"/>
                    <a:pt x="4212398" y="1024830"/>
                    <a:pt x="4220413" y="1024726"/>
                  </a:cubicBezTo>
                  <a:cubicBezTo>
                    <a:pt x="4222738" y="1027704"/>
                    <a:pt x="4225063" y="1030682"/>
                    <a:pt x="4227422" y="1033661"/>
                  </a:cubicBezTo>
                  <a:close/>
                  <a:moveTo>
                    <a:pt x="4160490" y="1016276"/>
                  </a:moveTo>
                  <a:cubicBezTo>
                    <a:pt x="4168401" y="1015445"/>
                    <a:pt x="4175688" y="1014787"/>
                    <a:pt x="4182661" y="1014233"/>
                  </a:cubicBezTo>
                  <a:lnTo>
                    <a:pt x="4187033" y="1020951"/>
                  </a:lnTo>
                  <a:cubicBezTo>
                    <a:pt x="4179053" y="1021332"/>
                    <a:pt x="4171246" y="1021817"/>
                    <a:pt x="4163821" y="1022371"/>
                  </a:cubicBezTo>
                  <a:lnTo>
                    <a:pt x="4160524" y="1016276"/>
                  </a:lnTo>
                  <a:close/>
                  <a:moveTo>
                    <a:pt x="4157297" y="975065"/>
                  </a:moveTo>
                  <a:lnTo>
                    <a:pt x="4170656" y="995705"/>
                  </a:lnTo>
                  <a:cubicBezTo>
                    <a:pt x="4163369" y="996571"/>
                    <a:pt x="4156846" y="997402"/>
                    <a:pt x="4150774" y="998268"/>
                  </a:cubicBezTo>
                  <a:cubicBezTo>
                    <a:pt x="4146679" y="990649"/>
                    <a:pt x="4142585" y="983030"/>
                    <a:pt x="4138456" y="975342"/>
                  </a:cubicBezTo>
                  <a:cubicBezTo>
                    <a:pt x="4144598" y="975169"/>
                    <a:pt x="4150913" y="975065"/>
                    <a:pt x="4157332" y="975030"/>
                  </a:cubicBezTo>
                  <a:close/>
                  <a:moveTo>
                    <a:pt x="4100045" y="947014"/>
                  </a:moveTo>
                  <a:cubicBezTo>
                    <a:pt x="4105944" y="947360"/>
                    <a:pt x="4111947" y="947810"/>
                    <a:pt x="4117950" y="948364"/>
                  </a:cubicBezTo>
                  <a:cubicBezTo>
                    <a:pt x="4122044" y="955949"/>
                    <a:pt x="4126138" y="963533"/>
                    <a:pt x="4130198" y="971117"/>
                  </a:cubicBezTo>
                  <a:cubicBezTo>
                    <a:pt x="4123848" y="971359"/>
                    <a:pt x="4117464" y="971706"/>
                    <a:pt x="4111218" y="972087"/>
                  </a:cubicBezTo>
                  <a:lnTo>
                    <a:pt x="4100045" y="947014"/>
                  </a:lnTo>
                  <a:close/>
                  <a:moveTo>
                    <a:pt x="4052439" y="883881"/>
                  </a:moveTo>
                  <a:cubicBezTo>
                    <a:pt x="4057540" y="885336"/>
                    <a:pt x="4062675" y="886894"/>
                    <a:pt x="4067707" y="888487"/>
                  </a:cubicBezTo>
                  <a:cubicBezTo>
                    <a:pt x="4071315" y="896245"/>
                    <a:pt x="4074889" y="904037"/>
                    <a:pt x="4078428" y="911829"/>
                  </a:cubicBezTo>
                  <a:cubicBezTo>
                    <a:pt x="4073085" y="910894"/>
                    <a:pt x="4067568" y="910028"/>
                    <a:pt x="4062051" y="909231"/>
                  </a:cubicBezTo>
                  <a:cubicBezTo>
                    <a:pt x="4058858" y="900781"/>
                    <a:pt x="4055666" y="892297"/>
                    <a:pt x="4052439" y="883847"/>
                  </a:cubicBezTo>
                  <a:close/>
                  <a:moveTo>
                    <a:pt x="4020100" y="846514"/>
                  </a:moveTo>
                  <a:cubicBezTo>
                    <a:pt x="4024819" y="848315"/>
                    <a:pt x="4029642" y="850255"/>
                    <a:pt x="4034466" y="852263"/>
                  </a:cubicBezTo>
                  <a:cubicBezTo>
                    <a:pt x="4037623" y="860263"/>
                    <a:pt x="4040781" y="868263"/>
                    <a:pt x="4043869" y="876297"/>
                  </a:cubicBezTo>
                  <a:cubicBezTo>
                    <a:pt x="4038699" y="874947"/>
                    <a:pt x="4033529" y="873665"/>
                    <a:pt x="4028463" y="872488"/>
                  </a:cubicBezTo>
                  <a:cubicBezTo>
                    <a:pt x="4025722" y="863795"/>
                    <a:pt x="4022911" y="855138"/>
                    <a:pt x="4020100" y="846514"/>
                  </a:cubicBezTo>
                  <a:close/>
                  <a:moveTo>
                    <a:pt x="3989462" y="804992"/>
                  </a:moveTo>
                  <a:cubicBezTo>
                    <a:pt x="3993904" y="807104"/>
                    <a:pt x="3998379" y="809321"/>
                    <a:pt x="4002890" y="811606"/>
                  </a:cubicBezTo>
                  <a:cubicBezTo>
                    <a:pt x="4005840" y="820195"/>
                    <a:pt x="4008754" y="828853"/>
                    <a:pt x="4011600" y="837545"/>
                  </a:cubicBezTo>
                  <a:cubicBezTo>
                    <a:pt x="4006776" y="835848"/>
                    <a:pt x="4001919" y="834186"/>
                    <a:pt x="3997095" y="832662"/>
                  </a:cubicBezTo>
                  <a:cubicBezTo>
                    <a:pt x="3994597" y="823415"/>
                    <a:pt x="3992064" y="814169"/>
                    <a:pt x="3989462" y="804992"/>
                  </a:cubicBezTo>
                  <a:close/>
                  <a:moveTo>
                    <a:pt x="3960767" y="761079"/>
                  </a:moveTo>
                  <a:cubicBezTo>
                    <a:pt x="3965069" y="763469"/>
                    <a:pt x="3969267" y="765928"/>
                    <a:pt x="3973327" y="768387"/>
                  </a:cubicBezTo>
                  <a:cubicBezTo>
                    <a:pt x="3975791" y="776594"/>
                    <a:pt x="3978359" y="785356"/>
                    <a:pt x="3981308" y="795676"/>
                  </a:cubicBezTo>
                  <a:cubicBezTo>
                    <a:pt x="3976832" y="793702"/>
                    <a:pt x="3972252" y="791797"/>
                    <a:pt x="3967671" y="789962"/>
                  </a:cubicBezTo>
                  <a:cubicBezTo>
                    <a:pt x="3965416" y="780300"/>
                    <a:pt x="3963126" y="770672"/>
                    <a:pt x="3960767" y="761079"/>
                  </a:cubicBezTo>
                  <a:close/>
                  <a:moveTo>
                    <a:pt x="3934604" y="717098"/>
                  </a:moveTo>
                  <a:cubicBezTo>
                    <a:pt x="3938490" y="719591"/>
                    <a:pt x="3942307" y="722154"/>
                    <a:pt x="3945985" y="724717"/>
                  </a:cubicBezTo>
                  <a:cubicBezTo>
                    <a:pt x="3948275" y="733340"/>
                    <a:pt x="3950600" y="742344"/>
                    <a:pt x="3952925" y="751556"/>
                  </a:cubicBezTo>
                  <a:cubicBezTo>
                    <a:pt x="3948796" y="749409"/>
                    <a:pt x="3944597" y="747331"/>
                    <a:pt x="3940433" y="745357"/>
                  </a:cubicBezTo>
                  <a:cubicBezTo>
                    <a:pt x="3938525" y="735799"/>
                    <a:pt x="3936582" y="726345"/>
                    <a:pt x="3934604" y="717098"/>
                  </a:cubicBezTo>
                  <a:close/>
                  <a:moveTo>
                    <a:pt x="3908789" y="669550"/>
                  </a:moveTo>
                  <a:cubicBezTo>
                    <a:pt x="3912744" y="672389"/>
                    <a:pt x="3916665" y="675298"/>
                    <a:pt x="3920378" y="678207"/>
                  </a:cubicBezTo>
                  <a:cubicBezTo>
                    <a:pt x="3922460" y="687038"/>
                    <a:pt x="3924577" y="696250"/>
                    <a:pt x="3926658" y="705739"/>
                  </a:cubicBezTo>
                  <a:cubicBezTo>
                    <a:pt x="3922529" y="703280"/>
                    <a:pt x="3918331" y="700891"/>
                    <a:pt x="3914132" y="698640"/>
                  </a:cubicBezTo>
                  <a:cubicBezTo>
                    <a:pt x="3912432" y="689047"/>
                    <a:pt x="3910628" y="679281"/>
                    <a:pt x="3908789" y="669584"/>
                  </a:cubicBezTo>
                  <a:close/>
                  <a:moveTo>
                    <a:pt x="3901155" y="658052"/>
                  </a:moveTo>
                  <a:cubicBezTo>
                    <a:pt x="3897269" y="655489"/>
                    <a:pt x="3893313" y="652996"/>
                    <a:pt x="3889393" y="650641"/>
                  </a:cubicBezTo>
                  <a:cubicBezTo>
                    <a:pt x="3887866" y="640944"/>
                    <a:pt x="3886270" y="631109"/>
                    <a:pt x="3884569" y="621343"/>
                  </a:cubicBezTo>
                  <a:cubicBezTo>
                    <a:pt x="3888178" y="624183"/>
                    <a:pt x="3891821" y="627092"/>
                    <a:pt x="3895361" y="630105"/>
                  </a:cubicBezTo>
                  <a:cubicBezTo>
                    <a:pt x="3897303" y="639109"/>
                    <a:pt x="3899247" y="648494"/>
                    <a:pt x="3901155" y="658052"/>
                  </a:cubicBezTo>
                  <a:close/>
                  <a:moveTo>
                    <a:pt x="3861738" y="572305"/>
                  </a:moveTo>
                  <a:cubicBezTo>
                    <a:pt x="3865138" y="575180"/>
                    <a:pt x="3868504" y="578123"/>
                    <a:pt x="3871766" y="581102"/>
                  </a:cubicBezTo>
                  <a:cubicBezTo>
                    <a:pt x="3873535" y="590106"/>
                    <a:pt x="3875305" y="599491"/>
                    <a:pt x="3877040" y="609084"/>
                  </a:cubicBezTo>
                  <a:cubicBezTo>
                    <a:pt x="3873397" y="606486"/>
                    <a:pt x="3869718" y="603958"/>
                    <a:pt x="3866075" y="601534"/>
                  </a:cubicBezTo>
                  <a:cubicBezTo>
                    <a:pt x="3864653" y="591491"/>
                    <a:pt x="3863230" y="581691"/>
                    <a:pt x="3861772" y="572340"/>
                  </a:cubicBezTo>
                  <a:close/>
                  <a:moveTo>
                    <a:pt x="3843799" y="551700"/>
                  </a:moveTo>
                  <a:cubicBezTo>
                    <a:pt x="3842585" y="541969"/>
                    <a:pt x="3841266" y="532203"/>
                    <a:pt x="3839878" y="522575"/>
                  </a:cubicBezTo>
                  <a:cubicBezTo>
                    <a:pt x="3843105" y="525484"/>
                    <a:pt x="3846297" y="528463"/>
                    <a:pt x="3849420" y="531510"/>
                  </a:cubicBezTo>
                  <a:cubicBezTo>
                    <a:pt x="3851086" y="540653"/>
                    <a:pt x="3852716" y="550003"/>
                    <a:pt x="3854243" y="559457"/>
                  </a:cubicBezTo>
                  <a:cubicBezTo>
                    <a:pt x="3850808" y="556791"/>
                    <a:pt x="3847304" y="554193"/>
                    <a:pt x="3843764" y="551700"/>
                  </a:cubicBezTo>
                  <a:close/>
                  <a:moveTo>
                    <a:pt x="3818886" y="472256"/>
                  </a:moveTo>
                  <a:cubicBezTo>
                    <a:pt x="3821974" y="475200"/>
                    <a:pt x="3825062" y="478247"/>
                    <a:pt x="3828115" y="481399"/>
                  </a:cubicBezTo>
                  <a:cubicBezTo>
                    <a:pt x="3829677" y="490680"/>
                    <a:pt x="3831204" y="500100"/>
                    <a:pt x="3832626" y="509485"/>
                  </a:cubicBezTo>
                  <a:cubicBezTo>
                    <a:pt x="3829330" y="506749"/>
                    <a:pt x="3825929" y="504082"/>
                    <a:pt x="3822494" y="501485"/>
                  </a:cubicBezTo>
                  <a:cubicBezTo>
                    <a:pt x="3821349" y="491650"/>
                    <a:pt x="3820169" y="481814"/>
                    <a:pt x="3818886" y="472222"/>
                  </a:cubicBezTo>
                  <a:close/>
                  <a:moveTo>
                    <a:pt x="3601397" y="387791"/>
                  </a:moveTo>
                  <a:cubicBezTo>
                    <a:pt x="3532278" y="390319"/>
                    <a:pt x="3463125" y="417574"/>
                    <a:pt x="3401397" y="466611"/>
                  </a:cubicBezTo>
                  <a:cubicBezTo>
                    <a:pt x="3347857" y="509138"/>
                    <a:pt x="3301292" y="567076"/>
                    <a:pt x="3270272" y="629758"/>
                  </a:cubicBezTo>
                  <a:cubicBezTo>
                    <a:pt x="3233666" y="703696"/>
                    <a:pt x="3207503" y="780473"/>
                    <a:pt x="3179571" y="865873"/>
                  </a:cubicBezTo>
                  <a:cubicBezTo>
                    <a:pt x="3170029" y="866704"/>
                    <a:pt x="3160383" y="867639"/>
                    <a:pt x="3150771" y="868609"/>
                  </a:cubicBezTo>
                  <a:cubicBezTo>
                    <a:pt x="3153235" y="860471"/>
                    <a:pt x="3155664" y="852298"/>
                    <a:pt x="3158162" y="844090"/>
                  </a:cubicBezTo>
                  <a:cubicBezTo>
                    <a:pt x="3184151" y="757512"/>
                    <a:pt x="3211007" y="668026"/>
                    <a:pt x="3250633" y="583595"/>
                  </a:cubicBezTo>
                  <a:cubicBezTo>
                    <a:pt x="3307295" y="462906"/>
                    <a:pt x="3432590" y="340000"/>
                    <a:pt x="3584811" y="337472"/>
                  </a:cubicBezTo>
                  <a:cubicBezTo>
                    <a:pt x="3586893" y="337437"/>
                    <a:pt x="3588940" y="337403"/>
                    <a:pt x="3591023" y="337403"/>
                  </a:cubicBezTo>
                  <a:cubicBezTo>
                    <a:pt x="3678809" y="337403"/>
                    <a:pt x="3749663" y="367913"/>
                    <a:pt x="3807574" y="430630"/>
                  </a:cubicBezTo>
                  <a:cubicBezTo>
                    <a:pt x="3808997" y="439565"/>
                    <a:pt x="3810385" y="448776"/>
                    <a:pt x="3811738" y="458681"/>
                  </a:cubicBezTo>
                  <a:cubicBezTo>
                    <a:pt x="3753410" y="407946"/>
                    <a:pt x="3684569" y="384743"/>
                    <a:pt x="3601432" y="387756"/>
                  </a:cubicBezTo>
                  <a:close/>
                  <a:moveTo>
                    <a:pt x="3102090" y="907569"/>
                  </a:moveTo>
                  <a:cubicBezTo>
                    <a:pt x="3093589" y="908504"/>
                    <a:pt x="3085053" y="909508"/>
                    <a:pt x="3076517" y="910513"/>
                  </a:cubicBezTo>
                  <a:cubicBezTo>
                    <a:pt x="3079258" y="901197"/>
                    <a:pt x="3082104" y="891396"/>
                    <a:pt x="3084914" y="881319"/>
                  </a:cubicBezTo>
                  <a:cubicBezTo>
                    <a:pt x="3093519" y="880176"/>
                    <a:pt x="3102125" y="879068"/>
                    <a:pt x="3110764" y="878029"/>
                  </a:cubicBezTo>
                  <a:cubicBezTo>
                    <a:pt x="3107919" y="887933"/>
                    <a:pt x="3105039" y="897768"/>
                    <a:pt x="3102125" y="907569"/>
                  </a:cubicBezTo>
                  <a:close/>
                  <a:moveTo>
                    <a:pt x="3060244" y="945317"/>
                  </a:moveTo>
                  <a:cubicBezTo>
                    <a:pt x="3051847" y="946217"/>
                    <a:pt x="3043450" y="947118"/>
                    <a:pt x="3035122" y="948018"/>
                  </a:cubicBezTo>
                  <a:cubicBezTo>
                    <a:pt x="3038210" y="938772"/>
                    <a:pt x="3041229" y="929213"/>
                    <a:pt x="3044179" y="919551"/>
                  </a:cubicBezTo>
                  <a:cubicBezTo>
                    <a:pt x="3052541" y="918478"/>
                    <a:pt x="3060903" y="917439"/>
                    <a:pt x="3069196" y="916435"/>
                  </a:cubicBezTo>
                  <a:cubicBezTo>
                    <a:pt x="3066142" y="926581"/>
                    <a:pt x="3063193" y="936070"/>
                    <a:pt x="3060209" y="945317"/>
                  </a:cubicBezTo>
                  <a:close/>
                  <a:moveTo>
                    <a:pt x="3017600" y="982268"/>
                  </a:moveTo>
                  <a:cubicBezTo>
                    <a:pt x="3009133" y="983030"/>
                    <a:pt x="3000667" y="983827"/>
                    <a:pt x="2992270" y="984589"/>
                  </a:cubicBezTo>
                  <a:cubicBezTo>
                    <a:pt x="2995809" y="975446"/>
                    <a:pt x="2999279" y="966096"/>
                    <a:pt x="3002610" y="956710"/>
                  </a:cubicBezTo>
                  <a:cubicBezTo>
                    <a:pt x="3010903" y="955741"/>
                    <a:pt x="3019265" y="954806"/>
                    <a:pt x="3027662" y="953871"/>
                  </a:cubicBezTo>
                  <a:cubicBezTo>
                    <a:pt x="3024366" y="963567"/>
                    <a:pt x="3021000" y="973091"/>
                    <a:pt x="3017634" y="982234"/>
                  </a:cubicBezTo>
                  <a:close/>
                  <a:moveTo>
                    <a:pt x="2986371" y="985143"/>
                  </a:moveTo>
                  <a:cubicBezTo>
                    <a:pt x="2977801" y="985939"/>
                    <a:pt x="2969265" y="986736"/>
                    <a:pt x="2960764" y="987532"/>
                  </a:cubicBezTo>
                  <a:cubicBezTo>
                    <a:pt x="2964442" y="978701"/>
                    <a:pt x="2968016" y="969593"/>
                    <a:pt x="2971451" y="960416"/>
                  </a:cubicBezTo>
                  <a:cubicBezTo>
                    <a:pt x="2979848" y="959412"/>
                    <a:pt x="2988245" y="958407"/>
                    <a:pt x="2996711" y="957403"/>
                  </a:cubicBezTo>
                  <a:cubicBezTo>
                    <a:pt x="2993380" y="966788"/>
                    <a:pt x="2989876" y="976104"/>
                    <a:pt x="2986371" y="985143"/>
                  </a:cubicBezTo>
                  <a:close/>
                  <a:moveTo>
                    <a:pt x="2940674" y="1019947"/>
                  </a:moveTo>
                  <a:lnTo>
                    <a:pt x="2914130" y="1021713"/>
                  </a:lnTo>
                  <a:cubicBezTo>
                    <a:pt x="2918363" y="1013228"/>
                    <a:pt x="2922492" y="1004571"/>
                    <a:pt x="2926413" y="995878"/>
                  </a:cubicBezTo>
                  <a:lnTo>
                    <a:pt x="2928425" y="995670"/>
                  </a:lnTo>
                  <a:cubicBezTo>
                    <a:pt x="2936441" y="994874"/>
                    <a:pt x="2944491" y="994112"/>
                    <a:pt x="2952575" y="993350"/>
                  </a:cubicBezTo>
                  <a:cubicBezTo>
                    <a:pt x="2948724" y="1002424"/>
                    <a:pt x="2944699" y="1011358"/>
                    <a:pt x="2940674" y="1019981"/>
                  </a:cubicBezTo>
                  <a:close/>
                  <a:moveTo>
                    <a:pt x="2780541" y="1086023"/>
                  </a:moveTo>
                  <a:cubicBezTo>
                    <a:pt x="2808404" y="1086369"/>
                    <a:pt x="2839876" y="1086785"/>
                    <a:pt x="2871000" y="1086958"/>
                  </a:cubicBezTo>
                  <a:cubicBezTo>
                    <a:pt x="2865830" y="1094958"/>
                    <a:pt x="2860486" y="1102854"/>
                    <a:pt x="2855108" y="1110473"/>
                  </a:cubicBezTo>
                  <a:cubicBezTo>
                    <a:pt x="2818085" y="1108810"/>
                    <a:pt x="2780819" y="1106663"/>
                    <a:pt x="2747856" y="1104758"/>
                  </a:cubicBezTo>
                  <a:cubicBezTo>
                    <a:pt x="2725545" y="1103477"/>
                    <a:pt x="2702505" y="1102161"/>
                    <a:pt x="2680160" y="1100984"/>
                  </a:cubicBezTo>
                  <a:cubicBezTo>
                    <a:pt x="2574434" y="1095616"/>
                    <a:pt x="2467806" y="1092637"/>
                    <a:pt x="2356182" y="1091945"/>
                  </a:cubicBezTo>
                  <a:cubicBezTo>
                    <a:pt x="2473081" y="1087027"/>
                    <a:pt x="2580576" y="1084776"/>
                    <a:pt x="2682970" y="1085088"/>
                  </a:cubicBezTo>
                  <a:cubicBezTo>
                    <a:pt x="2715170" y="1085192"/>
                    <a:pt x="2746954" y="1085607"/>
                    <a:pt x="2780576" y="1086023"/>
                  </a:cubicBezTo>
                  <a:close/>
                  <a:moveTo>
                    <a:pt x="2139214" y="1072136"/>
                  </a:moveTo>
                  <a:cubicBezTo>
                    <a:pt x="2133663" y="1071270"/>
                    <a:pt x="2128042" y="1070404"/>
                    <a:pt x="2122455" y="1069608"/>
                  </a:cubicBezTo>
                  <a:lnTo>
                    <a:pt x="2119714" y="1068049"/>
                  </a:lnTo>
                  <a:cubicBezTo>
                    <a:pt x="2119506" y="1067911"/>
                    <a:pt x="2119263" y="1067807"/>
                    <a:pt x="2119055" y="1067668"/>
                  </a:cubicBezTo>
                  <a:cubicBezTo>
                    <a:pt x="2126272" y="1069019"/>
                    <a:pt x="2133108" y="1070370"/>
                    <a:pt x="2139770" y="1071720"/>
                  </a:cubicBezTo>
                  <a:cubicBezTo>
                    <a:pt x="2143621" y="1072482"/>
                    <a:pt x="2147542" y="1073279"/>
                    <a:pt x="2151463" y="1074075"/>
                  </a:cubicBezTo>
                  <a:cubicBezTo>
                    <a:pt x="2147334" y="1073417"/>
                    <a:pt x="2143274" y="1072759"/>
                    <a:pt x="2139214" y="1072136"/>
                  </a:cubicBezTo>
                  <a:close/>
                  <a:moveTo>
                    <a:pt x="2140880" y="1066803"/>
                  </a:moveTo>
                  <a:cubicBezTo>
                    <a:pt x="2129256" y="1064482"/>
                    <a:pt x="2117389" y="1062197"/>
                    <a:pt x="2105592" y="1060050"/>
                  </a:cubicBezTo>
                  <a:cubicBezTo>
                    <a:pt x="2103441" y="1058872"/>
                    <a:pt x="2101289" y="1057660"/>
                    <a:pt x="2099138" y="1056483"/>
                  </a:cubicBezTo>
                  <a:cubicBezTo>
                    <a:pt x="2113399" y="1059669"/>
                    <a:pt x="2127486" y="1062959"/>
                    <a:pt x="2141192" y="1066318"/>
                  </a:cubicBezTo>
                  <a:cubicBezTo>
                    <a:pt x="2145079" y="1067288"/>
                    <a:pt x="2149069" y="1068257"/>
                    <a:pt x="2153129" y="1069296"/>
                  </a:cubicBezTo>
                  <a:cubicBezTo>
                    <a:pt x="2148999" y="1068465"/>
                    <a:pt x="2144905" y="1067634"/>
                    <a:pt x="2140880" y="1066803"/>
                  </a:cubicBezTo>
                  <a:close/>
                  <a:moveTo>
                    <a:pt x="2142511" y="1061469"/>
                  </a:moveTo>
                  <a:cubicBezTo>
                    <a:pt x="2123739" y="1056864"/>
                    <a:pt x="2103892" y="1052292"/>
                    <a:pt x="2083489" y="1047963"/>
                  </a:cubicBezTo>
                  <a:lnTo>
                    <a:pt x="2077764" y="1044847"/>
                  </a:lnTo>
                  <a:cubicBezTo>
                    <a:pt x="2076029" y="1043912"/>
                    <a:pt x="2074294" y="1042942"/>
                    <a:pt x="2072524" y="1042007"/>
                  </a:cubicBezTo>
                  <a:cubicBezTo>
                    <a:pt x="2096640" y="1048067"/>
                    <a:pt x="2120130" y="1054405"/>
                    <a:pt x="2142580" y="1060950"/>
                  </a:cubicBezTo>
                  <a:cubicBezTo>
                    <a:pt x="2146605" y="1062127"/>
                    <a:pt x="2150630" y="1063305"/>
                    <a:pt x="2154655" y="1064517"/>
                  </a:cubicBezTo>
                  <a:cubicBezTo>
                    <a:pt x="2150595" y="1063513"/>
                    <a:pt x="2146571" y="1062508"/>
                    <a:pt x="2142511" y="1061504"/>
                  </a:cubicBezTo>
                  <a:close/>
                  <a:moveTo>
                    <a:pt x="2144176" y="1056171"/>
                  </a:moveTo>
                  <a:cubicBezTo>
                    <a:pt x="2115307" y="1047756"/>
                    <a:pt x="2085085" y="1039756"/>
                    <a:pt x="2054377" y="1032345"/>
                  </a:cubicBezTo>
                  <a:cubicBezTo>
                    <a:pt x="2047750" y="1028847"/>
                    <a:pt x="2041678" y="1025696"/>
                    <a:pt x="2035953" y="1022752"/>
                  </a:cubicBezTo>
                  <a:cubicBezTo>
                    <a:pt x="2073427" y="1032968"/>
                    <a:pt x="2109721" y="1043981"/>
                    <a:pt x="2144003" y="1055548"/>
                  </a:cubicBezTo>
                  <a:cubicBezTo>
                    <a:pt x="2145738" y="1056136"/>
                    <a:pt x="2147473" y="1056725"/>
                    <a:pt x="2149208" y="1057348"/>
                  </a:cubicBezTo>
                  <a:lnTo>
                    <a:pt x="2152990" y="1058664"/>
                  </a:lnTo>
                  <a:cubicBezTo>
                    <a:pt x="2152990" y="1058664"/>
                    <a:pt x="2153267" y="1058838"/>
                    <a:pt x="2153371" y="1058907"/>
                  </a:cubicBezTo>
                  <a:cubicBezTo>
                    <a:pt x="2150283" y="1058006"/>
                    <a:pt x="2147230" y="1057071"/>
                    <a:pt x="2144142" y="1056171"/>
                  </a:cubicBezTo>
                  <a:close/>
                  <a:moveTo>
                    <a:pt x="2129881" y="1038925"/>
                  </a:moveTo>
                  <a:cubicBezTo>
                    <a:pt x="2127244" y="1037366"/>
                    <a:pt x="2124676" y="1035877"/>
                    <a:pt x="2122143" y="1034388"/>
                  </a:cubicBezTo>
                  <a:cubicBezTo>
                    <a:pt x="2130991" y="1038024"/>
                    <a:pt x="2139110" y="1041418"/>
                    <a:pt x="2146917" y="1044743"/>
                  </a:cubicBezTo>
                  <a:cubicBezTo>
                    <a:pt x="2150734" y="1046370"/>
                    <a:pt x="2154551" y="1048033"/>
                    <a:pt x="2158403" y="1049695"/>
                  </a:cubicBezTo>
                  <a:cubicBezTo>
                    <a:pt x="2154759" y="1048275"/>
                    <a:pt x="2151116" y="1046890"/>
                    <a:pt x="2147507" y="1045505"/>
                  </a:cubicBezTo>
                  <a:cubicBezTo>
                    <a:pt x="2141574" y="1043219"/>
                    <a:pt x="2135606" y="1040968"/>
                    <a:pt x="2129915" y="1038925"/>
                  </a:cubicBezTo>
                  <a:close/>
                  <a:moveTo>
                    <a:pt x="1974155" y="961905"/>
                  </a:moveTo>
                  <a:cubicBezTo>
                    <a:pt x="1898825" y="936624"/>
                    <a:pt x="1819193" y="920660"/>
                    <a:pt x="1731996" y="913214"/>
                  </a:cubicBezTo>
                  <a:cubicBezTo>
                    <a:pt x="1680435" y="902686"/>
                    <a:pt x="1626722" y="895206"/>
                    <a:pt x="1572315" y="891050"/>
                  </a:cubicBezTo>
                  <a:cubicBezTo>
                    <a:pt x="1570129" y="890877"/>
                    <a:pt x="1567908" y="890704"/>
                    <a:pt x="1565688" y="890565"/>
                  </a:cubicBezTo>
                  <a:cubicBezTo>
                    <a:pt x="1677173" y="888660"/>
                    <a:pt x="1780782" y="899431"/>
                    <a:pt x="1874224" y="922737"/>
                  </a:cubicBezTo>
                  <a:cubicBezTo>
                    <a:pt x="1908679" y="934027"/>
                    <a:pt x="1942233" y="947187"/>
                    <a:pt x="1974190" y="961905"/>
                  </a:cubicBezTo>
                  <a:close/>
                  <a:moveTo>
                    <a:pt x="1550143" y="886305"/>
                  </a:moveTo>
                  <a:cubicBezTo>
                    <a:pt x="1539386" y="886617"/>
                    <a:pt x="1527866" y="887102"/>
                    <a:pt x="1514022" y="887829"/>
                  </a:cubicBezTo>
                  <a:cubicBezTo>
                    <a:pt x="1439907" y="885232"/>
                    <a:pt x="1361905" y="888072"/>
                    <a:pt x="1282203" y="896348"/>
                  </a:cubicBezTo>
                  <a:cubicBezTo>
                    <a:pt x="1267144" y="897907"/>
                    <a:pt x="1251842" y="899708"/>
                    <a:pt x="1236332" y="901716"/>
                  </a:cubicBezTo>
                  <a:cubicBezTo>
                    <a:pt x="1342856" y="882080"/>
                    <a:pt x="1440045" y="871137"/>
                    <a:pt x="1531545" y="868436"/>
                  </a:cubicBezTo>
                  <a:cubicBezTo>
                    <a:pt x="1630608" y="869890"/>
                    <a:pt x="1721552" y="881388"/>
                    <a:pt x="1808055" y="903482"/>
                  </a:cubicBezTo>
                  <a:cubicBezTo>
                    <a:pt x="1728214" y="889249"/>
                    <a:pt x="1643342" y="883604"/>
                    <a:pt x="1550178" y="886305"/>
                  </a:cubicBezTo>
                  <a:close/>
                  <a:moveTo>
                    <a:pt x="430535" y="1192929"/>
                  </a:moveTo>
                  <a:cubicBezTo>
                    <a:pt x="412596" y="1192721"/>
                    <a:pt x="391396" y="1192479"/>
                    <a:pt x="370056" y="1192444"/>
                  </a:cubicBezTo>
                  <a:cubicBezTo>
                    <a:pt x="379807" y="1191163"/>
                    <a:pt x="389661" y="1189812"/>
                    <a:pt x="399758" y="1188393"/>
                  </a:cubicBezTo>
                  <a:cubicBezTo>
                    <a:pt x="408814" y="1188081"/>
                    <a:pt x="417871" y="1187769"/>
                    <a:pt x="426788" y="1187457"/>
                  </a:cubicBezTo>
                  <a:cubicBezTo>
                    <a:pt x="524915" y="1184168"/>
                    <a:pt x="626372" y="1180739"/>
                    <a:pt x="741189" y="1160480"/>
                  </a:cubicBezTo>
                  <a:cubicBezTo>
                    <a:pt x="769294" y="1155562"/>
                    <a:pt x="799898" y="1149675"/>
                    <a:pt x="834735" y="1142437"/>
                  </a:cubicBezTo>
                  <a:cubicBezTo>
                    <a:pt x="854756" y="1143788"/>
                    <a:pt x="874083" y="1145935"/>
                    <a:pt x="893444" y="1149052"/>
                  </a:cubicBezTo>
                  <a:cubicBezTo>
                    <a:pt x="832306" y="1161761"/>
                    <a:pt x="782965" y="1170869"/>
                    <a:pt x="738864" y="1177657"/>
                  </a:cubicBezTo>
                  <a:cubicBezTo>
                    <a:pt x="625782" y="1195215"/>
                    <a:pt x="526511" y="1194072"/>
                    <a:pt x="430535" y="1192964"/>
                  </a:cubicBezTo>
                  <a:close/>
                  <a:moveTo>
                    <a:pt x="1382099" y="1348665"/>
                  </a:moveTo>
                  <a:cubicBezTo>
                    <a:pt x="1371274" y="1351574"/>
                    <a:pt x="1360413" y="1354448"/>
                    <a:pt x="1349552" y="1357288"/>
                  </a:cubicBezTo>
                  <a:cubicBezTo>
                    <a:pt x="1341988" y="1352578"/>
                    <a:pt x="1334493" y="1347834"/>
                    <a:pt x="1326999" y="1343089"/>
                  </a:cubicBezTo>
                  <a:cubicBezTo>
                    <a:pt x="1337581" y="1340458"/>
                    <a:pt x="1348165" y="1337791"/>
                    <a:pt x="1358713" y="1335124"/>
                  </a:cubicBezTo>
                  <a:cubicBezTo>
                    <a:pt x="1366450" y="1339661"/>
                    <a:pt x="1374258" y="1344163"/>
                    <a:pt x="1382065" y="1348665"/>
                  </a:cubicBezTo>
                  <a:close/>
                  <a:moveTo>
                    <a:pt x="1365791" y="1333323"/>
                  </a:moveTo>
                  <a:cubicBezTo>
                    <a:pt x="1377138" y="1330415"/>
                    <a:pt x="1388449" y="1327471"/>
                    <a:pt x="1399761" y="1324493"/>
                  </a:cubicBezTo>
                  <a:cubicBezTo>
                    <a:pt x="1407707" y="1328752"/>
                    <a:pt x="1415722" y="1333012"/>
                    <a:pt x="1423737" y="1337237"/>
                  </a:cubicBezTo>
                  <a:cubicBezTo>
                    <a:pt x="1412217" y="1340458"/>
                    <a:pt x="1400663" y="1343644"/>
                    <a:pt x="1389074" y="1346760"/>
                  </a:cubicBezTo>
                  <a:cubicBezTo>
                    <a:pt x="1381267" y="1342293"/>
                    <a:pt x="1373529" y="1337826"/>
                    <a:pt x="1365791" y="1333323"/>
                  </a:cubicBezTo>
                  <a:close/>
                  <a:moveTo>
                    <a:pt x="1406943" y="1322623"/>
                  </a:moveTo>
                  <a:cubicBezTo>
                    <a:pt x="1419053" y="1319437"/>
                    <a:pt x="1431163" y="1316181"/>
                    <a:pt x="1443238" y="1312926"/>
                  </a:cubicBezTo>
                  <a:cubicBezTo>
                    <a:pt x="1451357" y="1316908"/>
                    <a:pt x="1459511" y="1320856"/>
                    <a:pt x="1467665" y="1324770"/>
                  </a:cubicBezTo>
                  <a:cubicBezTo>
                    <a:pt x="1455417" y="1328302"/>
                    <a:pt x="1443134" y="1331800"/>
                    <a:pt x="1430850" y="1335263"/>
                  </a:cubicBezTo>
                  <a:cubicBezTo>
                    <a:pt x="1422835" y="1331072"/>
                    <a:pt x="1414889" y="1326882"/>
                    <a:pt x="1406943" y="1322623"/>
                  </a:cubicBezTo>
                  <a:close/>
                  <a:moveTo>
                    <a:pt x="1577728" y="1297307"/>
                  </a:moveTo>
                  <a:cubicBezTo>
                    <a:pt x="1592058" y="1292944"/>
                    <a:pt x="1606354" y="1288546"/>
                    <a:pt x="1620615" y="1284113"/>
                  </a:cubicBezTo>
                  <a:cubicBezTo>
                    <a:pt x="1628214" y="1286849"/>
                    <a:pt x="1635813" y="1289585"/>
                    <a:pt x="1643481" y="1292251"/>
                  </a:cubicBezTo>
                  <a:cubicBezTo>
                    <a:pt x="1629393" y="1296961"/>
                    <a:pt x="1615306" y="1301636"/>
                    <a:pt x="1601149" y="1306242"/>
                  </a:cubicBezTo>
                  <a:cubicBezTo>
                    <a:pt x="1593203" y="1303264"/>
                    <a:pt x="1585361" y="1300251"/>
                    <a:pt x="1577728" y="1297307"/>
                  </a:cubicBezTo>
                  <a:close/>
                  <a:moveTo>
                    <a:pt x="2592859" y="1435762"/>
                  </a:moveTo>
                  <a:cubicBezTo>
                    <a:pt x="2594316" y="1435624"/>
                    <a:pt x="2595773" y="1435451"/>
                    <a:pt x="2597231" y="1435277"/>
                  </a:cubicBezTo>
                  <a:cubicBezTo>
                    <a:pt x="2599105" y="1436282"/>
                    <a:pt x="2600978" y="1437286"/>
                    <a:pt x="2602887" y="1438290"/>
                  </a:cubicBezTo>
                  <a:cubicBezTo>
                    <a:pt x="2601464" y="1438360"/>
                    <a:pt x="2600076" y="1438394"/>
                    <a:pt x="2598653" y="1438464"/>
                  </a:cubicBezTo>
                  <a:cubicBezTo>
                    <a:pt x="2596710" y="1437563"/>
                    <a:pt x="2594767" y="1436663"/>
                    <a:pt x="2592859" y="1435762"/>
                  </a:cubicBezTo>
                  <a:close/>
                  <a:moveTo>
                    <a:pt x="2606079" y="1434239"/>
                  </a:moveTo>
                  <a:cubicBezTo>
                    <a:pt x="2607849" y="1434031"/>
                    <a:pt x="2609618" y="1433788"/>
                    <a:pt x="2611353" y="1433581"/>
                  </a:cubicBezTo>
                  <a:cubicBezTo>
                    <a:pt x="2613539" y="1434897"/>
                    <a:pt x="2615725" y="1436178"/>
                    <a:pt x="2617946" y="1437494"/>
                  </a:cubicBezTo>
                  <a:cubicBezTo>
                    <a:pt x="2616245" y="1437598"/>
                    <a:pt x="2614511" y="1437702"/>
                    <a:pt x="2612810" y="1437806"/>
                  </a:cubicBezTo>
                  <a:cubicBezTo>
                    <a:pt x="2610555" y="1436628"/>
                    <a:pt x="2608334" y="1435451"/>
                    <a:pt x="2606079" y="1434273"/>
                  </a:cubicBezTo>
                  <a:close/>
                  <a:moveTo>
                    <a:pt x="2667495" y="1437667"/>
                  </a:moveTo>
                  <a:cubicBezTo>
                    <a:pt x="2669924" y="1439537"/>
                    <a:pt x="2672387" y="1441373"/>
                    <a:pt x="2674851" y="1443243"/>
                  </a:cubicBezTo>
                  <a:cubicBezTo>
                    <a:pt x="2672734" y="1443381"/>
                    <a:pt x="2670618" y="1443520"/>
                    <a:pt x="2668501" y="1443658"/>
                  </a:cubicBezTo>
                  <a:cubicBezTo>
                    <a:pt x="2666037" y="1441927"/>
                    <a:pt x="2663539" y="1440230"/>
                    <a:pt x="2661076" y="1438498"/>
                  </a:cubicBezTo>
                  <a:cubicBezTo>
                    <a:pt x="2663192" y="1438221"/>
                    <a:pt x="2665344" y="1437944"/>
                    <a:pt x="2667460" y="1437667"/>
                  </a:cubicBezTo>
                  <a:close/>
                  <a:moveTo>
                    <a:pt x="2701811" y="1445771"/>
                  </a:moveTo>
                  <a:cubicBezTo>
                    <a:pt x="2710104" y="1444801"/>
                    <a:pt x="2718258" y="1443693"/>
                    <a:pt x="2726065" y="1442446"/>
                  </a:cubicBezTo>
                  <a:cubicBezTo>
                    <a:pt x="2729813" y="1445078"/>
                    <a:pt x="2733595" y="1447710"/>
                    <a:pt x="2737377" y="1450307"/>
                  </a:cubicBezTo>
                  <a:cubicBezTo>
                    <a:pt x="2728355" y="1451277"/>
                    <a:pt x="2719264" y="1452039"/>
                    <a:pt x="2710312" y="1452524"/>
                  </a:cubicBezTo>
                  <a:cubicBezTo>
                    <a:pt x="2707467" y="1450307"/>
                    <a:pt x="2704656" y="1448056"/>
                    <a:pt x="2701811" y="1445771"/>
                  </a:cubicBezTo>
                  <a:close/>
                  <a:moveTo>
                    <a:pt x="2797405" y="1457095"/>
                  </a:moveTo>
                  <a:cubicBezTo>
                    <a:pt x="2786197" y="1458896"/>
                    <a:pt x="2774677" y="1460316"/>
                    <a:pt x="2763088" y="1461285"/>
                  </a:cubicBezTo>
                  <a:cubicBezTo>
                    <a:pt x="2759098" y="1458688"/>
                    <a:pt x="2755108" y="1456056"/>
                    <a:pt x="2751117" y="1453424"/>
                  </a:cubicBezTo>
                  <a:cubicBezTo>
                    <a:pt x="2761457" y="1452039"/>
                    <a:pt x="2771693" y="1450307"/>
                    <a:pt x="2781583" y="1448333"/>
                  </a:cubicBezTo>
                  <a:cubicBezTo>
                    <a:pt x="2787308" y="1451554"/>
                    <a:pt x="2792512" y="1454463"/>
                    <a:pt x="2797405" y="1457095"/>
                  </a:cubicBezTo>
                  <a:close/>
                  <a:moveTo>
                    <a:pt x="2858370" y="1486428"/>
                  </a:moveTo>
                  <a:cubicBezTo>
                    <a:pt x="2859896" y="1487086"/>
                    <a:pt x="2861458" y="1487744"/>
                    <a:pt x="2862984" y="1488402"/>
                  </a:cubicBezTo>
                  <a:cubicBezTo>
                    <a:pt x="2867426" y="1490237"/>
                    <a:pt x="2872041" y="1492038"/>
                    <a:pt x="2877176" y="1494012"/>
                  </a:cubicBezTo>
                  <a:cubicBezTo>
                    <a:pt x="2859758" y="1496124"/>
                    <a:pt x="2841680" y="1497059"/>
                    <a:pt x="2823359" y="1496748"/>
                  </a:cubicBezTo>
                  <a:cubicBezTo>
                    <a:pt x="2819091" y="1494497"/>
                    <a:pt x="2814719" y="1492142"/>
                    <a:pt x="2810382" y="1489717"/>
                  </a:cubicBezTo>
                  <a:cubicBezTo>
                    <a:pt x="2826031" y="1489198"/>
                    <a:pt x="2841506" y="1487847"/>
                    <a:pt x="2856461" y="1485631"/>
                  </a:cubicBezTo>
                  <a:lnTo>
                    <a:pt x="2858370" y="1486462"/>
                  </a:lnTo>
                  <a:close/>
                  <a:moveTo>
                    <a:pt x="2994977" y="1489302"/>
                  </a:moveTo>
                  <a:cubicBezTo>
                    <a:pt x="3008370" y="1490860"/>
                    <a:pt x="3021833" y="1491795"/>
                    <a:pt x="3035088" y="1492107"/>
                  </a:cubicBezTo>
                  <a:cubicBezTo>
                    <a:pt x="3027107" y="1495501"/>
                    <a:pt x="3019057" y="1498687"/>
                    <a:pt x="3011111" y="1501561"/>
                  </a:cubicBezTo>
                  <a:cubicBezTo>
                    <a:pt x="2996677" y="1506756"/>
                    <a:pt x="2981895" y="1511050"/>
                    <a:pt x="2967149" y="1514340"/>
                  </a:cubicBezTo>
                  <a:cubicBezTo>
                    <a:pt x="2956392" y="1512332"/>
                    <a:pt x="2945601" y="1509942"/>
                    <a:pt x="2934983" y="1507172"/>
                  </a:cubicBezTo>
                  <a:cubicBezTo>
                    <a:pt x="2954831" y="1503120"/>
                    <a:pt x="2974366" y="1497371"/>
                    <a:pt x="2993172" y="1490064"/>
                  </a:cubicBezTo>
                  <a:lnTo>
                    <a:pt x="2994977" y="1489337"/>
                  </a:lnTo>
                  <a:close/>
                  <a:moveTo>
                    <a:pt x="3127246" y="1484419"/>
                  </a:moveTo>
                  <a:cubicBezTo>
                    <a:pt x="3144352" y="1481129"/>
                    <a:pt x="3161736" y="1476869"/>
                    <a:pt x="3179085" y="1471744"/>
                  </a:cubicBezTo>
                  <a:cubicBezTo>
                    <a:pt x="3151361" y="1490653"/>
                    <a:pt x="3123603" y="1505856"/>
                    <a:pt x="3094560" y="1518115"/>
                  </a:cubicBezTo>
                  <a:cubicBezTo>
                    <a:pt x="3075025" y="1520678"/>
                    <a:pt x="3055317" y="1521786"/>
                    <a:pt x="3035816" y="1521440"/>
                  </a:cubicBezTo>
                  <a:cubicBezTo>
                    <a:pt x="3062152" y="1512470"/>
                    <a:pt x="3088037" y="1500869"/>
                    <a:pt x="3112846" y="1486947"/>
                  </a:cubicBezTo>
                  <a:cubicBezTo>
                    <a:pt x="3118016" y="1486116"/>
                    <a:pt x="3122701" y="1485285"/>
                    <a:pt x="3127246" y="1484419"/>
                  </a:cubicBezTo>
                  <a:close/>
                  <a:moveTo>
                    <a:pt x="3113297" y="1515275"/>
                  </a:moveTo>
                  <a:cubicBezTo>
                    <a:pt x="3141403" y="1502115"/>
                    <a:pt x="3168363" y="1486150"/>
                    <a:pt x="3195289" y="1466653"/>
                  </a:cubicBezTo>
                  <a:cubicBezTo>
                    <a:pt x="3222840" y="1457580"/>
                    <a:pt x="3250321" y="1446359"/>
                    <a:pt x="3278947" y="1432472"/>
                  </a:cubicBezTo>
                  <a:cubicBezTo>
                    <a:pt x="3252958" y="1455017"/>
                    <a:pt x="3227802" y="1474030"/>
                    <a:pt x="3202437" y="1490341"/>
                  </a:cubicBezTo>
                  <a:cubicBezTo>
                    <a:pt x="3175234" y="1500592"/>
                    <a:pt x="3147891" y="1508488"/>
                    <a:pt x="3121209" y="1513821"/>
                  </a:cubicBezTo>
                  <a:lnTo>
                    <a:pt x="3121209" y="1513821"/>
                  </a:lnTo>
                  <a:cubicBezTo>
                    <a:pt x="3118641" y="1514340"/>
                    <a:pt x="3116038" y="1514825"/>
                    <a:pt x="3113263" y="1515310"/>
                  </a:cubicBezTo>
                  <a:close/>
                  <a:moveTo>
                    <a:pt x="3357781" y="1363903"/>
                  </a:moveTo>
                  <a:cubicBezTo>
                    <a:pt x="3399211" y="1340942"/>
                    <a:pt x="3440120" y="1315246"/>
                    <a:pt x="3477247" y="1291558"/>
                  </a:cubicBezTo>
                  <a:cubicBezTo>
                    <a:pt x="3470377" y="1298415"/>
                    <a:pt x="3463472" y="1305342"/>
                    <a:pt x="3456463" y="1312337"/>
                  </a:cubicBezTo>
                  <a:cubicBezTo>
                    <a:pt x="3450148" y="1318675"/>
                    <a:pt x="3443833" y="1325012"/>
                    <a:pt x="3437760" y="1331107"/>
                  </a:cubicBezTo>
                  <a:cubicBezTo>
                    <a:pt x="3403409" y="1354587"/>
                    <a:pt x="3358787" y="1384231"/>
                    <a:pt x="3311355" y="1410031"/>
                  </a:cubicBezTo>
                  <a:cubicBezTo>
                    <a:pt x="3326206" y="1396040"/>
                    <a:pt x="3341473" y="1380837"/>
                    <a:pt x="3357746" y="1363903"/>
                  </a:cubicBezTo>
                  <a:close/>
                  <a:moveTo>
                    <a:pt x="3480717" y="1229049"/>
                  </a:moveTo>
                  <a:lnTo>
                    <a:pt x="3488489" y="1225413"/>
                  </a:lnTo>
                  <a:cubicBezTo>
                    <a:pt x="3525651" y="1207994"/>
                    <a:pt x="3560731" y="1191544"/>
                    <a:pt x="3596366" y="1176410"/>
                  </a:cubicBezTo>
                  <a:cubicBezTo>
                    <a:pt x="3600912" y="1174471"/>
                    <a:pt x="3605249" y="1172670"/>
                    <a:pt x="3609412" y="1170938"/>
                  </a:cubicBezTo>
                  <a:cubicBezTo>
                    <a:pt x="3601258" y="1177414"/>
                    <a:pt x="3593070" y="1184098"/>
                    <a:pt x="3584950" y="1190955"/>
                  </a:cubicBezTo>
                  <a:cubicBezTo>
                    <a:pt x="3553236" y="1206297"/>
                    <a:pt x="3522285" y="1222539"/>
                    <a:pt x="3489495" y="1239681"/>
                  </a:cubicBezTo>
                  <a:cubicBezTo>
                    <a:pt x="3477872" y="1245776"/>
                    <a:pt x="3466213" y="1251871"/>
                    <a:pt x="3454485" y="1257932"/>
                  </a:cubicBezTo>
                  <a:cubicBezTo>
                    <a:pt x="3464131" y="1247231"/>
                    <a:pt x="3472597" y="1237880"/>
                    <a:pt x="3480752" y="1229049"/>
                  </a:cubicBezTo>
                  <a:close/>
                  <a:moveTo>
                    <a:pt x="3661911" y="1138074"/>
                  </a:moveTo>
                  <a:lnTo>
                    <a:pt x="3666422" y="1136654"/>
                  </a:lnTo>
                  <a:cubicBezTo>
                    <a:pt x="3714548" y="1121832"/>
                    <a:pt x="3763715" y="1109988"/>
                    <a:pt x="3812952" y="1101295"/>
                  </a:cubicBezTo>
                  <a:cubicBezTo>
                    <a:pt x="3760037" y="1113035"/>
                    <a:pt x="3707123" y="1128481"/>
                    <a:pt x="3655353" y="1147424"/>
                  </a:cubicBezTo>
                  <a:cubicBezTo>
                    <a:pt x="3651016" y="1149017"/>
                    <a:pt x="3646574" y="1150679"/>
                    <a:pt x="3641959" y="1152411"/>
                  </a:cubicBezTo>
                  <a:cubicBezTo>
                    <a:pt x="3648587" y="1147528"/>
                    <a:pt x="3655249" y="1142714"/>
                    <a:pt x="3661911" y="1138039"/>
                  </a:cubicBezTo>
                  <a:close/>
                  <a:moveTo>
                    <a:pt x="4101850" y="1363245"/>
                  </a:moveTo>
                  <a:cubicBezTo>
                    <a:pt x="4087623" y="1342709"/>
                    <a:pt x="4075479" y="1320268"/>
                    <a:pt x="4061079" y="1293013"/>
                  </a:cubicBezTo>
                  <a:cubicBezTo>
                    <a:pt x="4036964" y="1247404"/>
                    <a:pt x="4017845" y="1183579"/>
                    <a:pt x="3999143" y="1086335"/>
                  </a:cubicBezTo>
                  <a:lnTo>
                    <a:pt x="4001433" y="1086577"/>
                  </a:lnTo>
                  <a:cubicBezTo>
                    <a:pt x="4004417" y="1086889"/>
                    <a:pt x="4007401" y="1087200"/>
                    <a:pt x="4010385" y="1087547"/>
                  </a:cubicBezTo>
                  <a:cubicBezTo>
                    <a:pt x="4015694" y="1088413"/>
                    <a:pt x="4021037" y="1089313"/>
                    <a:pt x="4026312" y="1090248"/>
                  </a:cubicBezTo>
                  <a:cubicBezTo>
                    <a:pt x="4047269" y="1177761"/>
                    <a:pt x="4067741" y="1236253"/>
                    <a:pt x="4092585" y="1279749"/>
                  </a:cubicBezTo>
                  <a:lnTo>
                    <a:pt x="4095431" y="1284771"/>
                  </a:lnTo>
                  <a:cubicBezTo>
                    <a:pt x="4108165" y="1307073"/>
                    <a:pt x="4120170" y="1328164"/>
                    <a:pt x="4133911" y="1347176"/>
                  </a:cubicBezTo>
                  <a:cubicBezTo>
                    <a:pt x="4171350" y="1399053"/>
                    <a:pt x="4217187" y="1436871"/>
                    <a:pt x="4270206" y="1459589"/>
                  </a:cubicBezTo>
                  <a:cubicBezTo>
                    <a:pt x="4317916" y="1480021"/>
                    <a:pt x="4371247" y="1487536"/>
                    <a:pt x="4424508" y="1481337"/>
                  </a:cubicBezTo>
                  <a:cubicBezTo>
                    <a:pt x="4427909" y="1480956"/>
                    <a:pt x="4431518" y="1480436"/>
                    <a:pt x="4435473" y="1479848"/>
                  </a:cubicBezTo>
                  <a:cubicBezTo>
                    <a:pt x="4431969" y="1483934"/>
                    <a:pt x="4428637" y="1487640"/>
                    <a:pt x="4425376" y="1491172"/>
                  </a:cubicBezTo>
                  <a:cubicBezTo>
                    <a:pt x="4413821" y="1494046"/>
                    <a:pt x="4402197" y="1496297"/>
                    <a:pt x="4390817" y="1497821"/>
                  </a:cubicBezTo>
                  <a:cubicBezTo>
                    <a:pt x="4277006" y="1513163"/>
                    <a:pt x="4171697" y="1464091"/>
                    <a:pt x="4101850" y="1363210"/>
                  </a:cubicBezTo>
                  <a:close/>
                  <a:moveTo>
                    <a:pt x="4556362" y="1421217"/>
                  </a:moveTo>
                  <a:cubicBezTo>
                    <a:pt x="4558339" y="1419209"/>
                    <a:pt x="4560283" y="1417165"/>
                    <a:pt x="4562225" y="1415088"/>
                  </a:cubicBezTo>
                  <a:lnTo>
                    <a:pt x="4566181" y="1417650"/>
                  </a:lnTo>
                  <a:cubicBezTo>
                    <a:pt x="4565140" y="1418551"/>
                    <a:pt x="4564099" y="1419416"/>
                    <a:pt x="4563058" y="1420317"/>
                  </a:cubicBezTo>
                  <a:cubicBezTo>
                    <a:pt x="4561185" y="1420871"/>
                    <a:pt x="4559311" y="1421425"/>
                    <a:pt x="4557437" y="1421945"/>
                  </a:cubicBezTo>
                  <a:lnTo>
                    <a:pt x="4556362" y="1421217"/>
                  </a:lnTo>
                  <a:close/>
                  <a:moveTo>
                    <a:pt x="6145228" y="1734906"/>
                  </a:moveTo>
                  <a:cubicBezTo>
                    <a:pt x="6124582" y="1738542"/>
                    <a:pt x="6102722" y="1741520"/>
                    <a:pt x="6080064" y="1743806"/>
                  </a:cubicBezTo>
                  <a:cubicBezTo>
                    <a:pt x="6119586" y="1736222"/>
                    <a:pt x="6160078" y="1724239"/>
                    <a:pt x="6206504" y="1706681"/>
                  </a:cubicBezTo>
                  <a:cubicBezTo>
                    <a:pt x="6303278" y="1682301"/>
                    <a:pt x="6402376" y="1644622"/>
                    <a:pt x="6509212" y="1591568"/>
                  </a:cubicBezTo>
                  <a:cubicBezTo>
                    <a:pt x="6525520" y="1585992"/>
                    <a:pt x="6544812" y="1579308"/>
                    <a:pt x="6564104" y="1572278"/>
                  </a:cubicBezTo>
                  <a:cubicBezTo>
                    <a:pt x="6576179" y="1567880"/>
                    <a:pt x="6588081" y="1563516"/>
                    <a:pt x="6599913" y="1559153"/>
                  </a:cubicBezTo>
                  <a:cubicBezTo>
                    <a:pt x="6431349" y="1654977"/>
                    <a:pt x="6290370" y="1709383"/>
                    <a:pt x="6145228" y="1734906"/>
                  </a:cubicBezTo>
                  <a:close/>
                  <a:moveTo>
                    <a:pt x="6634334" y="1525041"/>
                  </a:moveTo>
                  <a:cubicBezTo>
                    <a:pt x="6647866" y="1521613"/>
                    <a:pt x="6662057" y="1517976"/>
                    <a:pt x="6676457" y="1514098"/>
                  </a:cubicBezTo>
                  <a:cubicBezTo>
                    <a:pt x="6659004" y="1524695"/>
                    <a:pt x="6642557" y="1534530"/>
                    <a:pt x="6626561" y="1543881"/>
                  </a:cubicBezTo>
                  <a:cubicBezTo>
                    <a:pt x="6605846" y="1551673"/>
                    <a:pt x="6585166" y="1559222"/>
                    <a:pt x="6562231" y="1567603"/>
                  </a:cubicBezTo>
                  <a:cubicBezTo>
                    <a:pt x="6556124" y="1569854"/>
                    <a:pt x="6549670" y="1572140"/>
                    <a:pt x="6542695" y="1574598"/>
                  </a:cubicBezTo>
                  <a:cubicBezTo>
                    <a:pt x="6571599" y="1559672"/>
                    <a:pt x="6601787" y="1543326"/>
                    <a:pt x="6634334" y="1525041"/>
                  </a:cubicBezTo>
                  <a:close/>
                  <a:moveTo>
                    <a:pt x="6686624" y="1495155"/>
                  </a:moveTo>
                  <a:cubicBezTo>
                    <a:pt x="6696756" y="1493665"/>
                    <a:pt x="6705777" y="1492280"/>
                    <a:pt x="6714347" y="1490791"/>
                  </a:cubicBezTo>
                  <a:cubicBezTo>
                    <a:pt x="6706888" y="1495432"/>
                    <a:pt x="6699393" y="1500072"/>
                    <a:pt x="6691898" y="1504678"/>
                  </a:cubicBezTo>
                  <a:cubicBezTo>
                    <a:pt x="6677949" y="1508591"/>
                    <a:pt x="6664209" y="1512193"/>
                    <a:pt x="6651093" y="1515587"/>
                  </a:cubicBezTo>
                  <a:cubicBezTo>
                    <a:pt x="6662092" y="1509319"/>
                    <a:pt x="6673820" y="1502600"/>
                    <a:pt x="6686624" y="1495155"/>
                  </a:cubicBezTo>
                  <a:close/>
                  <a:moveTo>
                    <a:pt x="6682113" y="1458619"/>
                  </a:moveTo>
                  <a:cubicBezTo>
                    <a:pt x="6690302" y="1459311"/>
                    <a:pt x="6697519" y="1459866"/>
                    <a:pt x="6704285" y="1460350"/>
                  </a:cubicBezTo>
                  <a:cubicBezTo>
                    <a:pt x="6696964" y="1464402"/>
                    <a:pt x="6689677" y="1468454"/>
                    <a:pt x="6682321" y="1472471"/>
                  </a:cubicBezTo>
                  <a:cubicBezTo>
                    <a:pt x="6676769" y="1472575"/>
                    <a:pt x="6671148" y="1472644"/>
                    <a:pt x="6665492" y="1472714"/>
                  </a:cubicBezTo>
                  <a:cubicBezTo>
                    <a:pt x="6661988" y="1472748"/>
                    <a:pt x="6658414" y="1472818"/>
                    <a:pt x="6654875" y="1472852"/>
                  </a:cubicBezTo>
                  <a:cubicBezTo>
                    <a:pt x="6663966" y="1468108"/>
                    <a:pt x="6673057" y="1463329"/>
                    <a:pt x="6682113" y="1458584"/>
                  </a:cubicBezTo>
                  <a:close/>
                  <a:moveTo>
                    <a:pt x="6721808" y="1456437"/>
                  </a:moveTo>
                  <a:lnTo>
                    <a:pt x="6737838" y="1447537"/>
                  </a:lnTo>
                  <a:cubicBezTo>
                    <a:pt x="6743390" y="1448437"/>
                    <a:pt x="6748595" y="1449165"/>
                    <a:pt x="6753730" y="1449823"/>
                  </a:cubicBezTo>
                  <a:lnTo>
                    <a:pt x="6741204" y="1457234"/>
                  </a:lnTo>
                  <a:cubicBezTo>
                    <a:pt x="6734750" y="1457060"/>
                    <a:pt x="6728366" y="1456783"/>
                    <a:pt x="6721808" y="1456437"/>
                  </a:cubicBezTo>
                  <a:close/>
                  <a:moveTo>
                    <a:pt x="6778817" y="1440853"/>
                  </a:moveTo>
                  <a:cubicBezTo>
                    <a:pt x="6782668" y="1441580"/>
                    <a:pt x="6786450" y="1442273"/>
                    <a:pt x="6790232" y="1442896"/>
                  </a:cubicBezTo>
                  <a:lnTo>
                    <a:pt x="6782738" y="1447675"/>
                  </a:lnTo>
                  <a:cubicBezTo>
                    <a:pt x="6778331" y="1447329"/>
                    <a:pt x="6773890" y="1446914"/>
                    <a:pt x="6769379" y="1446463"/>
                  </a:cubicBezTo>
                  <a:lnTo>
                    <a:pt x="6778817" y="1440853"/>
                  </a:lnTo>
                  <a:close/>
                  <a:moveTo>
                    <a:pt x="6820420" y="1442308"/>
                  </a:moveTo>
                  <a:lnTo>
                    <a:pt x="6824098" y="1439780"/>
                  </a:lnTo>
                  <a:cubicBezTo>
                    <a:pt x="6825972" y="1440195"/>
                    <a:pt x="6827846" y="1440576"/>
                    <a:pt x="6829719" y="1440957"/>
                  </a:cubicBezTo>
                  <a:lnTo>
                    <a:pt x="6826909" y="1443069"/>
                  </a:lnTo>
                  <a:cubicBezTo>
                    <a:pt x="6824757" y="1442827"/>
                    <a:pt x="6822606" y="1442585"/>
                    <a:pt x="6820420" y="1442308"/>
                  </a:cubicBezTo>
                  <a:close/>
                  <a:moveTo>
                    <a:pt x="6836520" y="1442308"/>
                  </a:moveTo>
                  <a:cubicBezTo>
                    <a:pt x="6837596" y="1442515"/>
                    <a:pt x="6838671" y="1442723"/>
                    <a:pt x="6839712" y="1442896"/>
                  </a:cubicBezTo>
                  <a:lnTo>
                    <a:pt x="6837734" y="1444143"/>
                  </a:lnTo>
                  <a:cubicBezTo>
                    <a:pt x="6836624" y="1444039"/>
                    <a:pt x="6835548" y="1443935"/>
                    <a:pt x="6834438" y="1443831"/>
                  </a:cubicBezTo>
                  <a:lnTo>
                    <a:pt x="6836520" y="1442308"/>
                  </a:lnTo>
                  <a:close/>
                  <a:moveTo>
                    <a:pt x="6878505" y="1442238"/>
                  </a:moveTo>
                  <a:cubicBezTo>
                    <a:pt x="6878782" y="1442273"/>
                    <a:pt x="6879025" y="1442342"/>
                    <a:pt x="6879303" y="1442377"/>
                  </a:cubicBezTo>
                  <a:cubicBezTo>
                    <a:pt x="6878679" y="1442619"/>
                    <a:pt x="6878089" y="1442862"/>
                    <a:pt x="6877464" y="1443069"/>
                  </a:cubicBezTo>
                  <a:cubicBezTo>
                    <a:pt x="6877256" y="1443069"/>
                    <a:pt x="6877047" y="1443035"/>
                    <a:pt x="6876839" y="1443000"/>
                  </a:cubicBezTo>
                  <a:cubicBezTo>
                    <a:pt x="6877395" y="1442723"/>
                    <a:pt x="6877950" y="1442481"/>
                    <a:pt x="6878505" y="1442204"/>
                  </a:cubicBezTo>
                  <a:close/>
                  <a:moveTo>
                    <a:pt x="6990858" y="1433823"/>
                  </a:moveTo>
                  <a:cubicBezTo>
                    <a:pt x="6991100" y="1433754"/>
                    <a:pt x="6991378" y="1433684"/>
                    <a:pt x="6991621" y="1433581"/>
                  </a:cubicBezTo>
                  <a:cubicBezTo>
                    <a:pt x="6992037" y="1433754"/>
                    <a:pt x="6992419" y="1433892"/>
                    <a:pt x="6992835" y="1434065"/>
                  </a:cubicBezTo>
                  <a:cubicBezTo>
                    <a:pt x="6992593" y="1434135"/>
                    <a:pt x="6992349" y="1434169"/>
                    <a:pt x="6992142" y="1434239"/>
                  </a:cubicBezTo>
                  <a:lnTo>
                    <a:pt x="6990858" y="1433823"/>
                  </a:lnTo>
                  <a:close/>
                  <a:moveTo>
                    <a:pt x="6982738" y="1430983"/>
                  </a:moveTo>
                  <a:cubicBezTo>
                    <a:pt x="6981975" y="1430706"/>
                    <a:pt x="6981212" y="1430429"/>
                    <a:pt x="6980448" y="1430117"/>
                  </a:cubicBezTo>
                  <a:lnTo>
                    <a:pt x="6981940" y="1429598"/>
                  </a:lnTo>
                  <a:cubicBezTo>
                    <a:pt x="6982704" y="1429910"/>
                    <a:pt x="6983467" y="1430221"/>
                    <a:pt x="6984195" y="1430533"/>
                  </a:cubicBezTo>
                  <a:lnTo>
                    <a:pt x="6982981" y="1430879"/>
                  </a:lnTo>
                  <a:lnTo>
                    <a:pt x="6982738" y="1430949"/>
                  </a:lnTo>
                  <a:close/>
                  <a:moveTo>
                    <a:pt x="6970039" y="1426066"/>
                  </a:moveTo>
                  <a:cubicBezTo>
                    <a:pt x="6970767" y="1425789"/>
                    <a:pt x="6971496" y="1425512"/>
                    <a:pt x="6972225" y="1425234"/>
                  </a:cubicBezTo>
                  <a:cubicBezTo>
                    <a:pt x="6973231" y="1425685"/>
                    <a:pt x="6974237" y="1426135"/>
                    <a:pt x="6975209" y="1426585"/>
                  </a:cubicBezTo>
                  <a:cubicBezTo>
                    <a:pt x="6974515" y="1426827"/>
                    <a:pt x="6973821" y="1427070"/>
                    <a:pt x="6973127" y="1427312"/>
                  </a:cubicBezTo>
                  <a:cubicBezTo>
                    <a:pt x="6972086" y="1426897"/>
                    <a:pt x="6971045" y="1426481"/>
                    <a:pt x="6970039" y="1426066"/>
                  </a:cubicBezTo>
                  <a:close/>
                  <a:moveTo>
                    <a:pt x="6963238" y="1423295"/>
                  </a:moveTo>
                  <a:cubicBezTo>
                    <a:pt x="6961954" y="1422776"/>
                    <a:pt x="6960705" y="1422222"/>
                    <a:pt x="6959421" y="1421667"/>
                  </a:cubicBezTo>
                  <a:lnTo>
                    <a:pt x="6962127" y="1420490"/>
                  </a:lnTo>
                  <a:cubicBezTo>
                    <a:pt x="6963377" y="1421079"/>
                    <a:pt x="6964591" y="1421702"/>
                    <a:pt x="6965840" y="1422291"/>
                  </a:cubicBezTo>
                  <a:cubicBezTo>
                    <a:pt x="6965528" y="1422395"/>
                    <a:pt x="6965216" y="1422533"/>
                    <a:pt x="6964904" y="1422637"/>
                  </a:cubicBezTo>
                  <a:lnTo>
                    <a:pt x="6963203" y="1423295"/>
                  </a:lnTo>
                  <a:close/>
                  <a:moveTo>
                    <a:pt x="6957548" y="1412559"/>
                  </a:moveTo>
                  <a:lnTo>
                    <a:pt x="6960948" y="1410897"/>
                  </a:lnTo>
                  <a:cubicBezTo>
                    <a:pt x="6962474" y="1411763"/>
                    <a:pt x="6964036" y="1412629"/>
                    <a:pt x="6965563" y="1413460"/>
                  </a:cubicBezTo>
                  <a:lnTo>
                    <a:pt x="6962266" y="1414914"/>
                  </a:lnTo>
                  <a:cubicBezTo>
                    <a:pt x="6960670" y="1414118"/>
                    <a:pt x="6959109" y="1413356"/>
                    <a:pt x="6957548" y="1412559"/>
                  </a:cubicBezTo>
                  <a:close/>
                  <a:moveTo>
                    <a:pt x="6966534" y="1408161"/>
                  </a:moveTo>
                  <a:lnTo>
                    <a:pt x="6970281" y="1406326"/>
                  </a:lnTo>
                  <a:cubicBezTo>
                    <a:pt x="6971913" y="1407296"/>
                    <a:pt x="6973509" y="1408265"/>
                    <a:pt x="6975139" y="1409235"/>
                  </a:cubicBezTo>
                  <a:lnTo>
                    <a:pt x="6971496" y="1410863"/>
                  </a:lnTo>
                  <a:cubicBezTo>
                    <a:pt x="6969830" y="1409962"/>
                    <a:pt x="6968200" y="1409096"/>
                    <a:pt x="6966569" y="1408161"/>
                  </a:cubicBezTo>
                  <a:close/>
                  <a:moveTo>
                    <a:pt x="6975729" y="1403659"/>
                  </a:moveTo>
                  <a:lnTo>
                    <a:pt x="6979511" y="1401789"/>
                  </a:lnTo>
                  <a:cubicBezTo>
                    <a:pt x="6981177" y="1402863"/>
                    <a:pt x="6982877" y="1403936"/>
                    <a:pt x="6984542" y="1405010"/>
                  </a:cubicBezTo>
                  <a:lnTo>
                    <a:pt x="6980830" y="1406672"/>
                  </a:lnTo>
                  <a:cubicBezTo>
                    <a:pt x="6979130" y="1405668"/>
                    <a:pt x="6977430" y="1404664"/>
                    <a:pt x="6975695" y="1403659"/>
                  </a:cubicBezTo>
                  <a:close/>
                  <a:moveTo>
                    <a:pt x="6991274" y="1170142"/>
                  </a:moveTo>
                  <a:cubicBezTo>
                    <a:pt x="6922676" y="1161623"/>
                    <a:pt x="6853210" y="1165986"/>
                    <a:pt x="6778921" y="1183510"/>
                  </a:cubicBezTo>
                  <a:lnTo>
                    <a:pt x="6769448" y="1168653"/>
                  </a:lnTo>
                  <a:cubicBezTo>
                    <a:pt x="6850712" y="1149398"/>
                    <a:pt x="6925799" y="1146316"/>
                    <a:pt x="6998942" y="1159268"/>
                  </a:cubicBezTo>
                  <a:cubicBezTo>
                    <a:pt x="7086451" y="1174748"/>
                    <a:pt x="7167264" y="1211110"/>
                    <a:pt x="7245161" y="1270087"/>
                  </a:cubicBezTo>
                  <a:cubicBezTo>
                    <a:pt x="7165320" y="1213569"/>
                    <a:pt x="7083988" y="1181639"/>
                    <a:pt x="6991274" y="1170142"/>
                  </a:cubicBezTo>
                  <a:close/>
                  <a:moveTo>
                    <a:pt x="6734924" y="1125710"/>
                  </a:moveTo>
                  <a:cubicBezTo>
                    <a:pt x="6730274" y="1126992"/>
                    <a:pt x="6725555" y="1128308"/>
                    <a:pt x="6720836" y="1129727"/>
                  </a:cubicBezTo>
                  <a:cubicBezTo>
                    <a:pt x="6716742" y="1124533"/>
                    <a:pt x="6712613" y="1119442"/>
                    <a:pt x="6708518" y="1114594"/>
                  </a:cubicBezTo>
                  <a:cubicBezTo>
                    <a:pt x="6713446" y="1113035"/>
                    <a:pt x="6718442" y="1111546"/>
                    <a:pt x="6723716" y="1110022"/>
                  </a:cubicBezTo>
                  <a:cubicBezTo>
                    <a:pt x="6727359" y="1114975"/>
                    <a:pt x="6731037" y="1120135"/>
                    <a:pt x="6734889" y="1125710"/>
                  </a:cubicBezTo>
                  <a:close/>
                  <a:moveTo>
                    <a:pt x="6699670" y="1112273"/>
                  </a:moveTo>
                  <a:cubicBezTo>
                    <a:pt x="6693841" y="1114178"/>
                    <a:pt x="6687804" y="1116256"/>
                    <a:pt x="6681697" y="1118472"/>
                  </a:cubicBezTo>
                  <a:cubicBezTo>
                    <a:pt x="6677082" y="1114040"/>
                    <a:pt x="6672363" y="1109711"/>
                    <a:pt x="6667574" y="1105624"/>
                  </a:cubicBezTo>
                  <a:cubicBezTo>
                    <a:pt x="6674098" y="1103096"/>
                    <a:pt x="6680621" y="1100672"/>
                    <a:pt x="6687040" y="1098386"/>
                  </a:cubicBezTo>
                  <a:cubicBezTo>
                    <a:pt x="6691239" y="1102784"/>
                    <a:pt x="6695402" y="1107390"/>
                    <a:pt x="6699670" y="1112308"/>
                  </a:cubicBezTo>
                  <a:close/>
                  <a:moveTo>
                    <a:pt x="6676284" y="1120412"/>
                  </a:moveTo>
                  <a:cubicBezTo>
                    <a:pt x="6672189" y="1121901"/>
                    <a:pt x="6668095" y="1123425"/>
                    <a:pt x="6664001" y="1125018"/>
                  </a:cubicBezTo>
                  <a:cubicBezTo>
                    <a:pt x="6661086" y="1126126"/>
                    <a:pt x="6658171" y="1127269"/>
                    <a:pt x="6655257" y="1128446"/>
                  </a:cubicBezTo>
                  <a:cubicBezTo>
                    <a:pt x="6650087" y="1124498"/>
                    <a:pt x="6644812" y="1120723"/>
                    <a:pt x="6639469" y="1117191"/>
                  </a:cubicBezTo>
                  <a:cubicBezTo>
                    <a:pt x="6646929" y="1113970"/>
                    <a:pt x="6654528" y="1110784"/>
                    <a:pt x="6662162" y="1107737"/>
                  </a:cubicBezTo>
                  <a:cubicBezTo>
                    <a:pt x="6666915" y="1111754"/>
                    <a:pt x="6671634" y="1116013"/>
                    <a:pt x="6676249" y="1120412"/>
                  </a:cubicBezTo>
                  <a:close/>
                  <a:moveTo>
                    <a:pt x="6619170" y="1143857"/>
                  </a:moveTo>
                  <a:cubicBezTo>
                    <a:pt x="6609906" y="1148047"/>
                    <a:pt x="6600399" y="1152584"/>
                    <a:pt x="6590822" y="1157294"/>
                  </a:cubicBezTo>
                  <a:cubicBezTo>
                    <a:pt x="6585097" y="1154696"/>
                    <a:pt x="6579094" y="1152099"/>
                    <a:pt x="6572987" y="1149571"/>
                  </a:cubicBezTo>
                  <a:cubicBezTo>
                    <a:pt x="6582737" y="1144342"/>
                    <a:pt x="6592522" y="1139320"/>
                    <a:pt x="6602099" y="1134576"/>
                  </a:cubicBezTo>
                  <a:cubicBezTo>
                    <a:pt x="6607859" y="1137589"/>
                    <a:pt x="6613584" y="1140705"/>
                    <a:pt x="6619170" y="1143857"/>
                  </a:cubicBezTo>
                  <a:close/>
                  <a:moveTo>
                    <a:pt x="6609594" y="1171908"/>
                  </a:moveTo>
                  <a:cubicBezTo>
                    <a:pt x="6599635" y="1176479"/>
                    <a:pt x="6589434" y="1181328"/>
                    <a:pt x="6579268" y="1186384"/>
                  </a:cubicBezTo>
                  <a:cubicBezTo>
                    <a:pt x="6572675" y="1183787"/>
                    <a:pt x="6565944" y="1181259"/>
                    <a:pt x="6559142" y="1178869"/>
                  </a:cubicBezTo>
                  <a:cubicBezTo>
                    <a:pt x="6569760" y="1173189"/>
                    <a:pt x="6580308" y="1167718"/>
                    <a:pt x="6590544" y="1162662"/>
                  </a:cubicBezTo>
                  <a:cubicBezTo>
                    <a:pt x="6596825" y="1165571"/>
                    <a:pt x="6603209" y="1168687"/>
                    <a:pt x="6609594" y="1171908"/>
                  </a:cubicBezTo>
                  <a:close/>
                  <a:moveTo>
                    <a:pt x="6504736" y="1204496"/>
                  </a:moveTo>
                  <a:cubicBezTo>
                    <a:pt x="6491446" y="1212461"/>
                    <a:pt x="6477740" y="1220980"/>
                    <a:pt x="6463931" y="1229846"/>
                  </a:cubicBezTo>
                  <a:cubicBezTo>
                    <a:pt x="6457650" y="1229292"/>
                    <a:pt x="6451300" y="1228842"/>
                    <a:pt x="6444985" y="1228564"/>
                  </a:cubicBezTo>
                  <a:cubicBezTo>
                    <a:pt x="6458969" y="1218902"/>
                    <a:pt x="6472813" y="1209621"/>
                    <a:pt x="6486207" y="1200964"/>
                  </a:cubicBezTo>
                  <a:cubicBezTo>
                    <a:pt x="6492348" y="1202002"/>
                    <a:pt x="6498559" y="1203180"/>
                    <a:pt x="6504736" y="1204496"/>
                  </a:cubicBezTo>
                  <a:close/>
                  <a:moveTo>
                    <a:pt x="5558863" y="1482930"/>
                  </a:moveTo>
                  <a:cubicBezTo>
                    <a:pt x="5636899" y="1544435"/>
                    <a:pt x="5738911" y="1581144"/>
                    <a:pt x="5838808" y="1583602"/>
                  </a:cubicBezTo>
                  <a:cubicBezTo>
                    <a:pt x="5841930" y="1583672"/>
                    <a:pt x="5845019" y="1583706"/>
                    <a:pt x="5848107" y="1583706"/>
                  </a:cubicBezTo>
                  <a:cubicBezTo>
                    <a:pt x="5850431" y="1583706"/>
                    <a:pt x="5852860" y="1583706"/>
                    <a:pt x="5855324" y="1583637"/>
                  </a:cubicBezTo>
                  <a:cubicBezTo>
                    <a:pt x="5845504" y="1587239"/>
                    <a:pt x="5835754" y="1590702"/>
                    <a:pt x="5826282" y="1593957"/>
                  </a:cubicBezTo>
                  <a:lnTo>
                    <a:pt x="5825553" y="1594200"/>
                  </a:lnTo>
                  <a:cubicBezTo>
                    <a:pt x="5737107" y="1586996"/>
                    <a:pt x="5649806" y="1554235"/>
                    <a:pt x="5579751" y="1501908"/>
                  </a:cubicBezTo>
                  <a:cubicBezTo>
                    <a:pt x="5560667" y="1487674"/>
                    <a:pt x="5542658" y="1471155"/>
                    <a:pt x="5525379" y="1453216"/>
                  </a:cubicBezTo>
                  <a:cubicBezTo>
                    <a:pt x="5536170" y="1463883"/>
                    <a:pt x="5547308" y="1473856"/>
                    <a:pt x="5558897" y="1482964"/>
                  </a:cubicBezTo>
                  <a:close/>
                  <a:moveTo>
                    <a:pt x="5421492" y="1324320"/>
                  </a:moveTo>
                  <a:cubicBezTo>
                    <a:pt x="5380514" y="1268910"/>
                    <a:pt x="5338147" y="1211630"/>
                    <a:pt x="5289292" y="1167683"/>
                  </a:cubicBezTo>
                  <a:cubicBezTo>
                    <a:pt x="5217154" y="1102854"/>
                    <a:pt x="5137765" y="1075876"/>
                    <a:pt x="5039395" y="1082768"/>
                  </a:cubicBezTo>
                  <a:cubicBezTo>
                    <a:pt x="4986585" y="1086473"/>
                    <a:pt x="4908028" y="1101642"/>
                    <a:pt x="4834745" y="1190159"/>
                  </a:cubicBezTo>
                  <a:cubicBezTo>
                    <a:pt x="4826557" y="1184687"/>
                    <a:pt x="4818298" y="1179285"/>
                    <a:pt x="4810005" y="1173917"/>
                  </a:cubicBezTo>
                  <a:cubicBezTo>
                    <a:pt x="4843975" y="1124117"/>
                    <a:pt x="4902025" y="1057487"/>
                    <a:pt x="5014448" y="1045712"/>
                  </a:cubicBezTo>
                  <a:cubicBezTo>
                    <a:pt x="5115454" y="1035150"/>
                    <a:pt x="5196093" y="1061296"/>
                    <a:pt x="5268196" y="1128030"/>
                  </a:cubicBezTo>
                  <a:cubicBezTo>
                    <a:pt x="5318439" y="1174505"/>
                    <a:pt x="5361152" y="1236356"/>
                    <a:pt x="5402443" y="1296164"/>
                  </a:cubicBezTo>
                  <a:cubicBezTo>
                    <a:pt x="5411638" y="1309463"/>
                    <a:pt x="5420868" y="1322865"/>
                    <a:pt x="5430271" y="1336163"/>
                  </a:cubicBezTo>
                  <a:cubicBezTo>
                    <a:pt x="5427322" y="1332215"/>
                    <a:pt x="5424407" y="1328233"/>
                    <a:pt x="5421492" y="1324285"/>
                  </a:cubicBezTo>
                  <a:close/>
                  <a:moveTo>
                    <a:pt x="4768888" y="1166333"/>
                  </a:moveTo>
                  <a:cubicBezTo>
                    <a:pt x="4760977" y="1161588"/>
                    <a:pt x="4752997" y="1156878"/>
                    <a:pt x="4745016" y="1152203"/>
                  </a:cubicBezTo>
                  <a:cubicBezTo>
                    <a:pt x="4746542" y="1148878"/>
                    <a:pt x="4748069" y="1145554"/>
                    <a:pt x="4749665" y="1142229"/>
                  </a:cubicBezTo>
                  <a:cubicBezTo>
                    <a:pt x="4757784" y="1147112"/>
                    <a:pt x="4765939" y="1152099"/>
                    <a:pt x="4773954" y="1157086"/>
                  </a:cubicBezTo>
                  <a:cubicBezTo>
                    <a:pt x="4772219" y="1160134"/>
                    <a:pt x="4770554" y="1163216"/>
                    <a:pt x="4768888" y="1166298"/>
                  </a:cubicBezTo>
                  <a:close/>
                  <a:moveTo>
                    <a:pt x="4726418" y="1141433"/>
                  </a:moveTo>
                  <a:cubicBezTo>
                    <a:pt x="4723468" y="1139736"/>
                    <a:pt x="4720484" y="1138108"/>
                    <a:pt x="4717535" y="1136446"/>
                  </a:cubicBezTo>
                  <a:lnTo>
                    <a:pt x="4716667" y="1135961"/>
                  </a:lnTo>
                  <a:cubicBezTo>
                    <a:pt x="4718055" y="1132394"/>
                    <a:pt x="4719478" y="1128862"/>
                    <a:pt x="4720935" y="1125329"/>
                  </a:cubicBezTo>
                  <a:cubicBezTo>
                    <a:pt x="4729124" y="1130074"/>
                    <a:pt x="4737278" y="1134853"/>
                    <a:pt x="4745155" y="1139528"/>
                  </a:cubicBezTo>
                  <a:cubicBezTo>
                    <a:pt x="4743558" y="1142853"/>
                    <a:pt x="4741997" y="1146212"/>
                    <a:pt x="4740470" y="1149536"/>
                  </a:cubicBezTo>
                  <a:cubicBezTo>
                    <a:pt x="4735786" y="1146801"/>
                    <a:pt x="4731136" y="1144099"/>
                    <a:pt x="4726418" y="1141433"/>
                  </a:cubicBezTo>
                  <a:close/>
                  <a:moveTo>
                    <a:pt x="4683531" y="1117814"/>
                  </a:moveTo>
                  <a:cubicBezTo>
                    <a:pt x="4675758" y="1113659"/>
                    <a:pt x="4667812" y="1109503"/>
                    <a:pt x="4659901" y="1105416"/>
                  </a:cubicBezTo>
                  <a:cubicBezTo>
                    <a:pt x="4661046" y="1101503"/>
                    <a:pt x="4662226" y="1097590"/>
                    <a:pt x="4663406" y="1093676"/>
                  </a:cubicBezTo>
                  <a:cubicBezTo>
                    <a:pt x="4671525" y="1097936"/>
                    <a:pt x="4679575" y="1102230"/>
                    <a:pt x="4687417" y="1106525"/>
                  </a:cubicBezTo>
                  <a:cubicBezTo>
                    <a:pt x="4686098" y="1110265"/>
                    <a:pt x="4684780" y="1114040"/>
                    <a:pt x="4683496" y="1117814"/>
                  </a:cubicBezTo>
                  <a:close/>
                  <a:moveTo>
                    <a:pt x="4595362" y="1089486"/>
                  </a:moveTo>
                  <a:cubicBezTo>
                    <a:pt x="4587278" y="1084949"/>
                    <a:pt x="4579852" y="1080967"/>
                    <a:pt x="4572843" y="1077296"/>
                  </a:cubicBezTo>
                  <a:cubicBezTo>
                    <a:pt x="4573190" y="1075426"/>
                    <a:pt x="4573537" y="1073590"/>
                    <a:pt x="4573884" y="1071720"/>
                  </a:cubicBezTo>
                  <a:cubicBezTo>
                    <a:pt x="4581414" y="1074699"/>
                    <a:pt x="4589221" y="1077919"/>
                    <a:pt x="4597132" y="1081278"/>
                  </a:cubicBezTo>
                  <a:cubicBezTo>
                    <a:pt x="4596542" y="1084014"/>
                    <a:pt x="4595952" y="1086716"/>
                    <a:pt x="4595362" y="1089451"/>
                  </a:cubicBezTo>
                  <a:close/>
                  <a:moveTo>
                    <a:pt x="4501330" y="1078958"/>
                  </a:moveTo>
                  <a:cubicBezTo>
                    <a:pt x="4473814" y="1070231"/>
                    <a:pt x="4445883" y="1062716"/>
                    <a:pt x="4418124" y="1056552"/>
                  </a:cubicBezTo>
                  <a:cubicBezTo>
                    <a:pt x="4407402" y="1049937"/>
                    <a:pt x="4397409" y="1043877"/>
                    <a:pt x="4387763" y="1038128"/>
                  </a:cubicBezTo>
                  <a:cubicBezTo>
                    <a:pt x="4408096" y="1041661"/>
                    <a:pt x="4428395" y="1045885"/>
                    <a:pt x="4448242" y="1050734"/>
                  </a:cubicBezTo>
                  <a:cubicBezTo>
                    <a:pt x="4465348" y="1059392"/>
                    <a:pt x="4483148" y="1068846"/>
                    <a:pt x="4501330" y="1078958"/>
                  </a:cubicBezTo>
                  <a:close/>
                  <a:moveTo>
                    <a:pt x="4403343" y="1053366"/>
                  </a:moveTo>
                  <a:cubicBezTo>
                    <a:pt x="4387624" y="1050145"/>
                    <a:pt x="4371455" y="1047236"/>
                    <a:pt x="4355181" y="1044743"/>
                  </a:cubicBezTo>
                  <a:cubicBezTo>
                    <a:pt x="4348693" y="1039998"/>
                    <a:pt x="4342170" y="1035323"/>
                    <a:pt x="4335716" y="1030648"/>
                  </a:cubicBezTo>
                  <a:cubicBezTo>
                    <a:pt x="4348589" y="1032102"/>
                    <a:pt x="4361462" y="1033869"/>
                    <a:pt x="4374092" y="1035842"/>
                  </a:cubicBezTo>
                  <a:cubicBezTo>
                    <a:pt x="4383495" y="1041349"/>
                    <a:pt x="4393315" y="1047236"/>
                    <a:pt x="4403377" y="1053366"/>
                  </a:cubicBezTo>
                  <a:close/>
                  <a:moveTo>
                    <a:pt x="4344217" y="1043115"/>
                  </a:moveTo>
                  <a:cubicBezTo>
                    <a:pt x="4332211" y="1041418"/>
                    <a:pt x="4320205" y="1039929"/>
                    <a:pt x="4308339" y="1038682"/>
                  </a:cubicBezTo>
                  <a:cubicBezTo>
                    <a:pt x="4303828" y="1034734"/>
                    <a:pt x="4299352" y="1030786"/>
                    <a:pt x="4294841" y="1026873"/>
                  </a:cubicBezTo>
                  <a:cubicBezTo>
                    <a:pt x="4304730" y="1027566"/>
                    <a:pt x="4314932" y="1028431"/>
                    <a:pt x="4325306" y="1029505"/>
                  </a:cubicBezTo>
                  <a:cubicBezTo>
                    <a:pt x="4331586" y="1034007"/>
                    <a:pt x="4337902" y="1038509"/>
                    <a:pt x="4344217" y="1043115"/>
                  </a:cubicBezTo>
                  <a:close/>
                  <a:moveTo>
                    <a:pt x="4299560" y="1037816"/>
                  </a:moveTo>
                  <a:cubicBezTo>
                    <a:pt x="4289498" y="1036881"/>
                    <a:pt x="4279331" y="1036050"/>
                    <a:pt x="4269234" y="1035427"/>
                  </a:cubicBezTo>
                  <a:lnTo>
                    <a:pt x="4259483" y="1025107"/>
                  </a:lnTo>
                  <a:cubicBezTo>
                    <a:pt x="4268401" y="1025384"/>
                    <a:pt x="4277423" y="1025799"/>
                    <a:pt x="4286409" y="1026319"/>
                  </a:cubicBezTo>
                  <a:cubicBezTo>
                    <a:pt x="4290781" y="1030128"/>
                    <a:pt x="4295153" y="1033972"/>
                    <a:pt x="4299560" y="1037782"/>
                  </a:cubicBezTo>
                  <a:close/>
                  <a:moveTo>
                    <a:pt x="4252197" y="1024934"/>
                  </a:moveTo>
                  <a:lnTo>
                    <a:pt x="4261635" y="1034942"/>
                  </a:lnTo>
                  <a:lnTo>
                    <a:pt x="4261669" y="1034942"/>
                  </a:lnTo>
                  <a:cubicBezTo>
                    <a:pt x="4252579" y="1034492"/>
                    <a:pt x="4243349" y="1034111"/>
                    <a:pt x="4234154" y="1033869"/>
                  </a:cubicBezTo>
                  <a:cubicBezTo>
                    <a:pt x="4231760" y="1030821"/>
                    <a:pt x="4229366" y="1027773"/>
                    <a:pt x="4226971" y="1024726"/>
                  </a:cubicBezTo>
                  <a:cubicBezTo>
                    <a:pt x="4235056" y="1024691"/>
                    <a:pt x="4243522" y="1024761"/>
                    <a:pt x="4252197" y="1024968"/>
                  </a:cubicBezTo>
                  <a:close/>
                  <a:moveTo>
                    <a:pt x="4193106" y="1020674"/>
                  </a:moveTo>
                  <a:lnTo>
                    <a:pt x="4188595" y="1013783"/>
                  </a:lnTo>
                  <a:cubicBezTo>
                    <a:pt x="4195535" y="1013263"/>
                    <a:pt x="4202821" y="1012848"/>
                    <a:pt x="4210802" y="1012467"/>
                  </a:cubicBezTo>
                  <a:lnTo>
                    <a:pt x="4216666" y="1019947"/>
                  </a:lnTo>
                  <a:cubicBezTo>
                    <a:pt x="4209136" y="1020085"/>
                    <a:pt x="4201364" y="1020328"/>
                    <a:pt x="4193106" y="1020674"/>
                  </a:cubicBezTo>
                  <a:close/>
                  <a:moveTo>
                    <a:pt x="4247409" y="1019878"/>
                  </a:moveTo>
                  <a:cubicBezTo>
                    <a:pt x="4239601" y="1019774"/>
                    <a:pt x="4231482" y="1019739"/>
                    <a:pt x="4223189" y="1019843"/>
                  </a:cubicBezTo>
                  <a:lnTo>
                    <a:pt x="4217187" y="1012155"/>
                  </a:lnTo>
                  <a:cubicBezTo>
                    <a:pt x="4224612" y="1011843"/>
                    <a:pt x="4232072" y="1011635"/>
                    <a:pt x="4239532" y="1011497"/>
                  </a:cubicBezTo>
                  <a:lnTo>
                    <a:pt x="4247443" y="1019878"/>
                  </a:lnTo>
                  <a:close/>
                  <a:moveTo>
                    <a:pt x="4153481" y="1003289"/>
                  </a:moveTo>
                  <a:cubicBezTo>
                    <a:pt x="4160490" y="1002320"/>
                    <a:pt x="4167325" y="1001454"/>
                    <a:pt x="4173918" y="1000692"/>
                  </a:cubicBezTo>
                  <a:lnTo>
                    <a:pt x="4178845" y="1008311"/>
                  </a:lnTo>
                  <a:cubicBezTo>
                    <a:pt x="4171177" y="1008969"/>
                    <a:pt x="4164098" y="1009627"/>
                    <a:pt x="4157332" y="1010354"/>
                  </a:cubicBezTo>
                  <a:lnTo>
                    <a:pt x="4153515" y="1003255"/>
                  </a:lnTo>
                  <a:close/>
                  <a:moveTo>
                    <a:pt x="4124230" y="948918"/>
                  </a:moveTo>
                  <a:cubicBezTo>
                    <a:pt x="4129851" y="949473"/>
                    <a:pt x="4135646" y="950096"/>
                    <a:pt x="4141544" y="950823"/>
                  </a:cubicBezTo>
                  <a:cubicBezTo>
                    <a:pt x="4145847" y="957368"/>
                    <a:pt x="4150115" y="963948"/>
                    <a:pt x="4154383" y="970528"/>
                  </a:cubicBezTo>
                  <a:cubicBezTo>
                    <a:pt x="4148137" y="970563"/>
                    <a:pt x="4141995" y="970701"/>
                    <a:pt x="4136062" y="970875"/>
                  </a:cubicBezTo>
                  <a:cubicBezTo>
                    <a:pt x="4132141" y="963567"/>
                    <a:pt x="4128185" y="956226"/>
                    <a:pt x="4124230" y="948884"/>
                  </a:cubicBezTo>
                  <a:close/>
                  <a:moveTo>
                    <a:pt x="4110559" y="923707"/>
                  </a:moveTo>
                  <a:cubicBezTo>
                    <a:pt x="4115659" y="924885"/>
                    <a:pt x="4120864" y="926131"/>
                    <a:pt x="4126104" y="927482"/>
                  </a:cubicBezTo>
                  <a:cubicBezTo>
                    <a:pt x="4130129" y="933508"/>
                    <a:pt x="4134119" y="939533"/>
                    <a:pt x="4138109" y="945594"/>
                  </a:cubicBezTo>
                  <a:cubicBezTo>
                    <a:pt x="4132488" y="944936"/>
                    <a:pt x="4126936" y="944382"/>
                    <a:pt x="4121523" y="943897"/>
                  </a:cubicBezTo>
                  <a:cubicBezTo>
                    <a:pt x="4117880" y="937179"/>
                    <a:pt x="4114237" y="930425"/>
                    <a:pt x="4110559" y="923742"/>
                  </a:cubicBezTo>
                  <a:close/>
                  <a:moveTo>
                    <a:pt x="4074542" y="890738"/>
                  </a:moveTo>
                  <a:cubicBezTo>
                    <a:pt x="4079365" y="892331"/>
                    <a:pt x="4084223" y="894028"/>
                    <a:pt x="4089046" y="895760"/>
                  </a:cubicBezTo>
                  <a:cubicBezTo>
                    <a:pt x="4092828" y="902478"/>
                    <a:pt x="4096610" y="909231"/>
                    <a:pt x="4100357" y="916019"/>
                  </a:cubicBezTo>
                  <a:cubicBezTo>
                    <a:pt x="4095292" y="914945"/>
                    <a:pt x="4090087" y="913941"/>
                    <a:pt x="4084743" y="912971"/>
                  </a:cubicBezTo>
                  <a:cubicBezTo>
                    <a:pt x="4081378" y="905560"/>
                    <a:pt x="4077977" y="898115"/>
                    <a:pt x="4074542" y="890738"/>
                  </a:cubicBezTo>
                  <a:close/>
                  <a:moveTo>
                    <a:pt x="4041266" y="855172"/>
                  </a:moveTo>
                  <a:cubicBezTo>
                    <a:pt x="4045777" y="857146"/>
                    <a:pt x="4050323" y="859189"/>
                    <a:pt x="4054833" y="861302"/>
                  </a:cubicBezTo>
                  <a:cubicBezTo>
                    <a:pt x="4058199" y="868263"/>
                    <a:pt x="4061530" y="875258"/>
                    <a:pt x="4064826" y="882288"/>
                  </a:cubicBezTo>
                  <a:cubicBezTo>
                    <a:pt x="4059969" y="880799"/>
                    <a:pt x="4055076" y="879345"/>
                    <a:pt x="4050184" y="877994"/>
                  </a:cubicBezTo>
                  <a:cubicBezTo>
                    <a:pt x="4047235" y="870375"/>
                    <a:pt x="4044285" y="862756"/>
                    <a:pt x="4041301" y="855172"/>
                  </a:cubicBezTo>
                  <a:close/>
                  <a:moveTo>
                    <a:pt x="4031620" y="845198"/>
                  </a:moveTo>
                  <a:cubicBezTo>
                    <a:pt x="4027040" y="843328"/>
                    <a:pt x="4022425" y="841562"/>
                    <a:pt x="4017880" y="839865"/>
                  </a:cubicBezTo>
                  <a:cubicBezTo>
                    <a:pt x="4015174" y="831623"/>
                    <a:pt x="4012432" y="823415"/>
                    <a:pt x="4009656" y="815208"/>
                  </a:cubicBezTo>
                  <a:cubicBezTo>
                    <a:pt x="4013924" y="817494"/>
                    <a:pt x="4018123" y="819814"/>
                    <a:pt x="4022182" y="822169"/>
                  </a:cubicBezTo>
                  <a:cubicBezTo>
                    <a:pt x="4025375" y="829788"/>
                    <a:pt x="4028498" y="837476"/>
                    <a:pt x="4031620" y="845164"/>
                  </a:cubicBezTo>
                  <a:close/>
                  <a:moveTo>
                    <a:pt x="3980128" y="772646"/>
                  </a:moveTo>
                  <a:cubicBezTo>
                    <a:pt x="3983945" y="775070"/>
                    <a:pt x="3987866" y="777633"/>
                    <a:pt x="3991752" y="780300"/>
                  </a:cubicBezTo>
                  <a:cubicBezTo>
                    <a:pt x="3994944" y="789027"/>
                    <a:pt x="3997824" y="797061"/>
                    <a:pt x="4000496" y="804715"/>
                  </a:cubicBezTo>
                  <a:cubicBezTo>
                    <a:pt x="3996124" y="802533"/>
                    <a:pt x="3991856" y="800455"/>
                    <a:pt x="3987658" y="798550"/>
                  </a:cubicBezTo>
                  <a:cubicBezTo>
                    <a:pt x="3985194" y="789893"/>
                    <a:pt x="3982696" y="781235"/>
                    <a:pt x="3980163" y="772681"/>
                  </a:cubicBezTo>
                  <a:close/>
                  <a:moveTo>
                    <a:pt x="3952786" y="729565"/>
                  </a:moveTo>
                  <a:cubicBezTo>
                    <a:pt x="3956395" y="732197"/>
                    <a:pt x="3960107" y="735002"/>
                    <a:pt x="3963785" y="737877"/>
                  </a:cubicBezTo>
                  <a:cubicBezTo>
                    <a:pt x="3966527" y="746396"/>
                    <a:pt x="3969025" y="754257"/>
                    <a:pt x="3971315" y="761737"/>
                  </a:cubicBezTo>
                  <a:cubicBezTo>
                    <a:pt x="3967359" y="759417"/>
                    <a:pt x="3963299" y="757132"/>
                    <a:pt x="3959275" y="754915"/>
                  </a:cubicBezTo>
                  <a:cubicBezTo>
                    <a:pt x="3957054" y="745911"/>
                    <a:pt x="3954903" y="737565"/>
                    <a:pt x="3952821" y="729565"/>
                  </a:cubicBezTo>
                  <a:close/>
                  <a:moveTo>
                    <a:pt x="3927109" y="683575"/>
                  </a:moveTo>
                  <a:cubicBezTo>
                    <a:pt x="3930336" y="686207"/>
                    <a:pt x="3933598" y="688943"/>
                    <a:pt x="3936790" y="691748"/>
                  </a:cubicBezTo>
                  <a:cubicBezTo>
                    <a:pt x="3939115" y="699713"/>
                    <a:pt x="3941440" y="708025"/>
                    <a:pt x="3943764" y="716509"/>
                  </a:cubicBezTo>
                  <a:cubicBezTo>
                    <a:pt x="3940191" y="714120"/>
                    <a:pt x="3936582" y="711765"/>
                    <a:pt x="3932939" y="709514"/>
                  </a:cubicBezTo>
                  <a:cubicBezTo>
                    <a:pt x="3931030" y="700787"/>
                    <a:pt x="3929087" y="692060"/>
                    <a:pt x="3927109" y="683540"/>
                  </a:cubicBezTo>
                  <a:close/>
                  <a:moveTo>
                    <a:pt x="3907401" y="662277"/>
                  </a:moveTo>
                  <a:cubicBezTo>
                    <a:pt x="3905666" y="653342"/>
                    <a:pt x="3903861" y="644511"/>
                    <a:pt x="3902023" y="635888"/>
                  </a:cubicBezTo>
                  <a:cubicBezTo>
                    <a:pt x="3905458" y="638936"/>
                    <a:pt x="3908858" y="642087"/>
                    <a:pt x="3912224" y="645308"/>
                  </a:cubicBezTo>
                  <a:cubicBezTo>
                    <a:pt x="3914340" y="653481"/>
                    <a:pt x="3916457" y="661861"/>
                    <a:pt x="3918504" y="670311"/>
                  </a:cubicBezTo>
                  <a:cubicBezTo>
                    <a:pt x="3914861" y="667576"/>
                    <a:pt x="3911148" y="664909"/>
                    <a:pt x="3907366" y="662312"/>
                  </a:cubicBezTo>
                  <a:close/>
                  <a:moveTo>
                    <a:pt x="3878358" y="587266"/>
                  </a:moveTo>
                  <a:cubicBezTo>
                    <a:pt x="3881516" y="590279"/>
                    <a:pt x="3884639" y="593396"/>
                    <a:pt x="3887727" y="596582"/>
                  </a:cubicBezTo>
                  <a:cubicBezTo>
                    <a:pt x="3889705" y="604720"/>
                    <a:pt x="3891648" y="613135"/>
                    <a:pt x="3893521" y="621689"/>
                  </a:cubicBezTo>
                  <a:cubicBezTo>
                    <a:pt x="3890121" y="618919"/>
                    <a:pt x="3886686" y="616218"/>
                    <a:pt x="3883216" y="613586"/>
                  </a:cubicBezTo>
                  <a:cubicBezTo>
                    <a:pt x="3881654" y="604789"/>
                    <a:pt x="3880024" y="595959"/>
                    <a:pt x="3878358" y="587266"/>
                  </a:cubicBezTo>
                  <a:close/>
                  <a:moveTo>
                    <a:pt x="3869996" y="572409"/>
                  </a:moveTo>
                  <a:cubicBezTo>
                    <a:pt x="3866839" y="569639"/>
                    <a:pt x="3863646" y="566938"/>
                    <a:pt x="3860454" y="564340"/>
                  </a:cubicBezTo>
                  <a:cubicBezTo>
                    <a:pt x="3858997" y="555371"/>
                    <a:pt x="3857539" y="546575"/>
                    <a:pt x="3856013" y="538090"/>
                  </a:cubicBezTo>
                  <a:cubicBezTo>
                    <a:pt x="3858927" y="541068"/>
                    <a:pt x="3861807" y="544150"/>
                    <a:pt x="3864618" y="547233"/>
                  </a:cubicBezTo>
                  <a:cubicBezTo>
                    <a:pt x="3866457" y="555509"/>
                    <a:pt x="3868261" y="563925"/>
                    <a:pt x="3869996" y="572409"/>
                  </a:cubicBezTo>
                  <a:close/>
                  <a:moveTo>
                    <a:pt x="3838768" y="514714"/>
                  </a:moveTo>
                  <a:cubicBezTo>
                    <a:pt x="3837449" y="505848"/>
                    <a:pt x="3836096" y="497017"/>
                    <a:pt x="3834673" y="488325"/>
                  </a:cubicBezTo>
                  <a:cubicBezTo>
                    <a:pt x="3837414" y="491303"/>
                    <a:pt x="3840121" y="494351"/>
                    <a:pt x="3842827" y="497502"/>
                  </a:cubicBezTo>
                  <a:cubicBezTo>
                    <a:pt x="3844528" y="505710"/>
                    <a:pt x="3846228" y="514194"/>
                    <a:pt x="3847858" y="522852"/>
                  </a:cubicBezTo>
                  <a:cubicBezTo>
                    <a:pt x="3844944" y="520116"/>
                    <a:pt x="3841890" y="517415"/>
                    <a:pt x="3838802" y="514714"/>
                  </a:cubicBezTo>
                  <a:close/>
                  <a:moveTo>
                    <a:pt x="3813993" y="437902"/>
                  </a:moveTo>
                  <a:cubicBezTo>
                    <a:pt x="3816665" y="440984"/>
                    <a:pt x="3819337" y="444101"/>
                    <a:pt x="3821904" y="447287"/>
                  </a:cubicBezTo>
                  <a:cubicBezTo>
                    <a:pt x="3823535" y="455703"/>
                    <a:pt x="3825097" y="464153"/>
                    <a:pt x="3826588" y="472533"/>
                  </a:cubicBezTo>
                  <a:cubicBezTo>
                    <a:pt x="3823709" y="469694"/>
                    <a:pt x="3820759" y="466923"/>
                    <a:pt x="3817810" y="464187"/>
                  </a:cubicBezTo>
                  <a:cubicBezTo>
                    <a:pt x="3816595" y="455356"/>
                    <a:pt x="3815311" y="446560"/>
                    <a:pt x="3813993" y="437902"/>
                  </a:cubicBezTo>
                  <a:close/>
                  <a:moveTo>
                    <a:pt x="3590953" y="332416"/>
                  </a:moveTo>
                  <a:cubicBezTo>
                    <a:pt x="3588871" y="332416"/>
                    <a:pt x="3586754" y="332416"/>
                    <a:pt x="3584638" y="332451"/>
                  </a:cubicBezTo>
                  <a:cubicBezTo>
                    <a:pt x="3513090" y="333628"/>
                    <a:pt x="3441785" y="361160"/>
                    <a:pt x="3378392" y="412033"/>
                  </a:cubicBezTo>
                  <a:cubicBezTo>
                    <a:pt x="3323430" y="456153"/>
                    <a:pt x="3276310" y="516342"/>
                    <a:pt x="3245706" y="581552"/>
                  </a:cubicBezTo>
                  <a:cubicBezTo>
                    <a:pt x="3205907" y="666329"/>
                    <a:pt x="3179016" y="755989"/>
                    <a:pt x="3152992" y="842740"/>
                  </a:cubicBezTo>
                  <a:cubicBezTo>
                    <a:pt x="3150355" y="851571"/>
                    <a:pt x="3147683" y="860401"/>
                    <a:pt x="3145046" y="869198"/>
                  </a:cubicBezTo>
                  <a:cubicBezTo>
                    <a:pt x="3136025" y="870133"/>
                    <a:pt x="3126969" y="871137"/>
                    <a:pt x="3117947" y="872211"/>
                  </a:cubicBezTo>
                  <a:cubicBezTo>
                    <a:pt x="3123915" y="851259"/>
                    <a:pt x="3129710" y="830307"/>
                    <a:pt x="3136094" y="807139"/>
                  </a:cubicBezTo>
                  <a:cubicBezTo>
                    <a:pt x="3160973" y="716960"/>
                    <a:pt x="3186684" y="623733"/>
                    <a:pt x="3226101" y="535319"/>
                  </a:cubicBezTo>
                  <a:cubicBezTo>
                    <a:pt x="3281896" y="410128"/>
                    <a:pt x="3409204" y="283309"/>
                    <a:pt x="3567948" y="282201"/>
                  </a:cubicBezTo>
                  <a:lnTo>
                    <a:pt x="3570585" y="282201"/>
                  </a:lnTo>
                  <a:cubicBezTo>
                    <a:pt x="3666318" y="282201"/>
                    <a:pt x="3741786" y="318875"/>
                    <a:pt x="3801294" y="394406"/>
                  </a:cubicBezTo>
                  <a:cubicBezTo>
                    <a:pt x="3802924" y="403029"/>
                    <a:pt x="3804486" y="412102"/>
                    <a:pt x="3806047" y="421418"/>
                  </a:cubicBezTo>
                  <a:cubicBezTo>
                    <a:pt x="3748136" y="361575"/>
                    <a:pt x="3677733" y="332451"/>
                    <a:pt x="3591023" y="332451"/>
                  </a:cubicBezTo>
                  <a:close/>
                  <a:moveTo>
                    <a:pt x="3070792" y="911205"/>
                  </a:moveTo>
                  <a:cubicBezTo>
                    <a:pt x="3062499" y="912210"/>
                    <a:pt x="3054137" y="913248"/>
                    <a:pt x="3045809" y="914322"/>
                  </a:cubicBezTo>
                  <a:cubicBezTo>
                    <a:pt x="3048481" y="905491"/>
                    <a:pt x="3051222" y="896037"/>
                    <a:pt x="3054137" y="885578"/>
                  </a:cubicBezTo>
                  <a:cubicBezTo>
                    <a:pt x="3062499" y="884366"/>
                    <a:pt x="3070862" y="883189"/>
                    <a:pt x="3079189" y="882080"/>
                  </a:cubicBezTo>
                  <a:cubicBezTo>
                    <a:pt x="3076378" y="892054"/>
                    <a:pt x="3073568" y="901820"/>
                    <a:pt x="3070792" y="911205"/>
                  </a:cubicBezTo>
                  <a:close/>
                  <a:moveTo>
                    <a:pt x="3029397" y="948676"/>
                  </a:moveTo>
                  <a:cubicBezTo>
                    <a:pt x="3021035" y="949611"/>
                    <a:pt x="3012707" y="950546"/>
                    <a:pt x="3004449" y="951481"/>
                  </a:cubicBezTo>
                  <a:cubicBezTo>
                    <a:pt x="3007572" y="942512"/>
                    <a:pt x="3010660" y="933161"/>
                    <a:pt x="3013679" y="923638"/>
                  </a:cubicBezTo>
                  <a:cubicBezTo>
                    <a:pt x="3021972" y="922495"/>
                    <a:pt x="3030230" y="921387"/>
                    <a:pt x="3038453" y="920313"/>
                  </a:cubicBezTo>
                  <a:cubicBezTo>
                    <a:pt x="3035469" y="930045"/>
                    <a:pt x="3032416" y="939568"/>
                    <a:pt x="3029397" y="948676"/>
                  </a:cubicBezTo>
                  <a:close/>
                  <a:moveTo>
                    <a:pt x="2954796" y="988086"/>
                  </a:moveTo>
                  <a:cubicBezTo>
                    <a:pt x="2946087" y="988917"/>
                    <a:pt x="2937447" y="989749"/>
                    <a:pt x="2928772" y="990580"/>
                  </a:cubicBezTo>
                  <a:cubicBezTo>
                    <a:pt x="2932589" y="981991"/>
                    <a:pt x="2936337" y="973160"/>
                    <a:pt x="2939911" y="964295"/>
                  </a:cubicBezTo>
                  <a:cubicBezTo>
                    <a:pt x="2948411" y="963221"/>
                    <a:pt x="2956947" y="962148"/>
                    <a:pt x="2965518" y="961109"/>
                  </a:cubicBezTo>
                  <a:cubicBezTo>
                    <a:pt x="2962048" y="970286"/>
                    <a:pt x="2958439" y="979325"/>
                    <a:pt x="2954796" y="988052"/>
                  </a:cubicBezTo>
                  <a:close/>
                  <a:moveTo>
                    <a:pt x="2891853" y="1052431"/>
                  </a:moveTo>
                  <a:cubicBezTo>
                    <a:pt x="2870757" y="1053089"/>
                    <a:pt x="2849799" y="1053712"/>
                    <a:pt x="2828980" y="1054301"/>
                  </a:cubicBezTo>
                  <a:cubicBezTo>
                    <a:pt x="2779709" y="1055721"/>
                    <a:pt x="2733179" y="1057071"/>
                    <a:pt x="2685781" y="1059149"/>
                  </a:cubicBezTo>
                  <a:cubicBezTo>
                    <a:pt x="2586509" y="1063547"/>
                    <a:pt x="2477938" y="1071028"/>
                    <a:pt x="2355801" y="1081936"/>
                  </a:cubicBezTo>
                  <a:cubicBezTo>
                    <a:pt x="2485017" y="1064344"/>
                    <a:pt x="2590083" y="1052154"/>
                    <a:pt x="2689077" y="1043254"/>
                  </a:cubicBezTo>
                  <a:cubicBezTo>
                    <a:pt x="2760798" y="1036847"/>
                    <a:pt x="2834254" y="1031998"/>
                    <a:pt x="2905386" y="1027323"/>
                  </a:cubicBezTo>
                  <a:cubicBezTo>
                    <a:pt x="2901014" y="1035877"/>
                    <a:pt x="2896434" y="1044292"/>
                    <a:pt x="2891853" y="1052465"/>
                  </a:cubicBezTo>
                  <a:close/>
                  <a:moveTo>
                    <a:pt x="2829119" y="1059322"/>
                  </a:moveTo>
                  <a:cubicBezTo>
                    <a:pt x="2848932" y="1058734"/>
                    <a:pt x="2868883" y="1058145"/>
                    <a:pt x="2888904" y="1057522"/>
                  </a:cubicBezTo>
                  <a:cubicBezTo>
                    <a:pt x="2884116" y="1065833"/>
                    <a:pt x="2879154" y="1074006"/>
                    <a:pt x="2874157" y="1081936"/>
                  </a:cubicBezTo>
                  <a:cubicBezTo>
                    <a:pt x="2842027" y="1081763"/>
                    <a:pt x="2809410" y="1081348"/>
                    <a:pt x="2780576" y="1081001"/>
                  </a:cubicBezTo>
                  <a:lnTo>
                    <a:pt x="2779154" y="1081001"/>
                  </a:lnTo>
                  <a:cubicBezTo>
                    <a:pt x="2745947" y="1080551"/>
                    <a:pt x="2714615" y="1080170"/>
                    <a:pt x="2682935" y="1080066"/>
                  </a:cubicBezTo>
                  <a:cubicBezTo>
                    <a:pt x="2580333" y="1079789"/>
                    <a:pt x="2472699" y="1082040"/>
                    <a:pt x="2355835" y="1086958"/>
                  </a:cubicBezTo>
                  <a:cubicBezTo>
                    <a:pt x="2478077" y="1076049"/>
                    <a:pt x="2586648" y="1068569"/>
                    <a:pt x="2685989" y="1064171"/>
                  </a:cubicBezTo>
                  <a:cubicBezTo>
                    <a:pt x="2732762" y="1062127"/>
                    <a:pt x="2779292" y="1060777"/>
                    <a:pt x="2828529" y="1059357"/>
                  </a:cubicBezTo>
                  <a:lnTo>
                    <a:pt x="2829084" y="1059357"/>
                  </a:lnTo>
                  <a:close/>
                  <a:moveTo>
                    <a:pt x="2149103" y="1040206"/>
                  </a:moveTo>
                  <a:cubicBezTo>
                    <a:pt x="2131338" y="1032587"/>
                    <a:pt x="2112080" y="1024726"/>
                    <a:pt x="2090463" y="1016311"/>
                  </a:cubicBezTo>
                  <a:cubicBezTo>
                    <a:pt x="2081581" y="1011324"/>
                    <a:pt x="2072663" y="1006441"/>
                    <a:pt x="2063781" y="1001627"/>
                  </a:cubicBezTo>
                  <a:cubicBezTo>
                    <a:pt x="2092545" y="1013609"/>
                    <a:pt x="2120859" y="1026250"/>
                    <a:pt x="2148305" y="1039340"/>
                  </a:cubicBezTo>
                  <a:cubicBezTo>
                    <a:pt x="2151879" y="1041037"/>
                    <a:pt x="2155488" y="1042769"/>
                    <a:pt x="2159097" y="1044500"/>
                  </a:cubicBezTo>
                  <a:cubicBezTo>
                    <a:pt x="2155765" y="1043046"/>
                    <a:pt x="2152435" y="1041591"/>
                    <a:pt x="2149103" y="1040171"/>
                  </a:cubicBezTo>
                  <a:close/>
                  <a:moveTo>
                    <a:pt x="1126790" y="919032"/>
                  </a:moveTo>
                  <a:cubicBezTo>
                    <a:pt x="923771" y="956503"/>
                    <a:pt x="723978" y="1022163"/>
                    <a:pt x="547607" y="1080170"/>
                  </a:cubicBezTo>
                  <a:cubicBezTo>
                    <a:pt x="548405" y="1079893"/>
                    <a:pt x="549203" y="1079651"/>
                    <a:pt x="550001" y="1079374"/>
                  </a:cubicBezTo>
                  <a:cubicBezTo>
                    <a:pt x="776893" y="1002978"/>
                    <a:pt x="1034076" y="916365"/>
                    <a:pt x="1291502" y="883119"/>
                  </a:cubicBezTo>
                  <a:cubicBezTo>
                    <a:pt x="1328560" y="878340"/>
                    <a:pt x="1365063" y="874704"/>
                    <a:pt x="1400663" y="872211"/>
                  </a:cubicBezTo>
                  <a:cubicBezTo>
                    <a:pt x="1315930" y="881249"/>
                    <a:pt x="1225541" y="896729"/>
                    <a:pt x="1126790" y="919032"/>
                  </a:cubicBezTo>
                  <a:close/>
                  <a:moveTo>
                    <a:pt x="1481857" y="1325878"/>
                  </a:moveTo>
                  <a:cubicBezTo>
                    <a:pt x="1495007" y="1322068"/>
                    <a:pt x="1508089" y="1318224"/>
                    <a:pt x="1521170" y="1314311"/>
                  </a:cubicBezTo>
                  <a:cubicBezTo>
                    <a:pt x="1528942" y="1317670"/>
                    <a:pt x="1536923" y="1321030"/>
                    <a:pt x="1544973" y="1324354"/>
                  </a:cubicBezTo>
                  <a:cubicBezTo>
                    <a:pt x="1531822" y="1328544"/>
                    <a:pt x="1518671" y="1332666"/>
                    <a:pt x="1505486" y="1336752"/>
                  </a:cubicBezTo>
                  <a:cubicBezTo>
                    <a:pt x="1497818" y="1333289"/>
                    <a:pt x="1489907" y="1329618"/>
                    <a:pt x="1481857" y="1325843"/>
                  </a:cubicBezTo>
                  <a:close/>
                  <a:moveTo>
                    <a:pt x="1659963" y="1292632"/>
                  </a:moveTo>
                  <a:lnTo>
                    <a:pt x="1659095" y="1292320"/>
                  </a:lnTo>
                  <a:cubicBezTo>
                    <a:pt x="1673564" y="1287472"/>
                    <a:pt x="1687964" y="1282589"/>
                    <a:pt x="1702364" y="1277706"/>
                  </a:cubicBezTo>
                  <a:cubicBezTo>
                    <a:pt x="1732690" y="1287680"/>
                    <a:pt x="1763329" y="1297446"/>
                    <a:pt x="1792163" y="1306623"/>
                  </a:cubicBezTo>
                  <a:cubicBezTo>
                    <a:pt x="1992892" y="1370379"/>
                    <a:pt x="2195842" y="1414049"/>
                    <a:pt x="2379743" y="1433130"/>
                  </a:cubicBezTo>
                  <a:cubicBezTo>
                    <a:pt x="2378424" y="1433615"/>
                    <a:pt x="2377140" y="1434065"/>
                    <a:pt x="2375822" y="1434550"/>
                  </a:cubicBezTo>
                  <a:cubicBezTo>
                    <a:pt x="2183385" y="1426343"/>
                    <a:pt x="1976376" y="1390153"/>
                    <a:pt x="1777173" y="1329895"/>
                  </a:cubicBezTo>
                  <a:cubicBezTo>
                    <a:pt x="1730712" y="1315835"/>
                    <a:pt x="1693481" y="1303991"/>
                    <a:pt x="1659997" y="1292632"/>
                  </a:cubicBezTo>
                  <a:close/>
                  <a:moveTo>
                    <a:pt x="2567147" y="1438152"/>
                  </a:moveTo>
                  <a:cubicBezTo>
                    <a:pt x="2567668" y="1438117"/>
                    <a:pt x="2568223" y="1438083"/>
                    <a:pt x="2568744" y="1438013"/>
                  </a:cubicBezTo>
                  <a:cubicBezTo>
                    <a:pt x="2569646" y="1438394"/>
                    <a:pt x="2570513" y="1438741"/>
                    <a:pt x="2571415" y="1439122"/>
                  </a:cubicBezTo>
                  <a:cubicBezTo>
                    <a:pt x="2570930" y="1439122"/>
                    <a:pt x="2570479" y="1439122"/>
                    <a:pt x="2569993" y="1439122"/>
                  </a:cubicBezTo>
                  <a:cubicBezTo>
                    <a:pt x="2569056" y="1438810"/>
                    <a:pt x="2568084" y="1438464"/>
                    <a:pt x="2567147" y="1438117"/>
                  </a:cubicBezTo>
                  <a:close/>
                  <a:moveTo>
                    <a:pt x="2647821" y="1440022"/>
                  </a:moveTo>
                  <a:cubicBezTo>
                    <a:pt x="2649729" y="1439814"/>
                    <a:pt x="2651638" y="1439606"/>
                    <a:pt x="2653581" y="1439399"/>
                  </a:cubicBezTo>
                  <a:cubicBezTo>
                    <a:pt x="2655836" y="1440992"/>
                    <a:pt x="2658092" y="1442550"/>
                    <a:pt x="2660347" y="1444143"/>
                  </a:cubicBezTo>
                  <a:cubicBezTo>
                    <a:pt x="2658473" y="1444247"/>
                    <a:pt x="2656565" y="1444316"/>
                    <a:pt x="2654691" y="1444385"/>
                  </a:cubicBezTo>
                  <a:cubicBezTo>
                    <a:pt x="2652401" y="1442931"/>
                    <a:pt x="2650111" y="1441476"/>
                    <a:pt x="2647821" y="1440022"/>
                  </a:cubicBezTo>
                  <a:close/>
                  <a:moveTo>
                    <a:pt x="2724157" y="1472194"/>
                  </a:moveTo>
                  <a:cubicBezTo>
                    <a:pt x="2722006" y="1470705"/>
                    <a:pt x="2719820" y="1469251"/>
                    <a:pt x="2717668" y="1467727"/>
                  </a:cubicBezTo>
                  <a:cubicBezTo>
                    <a:pt x="2719022" y="1467727"/>
                    <a:pt x="2720410" y="1467727"/>
                    <a:pt x="2721763" y="1467727"/>
                  </a:cubicBezTo>
                  <a:cubicBezTo>
                    <a:pt x="2723845" y="1469285"/>
                    <a:pt x="2725926" y="1470878"/>
                    <a:pt x="2728009" y="1472437"/>
                  </a:cubicBezTo>
                  <a:cubicBezTo>
                    <a:pt x="2726725" y="1472367"/>
                    <a:pt x="2725441" y="1472263"/>
                    <a:pt x="2724122" y="1472160"/>
                  </a:cubicBezTo>
                  <a:close/>
                  <a:moveTo>
                    <a:pt x="2744178" y="1478185"/>
                  </a:moveTo>
                  <a:cubicBezTo>
                    <a:pt x="2756253" y="1478566"/>
                    <a:pt x="2768328" y="1478532"/>
                    <a:pt x="2780160" y="1478047"/>
                  </a:cubicBezTo>
                  <a:cubicBezTo>
                    <a:pt x="2783907" y="1480332"/>
                    <a:pt x="2787863" y="1482687"/>
                    <a:pt x="2792131" y="1485181"/>
                  </a:cubicBezTo>
                  <a:cubicBezTo>
                    <a:pt x="2778703" y="1485042"/>
                    <a:pt x="2764789" y="1484246"/>
                    <a:pt x="2750597" y="1482826"/>
                  </a:cubicBezTo>
                  <a:cubicBezTo>
                    <a:pt x="2748446" y="1481302"/>
                    <a:pt x="2746294" y="1479744"/>
                    <a:pt x="2744178" y="1478185"/>
                  </a:cubicBezTo>
                  <a:close/>
                  <a:moveTo>
                    <a:pt x="3013054" y="1506237"/>
                  </a:moveTo>
                  <a:cubicBezTo>
                    <a:pt x="3024331" y="1502150"/>
                    <a:pt x="3035539" y="1497579"/>
                    <a:pt x="3047232" y="1492280"/>
                  </a:cubicBezTo>
                  <a:cubicBezTo>
                    <a:pt x="3064234" y="1492211"/>
                    <a:pt x="3081444" y="1491103"/>
                    <a:pt x="3098481" y="1488990"/>
                  </a:cubicBezTo>
                  <a:cubicBezTo>
                    <a:pt x="3076621" y="1500453"/>
                    <a:pt x="3054033" y="1510081"/>
                    <a:pt x="3031167" y="1517734"/>
                  </a:cubicBezTo>
                  <a:cubicBezTo>
                    <a:pt x="3027766" y="1518877"/>
                    <a:pt x="3024401" y="1519916"/>
                    <a:pt x="3021035" y="1520920"/>
                  </a:cubicBezTo>
                  <a:cubicBezTo>
                    <a:pt x="3007468" y="1520158"/>
                    <a:pt x="2993589" y="1518669"/>
                    <a:pt x="2979640" y="1516487"/>
                  </a:cubicBezTo>
                  <a:cubicBezTo>
                    <a:pt x="2991056" y="1513578"/>
                    <a:pt x="3002263" y="1510150"/>
                    <a:pt x="3013054" y="1506237"/>
                  </a:cubicBezTo>
                  <a:close/>
                  <a:moveTo>
                    <a:pt x="3296747" y="1423572"/>
                  </a:moveTo>
                  <a:cubicBezTo>
                    <a:pt x="3341473" y="1400508"/>
                    <a:pt x="3383770" y="1373599"/>
                    <a:pt x="3418121" y="1350604"/>
                  </a:cubicBezTo>
                  <a:cubicBezTo>
                    <a:pt x="3399939" y="1368578"/>
                    <a:pt x="3379571" y="1388283"/>
                    <a:pt x="3358579" y="1407434"/>
                  </a:cubicBezTo>
                  <a:cubicBezTo>
                    <a:pt x="3310939" y="1439156"/>
                    <a:pt x="3267010" y="1463433"/>
                    <a:pt x="3224887" y="1481337"/>
                  </a:cubicBezTo>
                  <a:cubicBezTo>
                    <a:pt x="3248586" y="1464749"/>
                    <a:pt x="3272215" y="1445701"/>
                    <a:pt x="3296712" y="1423538"/>
                  </a:cubicBezTo>
                  <a:close/>
                  <a:moveTo>
                    <a:pt x="3369648" y="1351401"/>
                  </a:moveTo>
                  <a:cubicBezTo>
                    <a:pt x="3380439" y="1339938"/>
                    <a:pt x="3391889" y="1327506"/>
                    <a:pt x="3405005" y="1312995"/>
                  </a:cubicBezTo>
                  <a:cubicBezTo>
                    <a:pt x="3435436" y="1296372"/>
                    <a:pt x="3465207" y="1279091"/>
                    <a:pt x="3494006" y="1262399"/>
                  </a:cubicBezTo>
                  <a:cubicBezTo>
                    <a:pt x="3504832" y="1256131"/>
                    <a:pt x="3515415" y="1249967"/>
                    <a:pt x="3525929" y="1243941"/>
                  </a:cubicBezTo>
                  <a:cubicBezTo>
                    <a:pt x="3516317" y="1253083"/>
                    <a:pt x="3506046" y="1263092"/>
                    <a:pt x="3494318" y="1274624"/>
                  </a:cubicBezTo>
                  <a:lnTo>
                    <a:pt x="3491543" y="1276390"/>
                  </a:lnTo>
                  <a:cubicBezTo>
                    <a:pt x="3452160" y="1301567"/>
                    <a:pt x="3411529" y="1327506"/>
                    <a:pt x="3369648" y="1351366"/>
                  </a:cubicBezTo>
                  <a:close/>
                  <a:moveTo>
                    <a:pt x="3434950" y="1279680"/>
                  </a:moveTo>
                  <a:lnTo>
                    <a:pt x="3444908" y="1268598"/>
                  </a:lnTo>
                  <a:cubicBezTo>
                    <a:pt x="3460731" y="1260460"/>
                    <a:pt x="3476449" y="1252252"/>
                    <a:pt x="3492063" y="1244045"/>
                  </a:cubicBezTo>
                  <a:cubicBezTo>
                    <a:pt x="3516005" y="1231508"/>
                    <a:pt x="3542653" y="1217552"/>
                    <a:pt x="3569232" y="1204323"/>
                  </a:cubicBezTo>
                  <a:cubicBezTo>
                    <a:pt x="3567844" y="1205535"/>
                    <a:pt x="3566456" y="1206747"/>
                    <a:pt x="3565068" y="1207959"/>
                  </a:cubicBezTo>
                  <a:cubicBezTo>
                    <a:pt x="3558025" y="1214158"/>
                    <a:pt x="3550460" y="1221015"/>
                    <a:pt x="3541890" y="1228945"/>
                  </a:cubicBezTo>
                  <a:cubicBezTo>
                    <a:pt x="3524610" y="1238746"/>
                    <a:pt x="3507365" y="1248720"/>
                    <a:pt x="3491196" y="1258105"/>
                  </a:cubicBezTo>
                  <a:cubicBezTo>
                    <a:pt x="3466595" y="1272373"/>
                    <a:pt x="3441230" y="1287091"/>
                    <a:pt x="3415380" y="1301428"/>
                  </a:cubicBezTo>
                  <a:cubicBezTo>
                    <a:pt x="3421903" y="1294156"/>
                    <a:pt x="3428427" y="1286883"/>
                    <a:pt x="3434915" y="1279645"/>
                  </a:cubicBezTo>
                  <a:close/>
                  <a:moveTo>
                    <a:pt x="4065312" y="1382084"/>
                  </a:moveTo>
                  <a:cubicBezTo>
                    <a:pt x="4051225" y="1360959"/>
                    <a:pt x="4038976" y="1337445"/>
                    <a:pt x="4024854" y="1308632"/>
                  </a:cubicBezTo>
                  <a:cubicBezTo>
                    <a:pt x="4001363" y="1260633"/>
                    <a:pt x="3983633" y="1191544"/>
                    <a:pt x="3967429" y="1084742"/>
                  </a:cubicBezTo>
                  <a:lnTo>
                    <a:pt x="3969615" y="1084742"/>
                  </a:lnTo>
                  <a:cubicBezTo>
                    <a:pt x="3972148" y="1084707"/>
                    <a:pt x="3974646" y="1084672"/>
                    <a:pt x="3977109" y="1084707"/>
                  </a:cubicBezTo>
                  <a:cubicBezTo>
                    <a:pt x="3981065" y="1084915"/>
                    <a:pt x="3985021" y="1085157"/>
                    <a:pt x="3988976" y="1085400"/>
                  </a:cubicBezTo>
                  <a:lnTo>
                    <a:pt x="3993626" y="1085781"/>
                  </a:lnTo>
                  <a:cubicBezTo>
                    <a:pt x="4012502" y="1184341"/>
                    <a:pt x="4031863" y="1248997"/>
                    <a:pt x="4056326" y="1295264"/>
                  </a:cubicBezTo>
                  <a:cubicBezTo>
                    <a:pt x="4070760" y="1322623"/>
                    <a:pt x="4082974" y="1345167"/>
                    <a:pt x="4097373" y="1365981"/>
                  </a:cubicBezTo>
                  <a:cubicBezTo>
                    <a:pt x="4134709" y="1419867"/>
                    <a:pt x="4180858" y="1458931"/>
                    <a:pt x="4234570" y="1482064"/>
                  </a:cubicBezTo>
                  <a:cubicBezTo>
                    <a:pt x="4283009" y="1502947"/>
                    <a:pt x="4337312" y="1510115"/>
                    <a:pt x="4391545" y="1502773"/>
                  </a:cubicBezTo>
                  <a:cubicBezTo>
                    <a:pt x="4400671" y="1501527"/>
                    <a:pt x="4409831" y="1499899"/>
                    <a:pt x="4418922" y="1497890"/>
                  </a:cubicBezTo>
                  <a:cubicBezTo>
                    <a:pt x="4416007" y="1500903"/>
                    <a:pt x="4412954" y="1503951"/>
                    <a:pt x="4409796" y="1506998"/>
                  </a:cubicBezTo>
                  <a:cubicBezTo>
                    <a:pt x="4392378" y="1512678"/>
                    <a:pt x="4374682" y="1516868"/>
                    <a:pt x="4357263" y="1519466"/>
                  </a:cubicBezTo>
                  <a:cubicBezTo>
                    <a:pt x="4241406" y="1536781"/>
                    <a:pt x="4134986" y="1486705"/>
                    <a:pt x="4065312" y="1382049"/>
                  </a:cubicBezTo>
                  <a:close/>
                  <a:moveTo>
                    <a:pt x="4443037" y="1478636"/>
                  </a:moveTo>
                  <a:cubicBezTo>
                    <a:pt x="4446091" y="1478116"/>
                    <a:pt x="4449144" y="1477527"/>
                    <a:pt x="4452093" y="1476939"/>
                  </a:cubicBezTo>
                  <a:cubicBezTo>
                    <a:pt x="4448832" y="1480332"/>
                    <a:pt x="4445744" y="1483415"/>
                    <a:pt x="4442760" y="1486324"/>
                  </a:cubicBezTo>
                  <a:cubicBezTo>
                    <a:pt x="4439879" y="1487224"/>
                    <a:pt x="4437000" y="1488055"/>
                    <a:pt x="4434050" y="1488886"/>
                  </a:cubicBezTo>
                  <a:cubicBezTo>
                    <a:pt x="4437139" y="1485492"/>
                    <a:pt x="4440123" y="1482064"/>
                    <a:pt x="4443037" y="1478636"/>
                  </a:cubicBezTo>
                  <a:close/>
                  <a:moveTo>
                    <a:pt x="4542933" y="1418204"/>
                  </a:moveTo>
                  <a:lnTo>
                    <a:pt x="4548381" y="1421945"/>
                  </a:lnTo>
                  <a:cubicBezTo>
                    <a:pt x="4547236" y="1423053"/>
                    <a:pt x="4546091" y="1424196"/>
                    <a:pt x="4544946" y="1425304"/>
                  </a:cubicBezTo>
                  <a:cubicBezTo>
                    <a:pt x="4541684" y="1426100"/>
                    <a:pt x="4538318" y="1426862"/>
                    <a:pt x="4534848" y="1427589"/>
                  </a:cubicBezTo>
                  <a:cubicBezTo>
                    <a:pt x="4537659" y="1424438"/>
                    <a:pt x="4540366" y="1421321"/>
                    <a:pt x="4542933" y="1418204"/>
                  </a:cubicBezTo>
                  <a:close/>
                  <a:moveTo>
                    <a:pt x="4729402" y="1495501"/>
                  </a:moveTo>
                  <a:cubicBezTo>
                    <a:pt x="4754280" y="1508695"/>
                    <a:pt x="4779089" y="1521163"/>
                    <a:pt x="4803101" y="1532487"/>
                  </a:cubicBezTo>
                  <a:cubicBezTo>
                    <a:pt x="4937417" y="1595827"/>
                    <a:pt x="5082803" y="1636588"/>
                    <a:pt x="5235267" y="1653626"/>
                  </a:cubicBezTo>
                  <a:cubicBezTo>
                    <a:pt x="5289049" y="1659652"/>
                    <a:pt x="5344011" y="1662700"/>
                    <a:pt x="5398591" y="1662700"/>
                  </a:cubicBezTo>
                  <a:cubicBezTo>
                    <a:pt x="5432145" y="1662700"/>
                    <a:pt x="5466357" y="1661522"/>
                    <a:pt x="5500326" y="1659202"/>
                  </a:cubicBezTo>
                  <a:lnTo>
                    <a:pt x="5502304" y="1660206"/>
                  </a:lnTo>
                  <a:cubicBezTo>
                    <a:pt x="5254767" y="1683582"/>
                    <a:pt x="5015453" y="1645350"/>
                    <a:pt x="4809901" y="1549456"/>
                  </a:cubicBezTo>
                  <a:cubicBezTo>
                    <a:pt x="4785856" y="1538236"/>
                    <a:pt x="4761116" y="1525872"/>
                    <a:pt x="4736411" y="1512713"/>
                  </a:cubicBezTo>
                  <a:cubicBezTo>
                    <a:pt x="4688180" y="1487051"/>
                    <a:pt x="4638007" y="1457476"/>
                    <a:pt x="4583010" y="1422325"/>
                  </a:cubicBezTo>
                  <a:cubicBezTo>
                    <a:pt x="4586410" y="1420525"/>
                    <a:pt x="4589568" y="1418828"/>
                    <a:pt x="4592586" y="1417096"/>
                  </a:cubicBezTo>
                  <a:cubicBezTo>
                    <a:pt x="4641580" y="1446948"/>
                    <a:pt x="4686341" y="1472575"/>
                    <a:pt x="4729402" y="1495432"/>
                  </a:cubicBezTo>
                  <a:close/>
                  <a:moveTo>
                    <a:pt x="5760667" y="1736949"/>
                  </a:moveTo>
                  <a:cubicBezTo>
                    <a:pt x="5685719" y="1720084"/>
                    <a:pt x="5612090" y="1696361"/>
                    <a:pt x="5544012" y="1666925"/>
                  </a:cubicBezTo>
                  <a:cubicBezTo>
                    <a:pt x="5544949" y="1666786"/>
                    <a:pt x="5545885" y="1666648"/>
                    <a:pt x="5546822" y="1666509"/>
                  </a:cubicBezTo>
                  <a:cubicBezTo>
                    <a:pt x="5589709" y="1683686"/>
                    <a:pt x="5635094" y="1698716"/>
                    <a:pt x="5681555" y="1711149"/>
                  </a:cubicBezTo>
                  <a:cubicBezTo>
                    <a:pt x="5705393" y="1720014"/>
                    <a:pt x="5729196" y="1727876"/>
                    <a:pt x="5752305" y="1734559"/>
                  </a:cubicBezTo>
                  <a:cubicBezTo>
                    <a:pt x="5755081" y="1735356"/>
                    <a:pt x="5757857" y="1736152"/>
                    <a:pt x="5760667" y="1736949"/>
                  </a:cubicBezTo>
                  <a:close/>
                  <a:moveTo>
                    <a:pt x="6733154" y="1461978"/>
                  </a:moveTo>
                  <a:cubicBezTo>
                    <a:pt x="6727845" y="1465129"/>
                    <a:pt x="6722502" y="1468246"/>
                    <a:pt x="6717158" y="1471398"/>
                  </a:cubicBezTo>
                  <a:cubicBezTo>
                    <a:pt x="6709698" y="1471779"/>
                    <a:pt x="6701960" y="1472056"/>
                    <a:pt x="6693251" y="1472263"/>
                  </a:cubicBezTo>
                  <a:cubicBezTo>
                    <a:pt x="6700052" y="1468489"/>
                    <a:pt x="6706853" y="1464749"/>
                    <a:pt x="6713619" y="1460974"/>
                  </a:cubicBezTo>
                  <a:cubicBezTo>
                    <a:pt x="6720489" y="1461389"/>
                    <a:pt x="6726943" y="1461736"/>
                    <a:pt x="6733154" y="1461978"/>
                  </a:cubicBezTo>
                  <a:close/>
                  <a:moveTo>
                    <a:pt x="6791204" y="1448333"/>
                  </a:moveTo>
                  <a:lnTo>
                    <a:pt x="6797727" y="1444178"/>
                  </a:lnTo>
                  <a:cubicBezTo>
                    <a:pt x="6800746" y="1444663"/>
                    <a:pt x="6803730" y="1445113"/>
                    <a:pt x="6806680" y="1445528"/>
                  </a:cubicBezTo>
                  <a:lnTo>
                    <a:pt x="6801614" y="1448991"/>
                  </a:lnTo>
                  <a:cubicBezTo>
                    <a:pt x="6798178" y="1448818"/>
                    <a:pt x="6794674" y="1448576"/>
                    <a:pt x="6791169" y="1448333"/>
                  </a:cubicBezTo>
                  <a:close/>
                  <a:moveTo>
                    <a:pt x="6846305" y="1444801"/>
                  </a:moveTo>
                  <a:cubicBezTo>
                    <a:pt x="6846305" y="1444801"/>
                    <a:pt x="6846270" y="1444801"/>
                    <a:pt x="6846235" y="1444801"/>
                  </a:cubicBezTo>
                  <a:lnTo>
                    <a:pt x="6847172" y="1444212"/>
                  </a:lnTo>
                  <a:cubicBezTo>
                    <a:pt x="6847866" y="1444316"/>
                    <a:pt x="6848560" y="1444455"/>
                    <a:pt x="6849289" y="1444559"/>
                  </a:cubicBezTo>
                  <a:cubicBezTo>
                    <a:pt x="6849046" y="1444697"/>
                    <a:pt x="6848803" y="1444836"/>
                    <a:pt x="6848560" y="1444940"/>
                  </a:cubicBezTo>
                  <a:lnTo>
                    <a:pt x="6846305" y="1444801"/>
                  </a:lnTo>
                  <a:close/>
                  <a:moveTo>
                    <a:pt x="7000504" y="1431641"/>
                  </a:moveTo>
                  <a:cubicBezTo>
                    <a:pt x="7000122" y="1431503"/>
                    <a:pt x="6999740" y="1431364"/>
                    <a:pt x="6999359" y="1431191"/>
                  </a:cubicBezTo>
                  <a:cubicBezTo>
                    <a:pt x="6999810" y="1431052"/>
                    <a:pt x="7000261" y="1430914"/>
                    <a:pt x="7000747" y="1430775"/>
                  </a:cubicBezTo>
                  <a:cubicBezTo>
                    <a:pt x="7001337" y="1431052"/>
                    <a:pt x="7001926" y="1431295"/>
                    <a:pt x="7002551" y="1431572"/>
                  </a:cubicBezTo>
                  <a:cubicBezTo>
                    <a:pt x="7002551" y="1431572"/>
                    <a:pt x="7002516" y="1431572"/>
                    <a:pt x="7002482" y="1431572"/>
                  </a:cubicBezTo>
                  <a:lnTo>
                    <a:pt x="7001267" y="1431884"/>
                  </a:lnTo>
                  <a:lnTo>
                    <a:pt x="7000573" y="1431607"/>
                  </a:lnTo>
                  <a:close/>
                  <a:moveTo>
                    <a:pt x="6989123" y="1427105"/>
                  </a:moveTo>
                  <a:cubicBezTo>
                    <a:pt x="6989782" y="1426862"/>
                    <a:pt x="6990441" y="1426654"/>
                    <a:pt x="6991100" y="1426412"/>
                  </a:cubicBezTo>
                  <a:cubicBezTo>
                    <a:pt x="6992003" y="1426827"/>
                    <a:pt x="6992905" y="1427243"/>
                    <a:pt x="6993807" y="1427659"/>
                  </a:cubicBezTo>
                  <a:cubicBezTo>
                    <a:pt x="6993183" y="1427866"/>
                    <a:pt x="6992523" y="1428040"/>
                    <a:pt x="6991899" y="1428247"/>
                  </a:cubicBezTo>
                  <a:cubicBezTo>
                    <a:pt x="6990962" y="1427866"/>
                    <a:pt x="6990060" y="1427485"/>
                    <a:pt x="6989123" y="1427105"/>
                  </a:cubicBezTo>
                  <a:close/>
                  <a:moveTo>
                    <a:pt x="6978748" y="1422672"/>
                  </a:moveTo>
                  <a:lnTo>
                    <a:pt x="6980171" y="1422083"/>
                  </a:lnTo>
                  <a:lnTo>
                    <a:pt x="6981246" y="1421667"/>
                  </a:lnTo>
                  <a:cubicBezTo>
                    <a:pt x="6982391" y="1422222"/>
                    <a:pt x="6983502" y="1422776"/>
                    <a:pt x="6984647" y="1423330"/>
                  </a:cubicBezTo>
                  <a:cubicBezTo>
                    <a:pt x="6984404" y="1423399"/>
                    <a:pt x="6984161" y="1423503"/>
                    <a:pt x="6983918" y="1423572"/>
                  </a:cubicBezTo>
                  <a:lnTo>
                    <a:pt x="6982148" y="1424196"/>
                  </a:lnTo>
                  <a:cubicBezTo>
                    <a:pt x="6981004" y="1423711"/>
                    <a:pt x="6979858" y="1423191"/>
                    <a:pt x="6978748" y="1422672"/>
                  </a:cubicBezTo>
                  <a:close/>
                  <a:moveTo>
                    <a:pt x="6968269" y="1417823"/>
                  </a:moveTo>
                  <a:lnTo>
                    <a:pt x="6971253" y="1416507"/>
                  </a:lnTo>
                  <a:lnTo>
                    <a:pt x="6971496" y="1416646"/>
                  </a:lnTo>
                  <a:cubicBezTo>
                    <a:pt x="6972745" y="1417304"/>
                    <a:pt x="6974029" y="1417997"/>
                    <a:pt x="6975278" y="1418655"/>
                  </a:cubicBezTo>
                  <a:cubicBezTo>
                    <a:pt x="6974307" y="1419035"/>
                    <a:pt x="6973335" y="1419416"/>
                    <a:pt x="6972398" y="1419797"/>
                  </a:cubicBezTo>
                  <a:cubicBezTo>
                    <a:pt x="6971010" y="1419139"/>
                    <a:pt x="6969657" y="1418516"/>
                    <a:pt x="6968269" y="1417858"/>
                  </a:cubicBezTo>
                  <a:close/>
                  <a:moveTo>
                    <a:pt x="6995403" y="1405668"/>
                  </a:moveTo>
                  <a:cubicBezTo>
                    <a:pt x="7007478" y="1400196"/>
                    <a:pt x="7019831" y="1394551"/>
                    <a:pt x="7032391" y="1388803"/>
                  </a:cubicBezTo>
                  <a:cubicBezTo>
                    <a:pt x="7105292" y="1355384"/>
                    <a:pt x="7187909" y="1317532"/>
                    <a:pt x="7262961" y="1298450"/>
                  </a:cubicBezTo>
                  <a:lnTo>
                    <a:pt x="7264002" y="1299212"/>
                  </a:lnTo>
                  <a:lnTo>
                    <a:pt x="7264765" y="1298000"/>
                  </a:lnTo>
                  <a:lnTo>
                    <a:pt x="7267159" y="1297411"/>
                  </a:lnTo>
                  <a:lnTo>
                    <a:pt x="7270629" y="1299939"/>
                  </a:lnTo>
                  <a:lnTo>
                    <a:pt x="7272642" y="1297065"/>
                  </a:lnTo>
                  <a:lnTo>
                    <a:pt x="7272954" y="1297307"/>
                  </a:lnTo>
                  <a:cubicBezTo>
                    <a:pt x="7273683" y="1297861"/>
                    <a:pt x="7274446" y="1298450"/>
                    <a:pt x="7275175" y="1299039"/>
                  </a:cubicBezTo>
                  <a:cubicBezTo>
                    <a:pt x="7210567" y="1317878"/>
                    <a:pt x="7140858" y="1348111"/>
                    <a:pt x="7073335" y="1377340"/>
                  </a:cubicBezTo>
                  <a:cubicBezTo>
                    <a:pt x="7049185" y="1387798"/>
                    <a:pt x="7024237" y="1398603"/>
                    <a:pt x="7000157" y="1408542"/>
                  </a:cubicBezTo>
                  <a:cubicBezTo>
                    <a:pt x="6998561" y="1407607"/>
                    <a:pt x="6996965" y="1406638"/>
                    <a:pt x="6995369" y="1405703"/>
                  </a:cubicBezTo>
                  <a:close/>
                  <a:moveTo>
                    <a:pt x="6753695" y="1144203"/>
                  </a:moveTo>
                  <a:cubicBezTo>
                    <a:pt x="6750226" y="1138905"/>
                    <a:pt x="6746686" y="1133641"/>
                    <a:pt x="6743112" y="1128377"/>
                  </a:cubicBezTo>
                  <a:cubicBezTo>
                    <a:pt x="6839088" y="1103165"/>
                    <a:pt x="6928297" y="1102888"/>
                    <a:pt x="7015702" y="1127546"/>
                  </a:cubicBezTo>
                  <a:cubicBezTo>
                    <a:pt x="7104147" y="1152480"/>
                    <a:pt x="7187180" y="1201171"/>
                    <a:pt x="7269172" y="1276217"/>
                  </a:cubicBezTo>
                  <a:cubicBezTo>
                    <a:pt x="7185931" y="1204738"/>
                    <a:pt x="7100573" y="1159649"/>
                    <a:pt x="7008623" y="1138524"/>
                  </a:cubicBezTo>
                  <a:cubicBezTo>
                    <a:pt x="6927360" y="1119858"/>
                    <a:pt x="6843946" y="1121728"/>
                    <a:pt x="6753730" y="1144203"/>
                  </a:cubicBezTo>
                  <a:close/>
                  <a:moveTo>
                    <a:pt x="7017263" y="1122767"/>
                  </a:moveTo>
                  <a:cubicBezTo>
                    <a:pt x="6928956" y="1097867"/>
                    <a:pt x="6838359" y="1098352"/>
                    <a:pt x="6740267" y="1124221"/>
                  </a:cubicBezTo>
                  <a:cubicBezTo>
                    <a:pt x="6736450" y="1118680"/>
                    <a:pt x="6732772" y="1113485"/>
                    <a:pt x="6729060" y="1108464"/>
                  </a:cubicBezTo>
                  <a:cubicBezTo>
                    <a:pt x="6833952" y="1079166"/>
                    <a:pt x="6930483" y="1080240"/>
                    <a:pt x="7024098" y="1111685"/>
                  </a:cubicBezTo>
                  <a:cubicBezTo>
                    <a:pt x="7112336" y="1141017"/>
                    <a:pt x="7196132" y="1195907"/>
                    <a:pt x="7280068" y="1279334"/>
                  </a:cubicBezTo>
                  <a:cubicBezTo>
                    <a:pt x="7195126" y="1199925"/>
                    <a:pt x="7109075" y="1148671"/>
                    <a:pt x="7017228" y="1122767"/>
                  </a:cubicBezTo>
                  <a:close/>
                  <a:moveTo>
                    <a:pt x="5785789" y="1498825"/>
                  </a:moveTo>
                  <a:cubicBezTo>
                    <a:pt x="5787975" y="1498860"/>
                    <a:pt x="5790126" y="1498860"/>
                    <a:pt x="5792277" y="1498860"/>
                  </a:cubicBezTo>
                  <a:cubicBezTo>
                    <a:pt x="5844984" y="1498860"/>
                    <a:pt x="5890300" y="1488263"/>
                    <a:pt x="5930793" y="1466445"/>
                  </a:cubicBezTo>
                  <a:cubicBezTo>
                    <a:pt x="6009454" y="1423953"/>
                    <a:pt x="6055116" y="1347453"/>
                    <a:pt x="6103486" y="1266416"/>
                  </a:cubicBezTo>
                  <a:cubicBezTo>
                    <a:pt x="6140717" y="1204046"/>
                    <a:pt x="6179232" y="1139563"/>
                    <a:pt x="6234055" y="1092880"/>
                  </a:cubicBezTo>
                  <a:cubicBezTo>
                    <a:pt x="6346338" y="997160"/>
                    <a:pt x="6516325" y="1045401"/>
                    <a:pt x="6628886" y="1116325"/>
                  </a:cubicBezTo>
                  <a:cubicBezTo>
                    <a:pt x="6620107" y="1120273"/>
                    <a:pt x="6611155" y="1124463"/>
                    <a:pt x="6602168" y="1128862"/>
                  </a:cubicBezTo>
                  <a:cubicBezTo>
                    <a:pt x="6564070" y="1109260"/>
                    <a:pt x="6504840" y="1084395"/>
                    <a:pt x="6437352" y="1076188"/>
                  </a:cubicBezTo>
                  <a:cubicBezTo>
                    <a:pt x="6356193" y="1066318"/>
                    <a:pt x="6288462" y="1083426"/>
                    <a:pt x="6236033" y="1127026"/>
                  </a:cubicBezTo>
                  <a:cubicBezTo>
                    <a:pt x="6181938" y="1171908"/>
                    <a:pt x="6143319" y="1233032"/>
                    <a:pt x="6105949" y="1292182"/>
                  </a:cubicBezTo>
                  <a:cubicBezTo>
                    <a:pt x="6057510" y="1368855"/>
                    <a:pt x="6011743" y="1441269"/>
                    <a:pt x="5935303" y="1480956"/>
                  </a:cubicBezTo>
                  <a:cubicBezTo>
                    <a:pt x="5896511" y="1501042"/>
                    <a:pt x="5853312" y="1510808"/>
                    <a:pt x="5803311" y="1510808"/>
                  </a:cubicBezTo>
                  <a:cubicBezTo>
                    <a:pt x="5801056" y="1510808"/>
                    <a:pt x="5798766" y="1510808"/>
                    <a:pt x="5796476" y="1510739"/>
                  </a:cubicBezTo>
                  <a:cubicBezTo>
                    <a:pt x="5686344" y="1508730"/>
                    <a:pt x="5573887" y="1463710"/>
                    <a:pt x="5494879" y="1390188"/>
                  </a:cubicBezTo>
                  <a:cubicBezTo>
                    <a:pt x="5574060" y="1456887"/>
                    <a:pt x="5680514" y="1497025"/>
                    <a:pt x="5785754" y="1498791"/>
                  </a:cubicBezTo>
                  <a:close/>
                  <a:moveTo>
                    <a:pt x="5796406" y="1515795"/>
                  </a:moveTo>
                  <a:cubicBezTo>
                    <a:pt x="5850362" y="1516695"/>
                    <a:pt x="5896650" y="1506756"/>
                    <a:pt x="5937906" y="1485389"/>
                  </a:cubicBezTo>
                  <a:lnTo>
                    <a:pt x="5937906" y="1485389"/>
                  </a:lnTo>
                  <a:cubicBezTo>
                    <a:pt x="6015629" y="1445043"/>
                    <a:pt x="6061744" y="1372041"/>
                    <a:pt x="6110564" y="1294745"/>
                  </a:cubicBezTo>
                  <a:cubicBezTo>
                    <a:pt x="6147691" y="1235941"/>
                    <a:pt x="6186102" y="1175163"/>
                    <a:pt x="6239572" y="1130801"/>
                  </a:cubicBezTo>
                  <a:cubicBezTo>
                    <a:pt x="6285963" y="1092222"/>
                    <a:pt x="6345436" y="1074941"/>
                    <a:pt x="6416359" y="1079478"/>
                  </a:cubicBezTo>
                  <a:cubicBezTo>
                    <a:pt x="6473334" y="1083114"/>
                    <a:pt x="6537144" y="1101642"/>
                    <a:pt x="6596512" y="1131701"/>
                  </a:cubicBezTo>
                  <a:cubicBezTo>
                    <a:pt x="6586693" y="1136584"/>
                    <a:pt x="6576769" y="1141744"/>
                    <a:pt x="6566880" y="1147078"/>
                  </a:cubicBezTo>
                  <a:cubicBezTo>
                    <a:pt x="6522918" y="1129485"/>
                    <a:pt x="6479475" y="1118403"/>
                    <a:pt x="6437733" y="1114213"/>
                  </a:cubicBezTo>
                  <a:cubicBezTo>
                    <a:pt x="6358934" y="1106317"/>
                    <a:pt x="6292973" y="1123355"/>
                    <a:pt x="6241654" y="1164913"/>
                  </a:cubicBezTo>
                  <a:cubicBezTo>
                    <a:pt x="6188982" y="1207474"/>
                    <a:pt x="6150501" y="1264858"/>
                    <a:pt x="6113305" y="1320337"/>
                  </a:cubicBezTo>
                  <a:cubicBezTo>
                    <a:pt x="6064346" y="1393374"/>
                    <a:pt x="6018128" y="1462324"/>
                    <a:pt x="5942555" y="1499899"/>
                  </a:cubicBezTo>
                  <a:cubicBezTo>
                    <a:pt x="5902722" y="1519604"/>
                    <a:pt x="5858447" y="1528712"/>
                    <a:pt x="5807128" y="1527742"/>
                  </a:cubicBezTo>
                  <a:cubicBezTo>
                    <a:pt x="5699390" y="1525630"/>
                    <a:pt x="5588287" y="1481891"/>
                    <a:pt x="5509938" y="1410724"/>
                  </a:cubicBezTo>
                  <a:cubicBezTo>
                    <a:pt x="5507995" y="1408958"/>
                    <a:pt x="5506086" y="1407192"/>
                    <a:pt x="5504178" y="1405356"/>
                  </a:cubicBezTo>
                  <a:cubicBezTo>
                    <a:pt x="5583186" y="1472887"/>
                    <a:pt x="5690854" y="1513855"/>
                    <a:pt x="5796406" y="1515760"/>
                  </a:cubicBezTo>
                  <a:close/>
                  <a:moveTo>
                    <a:pt x="6553174" y="1176791"/>
                  </a:moveTo>
                  <a:cubicBezTo>
                    <a:pt x="6547137" y="1174748"/>
                    <a:pt x="6540961" y="1172774"/>
                    <a:pt x="6534854" y="1170904"/>
                  </a:cubicBezTo>
                  <a:cubicBezTo>
                    <a:pt x="6545437" y="1164705"/>
                    <a:pt x="6556367" y="1158541"/>
                    <a:pt x="6567401" y="1152549"/>
                  </a:cubicBezTo>
                  <a:cubicBezTo>
                    <a:pt x="6573265" y="1154939"/>
                    <a:pt x="6579198" y="1157502"/>
                    <a:pt x="6585097" y="1160134"/>
                  </a:cubicBezTo>
                  <a:cubicBezTo>
                    <a:pt x="6574653" y="1165363"/>
                    <a:pt x="6563965" y="1170938"/>
                    <a:pt x="6553209" y="1176791"/>
                  </a:cubicBezTo>
                  <a:close/>
                  <a:moveTo>
                    <a:pt x="6547137" y="1180081"/>
                  </a:moveTo>
                  <a:cubicBezTo>
                    <a:pt x="6535478" y="1186522"/>
                    <a:pt x="6523438" y="1193379"/>
                    <a:pt x="6511363" y="1200548"/>
                  </a:cubicBezTo>
                  <a:cubicBezTo>
                    <a:pt x="6505222" y="1199197"/>
                    <a:pt x="6498976" y="1197916"/>
                    <a:pt x="6492730" y="1196808"/>
                  </a:cubicBezTo>
                  <a:cubicBezTo>
                    <a:pt x="6505222" y="1188808"/>
                    <a:pt x="6517401" y="1181293"/>
                    <a:pt x="6528990" y="1174436"/>
                  </a:cubicBezTo>
                  <a:cubicBezTo>
                    <a:pt x="6535062" y="1176202"/>
                    <a:pt x="6541134" y="1178107"/>
                    <a:pt x="6547172" y="1180116"/>
                  </a:cubicBezTo>
                  <a:close/>
                  <a:moveTo>
                    <a:pt x="6436450" y="1228253"/>
                  </a:moveTo>
                  <a:cubicBezTo>
                    <a:pt x="6365839" y="1226452"/>
                    <a:pt x="6305915" y="1243317"/>
                    <a:pt x="6258378" y="1278433"/>
                  </a:cubicBezTo>
                  <a:cubicBezTo>
                    <a:pt x="6210322" y="1313792"/>
                    <a:pt x="6172674" y="1359886"/>
                    <a:pt x="6136275" y="1404421"/>
                  </a:cubicBezTo>
                  <a:cubicBezTo>
                    <a:pt x="6111397" y="1434862"/>
                    <a:pt x="6085651" y="1466342"/>
                    <a:pt x="6057615" y="1493042"/>
                  </a:cubicBezTo>
                  <a:cubicBezTo>
                    <a:pt x="6031695" y="1506929"/>
                    <a:pt x="6005255" y="1520124"/>
                    <a:pt x="5978398" y="1532625"/>
                  </a:cubicBezTo>
                  <a:cubicBezTo>
                    <a:pt x="6042833" y="1497267"/>
                    <a:pt x="6086622" y="1439849"/>
                    <a:pt x="6132771" y="1379348"/>
                  </a:cubicBezTo>
                  <a:cubicBezTo>
                    <a:pt x="6169308" y="1331384"/>
                    <a:pt x="6207094" y="1281827"/>
                    <a:pt x="6256192" y="1244460"/>
                  </a:cubicBezTo>
                  <a:cubicBezTo>
                    <a:pt x="6313340" y="1200825"/>
                    <a:pt x="6388219" y="1185795"/>
                    <a:pt x="6478747" y="1199717"/>
                  </a:cubicBezTo>
                  <a:cubicBezTo>
                    <a:pt x="6465041" y="1208617"/>
                    <a:pt x="6450849" y="1218210"/>
                    <a:pt x="6436484" y="1228218"/>
                  </a:cubicBezTo>
                  <a:close/>
                  <a:moveTo>
                    <a:pt x="4626695" y="1089001"/>
                  </a:moveTo>
                  <a:cubicBezTo>
                    <a:pt x="4618645" y="1085226"/>
                    <a:pt x="4610768" y="1081625"/>
                    <a:pt x="4603239" y="1078335"/>
                  </a:cubicBezTo>
                  <a:cubicBezTo>
                    <a:pt x="4604176" y="1074110"/>
                    <a:pt x="4605147" y="1069850"/>
                    <a:pt x="4606119" y="1065625"/>
                  </a:cubicBezTo>
                  <a:cubicBezTo>
                    <a:pt x="4614481" y="1069331"/>
                    <a:pt x="4622288" y="1072932"/>
                    <a:pt x="4629922" y="1076603"/>
                  </a:cubicBezTo>
                  <a:cubicBezTo>
                    <a:pt x="4628811" y="1080724"/>
                    <a:pt x="4627736" y="1084845"/>
                    <a:pt x="4626695" y="1089001"/>
                  </a:cubicBezTo>
                  <a:close/>
                  <a:moveTo>
                    <a:pt x="4567916" y="1074733"/>
                  </a:moveTo>
                  <a:lnTo>
                    <a:pt x="4567465" y="1074491"/>
                  </a:lnTo>
                  <a:cubicBezTo>
                    <a:pt x="4553516" y="1067391"/>
                    <a:pt x="4539429" y="1060604"/>
                    <a:pt x="4525306" y="1054197"/>
                  </a:cubicBezTo>
                  <a:cubicBezTo>
                    <a:pt x="4539915" y="1058976"/>
                    <a:pt x="4554453" y="1064205"/>
                    <a:pt x="4568853" y="1069746"/>
                  </a:cubicBezTo>
                  <a:cubicBezTo>
                    <a:pt x="4568541" y="1071409"/>
                    <a:pt x="4568229" y="1073071"/>
                    <a:pt x="4567916" y="1074733"/>
                  </a:cubicBezTo>
                  <a:close/>
                  <a:moveTo>
                    <a:pt x="4311011" y="1013125"/>
                  </a:moveTo>
                  <a:cubicBezTo>
                    <a:pt x="4319928" y="1013679"/>
                    <a:pt x="4328949" y="1014406"/>
                    <a:pt x="4337867" y="1015237"/>
                  </a:cubicBezTo>
                  <a:cubicBezTo>
                    <a:pt x="4345709" y="1019566"/>
                    <a:pt x="4353793" y="1024137"/>
                    <a:pt x="4362017" y="1028847"/>
                  </a:cubicBezTo>
                  <a:cubicBezTo>
                    <a:pt x="4350497" y="1027219"/>
                    <a:pt x="4338873" y="1025799"/>
                    <a:pt x="4327249" y="1024587"/>
                  </a:cubicBezTo>
                  <a:cubicBezTo>
                    <a:pt x="4321836" y="1020709"/>
                    <a:pt x="4316423" y="1016899"/>
                    <a:pt x="4311011" y="1013125"/>
                  </a:cubicBezTo>
                  <a:close/>
                  <a:moveTo>
                    <a:pt x="4179712" y="1000034"/>
                  </a:moveTo>
                  <a:cubicBezTo>
                    <a:pt x="4186028" y="999341"/>
                    <a:pt x="4192620" y="998718"/>
                    <a:pt x="4199664" y="998129"/>
                  </a:cubicBezTo>
                  <a:lnTo>
                    <a:pt x="4206083" y="1006372"/>
                  </a:lnTo>
                  <a:cubicBezTo>
                    <a:pt x="4199456" y="1006752"/>
                    <a:pt x="4192412" y="1007237"/>
                    <a:pt x="4184778" y="1007826"/>
                  </a:cubicBezTo>
                  <a:lnTo>
                    <a:pt x="4179712" y="1000034"/>
                  </a:lnTo>
                  <a:close/>
                  <a:moveTo>
                    <a:pt x="4205840" y="997644"/>
                  </a:moveTo>
                  <a:cubicBezTo>
                    <a:pt x="4212641" y="997125"/>
                    <a:pt x="4218991" y="996675"/>
                    <a:pt x="4225133" y="996328"/>
                  </a:cubicBezTo>
                  <a:cubicBezTo>
                    <a:pt x="4227978" y="999307"/>
                    <a:pt x="4230823" y="1002285"/>
                    <a:pt x="4233668" y="1005298"/>
                  </a:cubicBezTo>
                  <a:cubicBezTo>
                    <a:pt x="4225965" y="1005471"/>
                    <a:pt x="4218991" y="1005714"/>
                    <a:pt x="4212433" y="1006025"/>
                  </a:cubicBezTo>
                  <a:lnTo>
                    <a:pt x="4205875" y="997610"/>
                  </a:lnTo>
                  <a:close/>
                  <a:moveTo>
                    <a:pt x="4163508" y="975030"/>
                  </a:moveTo>
                  <a:cubicBezTo>
                    <a:pt x="4169407" y="975030"/>
                    <a:pt x="4175410" y="975169"/>
                    <a:pt x="4181760" y="975342"/>
                  </a:cubicBezTo>
                  <a:cubicBezTo>
                    <a:pt x="4186374" y="981229"/>
                    <a:pt x="4191024" y="987151"/>
                    <a:pt x="4195639" y="993073"/>
                  </a:cubicBezTo>
                  <a:cubicBezTo>
                    <a:pt x="4189428" y="993662"/>
                    <a:pt x="4183009" y="994320"/>
                    <a:pt x="4176451" y="995047"/>
                  </a:cubicBezTo>
                  <a:lnTo>
                    <a:pt x="4163508" y="975030"/>
                  </a:lnTo>
                  <a:close/>
                  <a:moveTo>
                    <a:pt x="4133668" y="929421"/>
                  </a:moveTo>
                  <a:cubicBezTo>
                    <a:pt x="4138456" y="930703"/>
                    <a:pt x="4143383" y="932088"/>
                    <a:pt x="4148345" y="933508"/>
                  </a:cubicBezTo>
                  <a:cubicBezTo>
                    <a:pt x="4152370" y="938460"/>
                    <a:pt x="4156430" y="943447"/>
                    <a:pt x="4160455" y="948434"/>
                  </a:cubicBezTo>
                  <a:cubicBezTo>
                    <a:pt x="4155077" y="947637"/>
                    <a:pt x="4149907" y="946945"/>
                    <a:pt x="4144875" y="946321"/>
                  </a:cubicBezTo>
                  <a:cubicBezTo>
                    <a:pt x="4141163" y="940676"/>
                    <a:pt x="4137450" y="935031"/>
                    <a:pt x="4133702" y="929387"/>
                  </a:cubicBezTo>
                  <a:close/>
                  <a:moveTo>
                    <a:pt x="4096645" y="898599"/>
                  </a:moveTo>
                  <a:cubicBezTo>
                    <a:pt x="4101155" y="900296"/>
                    <a:pt x="4105666" y="902063"/>
                    <a:pt x="4110108" y="903863"/>
                  </a:cubicBezTo>
                  <a:cubicBezTo>
                    <a:pt x="4113994" y="909508"/>
                    <a:pt x="4117880" y="915222"/>
                    <a:pt x="4121732" y="920937"/>
                  </a:cubicBezTo>
                  <a:cubicBezTo>
                    <a:pt x="4116978" y="919759"/>
                    <a:pt x="4112120" y="918616"/>
                    <a:pt x="4107159" y="917543"/>
                  </a:cubicBezTo>
                  <a:cubicBezTo>
                    <a:pt x="4103689" y="911205"/>
                    <a:pt x="4100184" y="904902"/>
                    <a:pt x="4096645" y="898599"/>
                  </a:cubicBezTo>
                  <a:close/>
                  <a:moveTo>
                    <a:pt x="4062398" y="864938"/>
                  </a:moveTo>
                  <a:cubicBezTo>
                    <a:pt x="4066666" y="867016"/>
                    <a:pt x="4070864" y="869163"/>
                    <a:pt x="4074993" y="871310"/>
                  </a:cubicBezTo>
                  <a:cubicBezTo>
                    <a:pt x="4078428" y="877198"/>
                    <a:pt x="4081829" y="883119"/>
                    <a:pt x="4085229" y="889041"/>
                  </a:cubicBezTo>
                  <a:cubicBezTo>
                    <a:pt x="4080719" y="887448"/>
                    <a:pt x="4076173" y="885925"/>
                    <a:pt x="4071627" y="884470"/>
                  </a:cubicBezTo>
                  <a:cubicBezTo>
                    <a:pt x="4068574" y="877925"/>
                    <a:pt x="4065486" y="871414"/>
                    <a:pt x="4062398" y="864938"/>
                  </a:cubicBezTo>
                  <a:close/>
                  <a:moveTo>
                    <a:pt x="4038456" y="848038"/>
                  </a:moveTo>
                  <a:cubicBezTo>
                    <a:pt x="4035611" y="840870"/>
                    <a:pt x="4032696" y="833770"/>
                    <a:pt x="4029781" y="826671"/>
                  </a:cubicBezTo>
                  <a:cubicBezTo>
                    <a:pt x="4033563" y="828956"/>
                    <a:pt x="4037415" y="831346"/>
                    <a:pt x="4041301" y="833839"/>
                  </a:cubicBezTo>
                  <a:cubicBezTo>
                    <a:pt x="4044598" y="840385"/>
                    <a:pt x="4047859" y="846999"/>
                    <a:pt x="4051086" y="853614"/>
                  </a:cubicBezTo>
                  <a:cubicBezTo>
                    <a:pt x="4046853" y="851674"/>
                    <a:pt x="4042620" y="849804"/>
                    <a:pt x="4038456" y="848073"/>
                  </a:cubicBezTo>
                  <a:close/>
                  <a:moveTo>
                    <a:pt x="3999247" y="785529"/>
                  </a:moveTo>
                  <a:cubicBezTo>
                    <a:pt x="4002821" y="788057"/>
                    <a:pt x="4006360" y="790654"/>
                    <a:pt x="4009795" y="793252"/>
                  </a:cubicBezTo>
                  <a:cubicBezTo>
                    <a:pt x="4012814" y="800143"/>
                    <a:pt x="4015902" y="807243"/>
                    <a:pt x="4018956" y="814481"/>
                  </a:cubicBezTo>
                  <a:cubicBezTo>
                    <a:pt x="4015069" y="812299"/>
                    <a:pt x="4011148" y="810186"/>
                    <a:pt x="4007262" y="808178"/>
                  </a:cubicBezTo>
                  <a:cubicBezTo>
                    <a:pt x="4004625" y="800594"/>
                    <a:pt x="4001953" y="793044"/>
                    <a:pt x="3999247" y="785529"/>
                  </a:cubicBezTo>
                  <a:close/>
                  <a:moveTo>
                    <a:pt x="3971245" y="743833"/>
                  </a:moveTo>
                  <a:cubicBezTo>
                    <a:pt x="3974576" y="746534"/>
                    <a:pt x="3977873" y="749305"/>
                    <a:pt x="3981100" y="752110"/>
                  </a:cubicBezTo>
                  <a:cubicBezTo>
                    <a:pt x="3983771" y="758967"/>
                    <a:pt x="3986409" y="765893"/>
                    <a:pt x="3988941" y="772750"/>
                  </a:cubicBezTo>
                  <a:cubicBezTo>
                    <a:pt x="3985298" y="770361"/>
                    <a:pt x="3981655" y="768040"/>
                    <a:pt x="3978081" y="765824"/>
                  </a:cubicBezTo>
                  <a:cubicBezTo>
                    <a:pt x="3975964" y="758828"/>
                    <a:pt x="3973709" y="751591"/>
                    <a:pt x="3971245" y="743833"/>
                  </a:cubicBezTo>
                  <a:close/>
                  <a:moveTo>
                    <a:pt x="3944250" y="698397"/>
                  </a:moveTo>
                  <a:cubicBezTo>
                    <a:pt x="3947338" y="701202"/>
                    <a:pt x="3950392" y="704077"/>
                    <a:pt x="3953411" y="707020"/>
                  </a:cubicBezTo>
                  <a:cubicBezTo>
                    <a:pt x="3955909" y="714189"/>
                    <a:pt x="3958373" y="721462"/>
                    <a:pt x="3960732" y="728630"/>
                  </a:cubicBezTo>
                  <a:cubicBezTo>
                    <a:pt x="3957331" y="726102"/>
                    <a:pt x="3953931" y="723609"/>
                    <a:pt x="3950531" y="721219"/>
                  </a:cubicBezTo>
                  <a:cubicBezTo>
                    <a:pt x="3948483" y="713635"/>
                    <a:pt x="3946401" y="705981"/>
                    <a:pt x="3944250" y="698397"/>
                  </a:cubicBezTo>
                  <a:close/>
                  <a:moveTo>
                    <a:pt x="3919545" y="652476"/>
                  </a:moveTo>
                  <a:cubicBezTo>
                    <a:pt x="3922113" y="655074"/>
                    <a:pt x="3924715" y="657775"/>
                    <a:pt x="3927352" y="660545"/>
                  </a:cubicBezTo>
                  <a:cubicBezTo>
                    <a:pt x="3929642" y="667714"/>
                    <a:pt x="3931898" y="675125"/>
                    <a:pt x="3934119" y="682640"/>
                  </a:cubicBezTo>
                  <a:cubicBezTo>
                    <a:pt x="3931134" y="680147"/>
                    <a:pt x="3928150" y="677722"/>
                    <a:pt x="3925166" y="675402"/>
                  </a:cubicBezTo>
                  <a:cubicBezTo>
                    <a:pt x="3923258" y="667368"/>
                    <a:pt x="3921419" y="659818"/>
                    <a:pt x="3919545" y="652476"/>
                  </a:cubicBezTo>
                  <a:close/>
                  <a:moveTo>
                    <a:pt x="3900184" y="627265"/>
                  </a:moveTo>
                  <a:cubicBezTo>
                    <a:pt x="3898483" y="619404"/>
                    <a:pt x="3896749" y="611716"/>
                    <a:pt x="3895014" y="604270"/>
                  </a:cubicBezTo>
                  <a:cubicBezTo>
                    <a:pt x="3897928" y="607421"/>
                    <a:pt x="3900808" y="610677"/>
                    <a:pt x="3903688" y="614001"/>
                  </a:cubicBezTo>
                  <a:cubicBezTo>
                    <a:pt x="3905735" y="621170"/>
                    <a:pt x="3907782" y="628442"/>
                    <a:pt x="3909726" y="635715"/>
                  </a:cubicBezTo>
                  <a:cubicBezTo>
                    <a:pt x="3906568" y="632806"/>
                    <a:pt x="3903376" y="629966"/>
                    <a:pt x="3900218" y="627265"/>
                  </a:cubicBezTo>
                  <a:close/>
                  <a:moveTo>
                    <a:pt x="3876623" y="578297"/>
                  </a:moveTo>
                  <a:cubicBezTo>
                    <a:pt x="3875097" y="570609"/>
                    <a:pt x="3873500" y="562920"/>
                    <a:pt x="3871870" y="555371"/>
                  </a:cubicBezTo>
                  <a:cubicBezTo>
                    <a:pt x="3874472" y="558384"/>
                    <a:pt x="3877040" y="561466"/>
                    <a:pt x="3879573" y="564583"/>
                  </a:cubicBezTo>
                  <a:cubicBezTo>
                    <a:pt x="3881516" y="571751"/>
                    <a:pt x="3883424" y="579093"/>
                    <a:pt x="3885263" y="586539"/>
                  </a:cubicBezTo>
                  <a:cubicBezTo>
                    <a:pt x="3882383" y="583699"/>
                    <a:pt x="3879503" y="580929"/>
                    <a:pt x="3876623" y="578297"/>
                  </a:cubicBezTo>
                  <a:close/>
                  <a:moveTo>
                    <a:pt x="3850010" y="506091"/>
                  </a:moveTo>
                  <a:cubicBezTo>
                    <a:pt x="3852404" y="509034"/>
                    <a:pt x="3854763" y="512013"/>
                    <a:pt x="3857054" y="515026"/>
                  </a:cubicBezTo>
                  <a:cubicBezTo>
                    <a:pt x="3858893" y="522367"/>
                    <a:pt x="3860697" y="529813"/>
                    <a:pt x="3862397" y="537190"/>
                  </a:cubicBezTo>
                  <a:cubicBezTo>
                    <a:pt x="3859830" y="534523"/>
                    <a:pt x="3857192" y="531856"/>
                    <a:pt x="3854416" y="529121"/>
                  </a:cubicBezTo>
                  <a:cubicBezTo>
                    <a:pt x="3852959" y="521190"/>
                    <a:pt x="3851502" y="513467"/>
                    <a:pt x="3850010" y="506056"/>
                  </a:cubicBezTo>
                  <a:close/>
                  <a:moveTo>
                    <a:pt x="3829052" y="456291"/>
                  </a:moveTo>
                  <a:cubicBezTo>
                    <a:pt x="3831273" y="459200"/>
                    <a:pt x="3833494" y="462144"/>
                    <a:pt x="3835645" y="465122"/>
                  </a:cubicBezTo>
                  <a:cubicBezTo>
                    <a:pt x="3837310" y="472222"/>
                    <a:pt x="3838976" y="479598"/>
                    <a:pt x="3840607" y="487113"/>
                  </a:cubicBezTo>
                  <a:cubicBezTo>
                    <a:pt x="3838213" y="484481"/>
                    <a:pt x="3835749" y="481814"/>
                    <a:pt x="3833112" y="479113"/>
                  </a:cubicBezTo>
                  <a:cubicBezTo>
                    <a:pt x="3831828" y="471529"/>
                    <a:pt x="3830440" y="463876"/>
                    <a:pt x="3829018" y="456291"/>
                  </a:cubicBezTo>
                  <a:close/>
                  <a:moveTo>
                    <a:pt x="3808338" y="403652"/>
                  </a:moveTo>
                  <a:cubicBezTo>
                    <a:pt x="3810454" y="406526"/>
                    <a:pt x="3812536" y="409401"/>
                    <a:pt x="3814583" y="412310"/>
                  </a:cubicBezTo>
                  <a:cubicBezTo>
                    <a:pt x="3816387" y="420240"/>
                    <a:pt x="3818122" y="428344"/>
                    <a:pt x="3819788" y="436482"/>
                  </a:cubicBezTo>
                  <a:cubicBezTo>
                    <a:pt x="3817428" y="433781"/>
                    <a:pt x="3814999" y="431045"/>
                    <a:pt x="3812536" y="428344"/>
                  </a:cubicBezTo>
                  <a:cubicBezTo>
                    <a:pt x="3811217" y="420102"/>
                    <a:pt x="3809795" y="411825"/>
                    <a:pt x="3808338" y="403652"/>
                  </a:cubicBezTo>
                  <a:close/>
                  <a:moveTo>
                    <a:pt x="3570551" y="277179"/>
                  </a:moveTo>
                  <a:lnTo>
                    <a:pt x="3567879" y="277179"/>
                  </a:lnTo>
                  <a:cubicBezTo>
                    <a:pt x="3406740" y="278322"/>
                    <a:pt x="3277628" y="406700"/>
                    <a:pt x="3221174" y="533380"/>
                  </a:cubicBezTo>
                  <a:cubicBezTo>
                    <a:pt x="3181618" y="622174"/>
                    <a:pt x="3155837" y="715574"/>
                    <a:pt x="3130924" y="805927"/>
                  </a:cubicBezTo>
                  <a:cubicBezTo>
                    <a:pt x="3124887" y="827779"/>
                    <a:pt x="3118676" y="850358"/>
                    <a:pt x="3112256" y="872903"/>
                  </a:cubicBezTo>
                  <a:cubicBezTo>
                    <a:pt x="3103617" y="873942"/>
                    <a:pt x="3095011" y="875016"/>
                    <a:pt x="3086372" y="876159"/>
                  </a:cubicBezTo>
                  <a:cubicBezTo>
                    <a:pt x="3096226" y="840592"/>
                    <a:pt x="3105698" y="803226"/>
                    <a:pt x="3114095" y="770153"/>
                  </a:cubicBezTo>
                  <a:cubicBezTo>
                    <a:pt x="3137864" y="676441"/>
                    <a:pt x="3162430" y="579509"/>
                    <a:pt x="3201604" y="487044"/>
                  </a:cubicBezTo>
                  <a:cubicBezTo>
                    <a:pt x="3256462" y="357523"/>
                    <a:pt x="3383943" y="226860"/>
                    <a:pt x="3545082" y="226860"/>
                  </a:cubicBezTo>
                  <a:cubicBezTo>
                    <a:pt x="3547060" y="226860"/>
                    <a:pt x="3549072" y="226860"/>
                    <a:pt x="3551085" y="226930"/>
                  </a:cubicBezTo>
                  <a:cubicBezTo>
                    <a:pt x="3655075" y="229008"/>
                    <a:pt x="3734916" y="273889"/>
                    <a:pt x="3795187" y="364138"/>
                  </a:cubicBezTo>
                  <a:cubicBezTo>
                    <a:pt x="3796540" y="370476"/>
                    <a:pt x="3797893" y="376986"/>
                    <a:pt x="3799177" y="383531"/>
                  </a:cubicBezTo>
                  <a:cubicBezTo>
                    <a:pt x="3739635" y="312018"/>
                    <a:pt x="3664756" y="277214"/>
                    <a:pt x="3570585" y="277214"/>
                  </a:cubicBezTo>
                  <a:close/>
                  <a:moveTo>
                    <a:pt x="3040050" y="915049"/>
                  </a:moveTo>
                  <a:cubicBezTo>
                    <a:pt x="3031826" y="916123"/>
                    <a:pt x="3023603" y="917196"/>
                    <a:pt x="3015344" y="918339"/>
                  </a:cubicBezTo>
                  <a:cubicBezTo>
                    <a:pt x="3018190" y="909231"/>
                    <a:pt x="3021035" y="899777"/>
                    <a:pt x="3023776" y="890184"/>
                  </a:cubicBezTo>
                  <a:cubicBezTo>
                    <a:pt x="3032000" y="888868"/>
                    <a:pt x="3040188" y="887621"/>
                    <a:pt x="3048412" y="886409"/>
                  </a:cubicBezTo>
                  <a:cubicBezTo>
                    <a:pt x="3045671" y="896106"/>
                    <a:pt x="3042895" y="905699"/>
                    <a:pt x="3040050" y="915049"/>
                  </a:cubicBezTo>
                  <a:close/>
                  <a:moveTo>
                    <a:pt x="2998585" y="952174"/>
                  </a:moveTo>
                  <a:cubicBezTo>
                    <a:pt x="2990153" y="953143"/>
                    <a:pt x="2981757" y="954148"/>
                    <a:pt x="2973429" y="955152"/>
                  </a:cubicBezTo>
                  <a:cubicBezTo>
                    <a:pt x="2976691" y="946321"/>
                    <a:pt x="2979883" y="937213"/>
                    <a:pt x="2982971" y="928001"/>
                  </a:cubicBezTo>
                  <a:cubicBezTo>
                    <a:pt x="2991299" y="926789"/>
                    <a:pt x="2999591" y="925612"/>
                    <a:pt x="3007849" y="924434"/>
                  </a:cubicBezTo>
                  <a:cubicBezTo>
                    <a:pt x="3004831" y="933819"/>
                    <a:pt x="3001743" y="943135"/>
                    <a:pt x="2998585" y="952139"/>
                  </a:cubicBezTo>
                  <a:close/>
                  <a:moveTo>
                    <a:pt x="2967495" y="955845"/>
                  </a:moveTo>
                  <a:cubicBezTo>
                    <a:pt x="2958960" y="956884"/>
                    <a:pt x="2950493" y="957923"/>
                    <a:pt x="2942027" y="958996"/>
                  </a:cubicBezTo>
                  <a:cubicBezTo>
                    <a:pt x="2945427" y="950408"/>
                    <a:pt x="2948759" y="941542"/>
                    <a:pt x="2951985" y="932642"/>
                  </a:cubicBezTo>
                  <a:cubicBezTo>
                    <a:pt x="2960382" y="931326"/>
                    <a:pt x="2968745" y="930079"/>
                    <a:pt x="2977107" y="928832"/>
                  </a:cubicBezTo>
                  <a:cubicBezTo>
                    <a:pt x="2974019" y="937975"/>
                    <a:pt x="2970792" y="947048"/>
                    <a:pt x="2967530" y="955810"/>
                  </a:cubicBezTo>
                  <a:close/>
                  <a:moveTo>
                    <a:pt x="2698272" y="980502"/>
                  </a:moveTo>
                  <a:cubicBezTo>
                    <a:pt x="2781652" y="962078"/>
                    <a:pt x="2864997" y="946287"/>
                    <a:pt x="2946017" y="933612"/>
                  </a:cubicBezTo>
                  <a:cubicBezTo>
                    <a:pt x="2942790" y="942442"/>
                    <a:pt x="2939459" y="951239"/>
                    <a:pt x="2936024" y="959793"/>
                  </a:cubicBezTo>
                  <a:cubicBezTo>
                    <a:pt x="2852853" y="970390"/>
                    <a:pt x="2771485" y="982753"/>
                    <a:pt x="2694212" y="996502"/>
                  </a:cubicBezTo>
                  <a:cubicBezTo>
                    <a:pt x="2577835" y="1017280"/>
                    <a:pt x="2463157" y="1042145"/>
                    <a:pt x="2358785" y="1065937"/>
                  </a:cubicBezTo>
                  <a:cubicBezTo>
                    <a:pt x="2471762" y="1035115"/>
                    <a:pt x="2583803" y="1005817"/>
                    <a:pt x="2698237" y="980502"/>
                  </a:cubicBezTo>
                  <a:close/>
                  <a:moveTo>
                    <a:pt x="2908057" y="1022129"/>
                  </a:moveTo>
                  <a:cubicBezTo>
                    <a:pt x="2835885" y="1026873"/>
                    <a:pt x="2761319" y="1031791"/>
                    <a:pt x="2688591" y="1038301"/>
                  </a:cubicBezTo>
                  <a:cubicBezTo>
                    <a:pt x="2570305" y="1048968"/>
                    <a:pt x="2453997" y="1063513"/>
                    <a:pt x="2355072" y="1077019"/>
                  </a:cubicBezTo>
                  <a:cubicBezTo>
                    <a:pt x="2459791" y="1057902"/>
                    <a:pt x="2575822" y="1038059"/>
                    <a:pt x="2692165" y="1022371"/>
                  </a:cubicBezTo>
                  <a:cubicBezTo>
                    <a:pt x="2758612" y="1013436"/>
                    <a:pt x="2831201" y="1005229"/>
                    <a:pt x="2920375" y="996502"/>
                  </a:cubicBezTo>
                  <a:cubicBezTo>
                    <a:pt x="2916420" y="1005159"/>
                    <a:pt x="2912291" y="1013783"/>
                    <a:pt x="2908057" y="1022163"/>
                  </a:cubicBezTo>
                  <a:close/>
                  <a:moveTo>
                    <a:pt x="2150734" y="1034907"/>
                  </a:moveTo>
                  <a:cubicBezTo>
                    <a:pt x="2108229" y="1014648"/>
                    <a:pt x="2063989" y="995601"/>
                    <a:pt x="2019401" y="978390"/>
                  </a:cubicBezTo>
                  <a:cubicBezTo>
                    <a:pt x="2011074" y="974165"/>
                    <a:pt x="2002746" y="969974"/>
                    <a:pt x="1994384" y="965888"/>
                  </a:cubicBezTo>
                  <a:cubicBezTo>
                    <a:pt x="1977312" y="957542"/>
                    <a:pt x="1959686" y="949646"/>
                    <a:pt x="1941678" y="942235"/>
                  </a:cubicBezTo>
                  <a:cubicBezTo>
                    <a:pt x="1963225" y="949334"/>
                    <a:pt x="1984252" y="957161"/>
                    <a:pt x="2004620" y="965645"/>
                  </a:cubicBezTo>
                  <a:cubicBezTo>
                    <a:pt x="2052261" y="985593"/>
                    <a:pt x="2101116" y="1008588"/>
                    <a:pt x="2149797" y="1033972"/>
                  </a:cubicBezTo>
                  <a:cubicBezTo>
                    <a:pt x="2152990" y="1035635"/>
                    <a:pt x="2156147" y="1037332"/>
                    <a:pt x="2159374" y="1039029"/>
                  </a:cubicBezTo>
                  <a:cubicBezTo>
                    <a:pt x="2156494" y="1037643"/>
                    <a:pt x="2153649" y="1036258"/>
                    <a:pt x="2150769" y="1034907"/>
                  </a:cubicBezTo>
                  <a:close/>
                  <a:moveTo>
                    <a:pt x="2152365" y="1029609"/>
                  </a:moveTo>
                  <a:cubicBezTo>
                    <a:pt x="2103510" y="1004155"/>
                    <a:pt x="2054551" y="981091"/>
                    <a:pt x="2006771" y="961074"/>
                  </a:cubicBezTo>
                  <a:cubicBezTo>
                    <a:pt x="1964856" y="943620"/>
                    <a:pt x="1920511" y="929006"/>
                    <a:pt x="1875092" y="917716"/>
                  </a:cubicBezTo>
                  <a:lnTo>
                    <a:pt x="1872455" y="916850"/>
                  </a:lnTo>
                  <a:cubicBezTo>
                    <a:pt x="1870685" y="916261"/>
                    <a:pt x="1868950" y="915673"/>
                    <a:pt x="1867180" y="915119"/>
                  </a:cubicBezTo>
                  <a:cubicBezTo>
                    <a:pt x="1794765" y="892158"/>
                    <a:pt x="1719782" y="876990"/>
                    <a:pt x="1639664" y="869302"/>
                  </a:cubicBezTo>
                  <a:cubicBezTo>
                    <a:pt x="1776618" y="875882"/>
                    <a:pt x="1897264" y="903760"/>
                    <a:pt x="2006598" y="953975"/>
                  </a:cubicBezTo>
                  <a:cubicBezTo>
                    <a:pt x="2054030" y="975792"/>
                    <a:pt x="2102677" y="1000900"/>
                    <a:pt x="2151255" y="1028570"/>
                  </a:cubicBezTo>
                  <a:cubicBezTo>
                    <a:pt x="2154273" y="1030301"/>
                    <a:pt x="2157292" y="1032033"/>
                    <a:pt x="2160311" y="1033799"/>
                  </a:cubicBezTo>
                  <a:cubicBezTo>
                    <a:pt x="2157674" y="1032379"/>
                    <a:pt x="2155037" y="1030994"/>
                    <a:pt x="2152400" y="1029609"/>
                  </a:cubicBezTo>
                  <a:close/>
                  <a:moveTo>
                    <a:pt x="349099" y="1204496"/>
                  </a:moveTo>
                  <a:cubicBezTo>
                    <a:pt x="376649" y="1205535"/>
                    <a:pt x="404789" y="1207128"/>
                    <a:pt x="431958" y="1208652"/>
                  </a:cubicBezTo>
                  <a:lnTo>
                    <a:pt x="432860" y="1208652"/>
                  </a:lnTo>
                  <a:cubicBezTo>
                    <a:pt x="527621" y="1214123"/>
                    <a:pt x="625644" y="1219734"/>
                    <a:pt x="738274" y="1204634"/>
                  </a:cubicBezTo>
                  <a:cubicBezTo>
                    <a:pt x="813187" y="1194730"/>
                    <a:pt x="890738" y="1179319"/>
                    <a:pt x="963431" y="1164151"/>
                  </a:cubicBezTo>
                  <a:cubicBezTo>
                    <a:pt x="976234" y="1167648"/>
                    <a:pt x="989350" y="1171631"/>
                    <a:pt x="1002466" y="1176064"/>
                  </a:cubicBezTo>
                  <a:cubicBezTo>
                    <a:pt x="911245" y="1194765"/>
                    <a:pt x="822209" y="1212219"/>
                    <a:pt x="736192" y="1221777"/>
                  </a:cubicBezTo>
                  <a:cubicBezTo>
                    <a:pt x="624741" y="1234348"/>
                    <a:pt x="528315" y="1224374"/>
                    <a:pt x="434977" y="1214747"/>
                  </a:cubicBezTo>
                  <a:cubicBezTo>
                    <a:pt x="406906" y="1211838"/>
                    <a:pt x="377898" y="1208859"/>
                    <a:pt x="349203" y="1206574"/>
                  </a:cubicBezTo>
                  <a:cubicBezTo>
                    <a:pt x="331923" y="1205188"/>
                    <a:pt x="313915" y="1204253"/>
                    <a:pt x="294935" y="1203769"/>
                  </a:cubicBezTo>
                  <a:cubicBezTo>
                    <a:pt x="313984" y="1203630"/>
                    <a:pt x="331854" y="1203873"/>
                    <a:pt x="349099" y="1204496"/>
                  </a:cubicBezTo>
                  <a:close/>
                  <a:moveTo>
                    <a:pt x="348786" y="1211561"/>
                  </a:moveTo>
                  <a:cubicBezTo>
                    <a:pt x="377482" y="1213846"/>
                    <a:pt x="406420" y="1216825"/>
                    <a:pt x="434422" y="1219734"/>
                  </a:cubicBezTo>
                  <a:cubicBezTo>
                    <a:pt x="528003" y="1229396"/>
                    <a:pt x="624776" y="1239404"/>
                    <a:pt x="736851" y="1226764"/>
                  </a:cubicBezTo>
                  <a:cubicBezTo>
                    <a:pt x="825124" y="1216963"/>
                    <a:pt x="917317" y="1198712"/>
                    <a:pt x="1011869" y="1179285"/>
                  </a:cubicBezTo>
                  <a:cubicBezTo>
                    <a:pt x="1023424" y="1183336"/>
                    <a:pt x="1035187" y="1187735"/>
                    <a:pt x="1046880" y="1192444"/>
                  </a:cubicBezTo>
                  <a:lnTo>
                    <a:pt x="1042716" y="1193275"/>
                  </a:lnTo>
                  <a:cubicBezTo>
                    <a:pt x="941085" y="1213673"/>
                    <a:pt x="835984" y="1234763"/>
                    <a:pt x="734908" y="1243871"/>
                  </a:cubicBezTo>
                  <a:cubicBezTo>
                    <a:pt x="623735" y="1254053"/>
                    <a:pt x="528419" y="1239750"/>
                    <a:pt x="436261" y="1225898"/>
                  </a:cubicBezTo>
                  <a:cubicBezTo>
                    <a:pt x="407808" y="1221638"/>
                    <a:pt x="378384" y="1217205"/>
                    <a:pt x="349168" y="1213638"/>
                  </a:cubicBezTo>
                  <a:cubicBezTo>
                    <a:pt x="331819" y="1211526"/>
                    <a:pt x="313845" y="1209898"/>
                    <a:pt x="294796" y="1208756"/>
                  </a:cubicBezTo>
                  <a:cubicBezTo>
                    <a:pt x="313707" y="1209240"/>
                    <a:pt x="331541" y="1210175"/>
                    <a:pt x="348821" y="1211561"/>
                  </a:cubicBezTo>
                  <a:close/>
                  <a:moveTo>
                    <a:pt x="348439" y="1218625"/>
                  </a:moveTo>
                  <a:cubicBezTo>
                    <a:pt x="377725" y="1222192"/>
                    <a:pt x="407045" y="1226591"/>
                    <a:pt x="435393" y="1230850"/>
                  </a:cubicBezTo>
                  <a:cubicBezTo>
                    <a:pt x="527933" y="1244737"/>
                    <a:pt x="623631" y="1259109"/>
                    <a:pt x="735394" y="1248858"/>
                  </a:cubicBezTo>
                  <a:cubicBezTo>
                    <a:pt x="836782" y="1239716"/>
                    <a:pt x="942022" y="1218591"/>
                    <a:pt x="1043792" y="1198158"/>
                  </a:cubicBezTo>
                  <a:lnTo>
                    <a:pt x="1055242" y="1195873"/>
                  </a:lnTo>
                  <a:cubicBezTo>
                    <a:pt x="1065860" y="1200271"/>
                    <a:pt x="1076651" y="1204981"/>
                    <a:pt x="1087442" y="1209898"/>
                  </a:cubicBezTo>
                  <a:cubicBezTo>
                    <a:pt x="1076686" y="1212045"/>
                    <a:pt x="1065929" y="1214193"/>
                    <a:pt x="1055173" y="1216305"/>
                  </a:cubicBezTo>
                  <a:lnTo>
                    <a:pt x="1053854" y="1216582"/>
                  </a:lnTo>
                  <a:cubicBezTo>
                    <a:pt x="948163" y="1237292"/>
                    <a:pt x="838864" y="1258728"/>
                    <a:pt x="733555" y="1266001"/>
                  </a:cubicBezTo>
                  <a:cubicBezTo>
                    <a:pt x="622625" y="1273827"/>
                    <a:pt x="528280" y="1255196"/>
                    <a:pt x="436677" y="1237118"/>
                  </a:cubicBezTo>
                  <a:cubicBezTo>
                    <a:pt x="408086" y="1231474"/>
                    <a:pt x="378488" y="1225655"/>
                    <a:pt x="349064" y="1220772"/>
                  </a:cubicBezTo>
                  <a:cubicBezTo>
                    <a:pt x="331333" y="1217829"/>
                    <a:pt x="313637" y="1215612"/>
                    <a:pt x="296219" y="1213916"/>
                  </a:cubicBezTo>
                  <a:cubicBezTo>
                    <a:pt x="313568" y="1214989"/>
                    <a:pt x="331056" y="1216513"/>
                    <a:pt x="348474" y="1218660"/>
                  </a:cubicBezTo>
                  <a:close/>
                  <a:moveTo>
                    <a:pt x="348093" y="1225655"/>
                  </a:moveTo>
                  <a:cubicBezTo>
                    <a:pt x="377759" y="1230573"/>
                    <a:pt x="407322" y="1236391"/>
                    <a:pt x="435914" y="1242036"/>
                  </a:cubicBezTo>
                  <a:cubicBezTo>
                    <a:pt x="527517" y="1260113"/>
                    <a:pt x="622208" y="1278814"/>
                    <a:pt x="733937" y="1270953"/>
                  </a:cubicBezTo>
                  <a:cubicBezTo>
                    <a:pt x="839558" y="1263646"/>
                    <a:pt x="948996" y="1242209"/>
                    <a:pt x="1054930" y="1221465"/>
                  </a:cubicBezTo>
                  <a:lnTo>
                    <a:pt x="1056248" y="1221223"/>
                  </a:lnTo>
                  <a:cubicBezTo>
                    <a:pt x="1069191" y="1218695"/>
                    <a:pt x="1082168" y="1216097"/>
                    <a:pt x="1095145" y="1213500"/>
                  </a:cubicBezTo>
                  <a:cubicBezTo>
                    <a:pt x="1105103" y="1218175"/>
                    <a:pt x="1115201" y="1223058"/>
                    <a:pt x="1125124" y="1228080"/>
                  </a:cubicBezTo>
                  <a:cubicBezTo>
                    <a:pt x="1099170" y="1233274"/>
                    <a:pt x="1075922" y="1237846"/>
                    <a:pt x="1054201" y="1242001"/>
                  </a:cubicBezTo>
                  <a:cubicBezTo>
                    <a:pt x="954340" y="1261118"/>
                    <a:pt x="841189" y="1282797"/>
                    <a:pt x="732167" y="1288061"/>
                  </a:cubicBezTo>
                  <a:cubicBezTo>
                    <a:pt x="621410" y="1293567"/>
                    <a:pt x="527968" y="1270676"/>
                    <a:pt x="437475" y="1248477"/>
                  </a:cubicBezTo>
                  <a:cubicBezTo>
                    <a:pt x="408641" y="1241413"/>
                    <a:pt x="378835" y="1234105"/>
                    <a:pt x="348925" y="1227837"/>
                  </a:cubicBezTo>
                  <a:cubicBezTo>
                    <a:pt x="331056" y="1224097"/>
                    <a:pt x="313186" y="1221153"/>
                    <a:pt x="295594" y="1218868"/>
                  </a:cubicBezTo>
                  <a:cubicBezTo>
                    <a:pt x="312909" y="1220565"/>
                    <a:pt x="330466" y="1222781"/>
                    <a:pt x="348093" y="1225690"/>
                  </a:cubicBezTo>
                  <a:close/>
                  <a:moveTo>
                    <a:pt x="347780" y="1232720"/>
                  </a:moveTo>
                  <a:cubicBezTo>
                    <a:pt x="377551" y="1238954"/>
                    <a:pt x="407322" y="1246261"/>
                    <a:pt x="436365" y="1253360"/>
                  </a:cubicBezTo>
                  <a:cubicBezTo>
                    <a:pt x="527101" y="1275594"/>
                    <a:pt x="620959" y="1298623"/>
                    <a:pt x="732514" y="1293048"/>
                  </a:cubicBezTo>
                  <a:cubicBezTo>
                    <a:pt x="841918" y="1287784"/>
                    <a:pt x="955311" y="1266070"/>
                    <a:pt x="1055346" y="1246919"/>
                  </a:cubicBezTo>
                  <a:cubicBezTo>
                    <a:pt x="1078976" y="1242382"/>
                    <a:pt x="1104132" y="1237430"/>
                    <a:pt x="1132272" y="1231785"/>
                  </a:cubicBezTo>
                  <a:cubicBezTo>
                    <a:pt x="1141571" y="1236599"/>
                    <a:pt x="1151009" y="1241620"/>
                    <a:pt x="1160343" y="1246780"/>
                  </a:cubicBezTo>
                  <a:cubicBezTo>
                    <a:pt x="1121689" y="1254642"/>
                    <a:pt x="1086609" y="1261533"/>
                    <a:pt x="1053334" y="1267732"/>
                  </a:cubicBezTo>
                  <a:cubicBezTo>
                    <a:pt x="938170" y="1289273"/>
                    <a:pt x="834423" y="1307316"/>
                    <a:pt x="730918" y="1310155"/>
                  </a:cubicBezTo>
                  <a:cubicBezTo>
                    <a:pt x="620127" y="1313376"/>
                    <a:pt x="527448" y="1286156"/>
                    <a:pt x="437718" y="1259802"/>
                  </a:cubicBezTo>
                  <a:cubicBezTo>
                    <a:pt x="408849" y="1251317"/>
                    <a:pt x="379009" y="1242555"/>
                    <a:pt x="348891" y="1234937"/>
                  </a:cubicBezTo>
                  <a:cubicBezTo>
                    <a:pt x="332582" y="1230781"/>
                    <a:pt x="315893" y="1227249"/>
                    <a:pt x="298439" y="1224305"/>
                  </a:cubicBezTo>
                  <a:cubicBezTo>
                    <a:pt x="314748" y="1226521"/>
                    <a:pt x="331299" y="1229292"/>
                    <a:pt x="347850" y="1232755"/>
                  </a:cubicBezTo>
                  <a:close/>
                  <a:moveTo>
                    <a:pt x="347433" y="1239750"/>
                  </a:moveTo>
                  <a:cubicBezTo>
                    <a:pt x="377378" y="1247335"/>
                    <a:pt x="407184" y="1256096"/>
                    <a:pt x="436052" y="1264581"/>
                  </a:cubicBezTo>
                  <a:cubicBezTo>
                    <a:pt x="526094" y="1291004"/>
                    <a:pt x="619224" y="1318363"/>
                    <a:pt x="731022" y="1315142"/>
                  </a:cubicBezTo>
                  <a:cubicBezTo>
                    <a:pt x="834978" y="1312303"/>
                    <a:pt x="938934" y="1294190"/>
                    <a:pt x="1054340" y="1272615"/>
                  </a:cubicBezTo>
                  <a:cubicBezTo>
                    <a:pt x="1089385" y="1266070"/>
                    <a:pt x="1126235" y="1258832"/>
                    <a:pt x="1167075" y="1250486"/>
                  </a:cubicBezTo>
                  <a:cubicBezTo>
                    <a:pt x="1175437" y="1255161"/>
                    <a:pt x="1184111" y="1260183"/>
                    <a:pt x="1193480" y="1265689"/>
                  </a:cubicBezTo>
                  <a:cubicBezTo>
                    <a:pt x="1141918" y="1276425"/>
                    <a:pt x="1095700" y="1285498"/>
                    <a:pt x="1052362" y="1293429"/>
                  </a:cubicBezTo>
                  <a:cubicBezTo>
                    <a:pt x="942542" y="1313480"/>
                    <a:pt x="835186" y="1331523"/>
                    <a:pt x="729530" y="1332215"/>
                  </a:cubicBezTo>
                  <a:cubicBezTo>
                    <a:pt x="727969" y="1332215"/>
                    <a:pt x="726442" y="1332215"/>
                    <a:pt x="724915" y="1332215"/>
                  </a:cubicBezTo>
                  <a:cubicBezTo>
                    <a:pt x="616032" y="1332215"/>
                    <a:pt x="525331" y="1301151"/>
                    <a:pt x="437371" y="1271022"/>
                  </a:cubicBezTo>
                  <a:cubicBezTo>
                    <a:pt x="408571" y="1261152"/>
                    <a:pt x="378800" y="1250971"/>
                    <a:pt x="348752" y="1242001"/>
                  </a:cubicBezTo>
                  <a:cubicBezTo>
                    <a:pt x="332235" y="1237049"/>
                    <a:pt x="315129" y="1232789"/>
                    <a:pt x="297225" y="1229153"/>
                  </a:cubicBezTo>
                  <a:cubicBezTo>
                    <a:pt x="314609" y="1232097"/>
                    <a:pt x="331229" y="1235629"/>
                    <a:pt x="347468" y="1239750"/>
                  </a:cubicBezTo>
                  <a:close/>
                  <a:moveTo>
                    <a:pt x="347121" y="1246780"/>
                  </a:moveTo>
                  <a:cubicBezTo>
                    <a:pt x="377239" y="1255785"/>
                    <a:pt x="406975" y="1265966"/>
                    <a:pt x="435810" y="1275836"/>
                  </a:cubicBezTo>
                  <a:cubicBezTo>
                    <a:pt x="523943" y="1306034"/>
                    <a:pt x="615095" y="1337237"/>
                    <a:pt x="724915" y="1337237"/>
                  </a:cubicBezTo>
                  <a:cubicBezTo>
                    <a:pt x="726477" y="1337237"/>
                    <a:pt x="728038" y="1337237"/>
                    <a:pt x="729599" y="1337237"/>
                  </a:cubicBezTo>
                  <a:cubicBezTo>
                    <a:pt x="835741" y="1336510"/>
                    <a:pt x="943340" y="1318432"/>
                    <a:pt x="1053403" y="1298346"/>
                  </a:cubicBezTo>
                  <a:cubicBezTo>
                    <a:pt x="1098199" y="1290173"/>
                    <a:pt x="1146117" y="1280719"/>
                    <a:pt x="1199899" y="1269498"/>
                  </a:cubicBezTo>
                  <a:cubicBezTo>
                    <a:pt x="1208469" y="1274589"/>
                    <a:pt x="1216971" y="1279715"/>
                    <a:pt x="1225229" y="1284771"/>
                  </a:cubicBezTo>
                  <a:cubicBezTo>
                    <a:pt x="1161523" y="1298415"/>
                    <a:pt x="1104652" y="1309671"/>
                    <a:pt x="1051460" y="1319125"/>
                  </a:cubicBezTo>
                  <a:cubicBezTo>
                    <a:pt x="946671" y="1337756"/>
                    <a:pt x="835360" y="1355834"/>
                    <a:pt x="728246" y="1354310"/>
                  </a:cubicBezTo>
                  <a:cubicBezTo>
                    <a:pt x="617108" y="1352925"/>
                    <a:pt x="525747" y="1317116"/>
                    <a:pt x="437371" y="1282451"/>
                  </a:cubicBezTo>
                  <a:cubicBezTo>
                    <a:pt x="408606" y="1271161"/>
                    <a:pt x="378870" y="1259525"/>
                    <a:pt x="348682" y="1249101"/>
                  </a:cubicBezTo>
                  <a:cubicBezTo>
                    <a:pt x="333068" y="1243698"/>
                    <a:pt x="316933" y="1238988"/>
                    <a:pt x="300140" y="1234867"/>
                  </a:cubicBezTo>
                  <a:cubicBezTo>
                    <a:pt x="316448" y="1238296"/>
                    <a:pt x="332062" y="1242244"/>
                    <a:pt x="347190" y="1246780"/>
                  </a:cubicBezTo>
                  <a:close/>
                  <a:moveTo>
                    <a:pt x="346809" y="1253811"/>
                  </a:moveTo>
                  <a:cubicBezTo>
                    <a:pt x="376961" y="1264200"/>
                    <a:pt x="406628" y="1275836"/>
                    <a:pt x="435289" y="1287091"/>
                  </a:cubicBezTo>
                  <a:cubicBezTo>
                    <a:pt x="524117" y="1321895"/>
                    <a:pt x="615963" y="1357912"/>
                    <a:pt x="728142" y="1359331"/>
                  </a:cubicBezTo>
                  <a:cubicBezTo>
                    <a:pt x="836435" y="1360751"/>
                    <a:pt x="947747" y="1342674"/>
                    <a:pt x="1052432" y="1324077"/>
                  </a:cubicBezTo>
                  <a:cubicBezTo>
                    <a:pt x="1106977" y="1314380"/>
                    <a:pt x="1165513" y="1302779"/>
                    <a:pt x="1231405" y="1288580"/>
                  </a:cubicBezTo>
                  <a:cubicBezTo>
                    <a:pt x="1239559" y="1293636"/>
                    <a:pt x="1247678" y="1298692"/>
                    <a:pt x="1255763" y="1303818"/>
                  </a:cubicBezTo>
                  <a:cubicBezTo>
                    <a:pt x="1181127" y="1320441"/>
                    <a:pt x="1113917" y="1333878"/>
                    <a:pt x="1050489" y="1344890"/>
                  </a:cubicBezTo>
                  <a:cubicBezTo>
                    <a:pt x="946533" y="1362898"/>
                    <a:pt x="835949" y="1380179"/>
                    <a:pt x="726858" y="1376439"/>
                  </a:cubicBezTo>
                  <a:cubicBezTo>
                    <a:pt x="615442" y="1372734"/>
                    <a:pt x="528697" y="1334397"/>
                    <a:pt x="436781" y="1293740"/>
                  </a:cubicBezTo>
                  <a:cubicBezTo>
                    <a:pt x="408190" y="1281100"/>
                    <a:pt x="378627" y="1268009"/>
                    <a:pt x="348509" y="1256235"/>
                  </a:cubicBezTo>
                  <a:cubicBezTo>
                    <a:pt x="332582" y="1250001"/>
                    <a:pt x="315893" y="1244460"/>
                    <a:pt x="298301" y="1239612"/>
                  </a:cubicBezTo>
                  <a:cubicBezTo>
                    <a:pt x="315094" y="1243733"/>
                    <a:pt x="331194" y="1248443"/>
                    <a:pt x="346774" y="1253811"/>
                  </a:cubicBezTo>
                  <a:close/>
                  <a:moveTo>
                    <a:pt x="346462" y="1260841"/>
                  </a:moveTo>
                  <a:cubicBezTo>
                    <a:pt x="376614" y="1272650"/>
                    <a:pt x="406073" y="1285671"/>
                    <a:pt x="434595" y="1298277"/>
                  </a:cubicBezTo>
                  <a:cubicBezTo>
                    <a:pt x="526962" y="1339107"/>
                    <a:pt x="614193" y="1377686"/>
                    <a:pt x="726685" y="1381426"/>
                  </a:cubicBezTo>
                  <a:cubicBezTo>
                    <a:pt x="836262" y="1385201"/>
                    <a:pt x="947227" y="1367851"/>
                    <a:pt x="1051460" y="1349773"/>
                  </a:cubicBezTo>
                  <a:cubicBezTo>
                    <a:pt x="1116311" y="1338518"/>
                    <a:pt x="1185118" y="1324735"/>
                    <a:pt x="1261766" y="1307593"/>
                  </a:cubicBezTo>
                  <a:cubicBezTo>
                    <a:pt x="1269677" y="1312580"/>
                    <a:pt x="1277554" y="1317601"/>
                    <a:pt x="1285361" y="1322588"/>
                  </a:cubicBezTo>
                  <a:cubicBezTo>
                    <a:pt x="1199726" y="1342535"/>
                    <a:pt x="1122557" y="1358223"/>
                    <a:pt x="1049552" y="1370552"/>
                  </a:cubicBezTo>
                  <a:cubicBezTo>
                    <a:pt x="950835" y="1387210"/>
                    <a:pt x="836262" y="1404490"/>
                    <a:pt x="725540" y="1398499"/>
                  </a:cubicBezTo>
                  <a:cubicBezTo>
                    <a:pt x="613846" y="1392508"/>
                    <a:pt x="527586" y="1349981"/>
                    <a:pt x="436226" y="1304995"/>
                  </a:cubicBezTo>
                  <a:cubicBezTo>
                    <a:pt x="407843" y="1291004"/>
                    <a:pt x="378488" y="1276529"/>
                    <a:pt x="348405" y="1263334"/>
                  </a:cubicBezTo>
                  <a:cubicBezTo>
                    <a:pt x="334074" y="1257066"/>
                    <a:pt x="319154" y="1251386"/>
                    <a:pt x="303540" y="1246296"/>
                  </a:cubicBezTo>
                  <a:cubicBezTo>
                    <a:pt x="318495" y="1250625"/>
                    <a:pt x="332756" y="1255473"/>
                    <a:pt x="346462" y="1260841"/>
                  </a:cubicBezTo>
                  <a:close/>
                  <a:moveTo>
                    <a:pt x="346149" y="1267871"/>
                  </a:moveTo>
                  <a:cubicBezTo>
                    <a:pt x="376233" y="1281065"/>
                    <a:pt x="405483" y="1295472"/>
                    <a:pt x="433797" y="1309428"/>
                  </a:cubicBezTo>
                  <a:cubicBezTo>
                    <a:pt x="525643" y="1354691"/>
                    <a:pt x="612389" y="1397426"/>
                    <a:pt x="725227" y="1403486"/>
                  </a:cubicBezTo>
                  <a:cubicBezTo>
                    <a:pt x="836435" y="1409512"/>
                    <a:pt x="951425" y="1392196"/>
                    <a:pt x="1050489" y="1375470"/>
                  </a:cubicBezTo>
                  <a:cubicBezTo>
                    <a:pt x="1124916" y="1362898"/>
                    <a:pt x="1203716" y="1346830"/>
                    <a:pt x="1291294" y="1326363"/>
                  </a:cubicBezTo>
                  <a:lnTo>
                    <a:pt x="1294625" y="1328475"/>
                  </a:lnTo>
                  <a:cubicBezTo>
                    <a:pt x="1301183" y="1332666"/>
                    <a:pt x="1307741" y="1336821"/>
                    <a:pt x="1314299" y="1341012"/>
                  </a:cubicBezTo>
                  <a:cubicBezTo>
                    <a:pt x="1217977" y="1364630"/>
                    <a:pt x="1131023" y="1382707"/>
                    <a:pt x="1048615" y="1396248"/>
                  </a:cubicBezTo>
                  <a:cubicBezTo>
                    <a:pt x="950315" y="1412386"/>
                    <a:pt x="836053" y="1428905"/>
                    <a:pt x="724221" y="1420559"/>
                  </a:cubicBezTo>
                  <a:cubicBezTo>
                    <a:pt x="612146" y="1412248"/>
                    <a:pt x="526337" y="1365565"/>
                    <a:pt x="435463" y="1316112"/>
                  </a:cubicBezTo>
                  <a:cubicBezTo>
                    <a:pt x="407322" y="1300805"/>
                    <a:pt x="378176" y="1284944"/>
                    <a:pt x="348335" y="1270399"/>
                  </a:cubicBezTo>
                  <a:cubicBezTo>
                    <a:pt x="334838" y="1263819"/>
                    <a:pt x="320820" y="1257862"/>
                    <a:pt x="306281" y="1252460"/>
                  </a:cubicBezTo>
                  <a:cubicBezTo>
                    <a:pt x="320091" y="1257101"/>
                    <a:pt x="333380" y="1262226"/>
                    <a:pt x="346184" y="1267836"/>
                  </a:cubicBezTo>
                  <a:close/>
                  <a:moveTo>
                    <a:pt x="1355451" y="1360924"/>
                  </a:moveTo>
                  <a:cubicBezTo>
                    <a:pt x="1366416" y="1358050"/>
                    <a:pt x="1377346" y="1355141"/>
                    <a:pt x="1388276" y="1352163"/>
                  </a:cubicBezTo>
                  <a:cubicBezTo>
                    <a:pt x="1395875" y="1356492"/>
                    <a:pt x="1403473" y="1360786"/>
                    <a:pt x="1411142" y="1365046"/>
                  </a:cubicBezTo>
                  <a:cubicBezTo>
                    <a:pt x="1399969" y="1368266"/>
                    <a:pt x="1388796" y="1371418"/>
                    <a:pt x="1377589" y="1374535"/>
                  </a:cubicBezTo>
                  <a:cubicBezTo>
                    <a:pt x="1370163" y="1370032"/>
                    <a:pt x="1362807" y="1365496"/>
                    <a:pt x="1355451" y="1360924"/>
                  </a:cubicBezTo>
                  <a:close/>
                  <a:moveTo>
                    <a:pt x="2671312" y="1460627"/>
                  </a:moveTo>
                  <a:cubicBezTo>
                    <a:pt x="2670583" y="1460558"/>
                    <a:pt x="2669889" y="1460489"/>
                    <a:pt x="2669160" y="1460454"/>
                  </a:cubicBezTo>
                  <a:cubicBezTo>
                    <a:pt x="2667634" y="1459658"/>
                    <a:pt x="2666142" y="1458827"/>
                    <a:pt x="2664615" y="1458030"/>
                  </a:cubicBezTo>
                  <a:cubicBezTo>
                    <a:pt x="2665413" y="1458030"/>
                    <a:pt x="2666246" y="1458030"/>
                    <a:pt x="2667044" y="1458065"/>
                  </a:cubicBezTo>
                  <a:cubicBezTo>
                    <a:pt x="2668466" y="1458931"/>
                    <a:pt x="2669854" y="1459796"/>
                    <a:pt x="2671277" y="1460627"/>
                  </a:cubicBezTo>
                  <a:close/>
                  <a:moveTo>
                    <a:pt x="2701048" y="1462498"/>
                  </a:moveTo>
                  <a:cubicBezTo>
                    <a:pt x="2699452" y="1462428"/>
                    <a:pt x="2697821" y="1462359"/>
                    <a:pt x="2696225" y="1462290"/>
                  </a:cubicBezTo>
                  <a:cubicBezTo>
                    <a:pt x="2694039" y="1460870"/>
                    <a:pt x="2691888" y="1459450"/>
                    <a:pt x="2689702" y="1457995"/>
                  </a:cubicBezTo>
                  <a:cubicBezTo>
                    <a:pt x="2691367" y="1457995"/>
                    <a:pt x="2692998" y="1457926"/>
                    <a:pt x="2694663" y="1457892"/>
                  </a:cubicBezTo>
                  <a:cubicBezTo>
                    <a:pt x="2696780" y="1459415"/>
                    <a:pt x="2698897" y="1460939"/>
                    <a:pt x="2701048" y="1462498"/>
                  </a:cubicBezTo>
                  <a:close/>
                  <a:moveTo>
                    <a:pt x="2682727" y="1461528"/>
                  </a:moveTo>
                  <a:cubicBezTo>
                    <a:pt x="2680854" y="1460420"/>
                    <a:pt x="2678980" y="1459311"/>
                    <a:pt x="2677141" y="1458169"/>
                  </a:cubicBezTo>
                  <a:lnTo>
                    <a:pt x="2677696" y="1458169"/>
                  </a:lnTo>
                  <a:cubicBezTo>
                    <a:pt x="2678425" y="1458169"/>
                    <a:pt x="2679188" y="1458169"/>
                    <a:pt x="2679917" y="1458169"/>
                  </a:cubicBezTo>
                  <a:lnTo>
                    <a:pt x="2680923" y="1458169"/>
                  </a:lnTo>
                  <a:cubicBezTo>
                    <a:pt x="2682727" y="1459346"/>
                    <a:pt x="2684566" y="1460558"/>
                    <a:pt x="2686371" y="1461770"/>
                  </a:cubicBezTo>
                  <a:cubicBezTo>
                    <a:pt x="2685156" y="1461701"/>
                    <a:pt x="2683942" y="1461632"/>
                    <a:pt x="2682727" y="1461528"/>
                  </a:cubicBezTo>
                  <a:close/>
                  <a:moveTo>
                    <a:pt x="2715378" y="1462878"/>
                  </a:moveTo>
                  <a:cubicBezTo>
                    <a:pt x="2713782" y="1462878"/>
                    <a:pt x="2712151" y="1462844"/>
                    <a:pt x="2710555" y="1462809"/>
                  </a:cubicBezTo>
                  <a:cubicBezTo>
                    <a:pt x="2708126" y="1461078"/>
                    <a:pt x="2705663" y="1459346"/>
                    <a:pt x="2703234" y="1457615"/>
                  </a:cubicBezTo>
                  <a:cubicBezTo>
                    <a:pt x="2704934" y="1457545"/>
                    <a:pt x="2706600" y="1457476"/>
                    <a:pt x="2708265" y="1457407"/>
                  </a:cubicBezTo>
                  <a:cubicBezTo>
                    <a:pt x="2710625" y="1459242"/>
                    <a:pt x="2712984" y="1461078"/>
                    <a:pt x="2715344" y="1462913"/>
                  </a:cubicBezTo>
                  <a:close/>
                  <a:moveTo>
                    <a:pt x="2696364" y="1469458"/>
                  </a:moveTo>
                  <a:cubicBezTo>
                    <a:pt x="2694941" y="1468627"/>
                    <a:pt x="2693518" y="1467831"/>
                    <a:pt x="2692096" y="1467000"/>
                  </a:cubicBezTo>
                  <a:cubicBezTo>
                    <a:pt x="2692339" y="1467000"/>
                    <a:pt x="2692616" y="1467000"/>
                    <a:pt x="2692859" y="1467034"/>
                  </a:cubicBezTo>
                  <a:lnTo>
                    <a:pt x="2694559" y="1467103"/>
                  </a:lnTo>
                  <a:cubicBezTo>
                    <a:pt x="2695913" y="1467969"/>
                    <a:pt x="2697266" y="1468870"/>
                    <a:pt x="2698654" y="1469735"/>
                  </a:cubicBezTo>
                  <a:cubicBezTo>
                    <a:pt x="2697890" y="1469631"/>
                    <a:pt x="2697127" y="1469562"/>
                    <a:pt x="2696364" y="1469458"/>
                  </a:cubicBezTo>
                  <a:close/>
                  <a:moveTo>
                    <a:pt x="2822283" y="1501908"/>
                  </a:moveTo>
                  <a:cubicBezTo>
                    <a:pt x="2826794" y="1504263"/>
                    <a:pt x="2831097" y="1506479"/>
                    <a:pt x="2835330" y="1508591"/>
                  </a:cubicBezTo>
                  <a:cubicBezTo>
                    <a:pt x="2816177" y="1507310"/>
                    <a:pt x="2796433" y="1504678"/>
                    <a:pt x="2776551" y="1500696"/>
                  </a:cubicBezTo>
                  <a:cubicBezTo>
                    <a:pt x="2775302" y="1499864"/>
                    <a:pt x="2774088" y="1499068"/>
                    <a:pt x="2772873" y="1498237"/>
                  </a:cubicBezTo>
                  <a:cubicBezTo>
                    <a:pt x="2789737" y="1500384"/>
                    <a:pt x="2806322" y="1501631"/>
                    <a:pt x="2822283" y="1501908"/>
                  </a:cubicBezTo>
                  <a:close/>
                  <a:moveTo>
                    <a:pt x="2862811" y="1521405"/>
                  </a:moveTo>
                  <a:cubicBezTo>
                    <a:pt x="2839251" y="1519639"/>
                    <a:pt x="2814858" y="1515622"/>
                    <a:pt x="2790153" y="1509526"/>
                  </a:cubicBezTo>
                  <a:cubicBezTo>
                    <a:pt x="2789320" y="1509007"/>
                    <a:pt x="2788522" y="1508488"/>
                    <a:pt x="2787689" y="1507968"/>
                  </a:cubicBezTo>
                  <a:cubicBezTo>
                    <a:pt x="2807988" y="1511466"/>
                    <a:pt x="2827905" y="1513578"/>
                    <a:pt x="2847058" y="1514271"/>
                  </a:cubicBezTo>
                  <a:cubicBezTo>
                    <a:pt x="2852298" y="1516730"/>
                    <a:pt x="2857572" y="1519119"/>
                    <a:pt x="2862811" y="1521440"/>
                  </a:cubicBezTo>
                  <a:close/>
                  <a:moveTo>
                    <a:pt x="2923394" y="1509353"/>
                  </a:moveTo>
                  <a:cubicBezTo>
                    <a:pt x="2933977" y="1512332"/>
                    <a:pt x="2943935" y="1514860"/>
                    <a:pt x="2953686" y="1516938"/>
                  </a:cubicBezTo>
                  <a:cubicBezTo>
                    <a:pt x="2928911" y="1521405"/>
                    <a:pt x="2903477" y="1523171"/>
                    <a:pt x="2877905" y="1522271"/>
                  </a:cubicBezTo>
                  <a:cubicBezTo>
                    <a:pt x="2871902" y="1519847"/>
                    <a:pt x="2865830" y="1517249"/>
                    <a:pt x="2859792" y="1514513"/>
                  </a:cubicBezTo>
                  <a:cubicBezTo>
                    <a:pt x="2881444" y="1514583"/>
                    <a:pt x="2902818" y="1512851"/>
                    <a:pt x="2923394" y="1509353"/>
                  </a:cubicBezTo>
                  <a:close/>
                  <a:moveTo>
                    <a:pt x="3122319" y="1518669"/>
                  </a:moveTo>
                  <a:cubicBezTo>
                    <a:pt x="3141923" y="1514756"/>
                    <a:pt x="3161805" y="1509492"/>
                    <a:pt x="3181688" y="1502981"/>
                  </a:cubicBezTo>
                  <a:cubicBezTo>
                    <a:pt x="3145497" y="1524072"/>
                    <a:pt x="3109203" y="1539482"/>
                    <a:pt x="3071243" y="1549976"/>
                  </a:cubicBezTo>
                  <a:cubicBezTo>
                    <a:pt x="3063089" y="1552227"/>
                    <a:pt x="3054796" y="1554201"/>
                    <a:pt x="3046989" y="1555794"/>
                  </a:cubicBezTo>
                  <a:cubicBezTo>
                    <a:pt x="3026725" y="1556209"/>
                    <a:pt x="3006219" y="1554962"/>
                    <a:pt x="2985886" y="1552123"/>
                  </a:cubicBezTo>
                  <a:cubicBezTo>
                    <a:pt x="3008474" y="1549802"/>
                    <a:pt x="3030959" y="1545266"/>
                    <a:pt x="3052853" y="1538582"/>
                  </a:cubicBezTo>
                  <a:cubicBezTo>
                    <a:pt x="3067357" y="1534149"/>
                    <a:pt x="3081861" y="1528920"/>
                    <a:pt x="3095983" y="1522998"/>
                  </a:cubicBezTo>
                  <a:cubicBezTo>
                    <a:pt x="3105490" y="1521717"/>
                    <a:pt x="3114130" y="1520297"/>
                    <a:pt x="3122354" y="1518669"/>
                  </a:cubicBezTo>
                  <a:close/>
                  <a:moveTo>
                    <a:pt x="3626831" y="1163804"/>
                  </a:moveTo>
                  <a:cubicBezTo>
                    <a:pt x="3637796" y="1159406"/>
                    <a:pt x="3647754" y="1155562"/>
                    <a:pt x="3657296" y="1152099"/>
                  </a:cubicBezTo>
                  <a:cubicBezTo>
                    <a:pt x="3701883" y="1135822"/>
                    <a:pt x="3747165" y="1122074"/>
                    <a:pt x="3792445" y="1111096"/>
                  </a:cubicBezTo>
                  <a:cubicBezTo>
                    <a:pt x="3743278" y="1125121"/>
                    <a:pt x="3694146" y="1142506"/>
                    <a:pt x="3645950" y="1162939"/>
                  </a:cubicBezTo>
                  <a:cubicBezTo>
                    <a:pt x="3633146" y="1168341"/>
                    <a:pt x="3619857" y="1174332"/>
                    <a:pt x="3604034" y="1181778"/>
                  </a:cubicBezTo>
                  <a:cubicBezTo>
                    <a:pt x="3611772" y="1175510"/>
                    <a:pt x="3619406" y="1169484"/>
                    <a:pt x="3626831" y="1163770"/>
                  </a:cubicBezTo>
                  <a:close/>
                  <a:moveTo>
                    <a:pt x="4028810" y="1400923"/>
                  </a:moveTo>
                  <a:cubicBezTo>
                    <a:pt x="4012502" y="1375504"/>
                    <a:pt x="3998796" y="1346587"/>
                    <a:pt x="3988664" y="1324216"/>
                  </a:cubicBezTo>
                  <a:cubicBezTo>
                    <a:pt x="3966075" y="1274381"/>
                    <a:pt x="3950010" y="1200929"/>
                    <a:pt x="3936651" y="1086161"/>
                  </a:cubicBezTo>
                  <a:cubicBezTo>
                    <a:pt x="3944944" y="1085573"/>
                    <a:pt x="3952404" y="1085123"/>
                    <a:pt x="3959448" y="1084776"/>
                  </a:cubicBezTo>
                  <a:lnTo>
                    <a:pt x="3962120" y="1084776"/>
                  </a:lnTo>
                  <a:cubicBezTo>
                    <a:pt x="3978428" y="1192410"/>
                    <a:pt x="3996297" y="1262157"/>
                    <a:pt x="4020066" y="1310709"/>
                  </a:cubicBezTo>
                  <a:cubicBezTo>
                    <a:pt x="4034258" y="1339696"/>
                    <a:pt x="4046645" y="1363383"/>
                    <a:pt x="4060836" y="1384716"/>
                  </a:cubicBezTo>
                  <a:cubicBezTo>
                    <a:pt x="4097998" y="1440507"/>
                    <a:pt x="4144390" y="1480748"/>
                    <a:pt x="4198727" y="1504401"/>
                  </a:cubicBezTo>
                  <a:cubicBezTo>
                    <a:pt x="4234431" y="1519916"/>
                    <a:pt x="4272843" y="1527777"/>
                    <a:pt x="4312954" y="1527777"/>
                  </a:cubicBezTo>
                  <a:cubicBezTo>
                    <a:pt x="4327943" y="1527777"/>
                    <a:pt x="4343141" y="1526634"/>
                    <a:pt x="4358165" y="1524383"/>
                  </a:cubicBezTo>
                  <a:cubicBezTo>
                    <a:pt x="4372565" y="1522236"/>
                    <a:pt x="4387173" y="1519015"/>
                    <a:pt x="4401608" y="1514790"/>
                  </a:cubicBezTo>
                  <a:cubicBezTo>
                    <a:pt x="4398971" y="1517215"/>
                    <a:pt x="4396472" y="1519466"/>
                    <a:pt x="4394043" y="1521613"/>
                  </a:cubicBezTo>
                  <a:cubicBezTo>
                    <a:pt x="4371004" y="1530825"/>
                    <a:pt x="4347270" y="1537439"/>
                    <a:pt x="4323467" y="1541283"/>
                  </a:cubicBezTo>
                  <a:cubicBezTo>
                    <a:pt x="4205667" y="1560296"/>
                    <a:pt x="4098276" y="1509111"/>
                    <a:pt x="4028844" y="1400889"/>
                  </a:cubicBezTo>
                  <a:close/>
                  <a:moveTo>
                    <a:pt x="4425133" y="1498548"/>
                  </a:moveTo>
                  <a:cubicBezTo>
                    <a:pt x="4425688" y="1497960"/>
                    <a:pt x="4426243" y="1497371"/>
                    <a:pt x="4426764" y="1496782"/>
                  </a:cubicBezTo>
                  <a:lnTo>
                    <a:pt x="4427631" y="1495847"/>
                  </a:lnTo>
                  <a:cubicBezTo>
                    <a:pt x="4429886" y="1495293"/>
                    <a:pt x="4432211" y="1494670"/>
                    <a:pt x="4434536" y="1494012"/>
                  </a:cubicBezTo>
                  <a:cubicBezTo>
                    <a:pt x="4432003" y="1496297"/>
                    <a:pt x="4429366" y="1498687"/>
                    <a:pt x="4426521" y="1501146"/>
                  </a:cubicBezTo>
                  <a:cubicBezTo>
                    <a:pt x="4424578" y="1501908"/>
                    <a:pt x="4422530" y="1502670"/>
                    <a:pt x="4420344" y="1503431"/>
                  </a:cubicBezTo>
                  <a:cubicBezTo>
                    <a:pt x="4421975" y="1501769"/>
                    <a:pt x="4423571" y="1500176"/>
                    <a:pt x="4425098" y="1498548"/>
                  </a:cubicBezTo>
                  <a:close/>
                  <a:moveTo>
                    <a:pt x="4461323" y="1474895"/>
                  </a:moveTo>
                  <a:cubicBezTo>
                    <a:pt x="4463613" y="1474376"/>
                    <a:pt x="4465799" y="1473822"/>
                    <a:pt x="4467951" y="1473268"/>
                  </a:cubicBezTo>
                  <a:cubicBezTo>
                    <a:pt x="4465209" y="1475796"/>
                    <a:pt x="4462503" y="1478185"/>
                    <a:pt x="4459831" y="1480506"/>
                  </a:cubicBezTo>
                  <a:cubicBezTo>
                    <a:pt x="4457714" y="1481302"/>
                    <a:pt x="4455737" y="1481995"/>
                    <a:pt x="4453863" y="1482653"/>
                  </a:cubicBezTo>
                  <a:cubicBezTo>
                    <a:pt x="4456396" y="1480090"/>
                    <a:pt x="4458860" y="1477493"/>
                    <a:pt x="4461323" y="1474861"/>
                  </a:cubicBezTo>
                  <a:close/>
                  <a:moveTo>
                    <a:pt x="4495050" y="1454255"/>
                  </a:moveTo>
                  <a:cubicBezTo>
                    <a:pt x="4497895" y="1453632"/>
                    <a:pt x="4500740" y="1453009"/>
                    <a:pt x="4503586" y="1452316"/>
                  </a:cubicBezTo>
                  <a:cubicBezTo>
                    <a:pt x="4500601" y="1455086"/>
                    <a:pt x="4497826" y="1457545"/>
                    <a:pt x="4495119" y="1459900"/>
                  </a:cubicBezTo>
                  <a:cubicBezTo>
                    <a:pt x="4492447" y="1460835"/>
                    <a:pt x="4489741" y="1461736"/>
                    <a:pt x="4487000" y="1462636"/>
                  </a:cubicBezTo>
                  <a:cubicBezTo>
                    <a:pt x="4489706" y="1459900"/>
                    <a:pt x="4492413" y="1457095"/>
                    <a:pt x="4495050" y="1454255"/>
                  </a:cubicBezTo>
                  <a:close/>
                  <a:moveTo>
                    <a:pt x="4529124" y="1433858"/>
                  </a:moveTo>
                  <a:cubicBezTo>
                    <a:pt x="4531969" y="1433304"/>
                    <a:pt x="4534848" y="1432715"/>
                    <a:pt x="4537694" y="1432091"/>
                  </a:cubicBezTo>
                  <a:cubicBezTo>
                    <a:pt x="4534710" y="1434827"/>
                    <a:pt x="4531761" y="1437459"/>
                    <a:pt x="4528846" y="1439918"/>
                  </a:cubicBezTo>
                  <a:cubicBezTo>
                    <a:pt x="4526209" y="1440784"/>
                    <a:pt x="4523572" y="1441615"/>
                    <a:pt x="4520935" y="1442411"/>
                  </a:cubicBezTo>
                  <a:cubicBezTo>
                    <a:pt x="4523572" y="1439710"/>
                    <a:pt x="4526313" y="1436871"/>
                    <a:pt x="4529124" y="1433823"/>
                  </a:cubicBezTo>
                  <a:close/>
                  <a:moveTo>
                    <a:pt x="4567812" y="1424092"/>
                  </a:moveTo>
                  <a:cubicBezTo>
                    <a:pt x="4567361" y="1424403"/>
                    <a:pt x="4566910" y="1424680"/>
                    <a:pt x="4566494" y="1424957"/>
                  </a:cubicBezTo>
                  <a:lnTo>
                    <a:pt x="4565314" y="1425512"/>
                  </a:lnTo>
                  <a:cubicBezTo>
                    <a:pt x="4565314" y="1425512"/>
                    <a:pt x="4565175" y="1425581"/>
                    <a:pt x="4565106" y="1425615"/>
                  </a:cubicBezTo>
                  <a:cubicBezTo>
                    <a:pt x="4565557" y="1425269"/>
                    <a:pt x="4566008" y="1424888"/>
                    <a:pt x="4566424" y="1424507"/>
                  </a:cubicBezTo>
                  <a:lnTo>
                    <a:pt x="4567812" y="1424092"/>
                  </a:lnTo>
                  <a:close/>
                  <a:moveTo>
                    <a:pt x="6407095" y="1661349"/>
                  </a:moveTo>
                  <a:cubicBezTo>
                    <a:pt x="6491446" y="1625818"/>
                    <a:pt x="6565839" y="1585126"/>
                    <a:pt x="6628643" y="1548486"/>
                  </a:cubicBezTo>
                  <a:cubicBezTo>
                    <a:pt x="6649774" y="1540556"/>
                    <a:pt x="6668372" y="1533318"/>
                    <a:pt x="6685826" y="1526219"/>
                  </a:cubicBezTo>
                  <a:cubicBezTo>
                    <a:pt x="6661433" y="1541907"/>
                    <a:pt x="6638462" y="1556209"/>
                    <a:pt x="6616152" y="1569646"/>
                  </a:cubicBezTo>
                  <a:cubicBezTo>
                    <a:pt x="6596929" y="1579239"/>
                    <a:pt x="6577706" y="1588485"/>
                    <a:pt x="6557373" y="1597974"/>
                  </a:cubicBezTo>
                  <a:lnTo>
                    <a:pt x="6557373" y="1597974"/>
                  </a:lnTo>
                  <a:cubicBezTo>
                    <a:pt x="6509004" y="1620554"/>
                    <a:pt x="6458171" y="1641402"/>
                    <a:pt x="6407130" y="1661349"/>
                  </a:cubicBezTo>
                  <a:close/>
                  <a:moveTo>
                    <a:pt x="6694153" y="1509249"/>
                  </a:moveTo>
                  <a:cubicBezTo>
                    <a:pt x="6705673" y="1506029"/>
                    <a:pt x="6716221" y="1502947"/>
                    <a:pt x="6726284" y="1499830"/>
                  </a:cubicBezTo>
                  <a:cubicBezTo>
                    <a:pt x="6720593" y="1503570"/>
                    <a:pt x="6714972" y="1507310"/>
                    <a:pt x="6709421" y="1510946"/>
                  </a:cubicBezTo>
                  <a:cubicBezTo>
                    <a:pt x="6692279" y="1518219"/>
                    <a:pt x="6674236" y="1525526"/>
                    <a:pt x="6654736" y="1533110"/>
                  </a:cubicBezTo>
                  <a:cubicBezTo>
                    <a:pt x="6667540" y="1525491"/>
                    <a:pt x="6680551" y="1517596"/>
                    <a:pt x="6694153" y="1509249"/>
                  </a:cubicBezTo>
                  <a:close/>
                  <a:moveTo>
                    <a:pt x="6710010" y="1499449"/>
                  </a:moveTo>
                  <a:cubicBezTo>
                    <a:pt x="6715979" y="1495778"/>
                    <a:pt x="6721912" y="1492072"/>
                    <a:pt x="6727845" y="1488367"/>
                  </a:cubicBezTo>
                  <a:cubicBezTo>
                    <a:pt x="6730517" y="1487882"/>
                    <a:pt x="6733154" y="1487363"/>
                    <a:pt x="6735861" y="1486843"/>
                  </a:cubicBezTo>
                  <a:cubicBezTo>
                    <a:pt x="6740406" y="1485943"/>
                    <a:pt x="6745159" y="1484973"/>
                    <a:pt x="6750087" y="1483934"/>
                  </a:cubicBezTo>
                  <a:cubicBezTo>
                    <a:pt x="6747207" y="1485873"/>
                    <a:pt x="6744292" y="1487813"/>
                    <a:pt x="6741412" y="1489717"/>
                  </a:cubicBezTo>
                  <a:cubicBezTo>
                    <a:pt x="6736485" y="1491311"/>
                    <a:pt x="6731731" y="1492800"/>
                    <a:pt x="6727186" y="1494254"/>
                  </a:cubicBezTo>
                  <a:cubicBezTo>
                    <a:pt x="6721669" y="1495986"/>
                    <a:pt x="6715979" y="1497683"/>
                    <a:pt x="6709976" y="1499449"/>
                  </a:cubicBezTo>
                  <a:close/>
                  <a:moveTo>
                    <a:pt x="6750815" y="1457476"/>
                  </a:moveTo>
                  <a:lnTo>
                    <a:pt x="6762127" y="1450758"/>
                  </a:lnTo>
                  <a:cubicBezTo>
                    <a:pt x="6766707" y="1451242"/>
                    <a:pt x="6771253" y="1451727"/>
                    <a:pt x="6775764" y="1452143"/>
                  </a:cubicBezTo>
                  <a:lnTo>
                    <a:pt x="6767228" y="1457580"/>
                  </a:lnTo>
                  <a:cubicBezTo>
                    <a:pt x="6761849" y="1457580"/>
                    <a:pt x="6756367" y="1457580"/>
                    <a:pt x="6750815" y="1457476"/>
                  </a:cubicBezTo>
                  <a:close/>
                  <a:moveTo>
                    <a:pt x="6810080" y="1449407"/>
                  </a:moveTo>
                  <a:lnTo>
                    <a:pt x="6814209" y="1446567"/>
                  </a:lnTo>
                  <a:cubicBezTo>
                    <a:pt x="6816464" y="1446879"/>
                    <a:pt x="6818755" y="1447156"/>
                    <a:pt x="6821010" y="1447433"/>
                  </a:cubicBezTo>
                  <a:lnTo>
                    <a:pt x="6817991" y="1449684"/>
                  </a:lnTo>
                  <a:cubicBezTo>
                    <a:pt x="6815389" y="1449615"/>
                    <a:pt x="6812752" y="1449511"/>
                    <a:pt x="6810080" y="1449407"/>
                  </a:cubicBezTo>
                  <a:close/>
                  <a:moveTo>
                    <a:pt x="6977152" y="1413875"/>
                  </a:moveTo>
                  <a:lnTo>
                    <a:pt x="6980518" y="1412386"/>
                  </a:lnTo>
                  <a:cubicBezTo>
                    <a:pt x="6981940" y="1413217"/>
                    <a:pt x="6983398" y="1414014"/>
                    <a:pt x="6984820" y="1414811"/>
                  </a:cubicBezTo>
                  <a:lnTo>
                    <a:pt x="6981524" y="1416126"/>
                  </a:lnTo>
                  <a:cubicBezTo>
                    <a:pt x="6980067" y="1415399"/>
                    <a:pt x="6978609" y="1414637"/>
                    <a:pt x="6977152" y="1413875"/>
                  </a:cubicBezTo>
                  <a:close/>
                  <a:moveTo>
                    <a:pt x="6986312" y="1409789"/>
                  </a:moveTo>
                  <a:lnTo>
                    <a:pt x="6989782" y="1408231"/>
                  </a:lnTo>
                  <a:cubicBezTo>
                    <a:pt x="6991274" y="1409166"/>
                    <a:pt x="6992801" y="1410066"/>
                    <a:pt x="6994328" y="1410966"/>
                  </a:cubicBezTo>
                  <a:lnTo>
                    <a:pt x="6990892" y="1412386"/>
                  </a:lnTo>
                  <a:cubicBezTo>
                    <a:pt x="6989365" y="1411555"/>
                    <a:pt x="6987839" y="1410689"/>
                    <a:pt x="6986312" y="1409824"/>
                  </a:cubicBezTo>
                  <a:close/>
                  <a:moveTo>
                    <a:pt x="6999949" y="1154350"/>
                  </a:moveTo>
                  <a:cubicBezTo>
                    <a:pt x="6925555" y="1141156"/>
                    <a:pt x="6849219" y="1144376"/>
                    <a:pt x="6766603" y="1164151"/>
                  </a:cubicBezTo>
                  <a:cubicBezTo>
                    <a:pt x="6763238" y="1158887"/>
                    <a:pt x="6759837" y="1153588"/>
                    <a:pt x="6756367" y="1148324"/>
                  </a:cubicBezTo>
                  <a:cubicBezTo>
                    <a:pt x="6844292" y="1126437"/>
                    <a:pt x="6926423" y="1124844"/>
                    <a:pt x="7007339" y="1143441"/>
                  </a:cubicBezTo>
                  <a:cubicBezTo>
                    <a:pt x="7095681" y="1163735"/>
                    <a:pt x="7177881" y="1206366"/>
                    <a:pt x="7258034" y="1273585"/>
                  </a:cubicBezTo>
                  <a:cubicBezTo>
                    <a:pt x="7176493" y="1209725"/>
                    <a:pt x="7091864" y="1170661"/>
                    <a:pt x="6999949" y="1154385"/>
                  </a:cubicBezTo>
                  <a:close/>
                  <a:moveTo>
                    <a:pt x="6720593" y="1105763"/>
                  </a:moveTo>
                  <a:cubicBezTo>
                    <a:pt x="6715631" y="1107217"/>
                    <a:pt x="6710531" y="1108776"/>
                    <a:pt x="6705083" y="1110542"/>
                  </a:cubicBezTo>
                  <a:cubicBezTo>
                    <a:pt x="6700954" y="1105728"/>
                    <a:pt x="6696686" y="1101018"/>
                    <a:pt x="6692418" y="1096482"/>
                  </a:cubicBezTo>
                  <a:cubicBezTo>
                    <a:pt x="6698317" y="1094438"/>
                    <a:pt x="6703834" y="1092603"/>
                    <a:pt x="6709143" y="1090941"/>
                  </a:cubicBezTo>
                  <a:cubicBezTo>
                    <a:pt x="6712960" y="1095685"/>
                    <a:pt x="6716811" y="1100672"/>
                    <a:pt x="6720628" y="1105763"/>
                  </a:cubicBezTo>
                  <a:close/>
                  <a:moveTo>
                    <a:pt x="5541340" y="1460073"/>
                  </a:moveTo>
                  <a:cubicBezTo>
                    <a:pt x="5620174" y="1525422"/>
                    <a:pt x="5724755" y="1564278"/>
                    <a:pt x="5828224" y="1566668"/>
                  </a:cubicBezTo>
                  <a:cubicBezTo>
                    <a:pt x="5831105" y="1566737"/>
                    <a:pt x="5833984" y="1566772"/>
                    <a:pt x="5836830" y="1566772"/>
                  </a:cubicBezTo>
                  <a:cubicBezTo>
                    <a:pt x="5874130" y="1566772"/>
                    <a:pt x="5907788" y="1561369"/>
                    <a:pt x="5939085" y="1550287"/>
                  </a:cubicBezTo>
                  <a:cubicBezTo>
                    <a:pt x="5916427" y="1560088"/>
                    <a:pt x="5893492" y="1569334"/>
                    <a:pt x="5870452" y="1578061"/>
                  </a:cubicBezTo>
                  <a:cubicBezTo>
                    <a:pt x="5860147" y="1578719"/>
                    <a:pt x="5849564" y="1578893"/>
                    <a:pt x="5838946" y="1578650"/>
                  </a:cubicBezTo>
                  <a:cubicBezTo>
                    <a:pt x="5740265" y="1576226"/>
                    <a:pt x="5639432" y="1539933"/>
                    <a:pt x="5562298" y="1479155"/>
                  </a:cubicBezTo>
                  <a:cubicBezTo>
                    <a:pt x="5550049" y="1469493"/>
                    <a:pt x="5538286" y="1458861"/>
                    <a:pt x="5526870" y="1447468"/>
                  </a:cubicBezTo>
                  <a:cubicBezTo>
                    <a:pt x="5531624" y="1451831"/>
                    <a:pt x="5536413" y="1456056"/>
                    <a:pt x="5541305" y="1460108"/>
                  </a:cubicBezTo>
                  <a:close/>
                  <a:moveTo>
                    <a:pt x="5271943" y="1124498"/>
                  </a:moveTo>
                  <a:cubicBezTo>
                    <a:pt x="5198591" y="1056621"/>
                    <a:pt x="5116599" y="1030024"/>
                    <a:pt x="5013857" y="1040795"/>
                  </a:cubicBezTo>
                  <a:cubicBezTo>
                    <a:pt x="4958687" y="1046578"/>
                    <a:pt x="4877181" y="1066387"/>
                    <a:pt x="4805633" y="1171112"/>
                  </a:cubicBezTo>
                  <a:cubicBezTo>
                    <a:pt x="4797584" y="1165917"/>
                    <a:pt x="4789291" y="1160653"/>
                    <a:pt x="4780963" y="1155458"/>
                  </a:cubicBezTo>
                  <a:cubicBezTo>
                    <a:pt x="4814065" y="1097624"/>
                    <a:pt x="4871595" y="1019808"/>
                    <a:pt x="4989118" y="1003740"/>
                  </a:cubicBezTo>
                  <a:cubicBezTo>
                    <a:pt x="5094357" y="989368"/>
                    <a:pt x="5177529" y="1015098"/>
                    <a:pt x="5250812" y="1084811"/>
                  </a:cubicBezTo>
                  <a:cubicBezTo>
                    <a:pt x="5302651" y="1134091"/>
                    <a:pt x="5345677" y="1200617"/>
                    <a:pt x="5387349" y="1264962"/>
                  </a:cubicBezTo>
                  <a:cubicBezTo>
                    <a:pt x="5388043" y="1266035"/>
                    <a:pt x="5388737" y="1267109"/>
                    <a:pt x="5389431" y="1268182"/>
                  </a:cubicBezTo>
                  <a:cubicBezTo>
                    <a:pt x="5353345" y="1216340"/>
                    <a:pt x="5315524" y="1164809"/>
                    <a:pt x="5271943" y="1124498"/>
                  </a:cubicBezTo>
                  <a:close/>
                  <a:moveTo>
                    <a:pt x="5237245" y="1038093"/>
                  </a:moveTo>
                  <a:cubicBezTo>
                    <a:pt x="5161394" y="964087"/>
                    <a:pt x="5074198" y="938287"/>
                    <a:pt x="4962817" y="956814"/>
                  </a:cubicBezTo>
                  <a:cubicBezTo>
                    <a:pt x="4908895" y="965784"/>
                    <a:pt x="4864169" y="987394"/>
                    <a:pt x="4826071" y="1022925"/>
                  </a:cubicBezTo>
                  <a:cubicBezTo>
                    <a:pt x="4796369" y="1050630"/>
                    <a:pt x="4770588" y="1087270"/>
                    <a:pt x="4747341" y="1134922"/>
                  </a:cubicBezTo>
                  <a:cubicBezTo>
                    <a:pt x="4739360" y="1130143"/>
                    <a:pt x="4731136" y="1125329"/>
                    <a:pt x="4722878" y="1120585"/>
                  </a:cubicBezTo>
                  <a:cubicBezTo>
                    <a:pt x="4756605" y="1039687"/>
                    <a:pt x="4811671" y="944313"/>
                    <a:pt x="4938389" y="919759"/>
                  </a:cubicBezTo>
                  <a:cubicBezTo>
                    <a:pt x="5052130" y="897699"/>
                    <a:pt x="5140332" y="922703"/>
                    <a:pt x="5216009" y="998372"/>
                  </a:cubicBezTo>
                  <a:cubicBezTo>
                    <a:pt x="5247724" y="1030059"/>
                    <a:pt x="5277946" y="1070681"/>
                    <a:pt x="5313962" y="1129935"/>
                  </a:cubicBezTo>
                  <a:cubicBezTo>
                    <a:pt x="5315211" y="1132636"/>
                    <a:pt x="5316495" y="1135268"/>
                    <a:pt x="5317710" y="1137866"/>
                  </a:cubicBezTo>
                  <a:cubicBezTo>
                    <a:pt x="5288841" y="1095096"/>
                    <a:pt x="5263442" y="1063721"/>
                    <a:pt x="5237245" y="1038163"/>
                  </a:cubicBezTo>
                  <a:close/>
                  <a:moveTo>
                    <a:pt x="5219895" y="994909"/>
                  </a:moveTo>
                  <a:cubicBezTo>
                    <a:pt x="5142831" y="917854"/>
                    <a:pt x="5053067" y="892435"/>
                    <a:pt x="4937313" y="914841"/>
                  </a:cubicBezTo>
                  <a:cubicBezTo>
                    <a:pt x="4880998" y="925750"/>
                    <a:pt x="4834884" y="950719"/>
                    <a:pt x="4796300" y="991203"/>
                  </a:cubicBezTo>
                  <a:cubicBezTo>
                    <a:pt x="4765904" y="1023098"/>
                    <a:pt x="4741060" y="1063409"/>
                    <a:pt x="4718264" y="1117953"/>
                  </a:cubicBezTo>
                  <a:cubicBezTo>
                    <a:pt x="4710318" y="1113416"/>
                    <a:pt x="4702164" y="1108845"/>
                    <a:pt x="4693905" y="1104308"/>
                  </a:cubicBezTo>
                  <a:cubicBezTo>
                    <a:pt x="4726487" y="1013783"/>
                    <a:pt x="4780928" y="906738"/>
                    <a:pt x="4913025" y="877786"/>
                  </a:cubicBezTo>
                  <a:cubicBezTo>
                    <a:pt x="5030790" y="851986"/>
                    <a:pt x="5121526" y="876574"/>
                    <a:pt x="5198625" y="955152"/>
                  </a:cubicBezTo>
                  <a:cubicBezTo>
                    <a:pt x="5230687" y="988086"/>
                    <a:pt x="5260874" y="1030267"/>
                    <a:pt x="5296509" y="1091772"/>
                  </a:cubicBezTo>
                  <a:cubicBezTo>
                    <a:pt x="5296787" y="1092360"/>
                    <a:pt x="5297030" y="1092984"/>
                    <a:pt x="5297307" y="1093573"/>
                  </a:cubicBezTo>
                  <a:cubicBezTo>
                    <a:pt x="5270173" y="1052015"/>
                    <a:pt x="5245260" y="1020293"/>
                    <a:pt x="5219895" y="994978"/>
                  </a:cubicBezTo>
                  <a:close/>
                  <a:moveTo>
                    <a:pt x="4601157" y="1063443"/>
                  </a:moveTo>
                  <a:cubicBezTo>
                    <a:pt x="4600185" y="1067703"/>
                    <a:pt x="4599214" y="1071928"/>
                    <a:pt x="4598277" y="1076188"/>
                  </a:cubicBezTo>
                  <a:cubicBezTo>
                    <a:pt x="4590331" y="1072759"/>
                    <a:pt x="4582489" y="1069504"/>
                    <a:pt x="4574890" y="1066491"/>
                  </a:cubicBezTo>
                  <a:cubicBezTo>
                    <a:pt x="4575723" y="1062162"/>
                    <a:pt x="4576556" y="1057868"/>
                    <a:pt x="4577423" y="1053539"/>
                  </a:cubicBezTo>
                  <a:cubicBezTo>
                    <a:pt x="4585578" y="1056794"/>
                    <a:pt x="4593558" y="1060119"/>
                    <a:pt x="4601157" y="1063443"/>
                  </a:cubicBezTo>
                  <a:close/>
                  <a:moveTo>
                    <a:pt x="4564932" y="1078924"/>
                  </a:moveTo>
                  <a:lnTo>
                    <a:pt x="4566979" y="1079963"/>
                  </a:lnTo>
                  <a:lnTo>
                    <a:pt x="4566494" y="1082698"/>
                  </a:lnTo>
                  <a:cubicBezTo>
                    <a:pt x="4528326" y="1067842"/>
                    <a:pt x="4489151" y="1055478"/>
                    <a:pt x="4450046" y="1045885"/>
                  </a:cubicBezTo>
                  <a:cubicBezTo>
                    <a:pt x="4434987" y="1038267"/>
                    <a:pt x="4420067" y="1031029"/>
                    <a:pt x="4405459" y="1024310"/>
                  </a:cubicBezTo>
                  <a:cubicBezTo>
                    <a:pt x="4431934" y="1028916"/>
                    <a:pt x="4458270" y="1034804"/>
                    <a:pt x="4483773" y="1041764"/>
                  </a:cubicBezTo>
                  <a:cubicBezTo>
                    <a:pt x="4511150" y="1052985"/>
                    <a:pt x="4538457" y="1065487"/>
                    <a:pt x="4564932" y="1078924"/>
                  </a:cubicBezTo>
                  <a:close/>
                  <a:moveTo>
                    <a:pt x="4427978" y="1040725"/>
                  </a:moveTo>
                  <a:cubicBezTo>
                    <a:pt x="4410525" y="1036916"/>
                    <a:pt x="4392898" y="1033591"/>
                    <a:pt x="4375376" y="1030821"/>
                  </a:cubicBezTo>
                  <a:cubicBezTo>
                    <a:pt x="4366666" y="1025730"/>
                    <a:pt x="4358443" y="1021020"/>
                    <a:pt x="4350428" y="1016518"/>
                  </a:cubicBezTo>
                  <a:cubicBezTo>
                    <a:pt x="4362260" y="1017800"/>
                    <a:pt x="4373953" y="1019323"/>
                    <a:pt x="4385334" y="1021020"/>
                  </a:cubicBezTo>
                  <a:cubicBezTo>
                    <a:pt x="4399248" y="1027150"/>
                    <a:pt x="4413544" y="1033730"/>
                    <a:pt x="4427978" y="1040725"/>
                  </a:cubicBezTo>
                  <a:close/>
                  <a:moveTo>
                    <a:pt x="4301226" y="1012536"/>
                  </a:moveTo>
                  <a:cubicBezTo>
                    <a:pt x="4306465" y="1016172"/>
                    <a:pt x="4311704" y="1019878"/>
                    <a:pt x="4316979" y="1023583"/>
                  </a:cubicBezTo>
                  <a:cubicBezTo>
                    <a:pt x="4307471" y="1022717"/>
                    <a:pt x="4297964" y="1021990"/>
                    <a:pt x="4288630" y="1021436"/>
                  </a:cubicBezTo>
                  <a:cubicBezTo>
                    <a:pt x="4284883" y="1018146"/>
                    <a:pt x="4281101" y="1014891"/>
                    <a:pt x="4277353" y="1011635"/>
                  </a:cubicBezTo>
                  <a:cubicBezTo>
                    <a:pt x="4285646" y="1011843"/>
                    <a:pt x="4293523" y="1012120"/>
                    <a:pt x="4301226" y="1012536"/>
                  </a:cubicBezTo>
                  <a:close/>
                  <a:moveTo>
                    <a:pt x="4291476" y="1005783"/>
                  </a:moveTo>
                  <a:cubicBezTo>
                    <a:pt x="4284571" y="1005506"/>
                    <a:pt x="4277457" y="1005298"/>
                    <a:pt x="4269893" y="1005159"/>
                  </a:cubicBezTo>
                  <a:cubicBezTo>
                    <a:pt x="4266007" y="1001800"/>
                    <a:pt x="4262086" y="998476"/>
                    <a:pt x="4258200" y="995151"/>
                  </a:cubicBezTo>
                  <a:cubicBezTo>
                    <a:pt x="4264341" y="995047"/>
                    <a:pt x="4270067" y="995013"/>
                    <a:pt x="4275618" y="995013"/>
                  </a:cubicBezTo>
                  <a:cubicBezTo>
                    <a:pt x="4280892" y="998545"/>
                    <a:pt x="4286167" y="1002147"/>
                    <a:pt x="4291441" y="1005748"/>
                  </a:cubicBezTo>
                  <a:close/>
                  <a:moveTo>
                    <a:pt x="4188526" y="975515"/>
                  </a:moveTo>
                  <a:cubicBezTo>
                    <a:pt x="4194321" y="975723"/>
                    <a:pt x="4200184" y="976000"/>
                    <a:pt x="4205944" y="976346"/>
                  </a:cubicBezTo>
                  <a:cubicBezTo>
                    <a:pt x="4210698" y="981229"/>
                    <a:pt x="4215417" y="986182"/>
                    <a:pt x="4220136" y="991134"/>
                  </a:cubicBezTo>
                  <a:cubicBezTo>
                    <a:pt x="4214064" y="991515"/>
                    <a:pt x="4207922" y="991965"/>
                    <a:pt x="4201780" y="992484"/>
                  </a:cubicBezTo>
                  <a:cubicBezTo>
                    <a:pt x="4197374" y="986840"/>
                    <a:pt x="4192932" y="981160"/>
                    <a:pt x="4188491" y="975515"/>
                  </a:cubicBezTo>
                  <a:close/>
                  <a:moveTo>
                    <a:pt x="4223675" y="973022"/>
                  </a:moveTo>
                  <a:cubicBezTo>
                    <a:pt x="4218401" y="972572"/>
                    <a:pt x="4213543" y="972225"/>
                    <a:pt x="4208928" y="971948"/>
                  </a:cubicBezTo>
                  <a:cubicBezTo>
                    <a:pt x="4205007" y="967862"/>
                    <a:pt x="4201052" y="963845"/>
                    <a:pt x="4197096" y="959827"/>
                  </a:cubicBezTo>
                  <a:cubicBezTo>
                    <a:pt x="4201815" y="960762"/>
                    <a:pt x="4206465" y="961767"/>
                    <a:pt x="4210975" y="962736"/>
                  </a:cubicBezTo>
                  <a:cubicBezTo>
                    <a:pt x="4215209" y="966130"/>
                    <a:pt x="4219477" y="969559"/>
                    <a:pt x="4223675" y="973022"/>
                  </a:cubicBezTo>
                  <a:close/>
                  <a:moveTo>
                    <a:pt x="4182002" y="951931"/>
                  </a:moveTo>
                  <a:cubicBezTo>
                    <a:pt x="4177145" y="951066"/>
                    <a:pt x="4172495" y="950304"/>
                    <a:pt x="4167949" y="949576"/>
                  </a:cubicBezTo>
                  <a:cubicBezTo>
                    <a:pt x="4164341" y="945074"/>
                    <a:pt x="4160732" y="940607"/>
                    <a:pt x="4157089" y="936140"/>
                  </a:cubicBezTo>
                  <a:cubicBezTo>
                    <a:pt x="4161357" y="937456"/>
                    <a:pt x="4165763" y="938841"/>
                    <a:pt x="4170344" y="940330"/>
                  </a:cubicBezTo>
                  <a:cubicBezTo>
                    <a:pt x="4174230" y="944174"/>
                    <a:pt x="4178151" y="948053"/>
                    <a:pt x="4182037" y="951931"/>
                  </a:cubicBezTo>
                  <a:close/>
                  <a:moveTo>
                    <a:pt x="4142516" y="926408"/>
                  </a:moveTo>
                  <a:cubicBezTo>
                    <a:pt x="4138074" y="925162"/>
                    <a:pt x="4133633" y="923949"/>
                    <a:pt x="4129330" y="922841"/>
                  </a:cubicBezTo>
                  <a:cubicBezTo>
                    <a:pt x="4125895" y="917716"/>
                    <a:pt x="4122460" y="912590"/>
                    <a:pt x="4118990" y="907500"/>
                  </a:cubicBezTo>
                  <a:cubicBezTo>
                    <a:pt x="4123050" y="909231"/>
                    <a:pt x="4127144" y="910997"/>
                    <a:pt x="4131204" y="912833"/>
                  </a:cubicBezTo>
                  <a:cubicBezTo>
                    <a:pt x="4134986" y="917335"/>
                    <a:pt x="4138769" y="921872"/>
                    <a:pt x="4142516" y="926408"/>
                  </a:cubicBezTo>
                  <a:close/>
                  <a:moveTo>
                    <a:pt x="4104903" y="896314"/>
                  </a:moveTo>
                  <a:cubicBezTo>
                    <a:pt x="4100913" y="894755"/>
                    <a:pt x="4096853" y="893232"/>
                    <a:pt x="4092828" y="891743"/>
                  </a:cubicBezTo>
                  <a:cubicBezTo>
                    <a:pt x="4089844" y="886444"/>
                    <a:pt x="4086825" y="881180"/>
                    <a:pt x="4083806" y="875951"/>
                  </a:cubicBezTo>
                  <a:cubicBezTo>
                    <a:pt x="4087484" y="877959"/>
                    <a:pt x="4091197" y="880003"/>
                    <a:pt x="4094910" y="882115"/>
                  </a:cubicBezTo>
                  <a:cubicBezTo>
                    <a:pt x="4098276" y="886825"/>
                    <a:pt x="4101606" y="891535"/>
                    <a:pt x="4104903" y="896314"/>
                  </a:cubicBezTo>
                  <a:close/>
                  <a:moveTo>
                    <a:pt x="4060628" y="858012"/>
                  </a:moveTo>
                  <a:lnTo>
                    <a:pt x="4058615" y="857077"/>
                  </a:lnTo>
                  <a:cubicBezTo>
                    <a:pt x="4055770" y="851190"/>
                    <a:pt x="4052925" y="845337"/>
                    <a:pt x="4050010" y="839519"/>
                  </a:cubicBezTo>
                  <a:cubicBezTo>
                    <a:pt x="4053411" y="841770"/>
                    <a:pt x="4056811" y="844090"/>
                    <a:pt x="4060142" y="846445"/>
                  </a:cubicBezTo>
                  <a:cubicBezTo>
                    <a:pt x="4063404" y="851813"/>
                    <a:pt x="4066666" y="857181"/>
                    <a:pt x="4069892" y="862618"/>
                  </a:cubicBezTo>
                  <a:cubicBezTo>
                    <a:pt x="4066527" y="860921"/>
                    <a:pt x="4063473" y="859397"/>
                    <a:pt x="4060628" y="858047"/>
                  </a:cubicBezTo>
                  <a:close/>
                  <a:moveTo>
                    <a:pt x="4038317" y="816385"/>
                  </a:moveTo>
                  <a:cubicBezTo>
                    <a:pt x="4040572" y="818325"/>
                    <a:pt x="4042828" y="820333"/>
                    <a:pt x="4045049" y="822307"/>
                  </a:cubicBezTo>
                  <a:cubicBezTo>
                    <a:pt x="4047894" y="826705"/>
                    <a:pt x="4050704" y="831173"/>
                    <a:pt x="4053550" y="835675"/>
                  </a:cubicBezTo>
                  <a:cubicBezTo>
                    <a:pt x="4050843" y="833874"/>
                    <a:pt x="4048137" y="832108"/>
                    <a:pt x="4045500" y="830376"/>
                  </a:cubicBezTo>
                  <a:cubicBezTo>
                    <a:pt x="4043140" y="825701"/>
                    <a:pt x="4040746" y="821026"/>
                    <a:pt x="4038352" y="816351"/>
                  </a:cubicBezTo>
                  <a:close/>
                  <a:moveTo>
                    <a:pt x="4036790" y="824939"/>
                  </a:moveTo>
                  <a:cubicBezTo>
                    <a:pt x="4033390" y="822827"/>
                    <a:pt x="4029920" y="820783"/>
                    <a:pt x="4026485" y="818775"/>
                  </a:cubicBezTo>
                  <a:cubicBezTo>
                    <a:pt x="4023848" y="812472"/>
                    <a:pt x="4021176" y="806204"/>
                    <a:pt x="4018470" y="799970"/>
                  </a:cubicBezTo>
                  <a:cubicBezTo>
                    <a:pt x="4021488" y="802360"/>
                    <a:pt x="4024542" y="804819"/>
                    <a:pt x="4027595" y="807347"/>
                  </a:cubicBezTo>
                  <a:cubicBezTo>
                    <a:pt x="4030684" y="813130"/>
                    <a:pt x="4033737" y="819052"/>
                    <a:pt x="4036790" y="824974"/>
                  </a:cubicBezTo>
                  <a:close/>
                  <a:moveTo>
                    <a:pt x="4005944" y="784490"/>
                  </a:moveTo>
                  <a:cubicBezTo>
                    <a:pt x="4004244" y="783243"/>
                    <a:pt x="4002578" y="782031"/>
                    <a:pt x="4000878" y="780819"/>
                  </a:cubicBezTo>
                  <a:cubicBezTo>
                    <a:pt x="3999663" y="779953"/>
                    <a:pt x="3998449" y="779122"/>
                    <a:pt x="3997234" y="778291"/>
                  </a:cubicBezTo>
                  <a:lnTo>
                    <a:pt x="3996471" y="777772"/>
                  </a:lnTo>
                  <a:cubicBezTo>
                    <a:pt x="3994285" y="771781"/>
                    <a:pt x="3992030" y="765720"/>
                    <a:pt x="3989705" y="759660"/>
                  </a:cubicBezTo>
                  <a:cubicBezTo>
                    <a:pt x="3992516" y="762222"/>
                    <a:pt x="3995361" y="764854"/>
                    <a:pt x="3998241" y="767590"/>
                  </a:cubicBezTo>
                  <a:cubicBezTo>
                    <a:pt x="4000704" y="772819"/>
                    <a:pt x="4003237" y="778395"/>
                    <a:pt x="4005978" y="784490"/>
                  </a:cubicBezTo>
                  <a:close/>
                  <a:moveTo>
                    <a:pt x="3976867" y="741305"/>
                  </a:moveTo>
                  <a:cubicBezTo>
                    <a:pt x="3973987" y="738916"/>
                    <a:pt x="3971072" y="736595"/>
                    <a:pt x="3968192" y="734344"/>
                  </a:cubicBezTo>
                  <a:cubicBezTo>
                    <a:pt x="3966180" y="728145"/>
                    <a:pt x="3964097" y="721842"/>
                    <a:pt x="3961911" y="715436"/>
                  </a:cubicBezTo>
                  <a:cubicBezTo>
                    <a:pt x="3964479" y="718068"/>
                    <a:pt x="3967047" y="720734"/>
                    <a:pt x="3969615" y="723470"/>
                  </a:cubicBezTo>
                  <a:cubicBezTo>
                    <a:pt x="3971974" y="729115"/>
                    <a:pt x="3974368" y="735002"/>
                    <a:pt x="3976901" y="741305"/>
                  </a:cubicBezTo>
                  <a:close/>
                  <a:moveTo>
                    <a:pt x="3949594" y="696250"/>
                  </a:moveTo>
                  <a:cubicBezTo>
                    <a:pt x="3946922" y="693757"/>
                    <a:pt x="3944215" y="691332"/>
                    <a:pt x="3941544" y="688978"/>
                  </a:cubicBezTo>
                  <a:cubicBezTo>
                    <a:pt x="3939635" y="682398"/>
                    <a:pt x="3937692" y="675956"/>
                    <a:pt x="3935784" y="669723"/>
                  </a:cubicBezTo>
                  <a:cubicBezTo>
                    <a:pt x="3936547" y="670588"/>
                    <a:pt x="3937311" y="671454"/>
                    <a:pt x="3938109" y="672355"/>
                  </a:cubicBezTo>
                  <a:cubicBezTo>
                    <a:pt x="3939115" y="673532"/>
                    <a:pt x="3940121" y="674744"/>
                    <a:pt x="3941127" y="675922"/>
                  </a:cubicBezTo>
                  <a:lnTo>
                    <a:pt x="3942932" y="678069"/>
                  </a:lnTo>
                  <a:cubicBezTo>
                    <a:pt x="3945152" y="683921"/>
                    <a:pt x="3947408" y="690017"/>
                    <a:pt x="3949629" y="696250"/>
                  </a:cubicBezTo>
                  <a:close/>
                  <a:moveTo>
                    <a:pt x="3923709" y="649256"/>
                  </a:moveTo>
                  <a:cubicBezTo>
                    <a:pt x="3921488" y="647039"/>
                    <a:pt x="3919268" y="644823"/>
                    <a:pt x="3917012" y="642641"/>
                  </a:cubicBezTo>
                  <a:cubicBezTo>
                    <a:pt x="3915347" y="636373"/>
                    <a:pt x="3913681" y="630105"/>
                    <a:pt x="3911946" y="623906"/>
                  </a:cubicBezTo>
                  <a:cubicBezTo>
                    <a:pt x="3913750" y="626122"/>
                    <a:pt x="3915589" y="628442"/>
                    <a:pt x="3917498" y="630901"/>
                  </a:cubicBezTo>
                  <a:cubicBezTo>
                    <a:pt x="3919615" y="636962"/>
                    <a:pt x="3921662" y="643126"/>
                    <a:pt x="3923709" y="649256"/>
                  </a:cubicBezTo>
                  <a:close/>
                  <a:moveTo>
                    <a:pt x="3900184" y="602157"/>
                  </a:moveTo>
                  <a:cubicBezTo>
                    <a:pt x="3897651" y="599387"/>
                    <a:pt x="3895117" y="596651"/>
                    <a:pt x="3892550" y="593985"/>
                  </a:cubicBezTo>
                  <a:cubicBezTo>
                    <a:pt x="3890988" y="587612"/>
                    <a:pt x="3889427" y="581310"/>
                    <a:pt x="3887831" y="575180"/>
                  </a:cubicBezTo>
                  <a:cubicBezTo>
                    <a:pt x="3890156" y="578227"/>
                    <a:pt x="3892446" y="581344"/>
                    <a:pt x="3894736" y="584496"/>
                  </a:cubicBezTo>
                  <a:cubicBezTo>
                    <a:pt x="3896575" y="590279"/>
                    <a:pt x="3898414" y="596201"/>
                    <a:pt x="3900184" y="602157"/>
                  </a:cubicBezTo>
                  <a:close/>
                  <a:moveTo>
                    <a:pt x="3880856" y="549414"/>
                  </a:moveTo>
                  <a:cubicBezTo>
                    <a:pt x="3882453" y="551908"/>
                    <a:pt x="3884014" y="554436"/>
                    <a:pt x="3885506" y="556929"/>
                  </a:cubicBezTo>
                  <a:cubicBezTo>
                    <a:pt x="3886963" y="561085"/>
                    <a:pt x="3888351" y="565102"/>
                    <a:pt x="3889670" y="569016"/>
                  </a:cubicBezTo>
                  <a:cubicBezTo>
                    <a:pt x="3887970" y="566799"/>
                    <a:pt x="3886200" y="564583"/>
                    <a:pt x="3884430" y="562401"/>
                  </a:cubicBezTo>
                  <a:cubicBezTo>
                    <a:pt x="3883251" y="558003"/>
                    <a:pt x="3882037" y="553674"/>
                    <a:pt x="3880856" y="549414"/>
                  </a:cubicBezTo>
                  <a:close/>
                  <a:moveTo>
                    <a:pt x="3876207" y="552462"/>
                  </a:moveTo>
                  <a:cubicBezTo>
                    <a:pt x="3874090" y="550003"/>
                    <a:pt x="3871904" y="547510"/>
                    <a:pt x="3869580" y="544982"/>
                  </a:cubicBezTo>
                  <a:cubicBezTo>
                    <a:pt x="3868192" y="538679"/>
                    <a:pt x="3866700" y="532376"/>
                    <a:pt x="3865208" y="526073"/>
                  </a:cubicBezTo>
                  <a:cubicBezTo>
                    <a:pt x="3867151" y="528774"/>
                    <a:pt x="3869059" y="531475"/>
                    <a:pt x="3870898" y="534177"/>
                  </a:cubicBezTo>
                  <a:cubicBezTo>
                    <a:pt x="3872702" y="540133"/>
                    <a:pt x="3874472" y="546263"/>
                    <a:pt x="3876207" y="552462"/>
                  </a:cubicBezTo>
                  <a:close/>
                  <a:moveTo>
                    <a:pt x="3853827" y="502524"/>
                  </a:moveTo>
                  <a:cubicBezTo>
                    <a:pt x="3851918" y="500169"/>
                    <a:pt x="3849906" y="497779"/>
                    <a:pt x="3847789" y="495286"/>
                  </a:cubicBezTo>
                  <a:cubicBezTo>
                    <a:pt x="3846436" y="488775"/>
                    <a:pt x="3845118" y="482646"/>
                    <a:pt x="3843799" y="476758"/>
                  </a:cubicBezTo>
                  <a:cubicBezTo>
                    <a:pt x="3845534" y="479356"/>
                    <a:pt x="3847269" y="481953"/>
                    <a:pt x="3848969" y="484585"/>
                  </a:cubicBezTo>
                  <a:cubicBezTo>
                    <a:pt x="3850634" y="490438"/>
                    <a:pt x="3852265" y="496429"/>
                    <a:pt x="3853862" y="502524"/>
                  </a:cubicBezTo>
                  <a:close/>
                  <a:moveTo>
                    <a:pt x="3832453" y="452032"/>
                  </a:moveTo>
                  <a:cubicBezTo>
                    <a:pt x="3830683" y="449746"/>
                    <a:pt x="3828809" y="447426"/>
                    <a:pt x="3826901" y="445036"/>
                  </a:cubicBezTo>
                  <a:cubicBezTo>
                    <a:pt x="3825513" y="438041"/>
                    <a:pt x="3824090" y="431080"/>
                    <a:pt x="3822633" y="424223"/>
                  </a:cubicBezTo>
                  <a:cubicBezTo>
                    <a:pt x="3824160" y="426578"/>
                    <a:pt x="3825617" y="428829"/>
                    <a:pt x="3827005" y="431045"/>
                  </a:cubicBezTo>
                  <a:cubicBezTo>
                    <a:pt x="3828879" y="437902"/>
                    <a:pt x="3830683" y="444932"/>
                    <a:pt x="3832487" y="452032"/>
                  </a:cubicBezTo>
                  <a:close/>
                  <a:moveTo>
                    <a:pt x="3811495" y="399150"/>
                  </a:moveTo>
                  <a:cubicBezTo>
                    <a:pt x="3809829" y="396968"/>
                    <a:pt x="3808094" y="394683"/>
                    <a:pt x="3806221" y="392293"/>
                  </a:cubicBezTo>
                  <a:cubicBezTo>
                    <a:pt x="3805249" y="387168"/>
                    <a:pt x="3804243" y="381938"/>
                    <a:pt x="3803133" y="376501"/>
                  </a:cubicBezTo>
                  <a:cubicBezTo>
                    <a:pt x="3804694" y="379029"/>
                    <a:pt x="3806221" y="381557"/>
                    <a:pt x="3807748" y="384120"/>
                  </a:cubicBezTo>
                  <a:cubicBezTo>
                    <a:pt x="3809101" y="389384"/>
                    <a:pt x="3810315" y="394336"/>
                    <a:pt x="3811460" y="399115"/>
                  </a:cubicBezTo>
                  <a:close/>
                  <a:moveTo>
                    <a:pt x="3792168" y="350563"/>
                  </a:moveTo>
                  <a:cubicBezTo>
                    <a:pt x="3731793" y="266028"/>
                    <a:pt x="3652820" y="223917"/>
                    <a:pt x="3551154" y="221874"/>
                  </a:cubicBezTo>
                  <a:cubicBezTo>
                    <a:pt x="3474853" y="220315"/>
                    <a:pt x="3399211" y="248332"/>
                    <a:pt x="3332417" y="302945"/>
                  </a:cubicBezTo>
                  <a:cubicBezTo>
                    <a:pt x="3274609" y="350216"/>
                    <a:pt x="3226379" y="414942"/>
                    <a:pt x="3196608" y="485174"/>
                  </a:cubicBezTo>
                  <a:cubicBezTo>
                    <a:pt x="3157295" y="577950"/>
                    <a:pt x="3132694" y="675021"/>
                    <a:pt x="3108891" y="768975"/>
                  </a:cubicBezTo>
                  <a:cubicBezTo>
                    <a:pt x="3099869" y="804576"/>
                    <a:pt x="3090535" y="841389"/>
                    <a:pt x="3080681" y="876851"/>
                  </a:cubicBezTo>
                  <a:cubicBezTo>
                    <a:pt x="3072319" y="877959"/>
                    <a:pt x="3063957" y="879137"/>
                    <a:pt x="3055629" y="880314"/>
                  </a:cubicBezTo>
                  <a:cubicBezTo>
                    <a:pt x="3069057" y="831831"/>
                    <a:pt x="3080785" y="781581"/>
                    <a:pt x="3092132" y="732924"/>
                  </a:cubicBezTo>
                  <a:cubicBezTo>
                    <a:pt x="3114789" y="635715"/>
                    <a:pt x="3138211" y="535181"/>
                    <a:pt x="3177107" y="438699"/>
                  </a:cubicBezTo>
                  <a:cubicBezTo>
                    <a:pt x="3230716" y="305646"/>
                    <a:pt x="3365345" y="165321"/>
                    <a:pt x="3534256" y="171555"/>
                  </a:cubicBezTo>
                  <a:cubicBezTo>
                    <a:pt x="3645117" y="175606"/>
                    <a:pt x="3728150" y="228488"/>
                    <a:pt x="3788108" y="333212"/>
                  </a:cubicBezTo>
                  <a:cubicBezTo>
                    <a:pt x="3789600" y="339308"/>
                    <a:pt x="3790988" y="345056"/>
                    <a:pt x="3792238" y="350563"/>
                  </a:cubicBezTo>
                  <a:close/>
                  <a:moveTo>
                    <a:pt x="3009515" y="919170"/>
                  </a:moveTo>
                  <a:cubicBezTo>
                    <a:pt x="3001291" y="920313"/>
                    <a:pt x="2993033" y="921491"/>
                    <a:pt x="2984741" y="922703"/>
                  </a:cubicBezTo>
                  <a:cubicBezTo>
                    <a:pt x="2987690" y="913733"/>
                    <a:pt x="2990605" y="904521"/>
                    <a:pt x="2993415" y="895240"/>
                  </a:cubicBezTo>
                  <a:cubicBezTo>
                    <a:pt x="3001604" y="893855"/>
                    <a:pt x="3009793" y="892470"/>
                    <a:pt x="3017982" y="891154"/>
                  </a:cubicBezTo>
                  <a:cubicBezTo>
                    <a:pt x="3015171" y="900816"/>
                    <a:pt x="3012360" y="910236"/>
                    <a:pt x="3009515" y="919170"/>
                  </a:cubicBezTo>
                  <a:close/>
                  <a:moveTo>
                    <a:pt x="2947960" y="928209"/>
                  </a:moveTo>
                  <a:cubicBezTo>
                    <a:pt x="2865934" y="940988"/>
                    <a:pt x="2781548" y="956953"/>
                    <a:pt x="2697058" y="975619"/>
                  </a:cubicBezTo>
                  <a:cubicBezTo>
                    <a:pt x="2582484" y="1000969"/>
                    <a:pt x="2469229" y="1030579"/>
                    <a:pt x="2354795" y="1061816"/>
                  </a:cubicBezTo>
                  <a:cubicBezTo>
                    <a:pt x="2536613" y="1004120"/>
                    <a:pt x="2748827" y="940018"/>
                    <a:pt x="2957017" y="901647"/>
                  </a:cubicBezTo>
                  <a:cubicBezTo>
                    <a:pt x="2954102" y="910651"/>
                    <a:pt x="2951049" y="919551"/>
                    <a:pt x="2947960" y="928209"/>
                  </a:cubicBezTo>
                  <a:close/>
                  <a:moveTo>
                    <a:pt x="2922735" y="991203"/>
                  </a:moveTo>
                  <a:cubicBezTo>
                    <a:pt x="2832172" y="1000034"/>
                    <a:pt x="2758647" y="1008345"/>
                    <a:pt x="2691402" y="1017384"/>
                  </a:cubicBezTo>
                  <a:cubicBezTo>
                    <a:pt x="2575649" y="1033003"/>
                    <a:pt x="2460242" y="1052708"/>
                    <a:pt x="2355905" y="1071720"/>
                  </a:cubicBezTo>
                  <a:cubicBezTo>
                    <a:pt x="2461387" y="1047652"/>
                    <a:pt x="2577522" y="1022406"/>
                    <a:pt x="2695219" y="1001419"/>
                  </a:cubicBezTo>
                  <a:cubicBezTo>
                    <a:pt x="2771451" y="987844"/>
                    <a:pt x="2851742" y="975619"/>
                    <a:pt x="2933908" y="965091"/>
                  </a:cubicBezTo>
                  <a:cubicBezTo>
                    <a:pt x="2930299" y="973922"/>
                    <a:pt x="2926552" y="982684"/>
                    <a:pt x="2922735" y="991203"/>
                  </a:cubicBezTo>
                  <a:close/>
                  <a:moveTo>
                    <a:pt x="345837" y="1274901"/>
                  </a:moveTo>
                  <a:cubicBezTo>
                    <a:pt x="375469" y="1289307"/>
                    <a:pt x="404442" y="1305099"/>
                    <a:pt x="432756" y="1320475"/>
                  </a:cubicBezTo>
                  <a:cubicBezTo>
                    <a:pt x="524151" y="1370206"/>
                    <a:pt x="610480" y="1417200"/>
                    <a:pt x="723770" y="1425581"/>
                  </a:cubicBezTo>
                  <a:cubicBezTo>
                    <a:pt x="836192" y="1433996"/>
                    <a:pt x="950870" y="1417408"/>
                    <a:pt x="1049517" y="1401200"/>
                  </a:cubicBezTo>
                  <a:cubicBezTo>
                    <a:pt x="1133383" y="1387417"/>
                    <a:pt x="1221932" y="1368959"/>
                    <a:pt x="1320163" y="1344752"/>
                  </a:cubicBezTo>
                  <a:cubicBezTo>
                    <a:pt x="1327658" y="1349531"/>
                    <a:pt x="1335222" y="1354275"/>
                    <a:pt x="1342786" y="1359020"/>
                  </a:cubicBezTo>
                  <a:cubicBezTo>
                    <a:pt x="1236297" y="1386690"/>
                    <a:pt x="1139698" y="1407261"/>
                    <a:pt x="1047678" y="1421979"/>
                  </a:cubicBezTo>
                  <a:cubicBezTo>
                    <a:pt x="926269" y="1441373"/>
                    <a:pt x="824568" y="1452316"/>
                    <a:pt x="722868" y="1442689"/>
                  </a:cubicBezTo>
                  <a:cubicBezTo>
                    <a:pt x="610376" y="1432057"/>
                    <a:pt x="524949" y="1381149"/>
                    <a:pt x="434526" y="1327229"/>
                  </a:cubicBezTo>
                  <a:cubicBezTo>
                    <a:pt x="406663" y="1310606"/>
                    <a:pt x="377829" y="1293429"/>
                    <a:pt x="348197" y="1277568"/>
                  </a:cubicBezTo>
                  <a:cubicBezTo>
                    <a:pt x="334838" y="1270399"/>
                    <a:pt x="320924" y="1263888"/>
                    <a:pt x="306385" y="1257932"/>
                  </a:cubicBezTo>
                  <a:cubicBezTo>
                    <a:pt x="320056" y="1263057"/>
                    <a:pt x="333207" y="1268702"/>
                    <a:pt x="345872" y="1274866"/>
                  </a:cubicBezTo>
                  <a:close/>
                  <a:moveTo>
                    <a:pt x="1743689" y="1385894"/>
                  </a:moveTo>
                  <a:cubicBezTo>
                    <a:pt x="1703092" y="1374950"/>
                    <a:pt x="1664196" y="1363106"/>
                    <a:pt x="1628075" y="1350708"/>
                  </a:cubicBezTo>
                  <a:cubicBezTo>
                    <a:pt x="1606770" y="1343401"/>
                    <a:pt x="1584390" y="1334951"/>
                    <a:pt x="1559720" y="1324978"/>
                  </a:cubicBezTo>
                  <a:cubicBezTo>
                    <a:pt x="1573529" y="1320545"/>
                    <a:pt x="1587270" y="1316077"/>
                    <a:pt x="1601010" y="1311575"/>
                  </a:cubicBezTo>
                  <a:cubicBezTo>
                    <a:pt x="1616833" y="1317497"/>
                    <a:pt x="1629949" y="1322207"/>
                    <a:pt x="1642197" y="1326363"/>
                  </a:cubicBezTo>
                  <a:cubicBezTo>
                    <a:pt x="1677034" y="1338241"/>
                    <a:pt x="1715202" y="1350120"/>
                    <a:pt x="1758853" y="1362656"/>
                  </a:cubicBezTo>
                  <a:cubicBezTo>
                    <a:pt x="1948756" y="1417165"/>
                    <a:pt x="2150422" y="1445494"/>
                    <a:pt x="2343067" y="1444801"/>
                  </a:cubicBezTo>
                  <a:cubicBezTo>
                    <a:pt x="2143517" y="1457961"/>
                    <a:pt x="1930817" y="1437078"/>
                    <a:pt x="1743689" y="1385894"/>
                  </a:cubicBezTo>
                  <a:close/>
                  <a:moveTo>
                    <a:pt x="1760414" y="1357877"/>
                  </a:moveTo>
                  <a:lnTo>
                    <a:pt x="1760414" y="1357877"/>
                  </a:lnTo>
                  <a:cubicBezTo>
                    <a:pt x="1716902" y="1345375"/>
                    <a:pt x="1678838" y="1333531"/>
                    <a:pt x="1644001" y="1321653"/>
                  </a:cubicBezTo>
                  <a:cubicBezTo>
                    <a:pt x="1633384" y="1318017"/>
                    <a:pt x="1622072" y="1313999"/>
                    <a:pt x="1608713" y="1309047"/>
                  </a:cubicBezTo>
                  <a:cubicBezTo>
                    <a:pt x="1622905" y="1304372"/>
                    <a:pt x="1637097" y="1299662"/>
                    <a:pt x="1651253" y="1294952"/>
                  </a:cubicBezTo>
                  <a:lnTo>
                    <a:pt x="1653856" y="1295853"/>
                  </a:lnTo>
                  <a:cubicBezTo>
                    <a:pt x="1655278" y="1296338"/>
                    <a:pt x="1656701" y="1296857"/>
                    <a:pt x="1658124" y="1297342"/>
                  </a:cubicBezTo>
                  <a:cubicBezTo>
                    <a:pt x="1691573" y="1308701"/>
                    <a:pt x="1728873" y="1320545"/>
                    <a:pt x="1775473" y="1334639"/>
                  </a:cubicBezTo>
                  <a:cubicBezTo>
                    <a:pt x="1970650" y="1393651"/>
                    <a:pt x="2173566" y="1429667"/>
                    <a:pt x="2362914" y="1438914"/>
                  </a:cubicBezTo>
                  <a:lnTo>
                    <a:pt x="2360763" y="1439641"/>
                  </a:lnTo>
                  <a:cubicBezTo>
                    <a:pt x="2163330" y="1442238"/>
                    <a:pt x="1955730" y="1413945"/>
                    <a:pt x="1760379" y="1357877"/>
                  </a:cubicBezTo>
                  <a:close/>
                  <a:moveTo>
                    <a:pt x="2966836" y="1519535"/>
                  </a:moveTo>
                  <a:cubicBezTo>
                    <a:pt x="2979987" y="1521959"/>
                    <a:pt x="2993276" y="1523760"/>
                    <a:pt x="3006462" y="1524937"/>
                  </a:cubicBezTo>
                  <a:cubicBezTo>
                    <a:pt x="2976378" y="1532556"/>
                    <a:pt x="2945185" y="1536019"/>
                    <a:pt x="2913609" y="1535327"/>
                  </a:cubicBezTo>
                  <a:cubicBezTo>
                    <a:pt x="2906114" y="1532902"/>
                    <a:pt x="2898654" y="1530305"/>
                    <a:pt x="2891264" y="1527535"/>
                  </a:cubicBezTo>
                  <a:cubicBezTo>
                    <a:pt x="2916975" y="1527535"/>
                    <a:pt x="2942374" y="1524833"/>
                    <a:pt x="2966836" y="1519570"/>
                  </a:cubicBezTo>
                  <a:close/>
                  <a:moveTo>
                    <a:pt x="3487656" y="1313376"/>
                  </a:moveTo>
                  <a:cubicBezTo>
                    <a:pt x="3455040" y="1338206"/>
                    <a:pt x="3421522" y="1363764"/>
                    <a:pt x="3387101" y="1387902"/>
                  </a:cubicBezTo>
                  <a:cubicBezTo>
                    <a:pt x="3405977" y="1369963"/>
                    <a:pt x="3424089" y="1352024"/>
                    <a:pt x="3441161" y="1334986"/>
                  </a:cubicBezTo>
                  <a:cubicBezTo>
                    <a:pt x="3458440" y="1323177"/>
                    <a:pt x="3475547" y="1311229"/>
                    <a:pt x="3492098" y="1299662"/>
                  </a:cubicBezTo>
                  <a:cubicBezTo>
                    <a:pt x="3516213" y="1282831"/>
                    <a:pt x="3538975" y="1266901"/>
                    <a:pt x="3562188" y="1251386"/>
                  </a:cubicBezTo>
                  <a:cubicBezTo>
                    <a:pt x="3584048" y="1236668"/>
                    <a:pt x="3603201" y="1224340"/>
                    <a:pt x="3620689" y="1213742"/>
                  </a:cubicBezTo>
                  <a:cubicBezTo>
                    <a:pt x="3643694" y="1199786"/>
                    <a:pt x="3666977" y="1186592"/>
                    <a:pt x="3690398" y="1174228"/>
                  </a:cubicBezTo>
                  <a:cubicBezTo>
                    <a:pt x="3662709" y="1190089"/>
                    <a:pt x="3635332" y="1207059"/>
                    <a:pt x="3608441" y="1225067"/>
                  </a:cubicBezTo>
                  <a:cubicBezTo>
                    <a:pt x="3591023" y="1236737"/>
                    <a:pt x="3572008" y="1250174"/>
                    <a:pt x="3550321" y="1266209"/>
                  </a:cubicBezTo>
                  <a:cubicBezTo>
                    <a:pt x="3529468" y="1281550"/>
                    <a:pt x="3508233" y="1297723"/>
                    <a:pt x="3487656" y="1313376"/>
                  </a:cubicBezTo>
                  <a:close/>
                  <a:moveTo>
                    <a:pt x="3488906" y="1295645"/>
                  </a:moveTo>
                  <a:cubicBezTo>
                    <a:pt x="3479676" y="1302086"/>
                    <a:pt x="3470411" y="1308562"/>
                    <a:pt x="3461112" y="1315004"/>
                  </a:cubicBezTo>
                  <a:cubicBezTo>
                    <a:pt x="3473500" y="1302571"/>
                    <a:pt x="3485679" y="1290381"/>
                    <a:pt x="3497754" y="1278468"/>
                  </a:cubicBezTo>
                  <a:cubicBezTo>
                    <a:pt x="3524888" y="1261152"/>
                    <a:pt x="3547476" y="1246746"/>
                    <a:pt x="3570689" y="1232651"/>
                  </a:cubicBezTo>
                  <a:cubicBezTo>
                    <a:pt x="3594423" y="1218244"/>
                    <a:pt x="3612674" y="1207647"/>
                    <a:pt x="3629815" y="1198332"/>
                  </a:cubicBezTo>
                  <a:cubicBezTo>
                    <a:pt x="3657955" y="1183025"/>
                    <a:pt x="3686512" y="1168757"/>
                    <a:pt x="3715277" y="1155666"/>
                  </a:cubicBezTo>
                  <a:cubicBezTo>
                    <a:pt x="3682487" y="1172081"/>
                    <a:pt x="3649871" y="1190055"/>
                    <a:pt x="3617775" y="1209517"/>
                  </a:cubicBezTo>
                  <a:cubicBezTo>
                    <a:pt x="3600217" y="1220149"/>
                    <a:pt x="3581029" y="1232512"/>
                    <a:pt x="3559065" y="1247300"/>
                  </a:cubicBezTo>
                  <a:cubicBezTo>
                    <a:pt x="3535540" y="1263022"/>
                    <a:pt x="3511841" y="1279611"/>
                    <a:pt x="3488906" y="1295610"/>
                  </a:cubicBezTo>
                  <a:close/>
                  <a:moveTo>
                    <a:pt x="3636547" y="1178488"/>
                  </a:moveTo>
                  <a:cubicBezTo>
                    <a:pt x="3619128" y="1186903"/>
                    <a:pt x="3600634" y="1196496"/>
                    <a:pt x="3576588" y="1209587"/>
                  </a:cubicBezTo>
                  <a:cubicBezTo>
                    <a:pt x="3571973" y="1212115"/>
                    <a:pt x="3567185" y="1214747"/>
                    <a:pt x="3561876" y="1217690"/>
                  </a:cubicBezTo>
                  <a:cubicBezTo>
                    <a:pt x="3564270" y="1215543"/>
                    <a:pt x="3566525" y="1213535"/>
                    <a:pt x="3568711" y="1211595"/>
                  </a:cubicBezTo>
                  <a:cubicBezTo>
                    <a:pt x="3574471" y="1206539"/>
                    <a:pt x="3580578" y="1201275"/>
                    <a:pt x="3587934" y="1195076"/>
                  </a:cubicBezTo>
                  <a:cubicBezTo>
                    <a:pt x="3612154" y="1183371"/>
                    <a:pt x="3630717" y="1174852"/>
                    <a:pt x="3648136" y="1167475"/>
                  </a:cubicBezTo>
                  <a:cubicBezTo>
                    <a:pt x="3686061" y="1151406"/>
                    <a:pt x="3724645" y="1137208"/>
                    <a:pt x="3763438" y="1125087"/>
                  </a:cubicBezTo>
                  <a:cubicBezTo>
                    <a:pt x="3720794" y="1140394"/>
                    <a:pt x="3678288" y="1158263"/>
                    <a:pt x="3636547" y="1178453"/>
                  </a:cubicBezTo>
                  <a:close/>
                  <a:moveTo>
                    <a:pt x="3992307" y="1419763"/>
                  </a:moveTo>
                  <a:cubicBezTo>
                    <a:pt x="3978948" y="1398188"/>
                    <a:pt x="3966283" y="1372768"/>
                    <a:pt x="3952439" y="1339800"/>
                  </a:cubicBezTo>
                  <a:cubicBezTo>
                    <a:pt x="3924889" y="1274139"/>
                    <a:pt x="3913230" y="1172047"/>
                    <a:pt x="3906221" y="1089936"/>
                  </a:cubicBezTo>
                  <a:cubicBezTo>
                    <a:pt x="3911287" y="1089036"/>
                    <a:pt x="3916353" y="1088135"/>
                    <a:pt x="3921280" y="1087304"/>
                  </a:cubicBezTo>
                  <a:cubicBezTo>
                    <a:pt x="3924646" y="1087027"/>
                    <a:pt x="3927977" y="1086750"/>
                    <a:pt x="3931343" y="1086508"/>
                  </a:cubicBezTo>
                  <a:cubicBezTo>
                    <a:pt x="3944771" y="1201864"/>
                    <a:pt x="3960975" y="1275801"/>
                    <a:pt x="3983771" y="1326120"/>
                  </a:cubicBezTo>
                  <a:cubicBezTo>
                    <a:pt x="3994007" y="1348665"/>
                    <a:pt x="4007852" y="1377859"/>
                    <a:pt x="4024264" y="1403451"/>
                  </a:cubicBezTo>
                  <a:cubicBezTo>
                    <a:pt x="4061218" y="1461043"/>
                    <a:pt x="4107783" y="1502496"/>
                    <a:pt x="4162676" y="1526634"/>
                  </a:cubicBezTo>
                  <a:cubicBezTo>
                    <a:pt x="4198033" y="1542184"/>
                    <a:pt x="4236166" y="1550080"/>
                    <a:pt x="4276035" y="1550080"/>
                  </a:cubicBezTo>
                  <a:cubicBezTo>
                    <a:pt x="4292030" y="1550080"/>
                    <a:pt x="4308304" y="1548764"/>
                    <a:pt x="4324369" y="1546166"/>
                  </a:cubicBezTo>
                  <a:cubicBezTo>
                    <a:pt x="4343835" y="1543015"/>
                    <a:pt x="4363474" y="1537924"/>
                    <a:pt x="4382905" y="1530929"/>
                  </a:cubicBezTo>
                  <a:cubicBezTo>
                    <a:pt x="4381621" y="1531967"/>
                    <a:pt x="4380303" y="1533041"/>
                    <a:pt x="4378950" y="1534080"/>
                  </a:cubicBezTo>
                  <a:cubicBezTo>
                    <a:pt x="4349942" y="1548209"/>
                    <a:pt x="4319789" y="1558010"/>
                    <a:pt x="4289359" y="1563205"/>
                  </a:cubicBezTo>
                  <a:cubicBezTo>
                    <a:pt x="4169719" y="1583637"/>
                    <a:pt x="4061426" y="1531309"/>
                    <a:pt x="3992307" y="1419659"/>
                  </a:cubicBezTo>
                  <a:close/>
                  <a:moveTo>
                    <a:pt x="4478499" y="1471017"/>
                  </a:moveTo>
                  <a:lnTo>
                    <a:pt x="4479366" y="1470186"/>
                  </a:lnTo>
                  <a:cubicBezTo>
                    <a:pt x="4481066" y="1469666"/>
                    <a:pt x="4482836" y="1469147"/>
                    <a:pt x="4484606" y="1468593"/>
                  </a:cubicBezTo>
                  <a:cubicBezTo>
                    <a:pt x="4482975" y="1469874"/>
                    <a:pt x="4481309" y="1471190"/>
                    <a:pt x="4479609" y="1472540"/>
                  </a:cubicBezTo>
                  <a:cubicBezTo>
                    <a:pt x="4477978" y="1473268"/>
                    <a:pt x="4476313" y="1473995"/>
                    <a:pt x="4474612" y="1474688"/>
                  </a:cubicBezTo>
                  <a:cubicBezTo>
                    <a:pt x="4475966" y="1473441"/>
                    <a:pt x="4477250" y="1472229"/>
                    <a:pt x="4478533" y="1471017"/>
                  </a:cubicBezTo>
                  <a:close/>
                  <a:moveTo>
                    <a:pt x="4518540" y="1448368"/>
                  </a:moveTo>
                  <a:cubicBezTo>
                    <a:pt x="4516320" y="1450134"/>
                    <a:pt x="4514168" y="1451831"/>
                    <a:pt x="4512052" y="1453424"/>
                  </a:cubicBezTo>
                  <a:cubicBezTo>
                    <a:pt x="4510560" y="1454048"/>
                    <a:pt x="4509103" y="1454636"/>
                    <a:pt x="4507680" y="1455190"/>
                  </a:cubicBezTo>
                  <a:cubicBezTo>
                    <a:pt x="4509623" y="1453424"/>
                    <a:pt x="4511531" y="1451589"/>
                    <a:pt x="4513405" y="1449788"/>
                  </a:cubicBezTo>
                  <a:cubicBezTo>
                    <a:pt x="4515175" y="1449303"/>
                    <a:pt x="4516910" y="1448818"/>
                    <a:pt x="4518540" y="1448368"/>
                  </a:cubicBezTo>
                  <a:close/>
                  <a:moveTo>
                    <a:pt x="4547722" y="1429771"/>
                  </a:moveTo>
                  <a:cubicBezTo>
                    <a:pt x="4549526" y="1429321"/>
                    <a:pt x="4551365" y="1428836"/>
                    <a:pt x="4553169" y="1428351"/>
                  </a:cubicBezTo>
                  <a:cubicBezTo>
                    <a:pt x="4550775" y="1430221"/>
                    <a:pt x="4548450" y="1431988"/>
                    <a:pt x="4546125" y="1433719"/>
                  </a:cubicBezTo>
                  <a:cubicBezTo>
                    <a:pt x="4544668" y="1434273"/>
                    <a:pt x="4543211" y="1434862"/>
                    <a:pt x="4541684" y="1435416"/>
                  </a:cubicBezTo>
                  <a:cubicBezTo>
                    <a:pt x="4543662" y="1433615"/>
                    <a:pt x="4545640" y="1431745"/>
                    <a:pt x="4547722" y="1429771"/>
                  </a:cubicBezTo>
                  <a:close/>
                  <a:moveTo>
                    <a:pt x="6743910" y="1494220"/>
                  </a:moveTo>
                  <a:cubicBezTo>
                    <a:pt x="6748525" y="1492730"/>
                    <a:pt x="6752967" y="1491276"/>
                    <a:pt x="6757339" y="1489821"/>
                  </a:cubicBezTo>
                  <a:cubicBezTo>
                    <a:pt x="6750468" y="1492938"/>
                    <a:pt x="6743494" y="1496090"/>
                    <a:pt x="6736346" y="1499241"/>
                  </a:cubicBezTo>
                  <a:cubicBezTo>
                    <a:pt x="6738879" y="1497579"/>
                    <a:pt x="6741377" y="1495882"/>
                    <a:pt x="6743910" y="1494220"/>
                  </a:cubicBezTo>
                  <a:close/>
                  <a:moveTo>
                    <a:pt x="6763550" y="1481060"/>
                  </a:moveTo>
                  <a:cubicBezTo>
                    <a:pt x="6767505" y="1480194"/>
                    <a:pt x="6771496" y="1479294"/>
                    <a:pt x="6775417" y="1478393"/>
                  </a:cubicBezTo>
                  <a:cubicBezTo>
                    <a:pt x="6770177" y="1480229"/>
                    <a:pt x="6764868" y="1482029"/>
                    <a:pt x="6759421" y="1483830"/>
                  </a:cubicBezTo>
                  <a:cubicBezTo>
                    <a:pt x="6760808" y="1482895"/>
                    <a:pt x="6762162" y="1481995"/>
                    <a:pt x="6763550" y="1481060"/>
                  </a:cubicBezTo>
                  <a:close/>
                  <a:moveTo>
                    <a:pt x="6828505" y="1448264"/>
                  </a:moveTo>
                  <a:cubicBezTo>
                    <a:pt x="6829303" y="1448333"/>
                    <a:pt x="6830101" y="1448437"/>
                    <a:pt x="6830899" y="1448507"/>
                  </a:cubicBezTo>
                  <a:lnTo>
                    <a:pt x="6828713" y="1449892"/>
                  </a:lnTo>
                  <a:cubicBezTo>
                    <a:pt x="6827915" y="1449892"/>
                    <a:pt x="6827117" y="1449892"/>
                    <a:pt x="6826319" y="1449857"/>
                  </a:cubicBezTo>
                  <a:lnTo>
                    <a:pt x="6828470" y="1448264"/>
                  </a:lnTo>
                  <a:close/>
                  <a:moveTo>
                    <a:pt x="7017888" y="1432576"/>
                  </a:moveTo>
                  <a:cubicBezTo>
                    <a:pt x="7018304" y="1432472"/>
                    <a:pt x="7018755" y="1432334"/>
                    <a:pt x="7019172" y="1432195"/>
                  </a:cubicBezTo>
                  <a:cubicBezTo>
                    <a:pt x="7019657" y="1432403"/>
                    <a:pt x="7020143" y="1432646"/>
                    <a:pt x="7020629" y="1432853"/>
                  </a:cubicBezTo>
                  <a:cubicBezTo>
                    <a:pt x="7020594" y="1432853"/>
                    <a:pt x="7020559" y="1432853"/>
                    <a:pt x="7020490" y="1432853"/>
                  </a:cubicBezTo>
                  <a:lnTo>
                    <a:pt x="7019345" y="1433130"/>
                  </a:lnTo>
                  <a:cubicBezTo>
                    <a:pt x="7018859" y="1432923"/>
                    <a:pt x="7018373" y="1432749"/>
                    <a:pt x="7017888" y="1432542"/>
                  </a:cubicBezTo>
                  <a:close/>
                  <a:moveTo>
                    <a:pt x="7008033" y="1428455"/>
                  </a:moveTo>
                  <a:cubicBezTo>
                    <a:pt x="7008658" y="1428247"/>
                    <a:pt x="7009317" y="1428040"/>
                    <a:pt x="7009942" y="1427832"/>
                  </a:cubicBezTo>
                  <a:lnTo>
                    <a:pt x="7010601" y="1428143"/>
                  </a:lnTo>
                  <a:cubicBezTo>
                    <a:pt x="7011121" y="1428421"/>
                    <a:pt x="7011677" y="1428663"/>
                    <a:pt x="7012197" y="1428940"/>
                  </a:cubicBezTo>
                  <a:cubicBezTo>
                    <a:pt x="7011572" y="1429113"/>
                    <a:pt x="7010983" y="1429286"/>
                    <a:pt x="7010358" y="1429459"/>
                  </a:cubicBezTo>
                  <a:cubicBezTo>
                    <a:pt x="7009560" y="1429113"/>
                    <a:pt x="7008797" y="1428801"/>
                    <a:pt x="7007998" y="1428455"/>
                  </a:cubicBezTo>
                  <a:close/>
                  <a:moveTo>
                    <a:pt x="7000157" y="1424992"/>
                  </a:moveTo>
                  <a:cubicBezTo>
                    <a:pt x="6999393" y="1424646"/>
                    <a:pt x="6998630" y="1424299"/>
                    <a:pt x="6997867" y="1423988"/>
                  </a:cubicBezTo>
                  <a:cubicBezTo>
                    <a:pt x="6998075" y="1423918"/>
                    <a:pt x="6998248" y="1423849"/>
                    <a:pt x="6998456" y="1423780"/>
                  </a:cubicBezTo>
                  <a:lnTo>
                    <a:pt x="7000330" y="1423087"/>
                  </a:lnTo>
                  <a:cubicBezTo>
                    <a:pt x="7001371" y="1423607"/>
                    <a:pt x="7002412" y="1424126"/>
                    <a:pt x="7003453" y="1424646"/>
                  </a:cubicBezTo>
                  <a:cubicBezTo>
                    <a:pt x="7002655" y="1424888"/>
                    <a:pt x="7001857" y="1425165"/>
                    <a:pt x="7001094" y="1425408"/>
                  </a:cubicBezTo>
                  <a:lnTo>
                    <a:pt x="7000157" y="1424992"/>
                  </a:lnTo>
                  <a:close/>
                  <a:moveTo>
                    <a:pt x="6987596" y="1419139"/>
                  </a:moveTo>
                  <a:lnTo>
                    <a:pt x="6990511" y="1417962"/>
                  </a:lnTo>
                  <a:cubicBezTo>
                    <a:pt x="6991760" y="1418620"/>
                    <a:pt x="6993009" y="1419278"/>
                    <a:pt x="6994258" y="1419936"/>
                  </a:cubicBezTo>
                  <a:cubicBezTo>
                    <a:pt x="6993321" y="1420282"/>
                    <a:pt x="6992349" y="1420629"/>
                    <a:pt x="6991413" y="1420975"/>
                  </a:cubicBezTo>
                  <a:cubicBezTo>
                    <a:pt x="6990129" y="1420351"/>
                    <a:pt x="6988880" y="1419763"/>
                    <a:pt x="6987596" y="1419139"/>
                  </a:cubicBezTo>
                  <a:close/>
                  <a:moveTo>
                    <a:pt x="7300122" y="1299801"/>
                  </a:moveTo>
                  <a:cubicBezTo>
                    <a:pt x="7300574" y="1300286"/>
                    <a:pt x="7301059" y="1300736"/>
                    <a:pt x="7301511" y="1301221"/>
                  </a:cubicBezTo>
                  <a:cubicBezTo>
                    <a:pt x="7300227" y="1301602"/>
                    <a:pt x="7298943" y="1302017"/>
                    <a:pt x="7297694" y="1302398"/>
                  </a:cubicBezTo>
                  <a:lnTo>
                    <a:pt x="7300122" y="1299801"/>
                  </a:lnTo>
                  <a:close/>
                  <a:moveTo>
                    <a:pt x="5775171" y="1481856"/>
                  </a:moveTo>
                  <a:cubicBezTo>
                    <a:pt x="5832284" y="1482722"/>
                    <a:pt x="5880827" y="1471467"/>
                    <a:pt x="5923644" y="1447537"/>
                  </a:cubicBezTo>
                  <a:lnTo>
                    <a:pt x="5923644" y="1447537"/>
                  </a:lnTo>
                  <a:cubicBezTo>
                    <a:pt x="6003277" y="1402863"/>
                    <a:pt x="6048524" y="1322865"/>
                    <a:pt x="6096407" y="1238192"/>
                  </a:cubicBezTo>
                  <a:cubicBezTo>
                    <a:pt x="6133708" y="1172220"/>
                    <a:pt x="6172292" y="1103997"/>
                    <a:pt x="6228503" y="1055028"/>
                  </a:cubicBezTo>
                  <a:cubicBezTo>
                    <a:pt x="6353070" y="946321"/>
                    <a:pt x="6543112" y="1024310"/>
                    <a:pt x="6635756" y="1087512"/>
                  </a:cubicBezTo>
                  <a:cubicBezTo>
                    <a:pt x="6643078" y="1092499"/>
                    <a:pt x="6650295" y="1097936"/>
                    <a:pt x="6657755" y="1104066"/>
                  </a:cubicBezTo>
                  <a:cubicBezTo>
                    <a:pt x="6649982" y="1107183"/>
                    <a:pt x="6642141" y="1110473"/>
                    <a:pt x="6634438" y="1113866"/>
                  </a:cubicBezTo>
                  <a:lnTo>
                    <a:pt x="6634160" y="1113693"/>
                  </a:lnTo>
                  <a:cubicBezTo>
                    <a:pt x="6573195" y="1074837"/>
                    <a:pt x="6501301" y="1047305"/>
                    <a:pt x="6436970" y="1038232"/>
                  </a:cubicBezTo>
                  <a:cubicBezTo>
                    <a:pt x="6354597" y="1026596"/>
                    <a:pt x="6283188" y="1044223"/>
                    <a:pt x="6230446" y="1089174"/>
                  </a:cubicBezTo>
                  <a:cubicBezTo>
                    <a:pt x="6174964" y="1136411"/>
                    <a:pt x="6136241" y="1201275"/>
                    <a:pt x="6098767" y="1264027"/>
                  </a:cubicBezTo>
                  <a:cubicBezTo>
                    <a:pt x="6050814" y="1344371"/>
                    <a:pt x="6005498" y="1420282"/>
                    <a:pt x="5928121" y="1462082"/>
                  </a:cubicBezTo>
                  <a:cubicBezTo>
                    <a:pt x="5886864" y="1484315"/>
                    <a:pt x="5840334" y="1494670"/>
                    <a:pt x="5785858" y="1493769"/>
                  </a:cubicBezTo>
                  <a:cubicBezTo>
                    <a:pt x="5675830" y="1491934"/>
                    <a:pt x="5564484" y="1447641"/>
                    <a:pt x="5485094" y="1374673"/>
                  </a:cubicBezTo>
                  <a:cubicBezTo>
                    <a:pt x="5564518" y="1440749"/>
                    <a:pt x="5670001" y="1480194"/>
                    <a:pt x="5775171" y="1481787"/>
                  </a:cubicBezTo>
                  <a:close/>
                  <a:moveTo>
                    <a:pt x="5806989" y="1532729"/>
                  </a:moveTo>
                  <a:cubicBezTo>
                    <a:pt x="5809488" y="1532764"/>
                    <a:pt x="5811986" y="1532799"/>
                    <a:pt x="5814449" y="1532799"/>
                  </a:cubicBezTo>
                  <a:cubicBezTo>
                    <a:pt x="5863582" y="1532799"/>
                    <a:pt x="5906295" y="1523483"/>
                    <a:pt x="5945019" y="1504297"/>
                  </a:cubicBezTo>
                  <a:cubicBezTo>
                    <a:pt x="6021841" y="1466099"/>
                    <a:pt x="6068440" y="1396595"/>
                    <a:pt x="6117781" y="1322969"/>
                  </a:cubicBezTo>
                  <a:cubicBezTo>
                    <a:pt x="6154770" y="1267767"/>
                    <a:pt x="6193007" y="1210729"/>
                    <a:pt x="6245089" y="1168687"/>
                  </a:cubicBezTo>
                  <a:cubicBezTo>
                    <a:pt x="6351578" y="1082491"/>
                    <a:pt x="6499080" y="1125676"/>
                    <a:pt x="6561224" y="1150125"/>
                  </a:cubicBezTo>
                  <a:cubicBezTo>
                    <a:pt x="6550051" y="1156255"/>
                    <a:pt x="6538948" y="1162558"/>
                    <a:pt x="6528122" y="1168999"/>
                  </a:cubicBezTo>
                  <a:cubicBezTo>
                    <a:pt x="6497206" y="1160134"/>
                    <a:pt x="6466880" y="1154489"/>
                    <a:pt x="6438011" y="1152203"/>
                  </a:cubicBezTo>
                  <a:cubicBezTo>
                    <a:pt x="6361675" y="1146177"/>
                    <a:pt x="6297483" y="1163181"/>
                    <a:pt x="6247205" y="1202764"/>
                  </a:cubicBezTo>
                  <a:cubicBezTo>
                    <a:pt x="6196025" y="1242936"/>
                    <a:pt x="6157754" y="1296545"/>
                    <a:pt x="6120731" y="1348423"/>
                  </a:cubicBezTo>
                  <a:cubicBezTo>
                    <a:pt x="6071216" y="1417789"/>
                    <a:pt x="6024478" y="1483311"/>
                    <a:pt x="5949738" y="1518773"/>
                  </a:cubicBezTo>
                  <a:cubicBezTo>
                    <a:pt x="5910633" y="1537231"/>
                    <a:pt x="5867434" y="1545716"/>
                    <a:pt x="5817711" y="1544677"/>
                  </a:cubicBezTo>
                  <a:cubicBezTo>
                    <a:pt x="5713478" y="1542461"/>
                    <a:pt x="5604941" y="1500903"/>
                    <a:pt x="5527391" y="1433511"/>
                  </a:cubicBezTo>
                  <a:cubicBezTo>
                    <a:pt x="5522672" y="1429425"/>
                    <a:pt x="5517988" y="1425096"/>
                    <a:pt x="5513304" y="1420594"/>
                  </a:cubicBezTo>
                  <a:cubicBezTo>
                    <a:pt x="5592103" y="1488886"/>
                    <a:pt x="5701160" y="1530651"/>
                    <a:pt x="5807024" y="1532729"/>
                  </a:cubicBezTo>
                  <a:close/>
                  <a:moveTo>
                    <a:pt x="5254594" y="1081313"/>
                  </a:moveTo>
                  <a:cubicBezTo>
                    <a:pt x="5180027" y="1010389"/>
                    <a:pt x="5095398" y="984173"/>
                    <a:pt x="4988320" y="998822"/>
                  </a:cubicBezTo>
                  <a:cubicBezTo>
                    <a:pt x="4930686" y="1006683"/>
                    <a:pt x="4846196" y="1031237"/>
                    <a:pt x="4776452" y="1152688"/>
                  </a:cubicBezTo>
                  <a:cubicBezTo>
                    <a:pt x="4768402" y="1147701"/>
                    <a:pt x="4760144" y="1142645"/>
                    <a:pt x="4751851" y="1137658"/>
                  </a:cubicBezTo>
                  <a:cubicBezTo>
                    <a:pt x="4784017" y="1071513"/>
                    <a:pt x="4840956" y="982164"/>
                    <a:pt x="4963719" y="961767"/>
                  </a:cubicBezTo>
                  <a:cubicBezTo>
                    <a:pt x="5073191" y="943551"/>
                    <a:pt x="5158896" y="968935"/>
                    <a:pt x="5233393" y="1041591"/>
                  </a:cubicBezTo>
                  <a:cubicBezTo>
                    <a:pt x="5275031" y="1082214"/>
                    <a:pt x="5309556" y="1133502"/>
                    <a:pt x="5337765" y="1178211"/>
                  </a:cubicBezTo>
                  <a:cubicBezTo>
                    <a:pt x="5339882" y="1182263"/>
                    <a:pt x="5341964" y="1186211"/>
                    <a:pt x="5344046" y="1190089"/>
                  </a:cubicBezTo>
                  <a:cubicBezTo>
                    <a:pt x="5316530" y="1150298"/>
                    <a:pt x="5287349" y="1112481"/>
                    <a:pt x="5254594" y="1081313"/>
                  </a:cubicBezTo>
                  <a:close/>
                  <a:moveTo>
                    <a:pt x="5202512" y="951724"/>
                  </a:moveTo>
                  <a:cubicBezTo>
                    <a:pt x="5123955" y="871657"/>
                    <a:pt x="5031588" y="846618"/>
                    <a:pt x="4911775" y="872869"/>
                  </a:cubicBezTo>
                  <a:cubicBezTo>
                    <a:pt x="4777563" y="902305"/>
                    <a:pt x="4722219" y="1010181"/>
                    <a:pt x="4689186" y="1101711"/>
                  </a:cubicBezTo>
                  <a:cubicBezTo>
                    <a:pt x="4681240" y="1097382"/>
                    <a:pt x="4673121" y="1093018"/>
                    <a:pt x="4664967" y="1088759"/>
                  </a:cubicBezTo>
                  <a:cubicBezTo>
                    <a:pt x="4696299" y="988259"/>
                    <a:pt x="4750082" y="869198"/>
                    <a:pt x="4887625" y="835744"/>
                  </a:cubicBezTo>
                  <a:cubicBezTo>
                    <a:pt x="5009659" y="806065"/>
                    <a:pt x="5102963" y="830272"/>
                    <a:pt x="5181207" y="911898"/>
                  </a:cubicBezTo>
                  <a:cubicBezTo>
                    <a:pt x="5212609" y="944867"/>
                    <a:pt x="5242033" y="987013"/>
                    <a:pt x="5275898" y="1047582"/>
                  </a:cubicBezTo>
                  <a:cubicBezTo>
                    <a:pt x="5250534" y="1007618"/>
                    <a:pt x="5226835" y="976693"/>
                    <a:pt x="5202546" y="951758"/>
                  </a:cubicBezTo>
                  <a:close/>
                  <a:moveTo>
                    <a:pt x="5185163" y="908504"/>
                  </a:moveTo>
                  <a:lnTo>
                    <a:pt x="5185163" y="908504"/>
                  </a:lnTo>
                  <a:cubicBezTo>
                    <a:pt x="5105426" y="825355"/>
                    <a:pt x="5010457" y="800663"/>
                    <a:pt x="4886272" y="830861"/>
                  </a:cubicBezTo>
                  <a:cubicBezTo>
                    <a:pt x="4746542" y="864834"/>
                    <a:pt x="4691927" y="984727"/>
                    <a:pt x="4660179" y="1086231"/>
                  </a:cubicBezTo>
                  <a:lnTo>
                    <a:pt x="4657507" y="1084811"/>
                  </a:lnTo>
                  <a:cubicBezTo>
                    <a:pt x="4654696" y="1083322"/>
                    <a:pt x="4651851" y="1081833"/>
                    <a:pt x="4649006" y="1080378"/>
                  </a:cubicBezTo>
                  <a:cubicBezTo>
                    <a:pt x="4644703" y="1078196"/>
                    <a:pt x="4640435" y="1076084"/>
                    <a:pt x="4636133" y="1073971"/>
                  </a:cubicBezTo>
                  <a:cubicBezTo>
                    <a:pt x="4666147" y="963152"/>
                    <a:pt x="4719131" y="831658"/>
                    <a:pt x="4862261" y="793667"/>
                  </a:cubicBezTo>
                  <a:cubicBezTo>
                    <a:pt x="4988597" y="760144"/>
                    <a:pt x="5084434" y="783936"/>
                    <a:pt x="5163823" y="868574"/>
                  </a:cubicBezTo>
                  <a:cubicBezTo>
                    <a:pt x="5199840" y="907119"/>
                    <a:pt x="5229299" y="955048"/>
                    <a:pt x="5252408" y="997402"/>
                  </a:cubicBezTo>
                  <a:cubicBezTo>
                    <a:pt x="5229507" y="960935"/>
                    <a:pt x="5207682" y="932088"/>
                    <a:pt x="5185163" y="908469"/>
                  </a:cubicBezTo>
                  <a:close/>
                  <a:moveTo>
                    <a:pt x="4569859" y="1064517"/>
                  </a:moveTo>
                  <a:cubicBezTo>
                    <a:pt x="4540470" y="1053054"/>
                    <a:pt x="4510178" y="1043080"/>
                    <a:pt x="4479991" y="1034907"/>
                  </a:cubicBezTo>
                  <a:cubicBezTo>
                    <a:pt x="4448832" y="1022440"/>
                    <a:pt x="4417326" y="1011670"/>
                    <a:pt x="4385993" y="1002805"/>
                  </a:cubicBezTo>
                  <a:cubicBezTo>
                    <a:pt x="4449665" y="1011601"/>
                    <a:pt x="4512260" y="1027981"/>
                    <a:pt x="4572392" y="1051565"/>
                  </a:cubicBezTo>
                  <a:cubicBezTo>
                    <a:pt x="4571525" y="1055894"/>
                    <a:pt x="4570692" y="1060188"/>
                    <a:pt x="4569859" y="1064517"/>
                  </a:cubicBezTo>
                  <a:close/>
                  <a:moveTo>
                    <a:pt x="4343731" y="998060"/>
                  </a:moveTo>
                  <a:cubicBezTo>
                    <a:pt x="4346993" y="998337"/>
                    <a:pt x="4350324" y="998649"/>
                    <a:pt x="4353689" y="998960"/>
                  </a:cubicBezTo>
                  <a:cubicBezTo>
                    <a:pt x="4382558" y="1006094"/>
                    <a:pt x="4411739" y="1014891"/>
                    <a:pt x="4440713" y="1025176"/>
                  </a:cubicBezTo>
                  <a:cubicBezTo>
                    <a:pt x="4421906" y="1021020"/>
                    <a:pt x="4402926" y="1017488"/>
                    <a:pt x="4383981" y="1014648"/>
                  </a:cubicBezTo>
                  <a:cubicBezTo>
                    <a:pt x="4370761" y="1008865"/>
                    <a:pt x="4357263" y="1003324"/>
                    <a:pt x="4343731" y="998060"/>
                  </a:cubicBezTo>
                  <a:close/>
                  <a:moveTo>
                    <a:pt x="4253689" y="980606"/>
                  </a:moveTo>
                  <a:cubicBezTo>
                    <a:pt x="4258200" y="983515"/>
                    <a:pt x="4262711" y="986493"/>
                    <a:pt x="4267256" y="989472"/>
                  </a:cubicBezTo>
                  <a:cubicBezTo>
                    <a:pt x="4262467" y="989506"/>
                    <a:pt x="4257367" y="989610"/>
                    <a:pt x="4251815" y="989749"/>
                  </a:cubicBezTo>
                  <a:cubicBezTo>
                    <a:pt x="4247548" y="986147"/>
                    <a:pt x="4243280" y="982545"/>
                    <a:pt x="4239012" y="979013"/>
                  </a:cubicBezTo>
                  <a:cubicBezTo>
                    <a:pt x="4244112" y="979532"/>
                    <a:pt x="4248936" y="980052"/>
                    <a:pt x="4253689" y="980606"/>
                  </a:cubicBezTo>
                  <a:close/>
                  <a:moveTo>
                    <a:pt x="4232731" y="973784"/>
                  </a:moveTo>
                  <a:cubicBezTo>
                    <a:pt x="4229331" y="970979"/>
                    <a:pt x="4225896" y="968173"/>
                    <a:pt x="4222495" y="965368"/>
                  </a:cubicBezTo>
                  <a:cubicBezTo>
                    <a:pt x="4226555" y="966303"/>
                    <a:pt x="4230406" y="967273"/>
                    <a:pt x="4234154" y="968208"/>
                  </a:cubicBezTo>
                  <a:cubicBezTo>
                    <a:pt x="4237797" y="970459"/>
                    <a:pt x="4241406" y="972745"/>
                    <a:pt x="4245015" y="975030"/>
                  </a:cubicBezTo>
                  <a:cubicBezTo>
                    <a:pt x="4240538" y="974546"/>
                    <a:pt x="4236548" y="974130"/>
                    <a:pt x="4232731" y="973784"/>
                  </a:cubicBezTo>
                  <a:close/>
                  <a:moveTo>
                    <a:pt x="4190920" y="953559"/>
                  </a:moveTo>
                  <a:cubicBezTo>
                    <a:pt x="4187762" y="950373"/>
                    <a:pt x="4184605" y="947187"/>
                    <a:pt x="4181447" y="944036"/>
                  </a:cubicBezTo>
                  <a:cubicBezTo>
                    <a:pt x="4184813" y="945213"/>
                    <a:pt x="4188283" y="946425"/>
                    <a:pt x="4191926" y="947741"/>
                  </a:cubicBezTo>
                  <a:cubicBezTo>
                    <a:pt x="4195361" y="950373"/>
                    <a:pt x="4198796" y="953074"/>
                    <a:pt x="4202197" y="955775"/>
                  </a:cubicBezTo>
                  <a:cubicBezTo>
                    <a:pt x="4198519" y="955014"/>
                    <a:pt x="4194737" y="954286"/>
                    <a:pt x="4190920" y="953559"/>
                  </a:cubicBezTo>
                  <a:close/>
                  <a:moveTo>
                    <a:pt x="4151190" y="928902"/>
                  </a:moveTo>
                  <a:cubicBezTo>
                    <a:pt x="4148137" y="925162"/>
                    <a:pt x="4145049" y="921456"/>
                    <a:pt x="4141961" y="917750"/>
                  </a:cubicBezTo>
                  <a:cubicBezTo>
                    <a:pt x="4145188" y="919274"/>
                    <a:pt x="4148449" y="920833"/>
                    <a:pt x="4151780" y="922426"/>
                  </a:cubicBezTo>
                  <a:cubicBezTo>
                    <a:pt x="4155181" y="925646"/>
                    <a:pt x="4158581" y="928902"/>
                    <a:pt x="4161981" y="932192"/>
                  </a:cubicBezTo>
                  <a:cubicBezTo>
                    <a:pt x="4158304" y="931049"/>
                    <a:pt x="4154730" y="929941"/>
                    <a:pt x="4151190" y="928902"/>
                  </a:cubicBezTo>
                  <a:close/>
                  <a:moveTo>
                    <a:pt x="4113682" y="899846"/>
                  </a:moveTo>
                  <a:cubicBezTo>
                    <a:pt x="4111045" y="896037"/>
                    <a:pt x="4108408" y="892262"/>
                    <a:pt x="4105771" y="888487"/>
                  </a:cubicBezTo>
                  <a:cubicBezTo>
                    <a:pt x="4108893" y="890357"/>
                    <a:pt x="4112016" y="892227"/>
                    <a:pt x="4115104" y="894167"/>
                  </a:cubicBezTo>
                  <a:cubicBezTo>
                    <a:pt x="4117950" y="897422"/>
                    <a:pt x="4120829" y="900712"/>
                    <a:pt x="4123675" y="904037"/>
                  </a:cubicBezTo>
                  <a:cubicBezTo>
                    <a:pt x="4120344" y="902617"/>
                    <a:pt x="4117013" y="901231"/>
                    <a:pt x="4113682" y="899846"/>
                  </a:cubicBezTo>
                  <a:close/>
                  <a:moveTo>
                    <a:pt x="4070968" y="854133"/>
                  </a:moveTo>
                  <a:cubicBezTo>
                    <a:pt x="4073501" y="855969"/>
                    <a:pt x="4076034" y="857873"/>
                    <a:pt x="4078567" y="859778"/>
                  </a:cubicBezTo>
                  <a:cubicBezTo>
                    <a:pt x="4081551" y="863761"/>
                    <a:pt x="4084466" y="867743"/>
                    <a:pt x="4087415" y="871760"/>
                  </a:cubicBezTo>
                  <a:cubicBezTo>
                    <a:pt x="4084466" y="870167"/>
                    <a:pt x="4081551" y="868574"/>
                    <a:pt x="4078602" y="867051"/>
                  </a:cubicBezTo>
                  <a:cubicBezTo>
                    <a:pt x="4076069" y="862722"/>
                    <a:pt x="4073501" y="858393"/>
                    <a:pt x="4070933" y="854133"/>
                  </a:cubicBezTo>
                  <a:close/>
                  <a:moveTo>
                    <a:pt x="4014514" y="790862"/>
                  </a:moveTo>
                  <a:cubicBezTo>
                    <a:pt x="4012606" y="786499"/>
                    <a:pt x="4010663" y="782135"/>
                    <a:pt x="4008685" y="777806"/>
                  </a:cubicBezTo>
                  <a:cubicBezTo>
                    <a:pt x="4010767" y="779884"/>
                    <a:pt x="4012849" y="781997"/>
                    <a:pt x="4014896" y="784109"/>
                  </a:cubicBezTo>
                  <a:cubicBezTo>
                    <a:pt x="4017186" y="788196"/>
                    <a:pt x="4019476" y="792282"/>
                    <a:pt x="4021697" y="796403"/>
                  </a:cubicBezTo>
                  <a:cubicBezTo>
                    <a:pt x="4019302" y="794533"/>
                    <a:pt x="4016908" y="792663"/>
                    <a:pt x="4014514" y="790862"/>
                  </a:cubicBezTo>
                  <a:close/>
                  <a:moveTo>
                    <a:pt x="3985472" y="748716"/>
                  </a:moveTo>
                  <a:cubicBezTo>
                    <a:pt x="3983598" y="743937"/>
                    <a:pt x="3981794" y="739366"/>
                    <a:pt x="3979989" y="734933"/>
                  </a:cubicBezTo>
                  <a:cubicBezTo>
                    <a:pt x="3981794" y="736976"/>
                    <a:pt x="3983564" y="739019"/>
                    <a:pt x="3985367" y="741097"/>
                  </a:cubicBezTo>
                  <a:cubicBezTo>
                    <a:pt x="3987692" y="745738"/>
                    <a:pt x="3989878" y="750136"/>
                    <a:pt x="3991960" y="754430"/>
                  </a:cubicBezTo>
                  <a:cubicBezTo>
                    <a:pt x="3989809" y="752491"/>
                    <a:pt x="3987658" y="750586"/>
                    <a:pt x="3985472" y="748682"/>
                  </a:cubicBezTo>
                  <a:close/>
                  <a:moveTo>
                    <a:pt x="3958060" y="704250"/>
                  </a:moveTo>
                  <a:cubicBezTo>
                    <a:pt x="3956499" y="699748"/>
                    <a:pt x="3954868" y="695177"/>
                    <a:pt x="3953203" y="690605"/>
                  </a:cubicBezTo>
                  <a:cubicBezTo>
                    <a:pt x="3954833" y="692648"/>
                    <a:pt x="3956429" y="694692"/>
                    <a:pt x="3958025" y="696770"/>
                  </a:cubicBezTo>
                  <a:cubicBezTo>
                    <a:pt x="3960038" y="701237"/>
                    <a:pt x="3962016" y="705670"/>
                    <a:pt x="3963924" y="710033"/>
                  </a:cubicBezTo>
                  <a:cubicBezTo>
                    <a:pt x="3961981" y="708059"/>
                    <a:pt x="3960038" y="706155"/>
                    <a:pt x="3958095" y="704250"/>
                  </a:cubicBezTo>
                  <a:close/>
                  <a:moveTo>
                    <a:pt x="3932141" y="658087"/>
                  </a:moveTo>
                  <a:cubicBezTo>
                    <a:pt x="3930718" y="653550"/>
                    <a:pt x="3929226" y="649013"/>
                    <a:pt x="3927734" y="644511"/>
                  </a:cubicBezTo>
                  <a:cubicBezTo>
                    <a:pt x="3929087" y="646381"/>
                    <a:pt x="3930510" y="648390"/>
                    <a:pt x="3932036" y="650537"/>
                  </a:cubicBezTo>
                  <a:cubicBezTo>
                    <a:pt x="3933806" y="654797"/>
                    <a:pt x="3935576" y="659230"/>
                    <a:pt x="3937380" y="663732"/>
                  </a:cubicBezTo>
                  <a:cubicBezTo>
                    <a:pt x="3935715" y="661931"/>
                    <a:pt x="3933980" y="660026"/>
                    <a:pt x="3932141" y="658052"/>
                  </a:cubicBezTo>
                  <a:close/>
                  <a:moveTo>
                    <a:pt x="3908477" y="611577"/>
                  </a:moveTo>
                  <a:cubicBezTo>
                    <a:pt x="3907262" y="607352"/>
                    <a:pt x="3906013" y="603092"/>
                    <a:pt x="3904729" y="598833"/>
                  </a:cubicBezTo>
                  <a:cubicBezTo>
                    <a:pt x="3904972" y="599179"/>
                    <a:pt x="3905215" y="599526"/>
                    <a:pt x="3905423" y="599906"/>
                  </a:cubicBezTo>
                  <a:cubicBezTo>
                    <a:pt x="3905770" y="600426"/>
                    <a:pt x="3906117" y="600980"/>
                    <a:pt x="3906429" y="601499"/>
                  </a:cubicBezTo>
                  <a:cubicBezTo>
                    <a:pt x="3906707" y="601950"/>
                    <a:pt x="3906984" y="602400"/>
                    <a:pt x="3907262" y="602850"/>
                  </a:cubicBezTo>
                  <a:cubicBezTo>
                    <a:pt x="3908928" y="607179"/>
                    <a:pt x="3910558" y="611577"/>
                    <a:pt x="3912189" y="616010"/>
                  </a:cubicBezTo>
                  <a:cubicBezTo>
                    <a:pt x="3910975" y="614555"/>
                    <a:pt x="3909726" y="613101"/>
                    <a:pt x="3908442" y="611577"/>
                  </a:cubicBezTo>
                  <a:close/>
                  <a:moveTo>
                    <a:pt x="3861981" y="512913"/>
                  </a:moveTo>
                  <a:cubicBezTo>
                    <a:pt x="3860940" y="508792"/>
                    <a:pt x="3859864" y="504636"/>
                    <a:pt x="3858754" y="500411"/>
                  </a:cubicBezTo>
                  <a:cubicBezTo>
                    <a:pt x="3859760" y="502108"/>
                    <a:pt x="3860766" y="503805"/>
                    <a:pt x="3861772" y="505502"/>
                  </a:cubicBezTo>
                  <a:cubicBezTo>
                    <a:pt x="3863195" y="509727"/>
                    <a:pt x="3864583" y="513952"/>
                    <a:pt x="3865936" y="518142"/>
                  </a:cubicBezTo>
                  <a:cubicBezTo>
                    <a:pt x="3864653" y="516411"/>
                    <a:pt x="3863334" y="514645"/>
                    <a:pt x="3862016" y="512913"/>
                  </a:cubicBezTo>
                  <a:close/>
                  <a:moveTo>
                    <a:pt x="3840572" y="462940"/>
                  </a:moveTo>
                  <a:cubicBezTo>
                    <a:pt x="3839323" y="457711"/>
                    <a:pt x="3838074" y="452586"/>
                    <a:pt x="3836825" y="447564"/>
                  </a:cubicBezTo>
                  <a:cubicBezTo>
                    <a:pt x="3837484" y="448742"/>
                    <a:pt x="3838143" y="449885"/>
                    <a:pt x="3838802" y="451027"/>
                  </a:cubicBezTo>
                  <a:cubicBezTo>
                    <a:pt x="3840572" y="456499"/>
                    <a:pt x="3842342" y="462109"/>
                    <a:pt x="3844042" y="467823"/>
                  </a:cubicBezTo>
                  <a:cubicBezTo>
                    <a:pt x="3842932" y="466230"/>
                    <a:pt x="3841786" y="464637"/>
                    <a:pt x="3840572" y="462975"/>
                  </a:cubicBezTo>
                  <a:close/>
                  <a:moveTo>
                    <a:pt x="3819545" y="410336"/>
                  </a:moveTo>
                  <a:cubicBezTo>
                    <a:pt x="3818816" y="407184"/>
                    <a:pt x="3818122" y="404102"/>
                    <a:pt x="3817428" y="401124"/>
                  </a:cubicBezTo>
                  <a:cubicBezTo>
                    <a:pt x="3818157" y="402440"/>
                    <a:pt x="3818816" y="403687"/>
                    <a:pt x="3819476" y="404933"/>
                  </a:cubicBezTo>
                  <a:cubicBezTo>
                    <a:pt x="3820412" y="407981"/>
                    <a:pt x="3821349" y="411098"/>
                    <a:pt x="3822251" y="414284"/>
                  </a:cubicBezTo>
                  <a:cubicBezTo>
                    <a:pt x="3821349" y="412933"/>
                    <a:pt x="3820447" y="411617"/>
                    <a:pt x="3819545" y="410336"/>
                  </a:cubicBezTo>
                  <a:close/>
                  <a:moveTo>
                    <a:pt x="3800148" y="362199"/>
                  </a:moveTo>
                  <a:cubicBezTo>
                    <a:pt x="3799316" y="358389"/>
                    <a:pt x="3798483" y="354545"/>
                    <a:pt x="3797615" y="350701"/>
                  </a:cubicBezTo>
                  <a:cubicBezTo>
                    <a:pt x="3798344" y="352121"/>
                    <a:pt x="3799073" y="353472"/>
                    <a:pt x="3799767" y="354822"/>
                  </a:cubicBezTo>
                  <a:lnTo>
                    <a:pt x="3800947" y="358770"/>
                  </a:lnTo>
                  <a:lnTo>
                    <a:pt x="3800947" y="358770"/>
                  </a:lnTo>
                  <a:cubicBezTo>
                    <a:pt x="3801710" y="361437"/>
                    <a:pt x="3802439" y="364103"/>
                    <a:pt x="3803202" y="366770"/>
                  </a:cubicBezTo>
                  <a:cubicBezTo>
                    <a:pt x="3802231" y="365281"/>
                    <a:pt x="3801224" y="363722"/>
                    <a:pt x="3800183" y="362164"/>
                  </a:cubicBezTo>
                  <a:close/>
                  <a:moveTo>
                    <a:pt x="3534395" y="166568"/>
                  </a:moveTo>
                  <a:cubicBezTo>
                    <a:pt x="3455561" y="163693"/>
                    <a:pt x="3377802" y="191987"/>
                    <a:pt x="3309447" y="248366"/>
                  </a:cubicBezTo>
                  <a:cubicBezTo>
                    <a:pt x="3250182" y="297265"/>
                    <a:pt x="3201396" y="364207"/>
                    <a:pt x="3172076" y="436933"/>
                  </a:cubicBezTo>
                  <a:cubicBezTo>
                    <a:pt x="3133041" y="533726"/>
                    <a:pt x="3109585" y="634468"/>
                    <a:pt x="3086892" y="731851"/>
                  </a:cubicBezTo>
                  <a:cubicBezTo>
                    <a:pt x="3075372" y="781269"/>
                    <a:pt x="3063471" y="832316"/>
                    <a:pt x="3049904" y="881145"/>
                  </a:cubicBezTo>
                  <a:cubicBezTo>
                    <a:pt x="3041715" y="882358"/>
                    <a:pt x="3033492" y="883570"/>
                    <a:pt x="3025303" y="884851"/>
                  </a:cubicBezTo>
                  <a:cubicBezTo>
                    <a:pt x="3042756" y="823277"/>
                    <a:pt x="3056670" y="758378"/>
                    <a:pt x="3070133" y="695592"/>
                  </a:cubicBezTo>
                  <a:cubicBezTo>
                    <a:pt x="3091715" y="594920"/>
                    <a:pt x="3113991" y="490853"/>
                    <a:pt x="3152576" y="390388"/>
                  </a:cubicBezTo>
                  <a:cubicBezTo>
                    <a:pt x="3205733" y="251933"/>
                    <a:pt x="3342583" y="107071"/>
                    <a:pt x="3517358" y="116214"/>
                  </a:cubicBezTo>
                  <a:cubicBezTo>
                    <a:pt x="3635263" y="122378"/>
                    <a:pt x="3721314" y="183814"/>
                    <a:pt x="3780301" y="303776"/>
                  </a:cubicBezTo>
                  <a:cubicBezTo>
                    <a:pt x="3781412" y="307759"/>
                    <a:pt x="3782487" y="311568"/>
                    <a:pt x="3783459" y="315204"/>
                  </a:cubicBezTo>
                  <a:cubicBezTo>
                    <a:pt x="3723327" y="219103"/>
                    <a:pt x="3641751" y="170446"/>
                    <a:pt x="3534395" y="166533"/>
                  </a:cubicBezTo>
                  <a:close/>
                  <a:moveTo>
                    <a:pt x="2978877" y="923534"/>
                  </a:moveTo>
                  <a:cubicBezTo>
                    <a:pt x="2970584" y="924746"/>
                    <a:pt x="2962256" y="925993"/>
                    <a:pt x="2953894" y="927309"/>
                  </a:cubicBezTo>
                  <a:cubicBezTo>
                    <a:pt x="2956982" y="918547"/>
                    <a:pt x="2960001" y="909578"/>
                    <a:pt x="2962915" y="900573"/>
                  </a:cubicBezTo>
                  <a:cubicBezTo>
                    <a:pt x="2971139" y="899084"/>
                    <a:pt x="2979362" y="897630"/>
                    <a:pt x="2987586" y="896210"/>
                  </a:cubicBezTo>
                  <a:cubicBezTo>
                    <a:pt x="2984775" y="905456"/>
                    <a:pt x="2981861" y="914634"/>
                    <a:pt x="2978877" y="923534"/>
                  </a:cubicBezTo>
                  <a:close/>
                  <a:moveTo>
                    <a:pt x="2008576" y="942304"/>
                  </a:moveTo>
                  <a:cubicBezTo>
                    <a:pt x="2059374" y="967827"/>
                    <a:pt x="2110068" y="996398"/>
                    <a:pt x="2161803" y="1028812"/>
                  </a:cubicBezTo>
                  <a:cubicBezTo>
                    <a:pt x="2159201" y="1027289"/>
                    <a:pt x="2156564" y="1025799"/>
                    <a:pt x="2153996" y="1024310"/>
                  </a:cubicBezTo>
                  <a:cubicBezTo>
                    <a:pt x="2105349" y="996571"/>
                    <a:pt x="2056529" y="971394"/>
                    <a:pt x="2008922" y="949507"/>
                  </a:cubicBezTo>
                  <a:cubicBezTo>
                    <a:pt x="1876202" y="888556"/>
                    <a:pt x="1726757" y="860159"/>
                    <a:pt x="1552121" y="862722"/>
                  </a:cubicBezTo>
                  <a:cubicBezTo>
                    <a:pt x="1543273" y="862860"/>
                    <a:pt x="1534216" y="863068"/>
                    <a:pt x="1525334" y="863345"/>
                  </a:cubicBezTo>
                  <a:cubicBezTo>
                    <a:pt x="1451773" y="862583"/>
                    <a:pt x="1372870" y="867570"/>
                    <a:pt x="1290774" y="878167"/>
                  </a:cubicBezTo>
                  <a:cubicBezTo>
                    <a:pt x="1032827" y="911482"/>
                    <a:pt x="775366" y="998164"/>
                    <a:pt x="548197" y="1074664"/>
                  </a:cubicBezTo>
                  <a:cubicBezTo>
                    <a:pt x="545387" y="1075599"/>
                    <a:pt x="542611" y="1076534"/>
                    <a:pt x="539800" y="1077504"/>
                  </a:cubicBezTo>
                  <a:cubicBezTo>
                    <a:pt x="543790" y="1076118"/>
                    <a:pt x="547746" y="1074768"/>
                    <a:pt x="551736" y="1073383"/>
                  </a:cubicBezTo>
                  <a:cubicBezTo>
                    <a:pt x="1005728" y="917058"/>
                    <a:pt x="1570754" y="722500"/>
                    <a:pt x="2008610" y="942304"/>
                  </a:cubicBezTo>
                  <a:close/>
                  <a:moveTo>
                    <a:pt x="311833" y="1265689"/>
                  </a:moveTo>
                  <a:cubicBezTo>
                    <a:pt x="323457" y="1270676"/>
                    <a:pt x="334664" y="1276078"/>
                    <a:pt x="345560" y="1281896"/>
                  </a:cubicBezTo>
                  <a:cubicBezTo>
                    <a:pt x="375122" y="1297723"/>
                    <a:pt x="403887" y="1314865"/>
                    <a:pt x="431681" y="1331453"/>
                  </a:cubicBezTo>
                  <a:cubicBezTo>
                    <a:pt x="522659" y="1385686"/>
                    <a:pt x="608572" y="1436905"/>
                    <a:pt x="722347" y="1447675"/>
                  </a:cubicBezTo>
                  <a:cubicBezTo>
                    <a:pt x="824568" y="1457372"/>
                    <a:pt x="926720" y="1446394"/>
                    <a:pt x="1048580" y="1426931"/>
                  </a:cubicBezTo>
                  <a:cubicBezTo>
                    <a:pt x="1142057" y="1412005"/>
                    <a:pt x="1240218" y="1390984"/>
                    <a:pt x="1348685" y="1362691"/>
                  </a:cubicBezTo>
                  <a:cubicBezTo>
                    <a:pt x="1356041" y="1367297"/>
                    <a:pt x="1363432" y="1371868"/>
                    <a:pt x="1370892" y="1376405"/>
                  </a:cubicBezTo>
                  <a:cubicBezTo>
                    <a:pt x="1254098" y="1408681"/>
                    <a:pt x="1148025" y="1431988"/>
                    <a:pt x="1046776" y="1447710"/>
                  </a:cubicBezTo>
                  <a:cubicBezTo>
                    <a:pt x="942091" y="1463952"/>
                    <a:pt x="830224" y="1477250"/>
                    <a:pt x="721584" y="1464783"/>
                  </a:cubicBezTo>
                  <a:cubicBezTo>
                    <a:pt x="608607" y="1451831"/>
                    <a:pt x="523561" y="1396629"/>
                    <a:pt x="433485" y="1338206"/>
                  </a:cubicBezTo>
                  <a:cubicBezTo>
                    <a:pt x="405934" y="1320337"/>
                    <a:pt x="377482" y="1301879"/>
                    <a:pt x="348093" y="1284667"/>
                  </a:cubicBezTo>
                  <a:cubicBezTo>
                    <a:pt x="336399" y="1277810"/>
                    <a:pt x="324324" y="1271507"/>
                    <a:pt x="311868" y="1265654"/>
                  </a:cubicBezTo>
                  <a:close/>
                  <a:moveTo>
                    <a:pt x="1693516" y="1469874"/>
                  </a:moveTo>
                  <a:cubicBezTo>
                    <a:pt x="1654099" y="1461078"/>
                    <a:pt x="1616000" y="1450307"/>
                    <a:pt x="1580261" y="1437806"/>
                  </a:cubicBezTo>
                  <a:cubicBezTo>
                    <a:pt x="1532308" y="1421044"/>
                    <a:pt x="1482655" y="1398361"/>
                    <a:pt x="1424292" y="1366465"/>
                  </a:cubicBezTo>
                  <a:cubicBezTo>
                    <a:pt x="1436263" y="1362968"/>
                    <a:pt x="1448234" y="1359435"/>
                    <a:pt x="1460136" y="1355868"/>
                  </a:cubicBezTo>
                  <a:cubicBezTo>
                    <a:pt x="1508991" y="1380214"/>
                    <a:pt x="1552919" y="1399088"/>
                    <a:pt x="1594314" y="1413460"/>
                  </a:cubicBezTo>
                  <a:cubicBezTo>
                    <a:pt x="1630400" y="1425996"/>
                    <a:pt x="1668949" y="1437182"/>
                    <a:pt x="1708887" y="1446706"/>
                  </a:cubicBezTo>
                  <a:cubicBezTo>
                    <a:pt x="1874085" y="1486566"/>
                    <a:pt x="2064787" y="1494323"/>
                    <a:pt x="2251533" y="1469181"/>
                  </a:cubicBezTo>
                  <a:cubicBezTo>
                    <a:pt x="2058055" y="1507275"/>
                    <a:pt x="1861698" y="1507691"/>
                    <a:pt x="1693516" y="1469839"/>
                  </a:cubicBezTo>
                  <a:close/>
                  <a:moveTo>
                    <a:pt x="1710240" y="1441892"/>
                  </a:moveTo>
                  <a:lnTo>
                    <a:pt x="1710240" y="1441892"/>
                  </a:lnTo>
                  <a:cubicBezTo>
                    <a:pt x="1670546" y="1432403"/>
                    <a:pt x="1632169" y="1421287"/>
                    <a:pt x="1596187" y="1408819"/>
                  </a:cubicBezTo>
                  <a:cubicBezTo>
                    <a:pt x="1556250" y="1394932"/>
                    <a:pt x="1514022" y="1376924"/>
                    <a:pt x="1467249" y="1353790"/>
                  </a:cubicBezTo>
                  <a:cubicBezTo>
                    <a:pt x="1479914" y="1349981"/>
                    <a:pt x="1492544" y="1346102"/>
                    <a:pt x="1505139" y="1342224"/>
                  </a:cubicBezTo>
                  <a:cubicBezTo>
                    <a:pt x="1542891" y="1359262"/>
                    <a:pt x="1577311" y="1373080"/>
                    <a:pt x="1610309" y="1384474"/>
                  </a:cubicBezTo>
                  <a:cubicBezTo>
                    <a:pt x="1646569" y="1396975"/>
                    <a:pt x="1685362" y="1408508"/>
                    <a:pt x="1725577" y="1418724"/>
                  </a:cubicBezTo>
                  <a:cubicBezTo>
                    <a:pt x="1896917" y="1462878"/>
                    <a:pt x="2092962" y="1477181"/>
                    <a:pt x="2282136" y="1459727"/>
                  </a:cubicBezTo>
                  <a:cubicBezTo>
                    <a:pt x="2086057" y="1490064"/>
                    <a:pt x="1884321" y="1483899"/>
                    <a:pt x="1710275" y="1441892"/>
                  </a:cubicBezTo>
                  <a:close/>
                  <a:moveTo>
                    <a:pt x="1726965" y="1413875"/>
                  </a:moveTo>
                  <a:lnTo>
                    <a:pt x="1726965" y="1413875"/>
                  </a:lnTo>
                  <a:cubicBezTo>
                    <a:pt x="1686923" y="1403694"/>
                    <a:pt x="1648269" y="1392231"/>
                    <a:pt x="1612148" y="1379729"/>
                  </a:cubicBezTo>
                  <a:cubicBezTo>
                    <a:pt x="1580781" y="1368890"/>
                    <a:pt x="1548096" y="1355834"/>
                    <a:pt x="1512461" y="1339903"/>
                  </a:cubicBezTo>
                  <a:cubicBezTo>
                    <a:pt x="1525750" y="1335748"/>
                    <a:pt x="1539005" y="1331592"/>
                    <a:pt x="1552259" y="1327367"/>
                  </a:cubicBezTo>
                  <a:cubicBezTo>
                    <a:pt x="1579116" y="1338345"/>
                    <a:pt x="1603335" y="1347522"/>
                    <a:pt x="1626271" y="1355418"/>
                  </a:cubicBezTo>
                  <a:cubicBezTo>
                    <a:pt x="1662496" y="1367851"/>
                    <a:pt x="1701496" y="1379729"/>
                    <a:pt x="1742232" y="1390707"/>
                  </a:cubicBezTo>
                  <a:cubicBezTo>
                    <a:pt x="1844835" y="1418758"/>
                    <a:pt x="1953093" y="1437771"/>
                    <a:pt x="2064023" y="1447121"/>
                  </a:cubicBezTo>
                  <a:cubicBezTo>
                    <a:pt x="2147126" y="1454117"/>
                    <a:pt x="2230505" y="1455641"/>
                    <a:pt x="2312289" y="1451623"/>
                  </a:cubicBezTo>
                  <a:cubicBezTo>
                    <a:pt x="2114266" y="1473579"/>
                    <a:pt x="1907187" y="1460316"/>
                    <a:pt x="1727000" y="1413910"/>
                  </a:cubicBezTo>
                  <a:close/>
                  <a:moveTo>
                    <a:pt x="2599556" y="1444524"/>
                  </a:moveTo>
                  <a:cubicBezTo>
                    <a:pt x="2599209" y="1444524"/>
                    <a:pt x="2598862" y="1444524"/>
                    <a:pt x="2598549" y="1444524"/>
                  </a:cubicBezTo>
                  <a:cubicBezTo>
                    <a:pt x="2597751" y="1444212"/>
                    <a:pt x="2596988" y="1443901"/>
                    <a:pt x="2596190" y="1443589"/>
                  </a:cubicBezTo>
                  <a:cubicBezTo>
                    <a:pt x="2596606" y="1443589"/>
                    <a:pt x="2596988" y="1443589"/>
                    <a:pt x="2597404" y="1443554"/>
                  </a:cubicBezTo>
                  <a:cubicBezTo>
                    <a:pt x="2598133" y="1443901"/>
                    <a:pt x="2598827" y="1444212"/>
                    <a:pt x="2599556" y="1444559"/>
                  </a:cubicBezTo>
                  <a:close/>
                  <a:moveTo>
                    <a:pt x="2895462" y="1534461"/>
                  </a:moveTo>
                  <a:cubicBezTo>
                    <a:pt x="2867773" y="1532452"/>
                    <a:pt x="2839008" y="1527292"/>
                    <a:pt x="2809653" y="1519050"/>
                  </a:cubicBezTo>
                  <a:cubicBezTo>
                    <a:pt x="2832520" y="1523656"/>
                    <a:pt x="2855004" y="1526426"/>
                    <a:pt x="2876690" y="1527258"/>
                  </a:cubicBezTo>
                  <a:cubicBezTo>
                    <a:pt x="2882936" y="1529786"/>
                    <a:pt x="2889216" y="1532210"/>
                    <a:pt x="2895462" y="1534461"/>
                  </a:cubicBezTo>
                  <a:close/>
                  <a:moveTo>
                    <a:pt x="2964789" y="1553681"/>
                  </a:moveTo>
                  <a:cubicBezTo>
                    <a:pt x="2982728" y="1557144"/>
                    <a:pt x="3000667" y="1559361"/>
                    <a:pt x="3018398" y="1560365"/>
                  </a:cubicBezTo>
                  <a:cubicBezTo>
                    <a:pt x="2964720" y="1566702"/>
                    <a:pt x="2910348" y="1560503"/>
                    <a:pt x="2853338" y="1541560"/>
                  </a:cubicBezTo>
                  <a:cubicBezTo>
                    <a:pt x="2891645" y="1551257"/>
                    <a:pt x="2928356" y="1555240"/>
                    <a:pt x="2964824" y="1553716"/>
                  </a:cubicBezTo>
                  <a:close/>
                  <a:moveTo>
                    <a:pt x="3046746" y="1560850"/>
                  </a:moveTo>
                  <a:cubicBezTo>
                    <a:pt x="3070306" y="1560400"/>
                    <a:pt x="3094075" y="1557733"/>
                    <a:pt x="3117392" y="1552919"/>
                  </a:cubicBezTo>
                  <a:cubicBezTo>
                    <a:pt x="3134637" y="1549352"/>
                    <a:pt x="3152125" y="1544677"/>
                    <a:pt x="3169682" y="1538928"/>
                  </a:cubicBezTo>
                  <a:cubicBezTo>
                    <a:pt x="3143728" y="1550668"/>
                    <a:pt x="3117843" y="1559638"/>
                    <a:pt x="3091264" y="1566148"/>
                  </a:cubicBezTo>
                  <a:cubicBezTo>
                    <a:pt x="3024574" y="1582494"/>
                    <a:pt x="2957329" y="1579239"/>
                    <a:pt x="2886961" y="1556175"/>
                  </a:cubicBezTo>
                  <a:cubicBezTo>
                    <a:pt x="2941923" y="1569715"/>
                    <a:pt x="2994560" y="1571204"/>
                    <a:pt x="3046781" y="1560884"/>
                  </a:cubicBezTo>
                  <a:close/>
                  <a:moveTo>
                    <a:pt x="3485574" y="1330934"/>
                  </a:moveTo>
                  <a:cubicBezTo>
                    <a:pt x="3412812" y="1391088"/>
                    <a:pt x="3337864" y="1453078"/>
                    <a:pt x="3254901" y="1496851"/>
                  </a:cubicBezTo>
                  <a:cubicBezTo>
                    <a:pt x="3288801" y="1474099"/>
                    <a:pt x="3323465" y="1446359"/>
                    <a:pt x="3361910" y="1411347"/>
                  </a:cubicBezTo>
                  <a:cubicBezTo>
                    <a:pt x="3406324" y="1381772"/>
                    <a:pt x="3449384" y="1348977"/>
                    <a:pt x="3491022" y="1317255"/>
                  </a:cubicBezTo>
                  <a:cubicBezTo>
                    <a:pt x="3511529" y="1301636"/>
                    <a:pt x="3532695" y="1285498"/>
                    <a:pt x="3553618" y="1270122"/>
                  </a:cubicBezTo>
                  <a:cubicBezTo>
                    <a:pt x="3575269" y="1254122"/>
                    <a:pt x="3594215" y="1240720"/>
                    <a:pt x="3611529" y="1229119"/>
                  </a:cubicBezTo>
                  <a:cubicBezTo>
                    <a:pt x="3628982" y="1217413"/>
                    <a:pt x="3646644" y="1206158"/>
                    <a:pt x="3664409" y="1195388"/>
                  </a:cubicBezTo>
                  <a:cubicBezTo>
                    <a:pt x="3642376" y="1209725"/>
                    <a:pt x="3620550" y="1224824"/>
                    <a:pt x="3599072" y="1240581"/>
                  </a:cubicBezTo>
                  <a:cubicBezTo>
                    <a:pt x="3581793" y="1253256"/>
                    <a:pt x="3563541" y="1267386"/>
                    <a:pt x="3541577" y="1285048"/>
                  </a:cubicBezTo>
                  <a:cubicBezTo>
                    <a:pt x="3523083" y="1299939"/>
                    <a:pt x="3504103" y="1315627"/>
                    <a:pt x="3485609" y="1330899"/>
                  </a:cubicBezTo>
                  <a:close/>
                  <a:moveTo>
                    <a:pt x="3515450" y="1261152"/>
                  </a:moveTo>
                  <a:cubicBezTo>
                    <a:pt x="3525998" y="1250936"/>
                    <a:pt x="3535818" y="1241620"/>
                    <a:pt x="3545186" y="1232928"/>
                  </a:cubicBezTo>
                  <a:cubicBezTo>
                    <a:pt x="3558753" y="1225205"/>
                    <a:pt x="3569267" y="1219353"/>
                    <a:pt x="3579260" y="1213916"/>
                  </a:cubicBezTo>
                  <a:cubicBezTo>
                    <a:pt x="3603375" y="1200790"/>
                    <a:pt x="3621800" y="1191232"/>
                    <a:pt x="3639010" y="1182921"/>
                  </a:cubicBezTo>
                  <a:cubicBezTo>
                    <a:pt x="3672771" y="1166575"/>
                    <a:pt x="3706984" y="1151787"/>
                    <a:pt x="3741335" y="1138662"/>
                  </a:cubicBezTo>
                  <a:cubicBezTo>
                    <a:pt x="3702959" y="1155043"/>
                    <a:pt x="3664756" y="1173536"/>
                    <a:pt x="3627178" y="1194003"/>
                  </a:cubicBezTo>
                  <a:cubicBezTo>
                    <a:pt x="3609933" y="1203388"/>
                    <a:pt x="3591612" y="1214019"/>
                    <a:pt x="3567844" y="1228461"/>
                  </a:cubicBezTo>
                  <a:cubicBezTo>
                    <a:pt x="3550391" y="1239058"/>
                    <a:pt x="3533042" y="1249967"/>
                    <a:pt x="3515484" y="1261152"/>
                  </a:cubicBezTo>
                  <a:close/>
                  <a:moveTo>
                    <a:pt x="3955770" y="1438602"/>
                  </a:moveTo>
                  <a:cubicBezTo>
                    <a:pt x="3941821" y="1415295"/>
                    <a:pt x="3928879" y="1388075"/>
                    <a:pt x="3916214" y="1355418"/>
                  </a:cubicBezTo>
                  <a:cubicBezTo>
                    <a:pt x="3890121" y="1288165"/>
                    <a:pt x="3880961" y="1181674"/>
                    <a:pt x="3875930" y="1096031"/>
                  </a:cubicBezTo>
                  <a:lnTo>
                    <a:pt x="3878740" y="1095304"/>
                  </a:lnTo>
                  <a:cubicBezTo>
                    <a:pt x="3886790" y="1093642"/>
                    <a:pt x="3894077" y="1092222"/>
                    <a:pt x="3900947" y="1090941"/>
                  </a:cubicBezTo>
                  <a:cubicBezTo>
                    <a:pt x="3911426" y="1212530"/>
                    <a:pt x="3925791" y="1289896"/>
                    <a:pt x="3947477" y="1341670"/>
                  </a:cubicBezTo>
                  <a:cubicBezTo>
                    <a:pt x="3961391" y="1374846"/>
                    <a:pt x="3974160" y="1400473"/>
                    <a:pt x="3987692" y="1422291"/>
                  </a:cubicBezTo>
                  <a:cubicBezTo>
                    <a:pt x="4047755" y="1519292"/>
                    <a:pt x="4136999" y="1572694"/>
                    <a:pt x="4238977" y="1572694"/>
                  </a:cubicBezTo>
                  <a:cubicBezTo>
                    <a:pt x="4255840" y="1572694"/>
                    <a:pt x="4273085" y="1571204"/>
                    <a:pt x="4290330" y="1568261"/>
                  </a:cubicBezTo>
                  <a:cubicBezTo>
                    <a:pt x="4312954" y="1564417"/>
                    <a:pt x="4335577" y="1557941"/>
                    <a:pt x="4357853" y="1549006"/>
                  </a:cubicBezTo>
                  <a:cubicBezTo>
                    <a:pt x="4324855" y="1566910"/>
                    <a:pt x="4290330" y="1579170"/>
                    <a:pt x="4255111" y="1585473"/>
                  </a:cubicBezTo>
                  <a:cubicBezTo>
                    <a:pt x="4133702" y="1607117"/>
                    <a:pt x="4024577" y="1553612"/>
                    <a:pt x="3955770" y="1438602"/>
                  </a:cubicBezTo>
                  <a:close/>
                  <a:moveTo>
                    <a:pt x="4568645" y="1429563"/>
                  </a:moveTo>
                  <a:cubicBezTo>
                    <a:pt x="4571525" y="1428213"/>
                    <a:pt x="4574543" y="1426724"/>
                    <a:pt x="4577771" y="1425096"/>
                  </a:cubicBezTo>
                  <a:cubicBezTo>
                    <a:pt x="4633738" y="1460939"/>
                    <a:pt x="4684780" y="1491068"/>
                    <a:pt x="4733774" y="1517111"/>
                  </a:cubicBezTo>
                  <a:cubicBezTo>
                    <a:pt x="4758548" y="1530305"/>
                    <a:pt x="4783357" y="1542703"/>
                    <a:pt x="4807542" y="1553958"/>
                  </a:cubicBezTo>
                  <a:cubicBezTo>
                    <a:pt x="4941130" y="1616259"/>
                    <a:pt x="5087487" y="1654388"/>
                    <a:pt x="5242519" y="1667271"/>
                  </a:cubicBezTo>
                  <a:cubicBezTo>
                    <a:pt x="5281728" y="1670526"/>
                    <a:pt x="5321700" y="1672189"/>
                    <a:pt x="5361395" y="1672189"/>
                  </a:cubicBezTo>
                  <a:cubicBezTo>
                    <a:pt x="5410597" y="1672189"/>
                    <a:pt x="5460909" y="1669626"/>
                    <a:pt x="5510944" y="1664570"/>
                  </a:cubicBezTo>
                  <a:cubicBezTo>
                    <a:pt x="5512297" y="1665262"/>
                    <a:pt x="5513685" y="1665920"/>
                    <a:pt x="5515039" y="1666613"/>
                  </a:cubicBezTo>
                  <a:cubicBezTo>
                    <a:pt x="5261880" y="1698681"/>
                    <a:pt x="5019652" y="1665643"/>
                    <a:pt x="4814273" y="1570962"/>
                  </a:cubicBezTo>
                  <a:cubicBezTo>
                    <a:pt x="4737486" y="1535569"/>
                    <a:pt x="4657125" y="1489267"/>
                    <a:pt x="4568645" y="1429529"/>
                  </a:cubicBezTo>
                  <a:close/>
                  <a:moveTo>
                    <a:pt x="5531208" y="1668829"/>
                  </a:moveTo>
                  <a:lnTo>
                    <a:pt x="5534504" y="1668345"/>
                  </a:lnTo>
                  <a:cubicBezTo>
                    <a:pt x="5645330" y="1717175"/>
                    <a:pt x="5773367" y="1751321"/>
                    <a:pt x="5895018" y="1764515"/>
                  </a:cubicBezTo>
                  <a:cubicBezTo>
                    <a:pt x="5916115" y="1767251"/>
                    <a:pt x="5936448" y="1769156"/>
                    <a:pt x="5955428" y="1770195"/>
                  </a:cubicBezTo>
                  <a:cubicBezTo>
                    <a:pt x="5968232" y="1770887"/>
                    <a:pt x="5981174" y="1771234"/>
                    <a:pt x="5993908" y="1771234"/>
                  </a:cubicBezTo>
                  <a:cubicBezTo>
                    <a:pt x="6003624" y="1771234"/>
                    <a:pt x="6013791" y="1770991"/>
                    <a:pt x="6024061" y="1770541"/>
                  </a:cubicBezTo>
                  <a:cubicBezTo>
                    <a:pt x="6036657" y="1770299"/>
                    <a:pt x="6048836" y="1769779"/>
                    <a:pt x="6060286" y="1769052"/>
                  </a:cubicBezTo>
                  <a:cubicBezTo>
                    <a:pt x="6086275" y="1767424"/>
                    <a:pt x="6112403" y="1764723"/>
                    <a:pt x="6138010" y="1761017"/>
                  </a:cubicBezTo>
                  <a:cubicBezTo>
                    <a:pt x="6264173" y="1742247"/>
                    <a:pt x="6390093" y="1698924"/>
                    <a:pt x="6522987" y="1628553"/>
                  </a:cubicBezTo>
                  <a:cubicBezTo>
                    <a:pt x="6553834" y="1612208"/>
                    <a:pt x="6585548" y="1594200"/>
                    <a:pt x="6619760" y="1573525"/>
                  </a:cubicBezTo>
                  <a:cubicBezTo>
                    <a:pt x="6652030" y="1557421"/>
                    <a:pt x="6683154" y="1540972"/>
                    <a:pt x="6714868" y="1523240"/>
                  </a:cubicBezTo>
                  <a:cubicBezTo>
                    <a:pt x="6716777" y="1522167"/>
                    <a:pt x="6718650" y="1521128"/>
                    <a:pt x="6720559" y="1520054"/>
                  </a:cubicBezTo>
                  <a:cubicBezTo>
                    <a:pt x="6503139" y="1672258"/>
                    <a:pt x="6303070" y="1774177"/>
                    <a:pt x="6051126" y="1783251"/>
                  </a:cubicBezTo>
                  <a:cubicBezTo>
                    <a:pt x="5888357" y="1789172"/>
                    <a:pt x="5694463" y="1746438"/>
                    <a:pt x="5531208" y="1668829"/>
                  </a:cubicBezTo>
                  <a:close/>
                  <a:moveTo>
                    <a:pt x="6711988" y="1515345"/>
                  </a:moveTo>
                  <a:lnTo>
                    <a:pt x="6715076" y="1514029"/>
                  </a:lnTo>
                  <a:cubicBezTo>
                    <a:pt x="6717332" y="1513093"/>
                    <a:pt x="6719587" y="1512124"/>
                    <a:pt x="6721877" y="1511154"/>
                  </a:cubicBezTo>
                  <a:cubicBezTo>
                    <a:pt x="6727915" y="1508522"/>
                    <a:pt x="6733779" y="1505959"/>
                    <a:pt x="6739504" y="1503397"/>
                  </a:cubicBezTo>
                  <a:cubicBezTo>
                    <a:pt x="6730413" y="1508626"/>
                    <a:pt x="6721253" y="1513821"/>
                    <a:pt x="6712092" y="1518946"/>
                  </a:cubicBezTo>
                  <a:cubicBezTo>
                    <a:pt x="6699670" y="1525907"/>
                    <a:pt x="6687318" y="1532660"/>
                    <a:pt x="6674930" y="1539275"/>
                  </a:cubicBezTo>
                  <a:cubicBezTo>
                    <a:pt x="6686867" y="1531690"/>
                    <a:pt x="6699150" y="1523725"/>
                    <a:pt x="6711988" y="1515345"/>
                  </a:cubicBezTo>
                  <a:close/>
                  <a:moveTo>
                    <a:pt x="7036243" y="1434169"/>
                  </a:moveTo>
                  <a:cubicBezTo>
                    <a:pt x="7036624" y="1434065"/>
                    <a:pt x="7037006" y="1433962"/>
                    <a:pt x="7037388" y="1433858"/>
                  </a:cubicBezTo>
                  <a:cubicBezTo>
                    <a:pt x="7037735" y="1434031"/>
                    <a:pt x="7038117" y="1434204"/>
                    <a:pt x="7038464" y="1434377"/>
                  </a:cubicBezTo>
                  <a:lnTo>
                    <a:pt x="7038221" y="1434446"/>
                  </a:lnTo>
                  <a:lnTo>
                    <a:pt x="7037353" y="1434619"/>
                  </a:lnTo>
                  <a:lnTo>
                    <a:pt x="7036243" y="1434169"/>
                  </a:lnTo>
                  <a:close/>
                  <a:moveTo>
                    <a:pt x="6996652" y="1415434"/>
                  </a:moveTo>
                  <a:lnTo>
                    <a:pt x="6999775" y="1414153"/>
                  </a:lnTo>
                  <a:cubicBezTo>
                    <a:pt x="7001094" y="1414914"/>
                    <a:pt x="7002447" y="1415676"/>
                    <a:pt x="7003800" y="1416438"/>
                  </a:cubicBezTo>
                  <a:cubicBezTo>
                    <a:pt x="7003106" y="1416681"/>
                    <a:pt x="7002412" y="1416958"/>
                    <a:pt x="7001718" y="1417200"/>
                  </a:cubicBezTo>
                  <a:lnTo>
                    <a:pt x="7000747" y="1417546"/>
                  </a:lnTo>
                  <a:cubicBezTo>
                    <a:pt x="6999393" y="1416854"/>
                    <a:pt x="6998040" y="1416126"/>
                    <a:pt x="6996687" y="1415434"/>
                  </a:cubicBezTo>
                  <a:close/>
                  <a:moveTo>
                    <a:pt x="7009213" y="1413668"/>
                  </a:moveTo>
                  <a:cubicBezTo>
                    <a:pt x="7008033" y="1413010"/>
                    <a:pt x="7006888" y="1412386"/>
                    <a:pt x="7005709" y="1411728"/>
                  </a:cubicBezTo>
                  <a:cubicBezTo>
                    <a:pt x="7028922" y="1402101"/>
                    <a:pt x="7053661" y="1391365"/>
                    <a:pt x="7075591" y="1381876"/>
                  </a:cubicBezTo>
                  <a:cubicBezTo>
                    <a:pt x="7147069" y="1350916"/>
                    <a:pt x="7220976" y="1318882"/>
                    <a:pt x="7288673" y="1300493"/>
                  </a:cubicBezTo>
                  <a:lnTo>
                    <a:pt x="7290546" y="1302190"/>
                  </a:lnTo>
                  <a:lnTo>
                    <a:pt x="7292836" y="1299558"/>
                  </a:lnTo>
                  <a:lnTo>
                    <a:pt x="7293357" y="1299247"/>
                  </a:lnTo>
                  <a:lnTo>
                    <a:pt x="7296861" y="1302675"/>
                  </a:lnTo>
                  <a:cubicBezTo>
                    <a:pt x="7239193" y="1320614"/>
                    <a:pt x="7177117" y="1346310"/>
                    <a:pt x="7116917" y="1371210"/>
                  </a:cubicBezTo>
                  <a:cubicBezTo>
                    <a:pt x="7081212" y="1385997"/>
                    <a:pt x="7044293" y="1401304"/>
                    <a:pt x="7010011" y="1414153"/>
                  </a:cubicBezTo>
                  <a:lnTo>
                    <a:pt x="7009178" y="1413668"/>
                  </a:lnTo>
                  <a:close/>
                  <a:moveTo>
                    <a:pt x="7025903" y="1107009"/>
                  </a:moveTo>
                  <a:cubicBezTo>
                    <a:pt x="6930379" y="1074906"/>
                    <a:pt x="6832252" y="1073971"/>
                    <a:pt x="6725902" y="1104204"/>
                  </a:cubicBezTo>
                  <a:cubicBezTo>
                    <a:pt x="6722155" y="1099183"/>
                    <a:pt x="6718303" y="1094161"/>
                    <a:pt x="6714382" y="1089244"/>
                  </a:cubicBezTo>
                  <a:cubicBezTo>
                    <a:pt x="6746652" y="1079339"/>
                    <a:pt x="6778817" y="1072378"/>
                    <a:pt x="6810045" y="1068534"/>
                  </a:cubicBezTo>
                  <a:cubicBezTo>
                    <a:pt x="6979372" y="1047652"/>
                    <a:pt x="7136660" y="1117745"/>
                    <a:pt x="7290754" y="1282831"/>
                  </a:cubicBezTo>
                  <a:cubicBezTo>
                    <a:pt x="7203904" y="1194903"/>
                    <a:pt x="7117194" y="1137381"/>
                    <a:pt x="7025868" y="1107009"/>
                  </a:cubicBezTo>
                  <a:close/>
                  <a:moveTo>
                    <a:pt x="5523782" y="1437182"/>
                  </a:moveTo>
                  <a:cubicBezTo>
                    <a:pt x="5562228" y="1470601"/>
                    <a:pt x="5609106" y="1498514"/>
                    <a:pt x="5659314" y="1517907"/>
                  </a:cubicBezTo>
                  <a:cubicBezTo>
                    <a:pt x="5710285" y="1537578"/>
                    <a:pt x="5765004" y="1548590"/>
                    <a:pt x="5817607" y="1549699"/>
                  </a:cubicBezTo>
                  <a:cubicBezTo>
                    <a:pt x="5820314" y="1549768"/>
                    <a:pt x="5822985" y="1549768"/>
                    <a:pt x="5825622" y="1549768"/>
                  </a:cubicBezTo>
                  <a:cubicBezTo>
                    <a:pt x="5872916" y="1549768"/>
                    <a:pt x="5914311" y="1541075"/>
                    <a:pt x="5952132" y="1523240"/>
                  </a:cubicBezTo>
                  <a:cubicBezTo>
                    <a:pt x="6028121" y="1487189"/>
                    <a:pt x="6075241" y="1421113"/>
                    <a:pt x="6125137" y="1351193"/>
                  </a:cubicBezTo>
                  <a:cubicBezTo>
                    <a:pt x="6161952" y="1299628"/>
                    <a:pt x="6200016" y="1246261"/>
                    <a:pt x="6250606" y="1206574"/>
                  </a:cubicBezTo>
                  <a:cubicBezTo>
                    <a:pt x="6335582" y="1139701"/>
                    <a:pt x="6444430" y="1150714"/>
                    <a:pt x="6522223" y="1172462"/>
                  </a:cubicBezTo>
                  <a:cubicBezTo>
                    <a:pt x="6510253" y="1179631"/>
                    <a:pt x="6497831" y="1187354"/>
                    <a:pt x="6485235" y="1195492"/>
                  </a:cubicBezTo>
                  <a:cubicBezTo>
                    <a:pt x="6468996" y="1192791"/>
                    <a:pt x="6453209" y="1190990"/>
                    <a:pt x="6438323" y="1190193"/>
                  </a:cubicBezTo>
                  <a:cubicBezTo>
                    <a:pt x="6364381" y="1186107"/>
                    <a:pt x="6301959" y="1203076"/>
                    <a:pt x="6252792" y="1240616"/>
                  </a:cubicBezTo>
                  <a:cubicBezTo>
                    <a:pt x="6203174" y="1278364"/>
                    <a:pt x="6165144" y="1328233"/>
                    <a:pt x="6128364" y="1376474"/>
                  </a:cubicBezTo>
                  <a:cubicBezTo>
                    <a:pt x="6078260" y="1442238"/>
                    <a:pt x="6030897" y="1504332"/>
                    <a:pt x="5956955" y="1537682"/>
                  </a:cubicBezTo>
                  <a:cubicBezTo>
                    <a:pt x="5918613" y="1554859"/>
                    <a:pt x="5876524" y="1562720"/>
                    <a:pt x="5828329" y="1561681"/>
                  </a:cubicBezTo>
                  <a:cubicBezTo>
                    <a:pt x="5726108" y="1559326"/>
                    <a:pt x="5622776" y="1520955"/>
                    <a:pt x="5544844" y="1456333"/>
                  </a:cubicBezTo>
                  <a:cubicBezTo>
                    <a:pt x="5536864" y="1449719"/>
                    <a:pt x="5529126" y="1442689"/>
                    <a:pt x="5521527" y="1435243"/>
                  </a:cubicBezTo>
                  <a:cubicBezTo>
                    <a:pt x="5522256" y="1435901"/>
                    <a:pt x="5523019" y="1436559"/>
                    <a:pt x="5523782" y="1437217"/>
                  </a:cubicBezTo>
                  <a:close/>
                  <a:moveTo>
                    <a:pt x="5167813" y="865319"/>
                  </a:moveTo>
                  <a:cubicBezTo>
                    <a:pt x="5129506" y="824524"/>
                    <a:pt x="5088146" y="798135"/>
                    <a:pt x="5041304" y="784629"/>
                  </a:cubicBezTo>
                  <a:cubicBezTo>
                    <a:pt x="4988250" y="769356"/>
                    <a:pt x="4929194" y="770742"/>
                    <a:pt x="4860804" y="788888"/>
                  </a:cubicBezTo>
                  <a:cubicBezTo>
                    <a:pt x="4715453" y="827467"/>
                    <a:pt x="4661671" y="959827"/>
                    <a:pt x="4631240" y="1071616"/>
                  </a:cubicBezTo>
                  <a:cubicBezTo>
                    <a:pt x="4623711" y="1067980"/>
                    <a:pt x="4615800" y="1064379"/>
                    <a:pt x="4607264" y="1060569"/>
                  </a:cubicBezTo>
                  <a:cubicBezTo>
                    <a:pt x="4635890" y="938875"/>
                    <a:pt x="4687972" y="794291"/>
                    <a:pt x="4836862" y="751694"/>
                  </a:cubicBezTo>
                  <a:cubicBezTo>
                    <a:pt x="4967501" y="714293"/>
                    <a:pt x="5065870" y="737738"/>
                    <a:pt x="5146439" y="825389"/>
                  </a:cubicBezTo>
                  <a:cubicBezTo>
                    <a:pt x="5179125" y="861094"/>
                    <a:pt x="5206641" y="905422"/>
                    <a:pt x="5229091" y="947083"/>
                  </a:cubicBezTo>
                  <a:cubicBezTo>
                    <a:pt x="5208514" y="914114"/>
                    <a:pt x="5188493" y="887483"/>
                    <a:pt x="5167813" y="865319"/>
                  </a:cubicBezTo>
                  <a:close/>
                  <a:moveTo>
                    <a:pt x="4325272" y="996709"/>
                  </a:moveTo>
                  <a:cubicBezTo>
                    <a:pt x="4338283" y="1001523"/>
                    <a:pt x="4351295" y="1006614"/>
                    <a:pt x="4364133" y="1011947"/>
                  </a:cubicBezTo>
                  <a:cubicBezTo>
                    <a:pt x="4354835" y="1010770"/>
                    <a:pt x="4345639" y="1009731"/>
                    <a:pt x="4336652" y="1008900"/>
                  </a:cubicBezTo>
                  <a:cubicBezTo>
                    <a:pt x="4328915" y="1004640"/>
                    <a:pt x="4320969" y="1000415"/>
                    <a:pt x="4312607" y="996051"/>
                  </a:cubicBezTo>
                  <a:cubicBezTo>
                    <a:pt x="4317013" y="996259"/>
                    <a:pt x="4321177" y="996502"/>
                    <a:pt x="4325272" y="996744"/>
                  </a:cubicBezTo>
                  <a:close/>
                  <a:moveTo>
                    <a:pt x="4298380" y="987221"/>
                  </a:moveTo>
                  <a:cubicBezTo>
                    <a:pt x="4301156" y="988156"/>
                    <a:pt x="4303967" y="989125"/>
                    <a:pt x="4306777" y="990095"/>
                  </a:cubicBezTo>
                  <a:cubicBezTo>
                    <a:pt x="4304765" y="990026"/>
                    <a:pt x="4302787" y="989956"/>
                    <a:pt x="4300774" y="989887"/>
                  </a:cubicBezTo>
                  <a:cubicBezTo>
                    <a:pt x="4298519" y="988744"/>
                    <a:pt x="4296264" y="987601"/>
                    <a:pt x="4294043" y="986493"/>
                  </a:cubicBezTo>
                  <a:cubicBezTo>
                    <a:pt x="4295500" y="986736"/>
                    <a:pt x="4296958" y="986978"/>
                    <a:pt x="4298380" y="987221"/>
                  </a:cubicBezTo>
                  <a:close/>
                  <a:moveTo>
                    <a:pt x="4263196" y="977212"/>
                  </a:moveTo>
                  <a:cubicBezTo>
                    <a:pt x="4260976" y="976900"/>
                    <a:pt x="4258720" y="976623"/>
                    <a:pt x="4256499" y="976346"/>
                  </a:cubicBezTo>
                  <a:cubicBezTo>
                    <a:pt x="4254557" y="975100"/>
                    <a:pt x="4252613" y="973853"/>
                    <a:pt x="4250636" y="972606"/>
                  </a:cubicBezTo>
                  <a:cubicBezTo>
                    <a:pt x="4252718" y="973160"/>
                    <a:pt x="4254765" y="973749"/>
                    <a:pt x="4256812" y="974303"/>
                  </a:cubicBezTo>
                  <a:cubicBezTo>
                    <a:pt x="4258929" y="975273"/>
                    <a:pt x="4261080" y="976242"/>
                    <a:pt x="4263196" y="977247"/>
                  </a:cubicBezTo>
                  <a:close/>
                  <a:moveTo>
                    <a:pt x="4220101" y="959654"/>
                  </a:moveTo>
                  <a:cubicBezTo>
                    <a:pt x="4217950" y="959169"/>
                    <a:pt x="4215764" y="958684"/>
                    <a:pt x="4213613" y="958200"/>
                  </a:cubicBezTo>
                  <a:cubicBezTo>
                    <a:pt x="4211739" y="956710"/>
                    <a:pt x="4209865" y="955221"/>
                    <a:pt x="4207991" y="953732"/>
                  </a:cubicBezTo>
                  <a:cubicBezTo>
                    <a:pt x="4210073" y="954529"/>
                    <a:pt x="4212121" y="955325"/>
                    <a:pt x="4214168" y="956122"/>
                  </a:cubicBezTo>
                  <a:cubicBezTo>
                    <a:pt x="4216145" y="957299"/>
                    <a:pt x="4218123" y="958477"/>
                    <a:pt x="4220101" y="959654"/>
                  </a:cubicBezTo>
                  <a:close/>
                  <a:moveTo>
                    <a:pt x="4178533" y="937594"/>
                  </a:moveTo>
                  <a:cubicBezTo>
                    <a:pt x="4176693" y="936971"/>
                    <a:pt x="4174889" y="936382"/>
                    <a:pt x="4173050" y="935759"/>
                  </a:cubicBezTo>
                  <a:cubicBezTo>
                    <a:pt x="4171142" y="933889"/>
                    <a:pt x="4169268" y="932053"/>
                    <a:pt x="4167360" y="930218"/>
                  </a:cubicBezTo>
                  <a:cubicBezTo>
                    <a:pt x="4168678" y="930910"/>
                    <a:pt x="4169997" y="931568"/>
                    <a:pt x="4171281" y="932226"/>
                  </a:cubicBezTo>
                  <a:cubicBezTo>
                    <a:pt x="4173675" y="933992"/>
                    <a:pt x="4176104" y="935793"/>
                    <a:pt x="4178498" y="937559"/>
                  </a:cubicBezTo>
                  <a:close/>
                  <a:moveTo>
                    <a:pt x="4139636" y="911101"/>
                  </a:moveTo>
                  <a:cubicBezTo>
                    <a:pt x="4137866" y="910305"/>
                    <a:pt x="4136097" y="909474"/>
                    <a:pt x="4134327" y="908677"/>
                  </a:cubicBezTo>
                  <a:cubicBezTo>
                    <a:pt x="4132835" y="906946"/>
                    <a:pt x="4131378" y="905214"/>
                    <a:pt x="4129886" y="903482"/>
                  </a:cubicBezTo>
                  <a:cubicBezTo>
                    <a:pt x="4131551" y="904556"/>
                    <a:pt x="4133217" y="905664"/>
                    <a:pt x="4134848" y="906703"/>
                  </a:cubicBezTo>
                  <a:cubicBezTo>
                    <a:pt x="4136444" y="908158"/>
                    <a:pt x="4138040" y="909612"/>
                    <a:pt x="4139636" y="911101"/>
                  </a:cubicBezTo>
                  <a:close/>
                  <a:moveTo>
                    <a:pt x="4103203" y="880730"/>
                  </a:moveTo>
                  <a:cubicBezTo>
                    <a:pt x="4101572" y="879795"/>
                    <a:pt x="4099941" y="878825"/>
                    <a:pt x="4098276" y="877890"/>
                  </a:cubicBezTo>
                  <a:cubicBezTo>
                    <a:pt x="4096749" y="875743"/>
                    <a:pt x="4095222" y="873631"/>
                    <a:pt x="4093696" y="871518"/>
                  </a:cubicBezTo>
                  <a:cubicBezTo>
                    <a:pt x="4095083" y="872626"/>
                    <a:pt x="4096471" y="873734"/>
                    <a:pt x="4097825" y="874808"/>
                  </a:cubicBezTo>
                  <a:cubicBezTo>
                    <a:pt x="4099629" y="876782"/>
                    <a:pt x="4101433" y="878756"/>
                    <a:pt x="4103238" y="880730"/>
                  </a:cubicBezTo>
                  <a:close/>
                  <a:moveTo>
                    <a:pt x="4064202" y="842982"/>
                  </a:moveTo>
                  <a:cubicBezTo>
                    <a:pt x="4062779" y="840696"/>
                    <a:pt x="4061391" y="838376"/>
                    <a:pt x="4059969" y="836090"/>
                  </a:cubicBezTo>
                  <a:cubicBezTo>
                    <a:pt x="4060420" y="836506"/>
                    <a:pt x="4060836" y="836922"/>
                    <a:pt x="4061287" y="837337"/>
                  </a:cubicBezTo>
                  <a:cubicBezTo>
                    <a:pt x="4063369" y="839934"/>
                    <a:pt x="4065451" y="842601"/>
                    <a:pt x="4067568" y="845337"/>
                  </a:cubicBezTo>
                  <a:cubicBezTo>
                    <a:pt x="4066457" y="844540"/>
                    <a:pt x="4065312" y="843744"/>
                    <a:pt x="4064202" y="842982"/>
                  </a:cubicBezTo>
                  <a:close/>
                  <a:moveTo>
                    <a:pt x="4035298" y="807485"/>
                  </a:moveTo>
                  <a:cubicBezTo>
                    <a:pt x="4034327" y="806654"/>
                    <a:pt x="4033355" y="805858"/>
                    <a:pt x="4032384" y="805026"/>
                  </a:cubicBezTo>
                  <a:cubicBezTo>
                    <a:pt x="4031447" y="803260"/>
                    <a:pt x="4030510" y="801529"/>
                    <a:pt x="4029573" y="799762"/>
                  </a:cubicBezTo>
                  <a:cubicBezTo>
                    <a:pt x="4030267" y="800559"/>
                    <a:pt x="4030961" y="801321"/>
                    <a:pt x="4031690" y="802083"/>
                  </a:cubicBezTo>
                  <a:cubicBezTo>
                    <a:pt x="4032904" y="803884"/>
                    <a:pt x="4034119" y="805650"/>
                    <a:pt x="4035333" y="807451"/>
                  </a:cubicBezTo>
                  <a:close/>
                  <a:moveTo>
                    <a:pt x="4004556" y="766205"/>
                  </a:moveTo>
                  <a:cubicBezTo>
                    <a:pt x="4003862" y="765512"/>
                    <a:pt x="4003133" y="764854"/>
                    <a:pt x="4002439" y="764162"/>
                  </a:cubicBezTo>
                  <a:cubicBezTo>
                    <a:pt x="4001572" y="762326"/>
                    <a:pt x="4000704" y="760456"/>
                    <a:pt x="3999837" y="758621"/>
                  </a:cubicBezTo>
                  <a:cubicBezTo>
                    <a:pt x="4000114" y="758967"/>
                    <a:pt x="4000392" y="759313"/>
                    <a:pt x="4000670" y="759660"/>
                  </a:cubicBezTo>
                  <a:cubicBezTo>
                    <a:pt x="4001988" y="761807"/>
                    <a:pt x="4003272" y="763989"/>
                    <a:pt x="4004590" y="766205"/>
                  </a:cubicBezTo>
                  <a:close/>
                  <a:moveTo>
                    <a:pt x="3972356" y="716198"/>
                  </a:moveTo>
                  <a:cubicBezTo>
                    <a:pt x="3973466" y="718206"/>
                    <a:pt x="3974542" y="720249"/>
                    <a:pt x="3975617" y="722293"/>
                  </a:cubicBezTo>
                  <a:cubicBezTo>
                    <a:pt x="3975132" y="721773"/>
                    <a:pt x="3974646" y="721254"/>
                    <a:pt x="3974160" y="720734"/>
                  </a:cubicBezTo>
                  <a:cubicBezTo>
                    <a:pt x="3973466" y="719107"/>
                    <a:pt x="3972807" y="717479"/>
                    <a:pt x="3972113" y="715851"/>
                  </a:cubicBezTo>
                  <a:lnTo>
                    <a:pt x="3972356" y="716163"/>
                  </a:lnTo>
                  <a:close/>
                  <a:moveTo>
                    <a:pt x="3948587" y="676787"/>
                  </a:moveTo>
                  <a:cubicBezTo>
                    <a:pt x="3948275" y="676406"/>
                    <a:pt x="3947928" y="676026"/>
                    <a:pt x="3947616" y="675645"/>
                  </a:cubicBezTo>
                  <a:cubicBezTo>
                    <a:pt x="3947130" y="674363"/>
                    <a:pt x="3946645" y="673082"/>
                    <a:pt x="3946124" y="671766"/>
                  </a:cubicBezTo>
                  <a:cubicBezTo>
                    <a:pt x="3946957" y="673428"/>
                    <a:pt x="3947755" y="675090"/>
                    <a:pt x="3948587" y="676787"/>
                  </a:cubicBezTo>
                  <a:close/>
                  <a:moveTo>
                    <a:pt x="3922945" y="629377"/>
                  </a:moveTo>
                  <a:lnTo>
                    <a:pt x="3922356" y="628650"/>
                  </a:lnTo>
                  <a:cubicBezTo>
                    <a:pt x="3922078" y="627819"/>
                    <a:pt x="3921766" y="626953"/>
                    <a:pt x="3921488" y="626122"/>
                  </a:cubicBezTo>
                  <a:cubicBezTo>
                    <a:pt x="3921974" y="627196"/>
                    <a:pt x="3922460" y="628269"/>
                    <a:pt x="3922945" y="629377"/>
                  </a:cubicBezTo>
                  <a:close/>
                  <a:moveTo>
                    <a:pt x="3877144" y="534073"/>
                  </a:moveTo>
                  <a:cubicBezTo>
                    <a:pt x="3876693" y="533415"/>
                    <a:pt x="3876242" y="532757"/>
                    <a:pt x="3875791" y="532099"/>
                  </a:cubicBezTo>
                  <a:cubicBezTo>
                    <a:pt x="3875617" y="531510"/>
                    <a:pt x="3875444" y="530921"/>
                    <a:pt x="3875270" y="530333"/>
                  </a:cubicBezTo>
                  <a:cubicBezTo>
                    <a:pt x="3875860" y="531510"/>
                    <a:pt x="3876450" y="532653"/>
                    <a:pt x="3877040" y="533830"/>
                  </a:cubicBezTo>
                  <a:cubicBezTo>
                    <a:pt x="3877040" y="533934"/>
                    <a:pt x="3877109" y="534003"/>
                    <a:pt x="3877144" y="534107"/>
                  </a:cubicBezTo>
                  <a:close/>
                  <a:moveTo>
                    <a:pt x="3772459" y="277664"/>
                  </a:moveTo>
                  <a:cubicBezTo>
                    <a:pt x="3713021" y="171589"/>
                    <a:pt x="3629468" y="117114"/>
                    <a:pt x="3517636" y="111296"/>
                  </a:cubicBezTo>
                  <a:cubicBezTo>
                    <a:pt x="3340120" y="102015"/>
                    <a:pt x="3201361" y="248609"/>
                    <a:pt x="3147545" y="388761"/>
                  </a:cubicBezTo>
                  <a:cubicBezTo>
                    <a:pt x="3108856" y="489572"/>
                    <a:pt x="3086510" y="593846"/>
                    <a:pt x="3064893" y="694692"/>
                  </a:cubicBezTo>
                  <a:cubicBezTo>
                    <a:pt x="3051292" y="758136"/>
                    <a:pt x="3037239" y="823762"/>
                    <a:pt x="3019508" y="885855"/>
                  </a:cubicBezTo>
                  <a:cubicBezTo>
                    <a:pt x="3011354" y="887171"/>
                    <a:pt x="3003200" y="888487"/>
                    <a:pt x="2995046" y="889838"/>
                  </a:cubicBezTo>
                  <a:cubicBezTo>
                    <a:pt x="3017218" y="815173"/>
                    <a:pt x="3032208" y="738916"/>
                    <a:pt x="3048100" y="658260"/>
                  </a:cubicBezTo>
                  <a:cubicBezTo>
                    <a:pt x="3068606" y="554228"/>
                    <a:pt x="3089772" y="446629"/>
                    <a:pt x="3128044" y="342182"/>
                  </a:cubicBezTo>
                  <a:cubicBezTo>
                    <a:pt x="3180820" y="198047"/>
                    <a:pt x="3319890" y="48545"/>
                    <a:pt x="3500495" y="60977"/>
                  </a:cubicBezTo>
                  <a:cubicBezTo>
                    <a:pt x="3625096" y="69150"/>
                    <a:pt x="3713750" y="139071"/>
                    <a:pt x="3771488" y="274651"/>
                  </a:cubicBezTo>
                  <a:cubicBezTo>
                    <a:pt x="3771800" y="275656"/>
                    <a:pt x="3772112" y="276660"/>
                    <a:pt x="3772459" y="277664"/>
                  </a:cubicBezTo>
                  <a:close/>
                  <a:moveTo>
                    <a:pt x="3500876" y="55991"/>
                  </a:moveTo>
                  <a:cubicBezTo>
                    <a:pt x="3417288" y="50242"/>
                    <a:pt x="3335227" y="78986"/>
                    <a:pt x="3263506" y="139140"/>
                  </a:cubicBezTo>
                  <a:cubicBezTo>
                    <a:pt x="3202264" y="190498"/>
                    <a:pt x="3151049" y="263916"/>
                    <a:pt x="3122978" y="340554"/>
                  </a:cubicBezTo>
                  <a:cubicBezTo>
                    <a:pt x="3084602" y="445348"/>
                    <a:pt x="3063367" y="553120"/>
                    <a:pt x="3042860" y="657359"/>
                  </a:cubicBezTo>
                  <a:cubicBezTo>
                    <a:pt x="3026830" y="738777"/>
                    <a:pt x="3011666" y="815693"/>
                    <a:pt x="2989182" y="890877"/>
                  </a:cubicBezTo>
                  <a:cubicBezTo>
                    <a:pt x="2980993" y="892297"/>
                    <a:pt x="2972804" y="893717"/>
                    <a:pt x="2964616" y="895206"/>
                  </a:cubicBezTo>
                  <a:cubicBezTo>
                    <a:pt x="2992513" y="807000"/>
                    <a:pt x="3008960" y="716198"/>
                    <a:pt x="3026344" y="620131"/>
                  </a:cubicBezTo>
                  <a:cubicBezTo>
                    <a:pt x="3045740" y="512948"/>
                    <a:pt x="3065796" y="402128"/>
                    <a:pt x="3103512" y="293941"/>
                  </a:cubicBezTo>
                  <a:cubicBezTo>
                    <a:pt x="3157607" y="139659"/>
                    <a:pt x="3305560" y="-8908"/>
                    <a:pt x="3483631" y="5706"/>
                  </a:cubicBezTo>
                  <a:lnTo>
                    <a:pt x="3483631" y="5706"/>
                  </a:lnTo>
                  <a:cubicBezTo>
                    <a:pt x="3608302" y="15715"/>
                    <a:pt x="3696817" y="87574"/>
                    <a:pt x="3753341" y="225094"/>
                  </a:cubicBezTo>
                  <a:cubicBezTo>
                    <a:pt x="3695048" y="118708"/>
                    <a:pt x="3612119" y="63298"/>
                    <a:pt x="3500842" y="56025"/>
                  </a:cubicBezTo>
                  <a:close/>
                  <a:moveTo>
                    <a:pt x="7305327" y="1291039"/>
                  </a:moveTo>
                  <a:cubicBezTo>
                    <a:pt x="7304946" y="1290623"/>
                    <a:pt x="7304599" y="1290243"/>
                    <a:pt x="7304217" y="1289827"/>
                  </a:cubicBezTo>
                  <a:cubicBezTo>
                    <a:pt x="7309630" y="1288961"/>
                    <a:pt x="7314731" y="1288269"/>
                    <a:pt x="7319658" y="1287680"/>
                  </a:cubicBezTo>
                  <a:lnTo>
                    <a:pt x="7321011" y="1287541"/>
                  </a:lnTo>
                  <a:cubicBezTo>
                    <a:pt x="7315945" y="1288580"/>
                    <a:pt x="7310706" y="1289758"/>
                    <a:pt x="7305292" y="1291039"/>
                  </a:cubicBezTo>
                  <a:close/>
                </a:path>
              </a:pathLst>
            </a:custGeom>
            <a:gradFill>
              <a:gsLst>
                <a:gs pos="0">
                  <a:srgbClr val="FFFFFF">
                    <a:alpha val="29803"/>
                  </a:srgbClr>
                </a:gs>
                <a:gs pos="11000">
                  <a:srgbClr val="FFFFFF">
                    <a:alpha val="4705"/>
                  </a:srgbClr>
                </a:gs>
                <a:gs pos="17000">
                  <a:srgbClr val="FFFFFF">
                    <a:alpha val="69803"/>
                  </a:srgbClr>
                </a:gs>
                <a:gs pos="25000">
                  <a:srgbClr val="FFFFFF">
                    <a:alpha val="4705"/>
                  </a:srgbClr>
                </a:gs>
                <a:gs pos="38000">
                  <a:srgbClr val="FFFFFF">
                    <a:alpha val="69803"/>
                  </a:srgbClr>
                </a:gs>
                <a:gs pos="48000">
                  <a:srgbClr val="FFFFFF">
                    <a:alpha val="69803"/>
                  </a:srgbClr>
                </a:gs>
                <a:gs pos="58000">
                  <a:srgbClr val="FFFFFF">
                    <a:alpha val="4705"/>
                  </a:srgbClr>
                </a:gs>
                <a:gs pos="67000">
                  <a:srgbClr val="FFFFFF">
                    <a:alpha val="69803"/>
                  </a:srgbClr>
                </a:gs>
                <a:gs pos="73000">
                  <a:srgbClr val="FFFFFF">
                    <a:alpha val="4705"/>
                  </a:srgbClr>
                </a:gs>
                <a:gs pos="81000">
                  <a:srgbClr val="FFFFFF">
                    <a:alpha val="69803"/>
                  </a:srgbClr>
                </a:gs>
                <a:gs pos="86000">
                  <a:srgbClr val="FFFFFF">
                    <a:alpha val="4705"/>
                  </a:srgbClr>
                </a:gs>
                <a:gs pos="100000">
                  <a:srgbClr val="FFFFFF">
                    <a:alpha val="29803"/>
                  </a:srgbClr>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360" name="Google Shape;1360;p55" title="horizontal-layers@2x.png"/>
            <p:cNvPicPr preferRelativeResize="0"/>
            <p:nvPr/>
          </p:nvPicPr>
          <p:blipFill rotWithShape="1">
            <a:blip r:embed="rId3">
              <a:alphaModFix/>
            </a:blip>
            <a:srcRect/>
            <a:stretch/>
          </p:blipFill>
          <p:spPr>
            <a:xfrm>
              <a:off x="1018182" y="2609507"/>
              <a:ext cx="10143048" cy="2679294"/>
            </a:xfrm>
            <a:prstGeom prst="rect">
              <a:avLst/>
            </a:prstGeom>
            <a:noFill/>
            <a:ln>
              <a:noFill/>
            </a:ln>
          </p:spPr>
        </p:pic>
        <p:grpSp>
          <p:nvGrpSpPr>
            <p:cNvPr id="1361" name="Google Shape;1361;p55"/>
            <p:cNvGrpSpPr/>
            <p:nvPr/>
          </p:nvGrpSpPr>
          <p:grpSpPr>
            <a:xfrm>
              <a:off x="7783503" y="3812239"/>
              <a:ext cx="276927" cy="273669"/>
              <a:chOff x="7760061" y="3708736"/>
              <a:chExt cx="272191" cy="268989"/>
            </a:xfrm>
          </p:grpSpPr>
          <p:sp>
            <p:nvSpPr>
              <p:cNvPr id="1362" name="Google Shape;1362;p55"/>
              <p:cNvSpPr/>
              <p:nvPr/>
            </p:nvSpPr>
            <p:spPr>
              <a:xfrm>
                <a:off x="7760061" y="3708736"/>
                <a:ext cx="272191" cy="268989"/>
              </a:xfrm>
              <a:custGeom>
                <a:avLst/>
                <a:gdLst/>
                <a:ahLst/>
                <a:cxnLst/>
                <a:rect l="l" t="t" r="r" b="b"/>
                <a:pathLst>
                  <a:path w="225417" h="222765" extrusionOk="0">
                    <a:moveTo>
                      <a:pt x="225418" y="111383"/>
                    </a:moveTo>
                    <a:cubicBezTo>
                      <a:pt x="225418" y="172898"/>
                      <a:pt x="174956" y="222765"/>
                      <a:pt x="112709" y="222765"/>
                    </a:cubicBezTo>
                    <a:cubicBezTo>
                      <a:pt x="50462" y="222765"/>
                      <a:pt x="0" y="172898"/>
                      <a:pt x="0" y="111383"/>
                    </a:cubicBezTo>
                    <a:cubicBezTo>
                      <a:pt x="0" y="49868"/>
                      <a:pt x="50462" y="0"/>
                      <a:pt x="112709" y="0"/>
                    </a:cubicBezTo>
                    <a:cubicBezTo>
                      <a:pt x="174956" y="0"/>
                      <a:pt x="225418" y="49868"/>
                      <a:pt x="225418" y="111383"/>
                    </a:cubicBezTo>
                    <a:close/>
                  </a:path>
                </a:pathLst>
              </a:custGeom>
              <a:solidFill>
                <a:srgbClr val="2C26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3" name="Google Shape;1363;p55"/>
              <p:cNvSpPr/>
              <p:nvPr/>
            </p:nvSpPr>
            <p:spPr>
              <a:xfrm>
                <a:off x="7828148" y="3781998"/>
                <a:ext cx="136041" cy="122605"/>
              </a:xfrm>
              <a:custGeom>
                <a:avLst/>
                <a:gdLst/>
                <a:ahLst/>
                <a:cxnLst/>
                <a:rect l="l" t="t" r="r" b="b"/>
                <a:pathLst>
                  <a:path w="112663" h="101536" extrusionOk="0">
                    <a:moveTo>
                      <a:pt x="27591" y="101492"/>
                    </a:moveTo>
                    <a:lnTo>
                      <a:pt x="0" y="74225"/>
                    </a:lnTo>
                    <a:lnTo>
                      <a:pt x="27591" y="46959"/>
                    </a:lnTo>
                    <a:lnTo>
                      <a:pt x="33948" y="53152"/>
                    </a:lnTo>
                    <a:lnTo>
                      <a:pt x="17042" y="69859"/>
                    </a:lnTo>
                    <a:lnTo>
                      <a:pt x="106757" y="69859"/>
                    </a:lnTo>
                    <a:lnTo>
                      <a:pt x="106757" y="78636"/>
                    </a:lnTo>
                    <a:lnTo>
                      <a:pt x="17042" y="78636"/>
                    </a:lnTo>
                    <a:lnTo>
                      <a:pt x="33948" y="95344"/>
                    </a:lnTo>
                    <a:lnTo>
                      <a:pt x="27591" y="101536"/>
                    </a:lnTo>
                    <a:close/>
                    <a:moveTo>
                      <a:pt x="85073" y="54578"/>
                    </a:moveTo>
                    <a:lnTo>
                      <a:pt x="78716" y="48385"/>
                    </a:lnTo>
                    <a:lnTo>
                      <a:pt x="95622" y="31677"/>
                    </a:lnTo>
                    <a:lnTo>
                      <a:pt x="5906" y="31677"/>
                    </a:lnTo>
                    <a:lnTo>
                      <a:pt x="5906" y="22900"/>
                    </a:lnTo>
                    <a:lnTo>
                      <a:pt x="95622" y="22900"/>
                    </a:lnTo>
                    <a:lnTo>
                      <a:pt x="78716" y="6193"/>
                    </a:lnTo>
                    <a:lnTo>
                      <a:pt x="85073" y="0"/>
                    </a:lnTo>
                    <a:lnTo>
                      <a:pt x="112664" y="27266"/>
                    </a:lnTo>
                    <a:lnTo>
                      <a:pt x="85073" y="5453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64" name="Google Shape;1364;p55"/>
            <p:cNvGrpSpPr/>
            <p:nvPr/>
          </p:nvGrpSpPr>
          <p:grpSpPr>
            <a:xfrm>
              <a:off x="9522344" y="3812239"/>
              <a:ext cx="276927" cy="273669"/>
              <a:chOff x="9469164" y="3708736"/>
              <a:chExt cx="272191" cy="268989"/>
            </a:xfrm>
          </p:grpSpPr>
          <p:sp>
            <p:nvSpPr>
              <p:cNvPr id="1365" name="Google Shape;1365;p55"/>
              <p:cNvSpPr/>
              <p:nvPr/>
            </p:nvSpPr>
            <p:spPr>
              <a:xfrm>
                <a:off x="9469164" y="3708736"/>
                <a:ext cx="272191" cy="268989"/>
              </a:xfrm>
              <a:custGeom>
                <a:avLst/>
                <a:gdLst/>
                <a:ahLst/>
                <a:cxnLst/>
                <a:rect l="l" t="t" r="r" b="b"/>
                <a:pathLst>
                  <a:path w="225417" h="222765" extrusionOk="0">
                    <a:moveTo>
                      <a:pt x="225418" y="111383"/>
                    </a:moveTo>
                    <a:cubicBezTo>
                      <a:pt x="225418" y="172898"/>
                      <a:pt x="174956" y="222765"/>
                      <a:pt x="112709" y="222765"/>
                    </a:cubicBezTo>
                    <a:cubicBezTo>
                      <a:pt x="50462" y="222765"/>
                      <a:pt x="0" y="172898"/>
                      <a:pt x="0" y="111383"/>
                    </a:cubicBezTo>
                    <a:cubicBezTo>
                      <a:pt x="0" y="49868"/>
                      <a:pt x="50462" y="0"/>
                      <a:pt x="112709" y="0"/>
                    </a:cubicBezTo>
                    <a:cubicBezTo>
                      <a:pt x="174956" y="0"/>
                      <a:pt x="225418" y="49868"/>
                      <a:pt x="225418" y="111383"/>
                    </a:cubicBezTo>
                    <a:close/>
                  </a:path>
                </a:pathLst>
              </a:custGeom>
              <a:solidFill>
                <a:srgbClr val="2C26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6" name="Google Shape;1366;p55"/>
              <p:cNvSpPr/>
              <p:nvPr/>
            </p:nvSpPr>
            <p:spPr>
              <a:xfrm>
                <a:off x="9537250" y="3781998"/>
                <a:ext cx="136041" cy="122605"/>
              </a:xfrm>
              <a:custGeom>
                <a:avLst/>
                <a:gdLst/>
                <a:ahLst/>
                <a:cxnLst/>
                <a:rect l="l" t="t" r="r" b="b"/>
                <a:pathLst>
                  <a:path w="112663" h="101536" extrusionOk="0">
                    <a:moveTo>
                      <a:pt x="27591" y="101492"/>
                    </a:moveTo>
                    <a:lnTo>
                      <a:pt x="0" y="74225"/>
                    </a:lnTo>
                    <a:lnTo>
                      <a:pt x="27591" y="46959"/>
                    </a:lnTo>
                    <a:lnTo>
                      <a:pt x="33947" y="53152"/>
                    </a:lnTo>
                    <a:lnTo>
                      <a:pt x="17041" y="69859"/>
                    </a:lnTo>
                    <a:lnTo>
                      <a:pt x="106757" y="69859"/>
                    </a:lnTo>
                    <a:lnTo>
                      <a:pt x="106757" y="78636"/>
                    </a:lnTo>
                    <a:lnTo>
                      <a:pt x="17041" y="78636"/>
                    </a:lnTo>
                    <a:lnTo>
                      <a:pt x="33947" y="95344"/>
                    </a:lnTo>
                    <a:lnTo>
                      <a:pt x="27591" y="101536"/>
                    </a:lnTo>
                    <a:close/>
                    <a:moveTo>
                      <a:pt x="85073" y="54578"/>
                    </a:moveTo>
                    <a:lnTo>
                      <a:pt x="78716" y="48385"/>
                    </a:lnTo>
                    <a:lnTo>
                      <a:pt x="95622" y="31677"/>
                    </a:lnTo>
                    <a:lnTo>
                      <a:pt x="5906" y="31677"/>
                    </a:lnTo>
                    <a:lnTo>
                      <a:pt x="5906" y="22900"/>
                    </a:lnTo>
                    <a:lnTo>
                      <a:pt x="95622" y="22900"/>
                    </a:lnTo>
                    <a:lnTo>
                      <a:pt x="78716" y="6193"/>
                    </a:lnTo>
                    <a:lnTo>
                      <a:pt x="85073" y="0"/>
                    </a:lnTo>
                    <a:lnTo>
                      <a:pt x="112664" y="27266"/>
                    </a:lnTo>
                    <a:lnTo>
                      <a:pt x="85073" y="5453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67" name="Google Shape;1367;p55"/>
            <p:cNvGrpSpPr/>
            <p:nvPr/>
          </p:nvGrpSpPr>
          <p:grpSpPr>
            <a:xfrm>
              <a:off x="4976153" y="3812239"/>
              <a:ext cx="276927" cy="273669"/>
              <a:chOff x="5000724" y="3708736"/>
              <a:chExt cx="272191" cy="268989"/>
            </a:xfrm>
          </p:grpSpPr>
          <p:sp>
            <p:nvSpPr>
              <p:cNvPr id="1368" name="Google Shape;1368;p55"/>
              <p:cNvSpPr/>
              <p:nvPr/>
            </p:nvSpPr>
            <p:spPr>
              <a:xfrm>
                <a:off x="5000724" y="3708736"/>
                <a:ext cx="272191" cy="268989"/>
              </a:xfrm>
              <a:custGeom>
                <a:avLst/>
                <a:gdLst/>
                <a:ahLst/>
                <a:cxnLst/>
                <a:rect l="l" t="t" r="r" b="b"/>
                <a:pathLst>
                  <a:path w="225417" h="222765" extrusionOk="0">
                    <a:moveTo>
                      <a:pt x="225418" y="111383"/>
                    </a:moveTo>
                    <a:cubicBezTo>
                      <a:pt x="225418" y="172898"/>
                      <a:pt x="174956" y="222765"/>
                      <a:pt x="112709" y="222765"/>
                    </a:cubicBezTo>
                    <a:cubicBezTo>
                      <a:pt x="50461" y="222765"/>
                      <a:pt x="0" y="172898"/>
                      <a:pt x="0" y="111383"/>
                    </a:cubicBezTo>
                    <a:cubicBezTo>
                      <a:pt x="0" y="49868"/>
                      <a:pt x="50461" y="0"/>
                      <a:pt x="112709" y="0"/>
                    </a:cubicBezTo>
                    <a:cubicBezTo>
                      <a:pt x="174956" y="0"/>
                      <a:pt x="225418" y="49868"/>
                      <a:pt x="225418" y="111383"/>
                    </a:cubicBezTo>
                    <a:close/>
                  </a:path>
                </a:pathLst>
              </a:custGeom>
              <a:solidFill>
                <a:srgbClr val="2C26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9" name="Google Shape;1369;p55"/>
              <p:cNvSpPr/>
              <p:nvPr/>
            </p:nvSpPr>
            <p:spPr>
              <a:xfrm>
                <a:off x="5068865" y="3781998"/>
                <a:ext cx="136041" cy="122605"/>
              </a:xfrm>
              <a:custGeom>
                <a:avLst/>
                <a:gdLst/>
                <a:ahLst/>
                <a:cxnLst/>
                <a:rect l="l" t="t" r="r" b="b"/>
                <a:pathLst>
                  <a:path w="112663" h="101536" extrusionOk="0">
                    <a:moveTo>
                      <a:pt x="27591" y="101492"/>
                    </a:moveTo>
                    <a:lnTo>
                      <a:pt x="0" y="74225"/>
                    </a:lnTo>
                    <a:lnTo>
                      <a:pt x="27591" y="46959"/>
                    </a:lnTo>
                    <a:lnTo>
                      <a:pt x="33948" y="53152"/>
                    </a:lnTo>
                    <a:lnTo>
                      <a:pt x="17041" y="69859"/>
                    </a:lnTo>
                    <a:lnTo>
                      <a:pt x="106758" y="69859"/>
                    </a:lnTo>
                    <a:lnTo>
                      <a:pt x="106758" y="78636"/>
                    </a:lnTo>
                    <a:lnTo>
                      <a:pt x="17041" y="78636"/>
                    </a:lnTo>
                    <a:lnTo>
                      <a:pt x="33948" y="95344"/>
                    </a:lnTo>
                    <a:lnTo>
                      <a:pt x="27591" y="101536"/>
                    </a:lnTo>
                    <a:close/>
                    <a:moveTo>
                      <a:pt x="85073" y="54578"/>
                    </a:moveTo>
                    <a:lnTo>
                      <a:pt x="78716" y="48385"/>
                    </a:lnTo>
                    <a:lnTo>
                      <a:pt x="95622" y="31677"/>
                    </a:lnTo>
                    <a:lnTo>
                      <a:pt x="5906" y="31677"/>
                    </a:lnTo>
                    <a:lnTo>
                      <a:pt x="5906" y="22900"/>
                    </a:lnTo>
                    <a:lnTo>
                      <a:pt x="95622" y="22900"/>
                    </a:lnTo>
                    <a:lnTo>
                      <a:pt x="78716" y="6193"/>
                    </a:lnTo>
                    <a:lnTo>
                      <a:pt x="85073" y="0"/>
                    </a:lnTo>
                    <a:lnTo>
                      <a:pt x="112664" y="27266"/>
                    </a:lnTo>
                    <a:lnTo>
                      <a:pt x="85073" y="5453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70" name="Google Shape;1370;p55"/>
            <p:cNvGrpSpPr/>
            <p:nvPr/>
          </p:nvGrpSpPr>
          <p:grpSpPr>
            <a:xfrm>
              <a:off x="2175011" y="3812239"/>
              <a:ext cx="276927" cy="273669"/>
              <a:chOff x="2247488" y="3708736"/>
              <a:chExt cx="272191" cy="268989"/>
            </a:xfrm>
          </p:grpSpPr>
          <p:sp>
            <p:nvSpPr>
              <p:cNvPr id="1371" name="Google Shape;1371;p55"/>
              <p:cNvSpPr/>
              <p:nvPr/>
            </p:nvSpPr>
            <p:spPr>
              <a:xfrm>
                <a:off x="2247488" y="3708736"/>
                <a:ext cx="272191" cy="268989"/>
              </a:xfrm>
              <a:custGeom>
                <a:avLst/>
                <a:gdLst/>
                <a:ahLst/>
                <a:cxnLst/>
                <a:rect l="l" t="t" r="r" b="b"/>
                <a:pathLst>
                  <a:path w="225417" h="222765" extrusionOk="0">
                    <a:moveTo>
                      <a:pt x="225418" y="111383"/>
                    </a:moveTo>
                    <a:cubicBezTo>
                      <a:pt x="225418" y="172898"/>
                      <a:pt x="174956" y="222765"/>
                      <a:pt x="112709" y="222765"/>
                    </a:cubicBezTo>
                    <a:cubicBezTo>
                      <a:pt x="50462" y="222765"/>
                      <a:pt x="0" y="172898"/>
                      <a:pt x="0" y="111383"/>
                    </a:cubicBezTo>
                    <a:cubicBezTo>
                      <a:pt x="0" y="49868"/>
                      <a:pt x="50462" y="0"/>
                      <a:pt x="112709" y="0"/>
                    </a:cubicBezTo>
                    <a:cubicBezTo>
                      <a:pt x="174956" y="0"/>
                      <a:pt x="225418" y="49868"/>
                      <a:pt x="225418" y="111383"/>
                    </a:cubicBezTo>
                    <a:close/>
                  </a:path>
                </a:pathLst>
              </a:custGeom>
              <a:solidFill>
                <a:srgbClr val="2C26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2" name="Google Shape;1372;p55"/>
              <p:cNvSpPr/>
              <p:nvPr/>
            </p:nvSpPr>
            <p:spPr>
              <a:xfrm>
                <a:off x="2315629" y="3781998"/>
                <a:ext cx="136041" cy="122605"/>
              </a:xfrm>
              <a:custGeom>
                <a:avLst/>
                <a:gdLst/>
                <a:ahLst/>
                <a:cxnLst/>
                <a:rect l="l" t="t" r="r" b="b"/>
                <a:pathLst>
                  <a:path w="112663" h="101536" extrusionOk="0">
                    <a:moveTo>
                      <a:pt x="27591" y="101492"/>
                    </a:moveTo>
                    <a:lnTo>
                      <a:pt x="0" y="74225"/>
                    </a:lnTo>
                    <a:lnTo>
                      <a:pt x="27591" y="46959"/>
                    </a:lnTo>
                    <a:lnTo>
                      <a:pt x="33948" y="53152"/>
                    </a:lnTo>
                    <a:lnTo>
                      <a:pt x="17042" y="69859"/>
                    </a:lnTo>
                    <a:lnTo>
                      <a:pt x="106758" y="69859"/>
                    </a:lnTo>
                    <a:lnTo>
                      <a:pt x="106758" y="78636"/>
                    </a:lnTo>
                    <a:lnTo>
                      <a:pt x="17042" y="78636"/>
                    </a:lnTo>
                    <a:lnTo>
                      <a:pt x="33948" y="95344"/>
                    </a:lnTo>
                    <a:lnTo>
                      <a:pt x="27591" y="101536"/>
                    </a:lnTo>
                    <a:close/>
                    <a:moveTo>
                      <a:pt x="85073" y="54578"/>
                    </a:moveTo>
                    <a:lnTo>
                      <a:pt x="78716" y="48385"/>
                    </a:lnTo>
                    <a:lnTo>
                      <a:pt x="95622" y="31677"/>
                    </a:lnTo>
                    <a:lnTo>
                      <a:pt x="5906" y="31677"/>
                    </a:lnTo>
                    <a:lnTo>
                      <a:pt x="5906" y="22900"/>
                    </a:lnTo>
                    <a:lnTo>
                      <a:pt x="95622" y="22900"/>
                    </a:lnTo>
                    <a:lnTo>
                      <a:pt x="78716" y="6193"/>
                    </a:lnTo>
                    <a:lnTo>
                      <a:pt x="85073" y="0"/>
                    </a:lnTo>
                    <a:lnTo>
                      <a:pt x="112664" y="27266"/>
                    </a:lnTo>
                    <a:lnTo>
                      <a:pt x="85073" y="54533"/>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373" name="Google Shape;1373;p55"/>
            <p:cNvSpPr/>
            <p:nvPr/>
          </p:nvSpPr>
          <p:spPr>
            <a:xfrm>
              <a:off x="1219111" y="3721274"/>
              <a:ext cx="461478" cy="456047"/>
            </a:xfrm>
            <a:custGeom>
              <a:avLst/>
              <a:gdLst/>
              <a:ahLst/>
              <a:cxnLst/>
              <a:rect l="l" t="t" r="r" b="b"/>
              <a:pathLst>
                <a:path w="375185" h="370770" extrusionOk="0">
                  <a:moveTo>
                    <a:pt x="375185" y="185385"/>
                  </a:moveTo>
                  <a:cubicBezTo>
                    <a:pt x="375185" y="287771"/>
                    <a:pt x="291197" y="370771"/>
                    <a:pt x="187593" y="370771"/>
                  </a:cubicBezTo>
                  <a:cubicBezTo>
                    <a:pt x="83988" y="370771"/>
                    <a:pt x="0" y="287771"/>
                    <a:pt x="0" y="185385"/>
                  </a:cubicBezTo>
                  <a:cubicBezTo>
                    <a:pt x="0" y="83000"/>
                    <a:pt x="83988" y="0"/>
                    <a:pt x="187593" y="0"/>
                  </a:cubicBezTo>
                  <a:cubicBezTo>
                    <a:pt x="291197" y="0"/>
                    <a:pt x="375185" y="83000"/>
                    <a:pt x="375185" y="185385"/>
                  </a:cubicBezTo>
                  <a:close/>
                </a:path>
              </a:pathLst>
            </a:custGeom>
            <a:solidFill>
              <a:srgbClr val="2C262C"/>
            </a:solidFill>
            <a:ln w="19050" cap="flat" cmpd="sng">
              <a:solidFill>
                <a:srgbClr val="6B8C9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4" name="Google Shape;1374;p55"/>
            <p:cNvSpPr/>
            <p:nvPr/>
          </p:nvSpPr>
          <p:spPr>
            <a:xfrm>
              <a:off x="1361977" y="3839567"/>
              <a:ext cx="175674" cy="219255"/>
            </a:xfrm>
            <a:custGeom>
              <a:avLst/>
              <a:gdLst/>
              <a:ahLst/>
              <a:cxnLst/>
              <a:rect l="l" t="t" r="r" b="b"/>
              <a:pathLst>
                <a:path w="142824" h="178256" extrusionOk="0">
                  <a:moveTo>
                    <a:pt x="71367" y="178257"/>
                  </a:moveTo>
                  <a:cubicBezTo>
                    <a:pt x="50764" y="172688"/>
                    <a:pt x="33722" y="160747"/>
                    <a:pt x="20243" y="142302"/>
                  </a:cubicBezTo>
                  <a:cubicBezTo>
                    <a:pt x="6717" y="123902"/>
                    <a:pt x="0" y="103319"/>
                    <a:pt x="0" y="80552"/>
                  </a:cubicBezTo>
                  <a:lnTo>
                    <a:pt x="0" y="26420"/>
                  </a:lnTo>
                  <a:lnTo>
                    <a:pt x="71412" y="0"/>
                  </a:lnTo>
                  <a:lnTo>
                    <a:pt x="142825" y="26420"/>
                  </a:lnTo>
                  <a:lnTo>
                    <a:pt x="142825" y="80552"/>
                  </a:lnTo>
                  <a:cubicBezTo>
                    <a:pt x="142825" y="103319"/>
                    <a:pt x="136062" y="123858"/>
                    <a:pt x="122582" y="142302"/>
                  </a:cubicBezTo>
                  <a:cubicBezTo>
                    <a:pt x="109057" y="160703"/>
                    <a:pt x="92015" y="172688"/>
                    <a:pt x="71457" y="178257"/>
                  </a:cubicBezTo>
                  <a:close/>
                  <a:moveTo>
                    <a:pt x="71367" y="163376"/>
                  </a:moveTo>
                  <a:cubicBezTo>
                    <a:pt x="86741" y="158653"/>
                    <a:pt x="99590" y="149386"/>
                    <a:pt x="109914" y="135486"/>
                  </a:cubicBezTo>
                  <a:cubicBezTo>
                    <a:pt x="120238" y="121585"/>
                    <a:pt x="126279" y="106125"/>
                    <a:pt x="127992" y="89017"/>
                  </a:cubicBezTo>
                  <a:lnTo>
                    <a:pt x="71367" y="89017"/>
                  </a:lnTo>
                  <a:lnTo>
                    <a:pt x="71367" y="15014"/>
                  </a:lnTo>
                  <a:lnTo>
                    <a:pt x="14246" y="36088"/>
                  </a:lnTo>
                  <a:lnTo>
                    <a:pt x="14246" y="84695"/>
                  </a:lnTo>
                  <a:cubicBezTo>
                    <a:pt x="14246" y="85854"/>
                    <a:pt x="14427" y="87279"/>
                    <a:pt x="14742" y="89017"/>
                  </a:cubicBezTo>
                  <a:lnTo>
                    <a:pt x="71367" y="89017"/>
                  </a:lnTo>
                  <a:lnTo>
                    <a:pt x="71367" y="163332"/>
                  </a:lnTo>
                  <a:close/>
                </a:path>
              </a:pathLst>
            </a:custGeom>
            <a:solidFill>
              <a:srgbClr val="6B8C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5" name="Google Shape;1375;p55"/>
            <p:cNvSpPr/>
            <p:nvPr/>
          </p:nvSpPr>
          <p:spPr>
            <a:xfrm>
              <a:off x="10299022" y="3721274"/>
              <a:ext cx="461478" cy="456047"/>
            </a:xfrm>
            <a:custGeom>
              <a:avLst/>
              <a:gdLst/>
              <a:ahLst/>
              <a:cxnLst/>
              <a:rect l="l" t="t" r="r" b="b"/>
              <a:pathLst>
                <a:path w="375185" h="370770" extrusionOk="0">
                  <a:moveTo>
                    <a:pt x="375185" y="185385"/>
                  </a:moveTo>
                  <a:cubicBezTo>
                    <a:pt x="375185" y="287771"/>
                    <a:pt x="291197" y="370771"/>
                    <a:pt x="187593" y="370771"/>
                  </a:cubicBezTo>
                  <a:cubicBezTo>
                    <a:pt x="83988" y="370771"/>
                    <a:pt x="0" y="287771"/>
                    <a:pt x="0" y="185385"/>
                  </a:cubicBezTo>
                  <a:cubicBezTo>
                    <a:pt x="0" y="83000"/>
                    <a:pt x="83988" y="0"/>
                    <a:pt x="187593" y="0"/>
                  </a:cubicBezTo>
                  <a:cubicBezTo>
                    <a:pt x="291197" y="0"/>
                    <a:pt x="375185" y="83000"/>
                    <a:pt x="375185" y="185385"/>
                  </a:cubicBezTo>
                  <a:close/>
                </a:path>
              </a:pathLst>
            </a:custGeom>
            <a:solidFill>
              <a:srgbClr val="2C262C"/>
            </a:solidFill>
            <a:ln w="19050"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6" name="Google Shape;1376;p55"/>
            <p:cNvSpPr/>
            <p:nvPr/>
          </p:nvSpPr>
          <p:spPr>
            <a:xfrm>
              <a:off x="10413293" y="3841868"/>
              <a:ext cx="232956" cy="192787"/>
            </a:xfrm>
            <a:custGeom>
              <a:avLst/>
              <a:gdLst/>
              <a:ahLst/>
              <a:cxnLst/>
              <a:rect l="l" t="t" r="r" b="b"/>
              <a:pathLst>
                <a:path w="189395" h="156737" extrusionOk="0">
                  <a:moveTo>
                    <a:pt x="169830" y="156738"/>
                  </a:moveTo>
                  <a:lnTo>
                    <a:pt x="17989" y="156738"/>
                  </a:lnTo>
                  <a:cubicBezTo>
                    <a:pt x="12939" y="156738"/>
                    <a:pt x="8701" y="155000"/>
                    <a:pt x="5230" y="151570"/>
                  </a:cubicBezTo>
                  <a:cubicBezTo>
                    <a:pt x="1758" y="148139"/>
                    <a:pt x="0" y="143906"/>
                    <a:pt x="0" y="138961"/>
                  </a:cubicBezTo>
                  <a:lnTo>
                    <a:pt x="0" y="26955"/>
                  </a:lnTo>
                  <a:cubicBezTo>
                    <a:pt x="0" y="22098"/>
                    <a:pt x="1758" y="17999"/>
                    <a:pt x="5230" y="14658"/>
                  </a:cubicBezTo>
                  <a:cubicBezTo>
                    <a:pt x="8701" y="11316"/>
                    <a:pt x="13029" y="9623"/>
                    <a:pt x="18079" y="9623"/>
                  </a:cubicBezTo>
                  <a:lnTo>
                    <a:pt x="113295" y="9623"/>
                  </a:lnTo>
                  <a:lnTo>
                    <a:pt x="113295" y="24014"/>
                  </a:lnTo>
                  <a:lnTo>
                    <a:pt x="17628" y="24014"/>
                  </a:lnTo>
                  <a:cubicBezTo>
                    <a:pt x="16862" y="24014"/>
                    <a:pt x="16185" y="24326"/>
                    <a:pt x="15509" y="24950"/>
                  </a:cubicBezTo>
                  <a:cubicBezTo>
                    <a:pt x="14878" y="25573"/>
                    <a:pt x="14562" y="26286"/>
                    <a:pt x="14562" y="27044"/>
                  </a:cubicBezTo>
                  <a:lnTo>
                    <a:pt x="14562" y="139317"/>
                  </a:lnTo>
                  <a:cubicBezTo>
                    <a:pt x="14562" y="140075"/>
                    <a:pt x="14878" y="140788"/>
                    <a:pt x="15509" y="141411"/>
                  </a:cubicBezTo>
                  <a:cubicBezTo>
                    <a:pt x="16140" y="142035"/>
                    <a:pt x="16862" y="142347"/>
                    <a:pt x="17628" y="142347"/>
                  </a:cubicBezTo>
                  <a:lnTo>
                    <a:pt x="170146" y="142347"/>
                  </a:lnTo>
                  <a:cubicBezTo>
                    <a:pt x="170912" y="142347"/>
                    <a:pt x="171588" y="142035"/>
                    <a:pt x="172265" y="141411"/>
                  </a:cubicBezTo>
                  <a:cubicBezTo>
                    <a:pt x="172896" y="140788"/>
                    <a:pt x="173211" y="140075"/>
                    <a:pt x="173211" y="139317"/>
                  </a:cubicBezTo>
                  <a:lnTo>
                    <a:pt x="173211" y="73602"/>
                  </a:lnTo>
                  <a:lnTo>
                    <a:pt x="189396" y="73602"/>
                  </a:lnTo>
                  <a:lnTo>
                    <a:pt x="189396" y="138916"/>
                  </a:lnTo>
                  <a:cubicBezTo>
                    <a:pt x="189396" y="143906"/>
                    <a:pt x="187503" y="148139"/>
                    <a:pt x="183715" y="151570"/>
                  </a:cubicBezTo>
                  <a:cubicBezTo>
                    <a:pt x="179929" y="155045"/>
                    <a:pt x="175330" y="156738"/>
                    <a:pt x="169875" y="156738"/>
                  </a:cubicBezTo>
                  <a:close/>
                  <a:moveTo>
                    <a:pt x="38817" y="118333"/>
                  </a:moveTo>
                  <a:lnTo>
                    <a:pt x="101934" y="118333"/>
                  </a:lnTo>
                  <a:lnTo>
                    <a:pt x="101934" y="94363"/>
                  </a:lnTo>
                  <a:lnTo>
                    <a:pt x="38817" y="94363"/>
                  </a:lnTo>
                  <a:lnTo>
                    <a:pt x="38817" y="118333"/>
                  </a:lnTo>
                  <a:close/>
                  <a:moveTo>
                    <a:pt x="38817" y="70349"/>
                  </a:moveTo>
                  <a:lnTo>
                    <a:pt x="101934" y="70349"/>
                  </a:lnTo>
                  <a:lnTo>
                    <a:pt x="101934" y="46380"/>
                  </a:lnTo>
                  <a:lnTo>
                    <a:pt x="38817" y="46380"/>
                  </a:lnTo>
                  <a:lnTo>
                    <a:pt x="38817" y="70349"/>
                  </a:lnTo>
                  <a:close/>
                  <a:moveTo>
                    <a:pt x="126189" y="118333"/>
                  </a:moveTo>
                  <a:lnTo>
                    <a:pt x="150444" y="118333"/>
                  </a:lnTo>
                  <a:lnTo>
                    <a:pt x="150444" y="73557"/>
                  </a:lnTo>
                  <a:lnTo>
                    <a:pt x="126189" y="73557"/>
                  </a:lnTo>
                  <a:lnTo>
                    <a:pt x="126189" y="118333"/>
                  </a:lnTo>
                  <a:close/>
                  <a:moveTo>
                    <a:pt x="14517" y="141857"/>
                  </a:moveTo>
                  <a:lnTo>
                    <a:pt x="14517" y="23791"/>
                  </a:lnTo>
                  <a:lnTo>
                    <a:pt x="14517" y="141857"/>
                  </a:lnTo>
                  <a:close/>
                  <a:moveTo>
                    <a:pt x="153735" y="52795"/>
                  </a:moveTo>
                  <a:lnTo>
                    <a:pt x="153735" y="33593"/>
                  </a:lnTo>
                  <a:lnTo>
                    <a:pt x="134304" y="33593"/>
                  </a:lnTo>
                  <a:lnTo>
                    <a:pt x="134304" y="19202"/>
                  </a:lnTo>
                  <a:lnTo>
                    <a:pt x="153735" y="19202"/>
                  </a:lnTo>
                  <a:lnTo>
                    <a:pt x="153735" y="0"/>
                  </a:lnTo>
                  <a:lnTo>
                    <a:pt x="168297" y="0"/>
                  </a:lnTo>
                  <a:lnTo>
                    <a:pt x="168297" y="19202"/>
                  </a:lnTo>
                  <a:lnTo>
                    <a:pt x="189351" y="19202"/>
                  </a:lnTo>
                  <a:lnTo>
                    <a:pt x="189351" y="33593"/>
                  </a:lnTo>
                  <a:lnTo>
                    <a:pt x="168297" y="33593"/>
                  </a:lnTo>
                  <a:lnTo>
                    <a:pt x="168297" y="52795"/>
                  </a:lnTo>
                  <a:lnTo>
                    <a:pt x="153735" y="52795"/>
                  </a:lnTo>
                  <a:close/>
                </a:path>
              </a:pathLst>
            </a:custGeom>
            <a:solidFill>
              <a:srgbClr val="BDB8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7" name="Google Shape;1377;p55"/>
            <p:cNvSpPr/>
            <p:nvPr/>
          </p:nvSpPr>
          <p:spPr>
            <a:xfrm>
              <a:off x="6821396" y="3721274"/>
              <a:ext cx="461478" cy="456047"/>
            </a:xfrm>
            <a:custGeom>
              <a:avLst/>
              <a:gdLst/>
              <a:ahLst/>
              <a:cxnLst/>
              <a:rect l="l" t="t" r="r" b="b"/>
              <a:pathLst>
                <a:path w="375185" h="370770" extrusionOk="0">
                  <a:moveTo>
                    <a:pt x="375185" y="185385"/>
                  </a:moveTo>
                  <a:cubicBezTo>
                    <a:pt x="375185" y="287771"/>
                    <a:pt x="291197" y="370771"/>
                    <a:pt x="187593" y="370771"/>
                  </a:cubicBezTo>
                  <a:cubicBezTo>
                    <a:pt x="83988" y="370771"/>
                    <a:pt x="0" y="287771"/>
                    <a:pt x="0" y="185385"/>
                  </a:cubicBezTo>
                  <a:cubicBezTo>
                    <a:pt x="0" y="83000"/>
                    <a:pt x="83988" y="0"/>
                    <a:pt x="187593" y="0"/>
                  </a:cubicBezTo>
                  <a:cubicBezTo>
                    <a:pt x="291197" y="0"/>
                    <a:pt x="375185" y="83000"/>
                    <a:pt x="375185" y="185385"/>
                  </a:cubicBezTo>
                  <a:close/>
                </a:path>
              </a:pathLst>
            </a:custGeom>
            <a:solidFill>
              <a:srgbClr val="2C262C"/>
            </a:solidFill>
            <a:ln w="19050" cap="flat" cmpd="sng">
              <a:solidFill>
                <a:srgbClr val="C45D3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8" name="Google Shape;1378;p55"/>
            <p:cNvSpPr/>
            <p:nvPr/>
          </p:nvSpPr>
          <p:spPr>
            <a:xfrm>
              <a:off x="6924528" y="3818482"/>
              <a:ext cx="255082" cy="217666"/>
            </a:xfrm>
            <a:custGeom>
              <a:avLst/>
              <a:gdLst/>
              <a:ahLst/>
              <a:cxnLst/>
              <a:rect l="l" t="t" r="r" b="b"/>
              <a:pathLst>
                <a:path w="207384" h="176964" extrusionOk="0">
                  <a:moveTo>
                    <a:pt x="0" y="176965"/>
                  </a:moveTo>
                  <a:lnTo>
                    <a:pt x="103692" y="0"/>
                  </a:lnTo>
                  <a:lnTo>
                    <a:pt x="207384" y="176965"/>
                  </a:lnTo>
                  <a:lnTo>
                    <a:pt x="0" y="176965"/>
                  </a:lnTo>
                  <a:close/>
                  <a:moveTo>
                    <a:pt x="26419" y="160792"/>
                  </a:moveTo>
                  <a:lnTo>
                    <a:pt x="180920" y="160792"/>
                  </a:lnTo>
                  <a:lnTo>
                    <a:pt x="103692" y="29360"/>
                  </a:lnTo>
                  <a:lnTo>
                    <a:pt x="26464" y="160792"/>
                  </a:lnTo>
                  <a:close/>
                  <a:moveTo>
                    <a:pt x="103692" y="149119"/>
                  </a:moveTo>
                  <a:cubicBezTo>
                    <a:pt x="106037" y="149119"/>
                    <a:pt x="107975" y="148317"/>
                    <a:pt x="109598" y="146758"/>
                  </a:cubicBezTo>
                  <a:cubicBezTo>
                    <a:pt x="111176" y="145198"/>
                    <a:pt x="111987" y="143238"/>
                    <a:pt x="111987" y="140921"/>
                  </a:cubicBezTo>
                  <a:cubicBezTo>
                    <a:pt x="111987" y="138605"/>
                    <a:pt x="111176" y="136689"/>
                    <a:pt x="109598" y="135085"/>
                  </a:cubicBezTo>
                  <a:cubicBezTo>
                    <a:pt x="108020" y="133481"/>
                    <a:pt x="106037" y="132724"/>
                    <a:pt x="103692" y="132724"/>
                  </a:cubicBezTo>
                  <a:cubicBezTo>
                    <a:pt x="101348" y="132724"/>
                    <a:pt x="99409" y="133526"/>
                    <a:pt x="97786" y="135085"/>
                  </a:cubicBezTo>
                  <a:cubicBezTo>
                    <a:pt x="96163" y="136644"/>
                    <a:pt x="95396" y="138605"/>
                    <a:pt x="95396" y="140921"/>
                  </a:cubicBezTo>
                  <a:cubicBezTo>
                    <a:pt x="95396" y="143238"/>
                    <a:pt x="96208" y="145154"/>
                    <a:pt x="97786" y="146758"/>
                  </a:cubicBezTo>
                  <a:cubicBezTo>
                    <a:pt x="99364" y="148317"/>
                    <a:pt x="101348" y="149119"/>
                    <a:pt x="103692" y="149119"/>
                  </a:cubicBezTo>
                  <a:close/>
                  <a:moveTo>
                    <a:pt x="96343" y="122655"/>
                  </a:moveTo>
                  <a:lnTo>
                    <a:pt x="111176" y="122655"/>
                  </a:lnTo>
                  <a:lnTo>
                    <a:pt x="111176" y="72755"/>
                  </a:lnTo>
                  <a:lnTo>
                    <a:pt x="96343" y="72755"/>
                  </a:lnTo>
                  <a:lnTo>
                    <a:pt x="96343" y="122655"/>
                  </a:lnTo>
                  <a:close/>
                </a:path>
              </a:pathLst>
            </a:custGeom>
            <a:solidFill>
              <a:srgbClr val="C45D3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9" name="Google Shape;1379;p55"/>
            <p:cNvSpPr/>
            <p:nvPr/>
          </p:nvSpPr>
          <p:spPr>
            <a:xfrm>
              <a:off x="2946812" y="3721274"/>
              <a:ext cx="461478" cy="456047"/>
            </a:xfrm>
            <a:custGeom>
              <a:avLst/>
              <a:gdLst/>
              <a:ahLst/>
              <a:cxnLst/>
              <a:rect l="l" t="t" r="r" b="b"/>
              <a:pathLst>
                <a:path w="375185" h="370770" extrusionOk="0">
                  <a:moveTo>
                    <a:pt x="375185" y="185385"/>
                  </a:moveTo>
                  <a:cubicBezTo>
                    <a:pt x="375185" y="287771"/>
                    <a:pt x="291197" y="370771"/>
                    <a:pt x="187593" y="370771"/>
                  </a:cubicBezTo>
                  <a:cubicBezTo>
                    <a:pt x="83988" y="370771"/>
                    <a:pt x="0" y="287771"/>
                    <a:pt x="0" y="185385"/>
                  </a:cubicBezTo>
                  <a:cubicBezTo>
                    <a:pt x="0" y="83000"/>
                    <a:pt x="83988" y="0"/>
                    <a:pt x="187593" y="0"/>
                  </a:cubicBezTo>
                  <a:cubicBezTo>
                    <a:pt x="291197" y="0"/>
                    <a:pt x="375185" y="83000"/>
                    <a:pt x="375185" y="185385"/>
                  </a:cubicBezTo>
                  <a:close/>
                </a:path>
              </a:pathLst>
            </a:custGeom>
            <a:solidFill>
              <a:srgbClr val="2C262C"/>
            </a:solidFill>
            <a:ln w="19050" cap="flat" cmpd="sng">
              <a:solidFill>
                <a:srgbClr val="A1B3B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0" name="Google Shape;1380;p55"/>
            <p:cNvSpPr/>
            <p:nvPr/>
          </p:nvSpPr>
          <p:spPr>
            <a:xfrm>
              <a:off x="3090344" y="3839623"/>
              <a:ext cx="174287" cy="219201"/>
            </a:xfrm>
            <a:custGeom>
              <a:avLst/>
              <a:gdLst/>
              <a:ahLst/>
              <a:cxnLst/>
              <a:rect l="l" t="t" r="r" b="b"/>
              <a:pathLst>
                <a:path w="141697" h="178212" extrusionOk="0">
                  <a:moveTo>
                    <a:pt x="35436" y="142124"/>
                  </a:moveTo>
                  <a:lnTo>
                    <a:pt x="106262" y="142124"/>
                  </a:lnTo>
                  <a:lnTo>
                    <a:pt x="106262" y="128313"/>
                  </a:lnTo>
                  <a:lnTo>
                    <a:pt x="35436" y="128313"/>
                  </a:lnTo>
                  <a:lnTo>
                    <a:pt x="35436" y="142124"/>
                  </a:lnTo>
                  <a:close/>
                  <a:moveTo>
                    <a:pt x="35436" y="105012"/>
                  </a:moveTo>
                  <a:lnTo>
                    <a:pt x="106262" y="105012"/>
                  </a:lnTo>
                  <a:lnTo>
                    <a:pt x="106262" y="91200"/>
                  </a:lnTo>
                  <a:lnTo>
                    <a:pt x="35436" y="91200"/>
                  </a:lnTo>
                  <a:lnTo>
                    <a:pt x="35436" y="105012"/>
                  </a:lnTo>
                  <a:close/>
                  <a:moveTo>
                    <a:pt x="17087" y="178212"/>
                  </a:moveTo>
                  <a:cubicBezTo>
                    <a:pt x="12308" y="178212"/>
                    <a:pt x="8295" y="176564"/>
                    <a:pt x="4959" y="173267"/>
                  </a:cubicBezTo>
                  <a:cubicBezTo>
                    <a:pt x="1623" y="169970"/>
                    <a:pt x="0" y="165960"/>
                    <a:pt x="0" y="161238"/>
                  </a:cubicBezTo>
                  <a:lnTo>
                    <a:pt x="0" y="16975"/>
                  </a:lnTo>
                  <a:cubicBezTo>
                    <a:pt x="0" y="12252"/>
                    <a:pt x="1668" y="8242"/>
                    <a:pt x="4959" y="4945"/>
                  </a:cubicBezTo>
                  <a:cubicBezTo>
                    <a:pt x="8250" y="1648"/>
                    <a:pt x="12308" y="0"/>
                    <a:pt x="17087" y="0"/>
                  </a:cubicBezTo>
                  <a:lnTo>
                    <a:pt x="92106" y="0"/>
                  </a:lnTo>
                  <a:lnTo>
                    <a:pt x="141697" y="49231"/>
                  </a:lnTo>
                  <a:lnTo>
                    <a:pt x="141697" y="161238"/>
                  </a:lnTo>
                  <a:cubicBezTo>
                    <a:pt x="141697" y="165960"/>
                    <a:pt x="140029" y="169970"/>
                    <a:pt x="136738" y="173267"/>
                  </a:cubicBezTo>
                  <a:cubicBezTo>
                    <a:pt x="133447" y="176564"/>
                    <a:pt x="129390" y="178212"/>
                    <a:pt x="124611" y="178212"/>
                  </a:cubicBezTo>
                  <a:lnTo>
                    <a:pt x="17087" y="178212"/>
                  </a:lnTo>
                  <a:close/>
                  <a:moveTo>
                    <a:pt x="85884" y="56226"/>
                  </a:moveTo>
                  <a:lnTo>
                    <a:pt x="85884" y="13811"/>
                  </a:lnTo>
                  <a:lnTo>
                    <a:pt x="17943" y="13811"/>
                  </a:lnTo>
                  <a:cubicBezTo>
                    <a:pt x="17222" y="13811"/>
                    <a:pt x="16546" y="14123"/>
                    <a:pt x="15960" y="14703"/>
                  </a:cubicBezTo>
                  <a:cubicBezTo>
                    <a:pt x="15373" y="15282"/>
                    <a:pt x="15058" y="15950"/>
                    <a:pt x="15058" y="16663"/>
                  </a:cubicBezTo>
                  <a:lnTo>
                    <a:pt x="15058" y="160480"/>
                  </a:lnTo>
                  <a:cubicBezTo>
                    <a:pt x="15058" y="161193"/>
                    <a:pt x="15373" y="161861"/>
                    <a:pt x="15960" y="162440"/>
                  </a:cubicBezTo>
                  <a:cubicBezTo>
                    <a:pt x="16546" y="163020"/>
                    <a:pt x="17222" y="163332"/>
                    <a:pt x="17943" y="163332"/>
                  </a:cubicBezTo>
                  <a:lnTo>
                    <a:pt x="124881" y="163332"/>
                  </a:lnTo>
                  <a:cubicBezTo>
                    <a:pt x="125603" y="163332"/>
                    <a:pt x="126234" y="163020"/>
                    <a:pt x="126865" y="162440"/>
                  </a:cubicBezTo>
                  <a:cubicBezTo>
                    <a:pt x="127451" y="161861"/>
                    <a:pt x="127767" y="161193"/>
                    <a:pt x="127767" y="160480"/>
                  </a:cubicBezTo>
                  <a:lnTo>
                    <a:pt x="127767" y="56226"/>
                  </a:lnTo>
                  <a:lnTo>
                    <a:pt x="85884" y="56226"/>
                  </a:lnTo>
                  <a:close/>
                  <a:moveTo>
                    <a:pt x="13976" y="14123"/>
                  </a:moveTo>
                  <a:lnTo>
                    <a:pt x="13976" y="56226"/>
                  </a:lnTo>
                  <a:lnTo>
                    <a:pt x="13976" y="14123"/>
                  </a:lnTo>
                  <a:lnTo>
                    <a:pt x="13976" y="163822"/>
                  </a:lnTo>
                  <a:lnTo>
                    <a:pt x="13976" y="14123"/>
                  </a:lnTo>
                  <a:close/>
                </a:path>
              </a:pathLst>
            </a:custGeom>
            <a:solidFill>
              <a:srgbClr val="A1B3B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1" name="Google Shape;1381;p55"/>
            <p:cNvSpPr/>
            <p:nvPr/>
          </p:nvSpPr>
          <p:spPr>
            <a:xfrm>
              <a:off x="8561511" y="3721274"/>
              <a:ext cx="461478" cy="456047"/>
            </a:xfrm>
            <a:custGeom>
              <a:avLst/>
              <a:gdLst/>
              <a:ahLst/>
              <a:cxnLst/>
              <a:rect l="l" t="t" r="r" b="b"/>
              <a:pathLst>
                <a:path w="375185" h="370770" extrusionOk="0">
                  <a:moveTo>
                    <a:pt x="375185" y="185385"/>
                  </a:moveTo>
                  <a:cubicBezTo>
                    <a:pt x="375185" y="287771"/>
                    <a:pt x="291197" y="370771"/>
                    <a:pt x="187593" y="370771"/>
                  </a:cubicBezTo>
                  <a:cubicBezTo>
                    <a:pt x="83988" y="370771"/>
                    <a:pt x="0" y="287771"/>
                    <a:pt x="0" y="185385"/>
                  </a:cubicBezTo>
                  <a:cubicBezTo>
                    <a:pt x="0" y="83000"/>
                    <a:pt x="83988" y="0"/>
                    <a:pt x="187593" y="0"/>
                  </a:cubicBezTo>
                  <a:cubicBezTo>
                    <a:pt x="291197" y="0"/>
                    <a:pt x="375185" y="83000"/>
                    <a:pt x="375185" y="185385"/>
                  </a:cubicBezTo>
                  <a:close/>
                </a:path>
              </a:pathLst>
            </a:custGeom>
            <a:solidFill>
              <a:srgbClr val="2C262C"/>
            </a:solidFill>
            <a:ln w="19050" cap="flat" cmpd="sng">
              <a:solidFill>
                <a:srgbClr val="D1A05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2" name="Google Shape;1382;p55"/>
            <p:cNvSpPr/>
            <p:nvPr/>
          </p:nvSpPr>
          <p:spPr>
            <a:xfrm>
              <a:off x="8664588" y="3842744"/>
              <a:ext cx="255082" cy="180073"/>
            </a:xfrm>
            <a:custGeom>
              <a:avLst/>
              <a:gdLst/>
              <a:ahLst/>
              <a:cxnLst/>
              <a:rect l="l" t="t" r="r" b="b"/>
              <a:pathLst>
                <a:path w="207384" h="146401" extrusionOk="0">
                  <a:moveTo>
                    <a:pt x="49411" y="146401"/>
                  </a:moveTo>
                  <a:cubicBezTo>
                    <a:pt x="35751" y="146401"/>
                    <a:pt x="24120" y="141723"/>
                    <a:pt x="14472" y="132323"/>
                  </a:cubicBezTo>
                  <a:cubicBezTo>
                    <a:pt x="4824" y="122966"/>
                    <a:pt x="0" y="111516"/>
                    <a:pt x="0" y="98017"/>
                  </a:cubicBezTo>
                  <a:cubicBezTo>
                    <a:pt x="0" y="86077"/>
                    <a:pt x="3877" y="75473"/>
                    <a:pt x="11586" y="66161"/>
                  </a:cubicBezTo>
                  <a:cubicBezTo>
                    <a:pt x="19341" y="56850"/>
                    <a:pt x="29169" y="51370"/>
                    <a:pt x="41206" y="49677"/>
                  </a:cubicBezTo>
                  <a:cubicBezTo>
                    <a:pt x="44362" y="35108"/>
                    <a:pt x="51801" y="23168"/>
                    <a:pt x="63477" y="13901"/>
                  </a:cubicBezTo>
                  <a:cubicBezTo>
                    <a:pt x="75154" y="4634"/>
                    <a:pt x="88544" y="0"/>
                    <a:pt x="103692" y="0"/>
                  </a:cubicBezTo>
                  <a:cubicBezTo>
                    <a:pt x="121545" y="0"/>
                    <a:pt x="136738" y="6148"/>
                    <a:pt x="149181" y="18490"/>
                  </a:cubicBezTo>
                  <a:cubicBezTo>
                    <a:pt x="161624" y="30786"/>
                    <a:pt x="167891" y="45801"/>
                    <a:pt x="167891" y="63444"/>
                  </a:cubicBezTo>
                  <a:lnTo>
                    <a:pt x="167891" y="68344"/>
                  </a:lnTo>
                  <a:lnTo>
                    <a:pt x="170912" y="68344"/>
                  </a:lnTo>
                  <a:cubicBezTo>
                    <a:pt x="181326" y="69146"/>
                    <a:pt x="189982" y="73290"/>
                    <a:pt x="196970" y="80730"/>
                  </a:cubicBezTo>
                  <a:cubicBezTo>
                    <a:pt x="203913" y="88215"/>
                    <a:pt x="207384" y="97081"/>
                    <a:pt x="207384" y="107373"/>
                  </a:cubicBezTo>
                  <a:cubicBezTo>
                    <a:pt x="207384" y="118244"/>
                    <a:pt x="203552" y="127466"/>
                    <a:pt x="195888" y="135040"/>
                  </a:cubicBezTo>
                  <a:cubicBezTo>
                    <a:pt x="188224" y="142614"/>
                    <a:pt x="178891" y="146401"/>
                    <a:pt x="167891" y="146401"/>
                  </a:cubicBezTo>
                  <a:lnTo>
                    <a:pt x="49366" y="146401"/>
                  </a:lnTo>
                  <a:close/>
                  <a:moveTo>
                    <a:pt x="50989" y="130763"/>
                  </a:moveTo>
                  <a:lnTo>
                    <a:pt x="169514" y="130763"/>
                  </a:lnTo>
                  <a:cubicBezTo>
                    <a:pt x="176141" y="130763"/>
                    <a:pt x="181777" y="128491"/>
                    <a:pt x="186330" y="123991"/>
                  </a:cubicBezTo>
                  <a:cubicBezTo>
                    <a:pt x="190929" y="119447"/>
                    <a:pt x="193183" y="113922"/>
                    <a:pt x="193183" y="107373"/>
                  </a:cubicBezTo>
                  <a:cubicBezTo>
                    <a:pt x="193183" y="100824"/>
                    <a:pt x="190884" y="95254"/>
                    <a:pt x="186330" y="90755"/>
                  </a:cubicBezTo>
                  <a:cubicBezTo>
                    <a:pt x="181777" y="86255"/>
                    <a:pt x="176141" y="83983"/>
                    <a:pt x="169514" y="83983"/>
                  </a:cubicBezTo>
                  <a:lnTo>
                    <a:pt x="155313" y="83983"/>
                  </a:lnTo>
                  <a:lnTo>
                    <a:pt x="155313" y="62107"/>
                  </a:lnTo>
                  <a:cubicBezTo>
                    <a:pt x="155313" y="48518"/>
                    <a:pt x="150489" y="36934"/>
                    <a:pt x="140796" y="27400"/>
                  </a:cubicBezTo>
                  <a:cubicBezTo>
                    <a:pt x="131103" y="17866"/>
                    <a:pt x="119381" y="13054"/>
                    <a:pt x="105676" y="13054"/>
                  </a:cubicBezTo>
                  <a:cubicBezTo>
                    <a:pt x="91971" y="13054"/>
                    <a:pt x="80204" y="17821"/>
                    <a:pt x="70556" y="27400"/>
                  </a:cubicBezTo>
                  <a:cubicBezTo>
                    <a:pt x="60908" y="36979"/>
                    <a:pt x="56039" y="48563"/>
                    <a:pt x="56039" y="62107"/>
                  </a:cubicBezTo>
                  <a:lnTo>
                    <a:pt x="51575" y="62107"/>
                  </a:lnTo>
                  <a:cubicBezTo>
                    <a:pt x="42965" y="62107"/>
                    <a:pt x="34489" y="64958"/>
                    <a:pt x="28132" y="70661"/>
                  </a:cubicBezTo>
                  <a:cubicBezTo>
                    <a:pt x="19070" y="78725"/>
                    <a:pt x="15193" y="88972"/>
                    <a:pt x="16636" y="101314"/>
                  </a:cubicBezTo>
                  <a:cubicBezTo>
                    <a:pt x="17312" y="107106"/>
                    <a:pt x="19656" y="112630"/>
                    <a:pt x="23308" y="117175"/>
                  </a:cubicBezTo>
                  <a:cubicBezTo>
                    <a:pt x="30656" y="126263"/>
                    <a:pt x="39944" y="130763"/>
                    <a:pt x="51079" y="130763"/>
                  </a:cubicBezTo>
                  <a:close/>
                </a:path>
              </a:pathLst>
            </a:custGeom>
            <a:solidFill>
              <a:srgbClr val="D1A05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383" name="Google Shape;1383;p55"/>
          <p:cNvSpPr/>
          <p:nvPr/>
        </p:nvSpPr>
        <p:spPr>
          <a:xfrm>
            <a:off x="2797896" y="396992"/>
            <a:ext cx="231429" cy="231429"/>
          </a:xfrm>
          <a:custGeom>
            <a:avLst/>
            <a:gdLst/>
            <a:ahLst/>
            <a:cxnLst/>
            <a:rect l="l" t="t" r="r" b="b"/>
            <a:pathLst>
              <a:path w="1469390" h="1469390" extrusionOk="0">
                <a:moveTo>
                  <a:pt x="734695" y="0"/>
                </a:moveTo>
                <a:lnTo>
                  <a:pt x="734695" y="1469390"/>
                </a:lnTo>
                <a:moveTo>
                  <a:pt x="1469390" y="734695"/>
                </a:moveTo>
                <a:lnTo>
                  <a:pt x="0" y="734695"/>
                </a:lnTo>
              </a:path>
            </a:pathLst>
          </a:custGeom>
          <a:noFill/>
          <a:ln w="9525"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84" name="Google Shape;1384;p55"/>
          <p:cNvSpPr txBox="1">
            <a:spLocks noGrp="1"/>
          </p:cNvSpPr>
          <p:nvPr>
            <p:ph type="title"/>
          </p:nvPr>
        </p:nvSpPr>
        <p:spPr>
          <a:xfrm>
            <a:off x="325625" y="480500"/>
            <a:ext cx="2854200" cy="1537800"/>
          </a:xfrm>
          <a:prstGeom prst="rect">
            <a:avLst/>
          </a:prstGeom>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r>
              <a:rPr lang="en-US" sz="3700"/>
              <a:t>Andesite is the </a:t>
            </a:r>
            <a:r>
              <a:rPr lang="en-US" sz="3700">
                <a:solidFill>
                  <a:schemeClr val="accent2"/>
                </a:solidFill>
              </a:rPr>
              <a:t>decision fabric</a:t>
            </a:r>
            <a:r>
              <a:rPr lang="en-US" sz="3700">
                <a:solidFill>
                  <a:schemeClr val="accent1"/>
                </a:solidFill>
              </a:rPr>
              <a:t> </a:t>
            </a:r>
            <a:r>
              <a:rPr lang="en-US" sz="3700"/>
              <a:t>of the bionic SOC</a:t>
            </a:r>
            <a:endParaRPr sz="37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8"/>
        <p:cNvGrpSpPr/>
        <p:nvPr/>
      </p:nvGrpSpPr>
      <p:grpSpPr>
        <a:xfrm>
          <a:off x="0" y="0"/>
          <a:ext cx="0" cy="0"/>
          <a:chOff x="0" y="0"/>
          <a:chExt cx="0" cy="0"/>
        </a:xfrm>
      </p:grpSpPr>
      <p:pic>
        <p:nvPicPr>
          <p:cNvPr id="2159" name="Google Shape;2159;p71"/>
          <p:cNvPicPr preferRelativeResize="0"/>
          <p:nvPr/>
        </p:nvPicPr>
        <p:blipFill rotWithShape="1">
          <a:blip r:embed="rId3">
            <a:alphaModFix/>
          </a:blip>
          <a:srcRect l="54239" t="8374" r="9722"/>
          <a:stretch/>
        </p:blipFill>
        <p:spPr>
          <a:xfrm>
            <a:off x="6099049" y="181125"/>
            <a:ext cx="5900349" cy="6493801"/>
          </a:xfrm>
          <a:prstGeom prst="rect">
            <a:avLst/>
          </a:prstGeom>
          <a:noFill/>
          <a:ln>
            <a:noFill/>
          </a:ln>
        </p:spPr>
      </p:pic>
      <p:sp>
        <p:nvSpPr>
          <p:cNvPr id="2162" name="Google Shape;2162;p71"/>
          <p:cNvSpPr txBox="1"/>
          <p:nvPr/>
        </p:nvSpPr>
        <p:spPr>
          <a:xfrm>
            <a:off x="444200" y="1544175"/>
            <a:ext cx="4687800" cy="1625400"/>
          </a:xfrm>
          <a:prstGeom prst="rect">
            <a:avLst/>
          </a:prstGeom>
          <a:noFill/>
          <a:ln>
            <a:noFill/>
          </a:ln>
        </p:spPr>
        <p:txBody>
          <a:bodyPr spcFirstLastPara="1" wrap="square" lIns="0" tIns="0" rIns="0" bIns="0" anchor="t" anchorCtr="0">
            <a:spAutoFit/>
          </a:bodyPr>
          <a:lstStyle/>
          <a:p>
            <a:pPr marL="0" lvl="0" indent="0" algn="l" rtl="0">
              <a:lnSpc>
                <a:spcPct val="88000"/>
              </a:lnSpc>
              <a:spcBef>
                <a:spcPts val="0"/>
              </a:spcBef>
              <a:spcAft>
                <a:spcPts val="0"/>
              </a:spcAft>
              <a:buNone/>
            </a:pPr>
            <a:r>
              <a:rPr lang="en-US" sz="6000">
                <a:solidFill>
                  <a:schemeClr val="dk1"/>
                </a:solidFill>
                <a:latin typeface="Barlow Condensed Medium"/>
                <a:ea typeface="Barlow Condensed Medium"/>
                <a:cs typeface="Barlow Condensed Medium"/>
                <a:sym typeface="Barlow Condensed Medium"/>
              </a:rPr>
              <a:t>We’re </a:t>
            </a:r>
            <a:br>
              <a:rPr lang="en-US" sz="6000">
                <a:solidFill>
                  <a:schemeClr val="dk1"/>
                </a:solidFill>
                <a:latin typeface="Barlow Condensed Medium"/>
                <a:ea typeface="Barlow Condensed Medium"/>
                <a:cs typeface="Barlow Condensed Medium"/>
                <a:sym typeface="Barlow Condensed Medium"/>
              </a:rPr>
            </a:br>
            <a:r>
              <a:rPr lang="en-US" sz="6000">
                <a:solidFill>
                  <a:schemeClr val="accent3"/>
                </a:solidFill>
                <a:latin typeface="Barlow Condensed Medium"/>
                <a:ea typeface="Barlow Condensed Medium"/>
                <a:cs typeface="Barlow Condensed Medium"/>
                <a:sym typeface="Barlow Condensed Medium"/>
              </a:rPr>
              <a:t>mission-driven</a:t>
            </a:r>
            <a:endParaRPr sz="6000">
              <a:solidFill>
                <a:schemeClr val="accent3"/>
              </a:solidFill>
              <a:latin typeface="Barlow Condensed Medium"/>
              <a:ea typeface="Barlow Condensed Medium"/>
              <a:cs typeface="Barlow Condensed Medium"/>
              <a:sym typeface="Barlow Condensed Medium"/>
            </a:endParaRPr>
          </a:p>
        </p:txBody>
      </p:sp>
      <p:sp>
        <p:nvSpPr>
          <p:cNvPr id="2163" name="Google Shape;2163;p71"/>
          <p:cNvSpPr txBox="1"/>
          <p:nvPr/>
        </p:nvSpPr>
        <p:spPr>
          <a:xfrm>
            <a:off x="461825" y="3789650"/>
            <a:ext cx="4687800" cy="13698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000">
                <a:latin typeface="Barlow Condensed"/>
                <a:ea typeface="Barlow Condensed"/>
                <a:cs typeface="Barlow Condensed"/>
                <a:sym typeface="Barlow Condensed"/>
              </a:rPr>
              <a:t>We spent decades defending our nation against sophisticated adversaries, and founded Andesite</a:t>
            </a:r>
            <a:r>
              <a:rPr lang="en-US" sz="2000">
                <a:latin typeface="Space Mono"/>
                <a:ea typeface="Space Mono"/>
                <a:cs typeface="Space Mono"/>
                <a:sym typeface="Space Mono"/>
              </a:rPr>
              <a:t> </a:t>
            </a:r>
            <a:br>
              <a:rPr lang="en-US" sz="2000">
                <a:latin typeface="Space Mono"/>
                <a:ea typeface="Space Mono"/>
                <a:cs typeface="Space Mono"/>
                <a:sym typeface="Space Mono"/>
              </a:rPr>
            </a:br>
            <a:r>
              <a:rPr lang="en-US" sz="2000" b="1">
                <a:latin typeface="Barlow Condensed"/>
                <a:ea typeface="Barlow Condensed"/>
                <a:cs typeface="Barlow Condensed"/>
                <a:sym typeface="Barlow Condensed"/>
              </a:rPr>
              <a:t>to build security products that support and empower those who protect others.</a:t>
            </a:r>
            <a:endParaRPr sz="2000" b="1">
              <a:latin typeface="Barlow Condensed"/>
              <a:ea typeface="Barlow Condensed"/>
              <a:cs typeface="Barlow Condensed"/>
              <a:sym typeface="Barlow Condensed"/>
            </a:endParaRPr>
          </a:p>
        </p:txBody>
      </p:sp>
      <p:sp>
        <p:nvSpPr>
          <p:cNvPr id="2164" name="Google Shape;2164;p71"/>
          <p:cNvSpPr/>
          <p:nvPr/>
        </p:nvSpPr>
        <p:spPr>
          <a:xfrm>
            <a:off x="-7850" y="657575"/>
            <a:ext cx="2307000" cy="4557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2165" name="Google Shape;2165;p71"/>
          <p:cNvSpPr txBox="1"/>
          <p:nvPr/>
        </p:nvSpPr>
        <p:spPr>
          <a:xfrm>
            <a:off x="432151" y="746825"/>
            <a:ext cx="2053500" cy="2772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1800">
                <a:solidFill>
                  <a:schemeClr val="dk1"/>
                </a:solidFill>
                <a:latin typeface="Space Mono"/>
                <a:ea typeface="Space Mono"/>
                <a:cs typeface="Space Mono"/>
                <a:sym typeface="Space Mono"/>
              </a:rPr>
              <a:t>WHY ANDESITE</a:t>
            </a:r>
            <a:endParaRPr sz="1800">
              <a:solidFill>
                <a:schemeClr val="dk1"/>
              </a:solidFill>
              <a:latin typeface="Space Mono"/>
              <a:ea typeface="Space Mono"/>
              <a:cs typeface="Space Mono"/>
              <a:sym typeface="Space Mono"/>
            </a:endParaRPr>
          </a:p>
        </p:txBody>
      </p:sp>
      <p:grpSp>
        <p:nvGrpSpPr>
          <p:cNvPr id="2166" name="Google Shape;2166;p71"/>
          <p:cNvGrpSpPr/>
          <p:nvPr/>
        </p:nvGrpSpPr>
        <p:grpSpPr>
          <a:xfrm>
            <a:off x="457062" y="3327353"/>
            <a:ext cx="5022600" cy="0"/>
            <a:chOff x="457062" y="3539782"/>
            <a:chExt cx="5022600" cy="0"/>
          </a:xfrm>
        </p:grpSpPr>
        <p:cxnSp>
          <p:nvCxnSpPr>
            <p:cNvPr id="2167" name="Google Shape;2167;p71"/>
            <p:cNvCxnSpPr/>
            <p:nvPr/>
          </p:nvCxnSpPr>
          <p:spPr>
            <a:xfrm>
              <a:off x="457062" y="3539782"/>
              <a:ext cx="5022600" cy="0"/>
            </a:xfrm>
            <a:prstGeom prst="straightConnector1">
              <a:avLst/>
            </a:prstGeom>
            <a:noFill/>
            <a:ln w="19050" cap="flat" cmpd="sng">
              <a:solidFill>
                <a:schemeClr val="lt2"/>
              </a:solidFill>
              <a:prstDash val="solid"/>
              <a:round/>
              <a:headEnd type="none" w="med" len="med"/>
              <a:tailEnd type="none" w="med" len="med"/>
            </a:ln>
          </p:spPr>
        </p:cxnSp>
        <p:cxnSp>
          <p:nvCxnSpPr>
            <p:cNvPr id="2168" name="Google Shape;2168;p71"/>
            <p:cNvCxnSpPr/>
            <p:nvPr/>
          </p:nvCxnSpPr>
          <p:spPr>
            <a:xfrm>
              <a:off x="457062" y="3539782"/>
              <a:ext cx="2250000" cy="0"/>
            </a:xfrm>
            <a:prstGeom prst="straightConnector1">
              <a:avLst/>
            </a:prstGeom>
            <a:noFill/>
            <a:ln w="76200" cap="flat" cmpd="sng">
              <a:solidFill>
                <a:schemeClr val="lt2"/>
              </a:solidFill>
              <a:prstDash val="solid"/>
              <a:round/>
              <a:headEnd type="none" w="med" len="med"/>
              <a:tailEnd type="none" w="med" len="med"/>
            </a:ln>
          </p:spPr>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50"/>
          <p:cNvSpPr txBox="1">
            <a:spLocks noGrp="1"/>
          </p:cNvSpPr>
          <p:nvPr>
            <p:ph type="title"/>
          </p:nvPr>
        </p:nvSpPr>
        <p:spPr>
          <a:xfrm>
            <a:off x="689593" y="1150231"/>
            <a:ext cx="9410400" cy="2193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6800"/>
              <a:t>The bionic SOC is here</a:t>
            </a:r>
            <a:endParaRPr sz="6800"/>
          </a:p>
        </p:txBody>
      </p:sp>
      <p:sp>
        <p:nvSpPr>
          <p:cNvPr id="1193" name="Google Shape;1193;p50"/>
          <p:cNvSpPr txBox="1">
            <a:spLocks noGrp="1"/>
          </p:cNvSpPr>
          <p:nvPr>
            <p:ph type="subTitle" idx="3"/>
          </p:nvPr>
        </p:nvSpPr>
        <p:spPr>
          <a:xfrm>
            <a:off x="187800" y="3664025"/>
            <a:ext cx="7296300" cy="413100"/>
          </a:xfrm>
          <a:prstGeom prst="rect">
            <a:avLst/>
          </a:prstGeom>
          <a:solidFill>
            <a:schemeClr val="accent5"/>
          </a:solidFill>
        </p:spPr>
        <p:txBody>
          <a:bodyPr spcFirstLastPara="1" wrap="square" lIns="530350" tIns="0" rIns="0" bIns="0" anchor="ctr" anchorCtr="0">
            <a:noAutofit/>
          </a:bodyPr>
          <a:lstStyle/>
          <a:p>
            <a:pPr marL="0" lvl="0" indent="0" algn="l" rtl="0">
              <a:spcBef>
                <a:spcPts val="0"/>
              </a:spcBef>
              <a:spcAft>
                <a:spcPts val="1000"/>
              </a:spcAft>
              <a:buNone/>
            </a:pPr>
            <a:r>
              <a:rPr lang="en-US">
                <a:solidFill>
                  <a:schemeClr val="lt2"/>
                </a:solidFill>
              </a:rPr>
              <a:t>Transforming cybersecurity with human + AI collaboration</a:t>
            </a:r>
            <a:endParaRPr>
              <a:solidFill>
                <a:schemeClr val="l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p51"/>
          <p:cNvSpPr txBox="1">
            <a:spLocks noGrp="1"/>
          </p:cNvSpPr>
          <p:nvPr>
            <p:ph type="title"/>
          </p:nvPr>
        </p:nvSpPr>
        <p:spPr>
          <a:xfrm>
            <a:off x="444200" y="541800"/>
            <a:ext cx="11290500" cy="6651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Leadership team</a:t>
            </a:r>
            <a:endParaRPr/>
          </a:p>
        </p:txBody>
      </p:sp>
      <p:sp>
        <p:nvSpPr>
          <p:cNvPr id="1200" name="Google Shape;1200;p51"/>
          <p:cNvSpPr/>
          <p:nvPr/>
        </p:nvSpPr>
        <p:spPr>
          <a:xfrm>
            <a:off x="469315" y="1516497"/>
            <a:ext cx="995700" cy="995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pic>
        <p:nvPicPr>
          <p:cNvPr id="1201" name="Google Shape;1201;p51"/>
          <p:cNvPicPr preferRelativeResize="0"/>
          <p:nvPr/>
        </p:nvPicPr>
        <p:blipFill rotWithShape="1">
          <a:blip r:embed="rId3">
            <a:alphaModFix/>
          </a:blip>
          <a:srcRect l="10493" t="6099" r="10493" b="14886"/>
          <a:stretch/>
        </p:blipFill>
        <p:spPr>
          <a:xfrm>
            <a:off x="469315" y="1516497"/>
            <a:ext cx="995700" cy="995700"/>
          </a:xfrm>
          <a:prstGeom prst="rect">
            <a:avLst/>
          </a:prstGeom>
          <a:noFill/>
          <a:ln>
            <a:noFill/>
          </a:ln>
        </p:spPr>
      </p:pic>
      <p:sp>
        <p:nvSpPr>
          <p:cNvPr id="1202" name="Google Shape;1202;p51"/>
          <p:cNvSpPr/>
          <p:nvPr/>
        </p:nvSpPr>
        <p:spPr>
          <a:xfrm>
            <a:off x="2712600" y="1516636"/>
            <a:ext cx="995700" cy="995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pic>
        <p:nvPicPr>
          <p:cNvPr id="1203" name="Google Shape;1203;p51"/>
          <p:cNvPicPr preferRelativeResize="0"/>
          <p:nvPr/>
        </p:nvPicPr>
        <p:blipFill rotWithShape="1">
          <a:blip r:embed="rId4">
            <a:alphaModFix/>
          </a:blip>
          <a:srcRect l="10411" t="5059" r="10411" b="15764"/>
          <a:stretch/>
        </p:blipFill>
        <p:spPr>
          <a:xfrm>
            <a:off x="2712600" y="1516497"/>
            <a:ext cx="995936" cy="995936"/>
          </a:xfrm>
          <a:prstGeom prst="rect">
            <a:avLst/>
          </a:prstGeom>
          <a:noFill/>
          <a:ln>
            <a:noFill/>
          </a:ln>
        </p:spPr>
      </p:pic>
      <p:sp>
        <p:nvSpPr>
          <p:cNvPr id="1204" name="Google Shape;1204;p51"/>
          <p:cNvSpPr/>
          <p:nvPr/>
        </p:nvSpPr>
        <p:spPr>
          <a:xfrm>
            <a:off x="4968150" y="1516605"/>
            <a:ext cx="995700" cy="995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pic>
        <p:nvPicPr>
          <p:cNvPr id="1205" name="Google Shape;1205;p51"/>
          <p:cNvPicPr preferRelativeResize="0"/>
          <p:nvPr/>
        </p:nvPicPr>
        <p:blipFill rotWithShape="1">
          <a:blip r:embed="rId5">
            <a:alphaModFix/>
          </a:blip>
          <a:srcRect l="16746" t="8925" r="16746" b="24567"/>
          <a:stretch/>
        </p:blipFill>
        <p:spPr>
          <a:xfrm>
            <a:off x="4968150" y="1516497"/>
            <a:ext cx="995936" cy="995904"/>
          </a:xfrm>
          <a:prstGeom prst="rect">
            <a:avLst/>
          </a:prstGeom>
          <a:noFill/>
          <a:ln>
            <a:noFill/>
          </a:ln>
        </p:spPr>
      </p:pic>
      <p:sp>
        <p:nvSpPr>
          <p:cNvPr id="1206" name="Google Shape;1206;p51"/>
          <p:cNvSpPr/>
          <p:nvPr/>
        </p:nvSpPr>
        <p:spPr>
          <a:xfrm>
            <a:off x="7223700" y="1516605"/>
            <a:ext cx="995700" cy="995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pic>
        <p:nvPicPr>
          <p:cNvPr id="1207" name="Google Shape;1207;p51"/>
          <p:cNvPicPr preferRelativeResize="0"/>
          <p:nvPr/>
        </p:nvPicPr>
        <p:blipFill rotWithShape="1">
          <a:blip r:embed="rId6">
            <a:alphaModFix/>
          </a:blip>
          <a:srcRect l="21841" t="8374" r="21836" b="35306"/>
          <a:stretch/>
        </p:blipFill>
        <p:spPr>
          <a:xfrm>
            <a:off x="7223700" y="1516497"/>
            <a:ext cx="995936" cy="995904"/>
          </a:xfrm>
          <a:prstGeom prst="rect">
            <a:avLst/>
          </a:prstGeom>
          <a:noFill/>
          <a:ln>
            <a:noFill/>
          </a:ln>
        </p:spPr>
      </p:pic>
      <p:sp>
        <p:nvSpPr>
          <p:cNvPr id="1208" name="Google Shape;1208;p51"/>
          <p:cNvSpPr txBox="1"/>
          <p:nvPr/>
        </p:nvSpPr>
        <p:spPr>
          <a:xfrm>
            <a:off x="469325" y="2920196"/>
            <a:ext cx="1876500" cy="161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050">
                <a:solidFill>
                  <a:schemeClr val="dk1"/>
                </a:solidFill>
                <a:latin typeface="Space Mono"/>
                <a:ea typeface="Space Mono"/>
                <a:cs typeface="Space Mono"/>
                <a:sym typeface="Space Mono"/>
              </a:rPr>
              <a:t>Co-founder and CEO</a:t>
            </a:r>
            <a:endParaRPr sz="1050">
              <a:solidFill>
                <a:schemeClr val="dk1"/>
              </a:solidFill>
              <a:latin typeface="Space Mono"/>
              <a:ea typeface="Space Mono"/>
              <a:cs typeface="Space Mono"/>
              <a:sym typeface="Space Mono"/>
            </a:endParaRPr>
          </a:p>
        </p:txBody>
      </p:sp>
      <p:sp>
        <p:nvSpPr>
          <p:cNvPr id="1209" name="Google Shape;1209;p51"/>
          <p:cNvSpPr txBox="1"/>
          <p:nvPr/>
        </p:nvSpPr>
        <p:spPr>
          <a:xfrm>
            <a:off x="469325" y="2646554"/>
            <a:ext cx="1876500" cy="246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1600">
                <a:solidFill>
                  <a:schemeClr val="accent5"/>
                </a:solidFill>
                <a:latin typeface="Barlow Condensed Medium"/>
                <a:ea typeface="Barlow Condensed Medium"/>
                <a:cs typeface="Barlow Condensed Medium"/>
                <a:sym typeface="Barlow Condensed Medium"/>
              </a:rPr>
              <a:t>Brian Carbaugh</a:t>
            </a:r>
            <a:endParaRPr sz="1600">
              <a:solidFill>
                <a:schemeClr val="accent5"/>
              </a:solidFill>
              <a:latin typeface="Barlow Condensed Medium"/>
              <a:ea typeface="Barlow Condensed Medium"/>
              <a:cs typeface="Barlow Condensed Medium"/>
              <a:sym typeface="Barlow Condensed Medium"/>
            </a:endParaRPr>
          </a:p>
        </p:txBody>
      </p:sp>
      <p:sp>
        <p:nvSpPr>
          <p:cNvPr id="1210" name="Google Shape;1210;p51"/>
          <p:cNvSpPr txBox="1"/>
          <p:nvPr/>
        </p:nvSpPr>
        <p:spPr>
          <a:xfrm>
            <a:off x="2712600" y="2920206"/>
            <a:ext cx="2156400" cy="161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050">
                <a:solidFill>
                  <a:schemeClr val="dk1"/>
                </a:solidFill>
                <a:latin typeface="Space Mono"/>
                <a:ea typeface="Space Mono"/>
                <a:cs typeface="Space Mono"/>
                <a:sym typeface="Space Mono"/>
              </a:rPr>
              <a:t>Chief Technology Officer</a:t>
            </a:r>
            <a:endParaRPr sz="1050">
              <a:solidFill>
                <a:schemeClr val="dk1"/>
              </a:solidFill>
              <a:latin typeface="Space Mono"/>
              <a:ea typeface="Space Mono"/>
              <a:cs typeface="Space Mono"/>
              <a:sym typeface="Space Mono"/>
            </a:endParaRPr>
          </a:p>
        </p:txBody>
      </p:sp>
      <p:sp>
        <p:nvSpPr>
          <p:cNvPr id="1211" name="Google Shape;1211;p51"/>
          <p:cNvSpPr txBox="1"/>
          <p:nvPr/>
        </p:nvSpPr>
        <p:spPr>
          <a:xfrm>
            <a:off x="2712600" y="2646554"/>
            <a:ext cx="1876500" cy="246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1600">
                <a:solidFill>
                  <a:schemeClr val="accent5"/>
                </a:solidFill>
                <a:latin typeface="Barlow Condensed Medium"/>
                <a:ea typeface="Barlow Condensed Medium"/>
                <a:cs typeface="Barlow Condensed Medium"/>
                <a:sym typeface="Barlow Condensed Medium"/>
              </a:rPr>
              <a:t>Alex Thaman</a:t>
            </a:r>
            <a:endParaRPr sz="1600">
              <a:solidFill>
                <a:schemeClr val="accent5"/>
              </a:solidFill>
              <a:latin typeface="Barlow Condensed Medium"/>
              <a:ea typeface="Barlow Condensed Medium"/>
              <a:cs typeface="Barlow Condensed Medium"/>
              <a:sym typeface="Barlow Condensed Medium"/>
            </a:endParaRPr>
          </a:p>
        </p:txBody>
      </p:sp>
      <p:sp>
        <p:nvSpPr>
          <p:cNvPr id="1212" name="Google Shape;1212;p51"/>
          <p:cNvSpPr txBox="1"/>
          <p:nvPr/>
        </p:nvSpPr>
        <p:spPr>
          <a:xfrm>
            <a:off x="4968150" y="2920196"/>
            <a:ext cx="1876500" cy="161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050">
                <a:solidFill>
                  <a:schemeClr val="dk1"/>
                </a:solidFill>
                <a:latin typeface="Space Mono"/>
                <a:ea typeface="Space Mono"/>
                <a:cs typeface="Space Mono"/>
                <a:sym typeface="Space Mono"/>
              </a:rPr>
              <a:t>Chief Product Officer</a:t>
            </a:r>
            <a:endParaRPr sz="1050">
              <a:solidFill>
                <a:schemeClr val="dk1"/>
              </a:solidFill>
              <a:latin typeface="Space Mono"/>
              <a:ea typeface="Space Mono"/>
              <a:cs typeface="Space Mono"/>
              <a:sym typeface="Space Mono"/>
            </a:endParaRPr>
          </a:p>
        </p:txBody>
      </p:sp>
      <p:sp>
        <p:nvSpPr>
          <p:cNvPr id="1213" name="Google Shape;1213;p51"/>
          <p:cNvSpPr txBox="1"/>
          <p:nvPr/>
        </p:nvSpPr>
        <p:spPr>
          <a:xfrm>
            <a:off x="4968150" y="2646554"/>
            <a:ext cx="1876500" cy="246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1600">
                <a:solidFill>
                  <a:schemeClr val="accent5"/>
                </a:solidFill>
                <a:latin typeface="Barlow Condensed Medium"/>
                <a:ea typeface="Barlow Condensed Medium"/>
                <a:cs typeface="Barlow Condensed Medium"/>
                <a:sym typeface="Barlow Condensed Medium"/>
              </a:rPr>
              <a:t>William MacMillan</a:t>
            </a:r>
            <a:endParaRPr sz="1600">
              <a:solidFill>
                <a:schemeClr val="accent5"/>
              </a:solidFill>
              <a:latin typeface="Barlow Condensed Medium"/>
              <a:ea typeface="Barlow Condensed Medium"/>
              <a:cs typeface="Barlow Condensed Medium"/>
              <a:sym typeface="Barlow Condensed Medium"/>
            </a:endParaRPr>
          </a:p>
        </p:txBody>
      </p:sp>
      <p:sp>
        <p:nvSpPr>
          <p:cNvPr id="1214" name="Google Shape;1214;p51"/>
          <p:cNvSpPr txBox="1"/>
          <p:nvPr/>
        </p:nvSpPr>
        <p:spPr>
          <a:xfrm>
            <a:off x="7223700" y="2920196"/>
            <a:ext cx="1876500" cy="161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050">
                <a:solidFill>
                  <a:schemeClr val="dk1"/>
                </a:solidFill>
                <a:latin typeface="Space Mono"/>
                <a:ea typeface="Space Mono"/>
                <a:cs typeface="Space Mono"/>
                <a:sym typeface="Space Mono"/>
              </a:rPr>
              <a:t>Chief Revenue Officer</a:t>
            </a:r>
            <a:endParaRPr sz="1050">
              <a:solidFill>
                <a:schemeClr val="dk1"/>
              </a:solidFill>
              <a:latin typeface="Space Mono"/>
              <a:ea typeface="Space Mono"/>
              <a:cs typeface="Space Mono"/>
              <a:sym typeface="Space Mono"/>
            </a:endParaRPr>
          </a:p>
        </p:txBody>
      </p:sp>
      <p:sp>
        <p:nvSpPr>
          <p:cNvPr id="1215" name="Google Shape;1215;p51"/>
          <p:cNvSpPr txBox="1"/>
          <p:nvPr/>
        </p:nvSpPr>
        <p:spPr>
          <a:xfrm>
            <a:off x="7223700" y="2646554"/>
            <a:ext cx="1876500" cy="246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1600">
                <a:solidFill>
                  <a:schemeClr val="accent5"/>
                </a:solidFill>
                <a:latin typeface="Barlow Condensed Medium"/>
                <a:ea typeface="Barlow Condensed Medium"/>
                <a:cs typeface="Barlow Condensed Medium"/>
                <a:sym typeface="Barlow Condensed Medium"/>
              </a:rPr>
              <a:t>Jaci Tomek</a:t>
            </a:r>
            <a:endParaRPr sz="1600">
              <a:solidFill>
                <a:schemeClr val="accent5"/>
              </a:solidFill>
              <a:latin typeface="Barlow Condensed Medium"/>
              <a:ea typeface="Barlow Condensed Medium"/>
              <a:cs typeface="Barlow Condensed Medium"/>
              <a:sym typeface="Barlow Condensed Medium"/>
            </a:endParaRPr>
          </a:p>
        </p:txBody>
      </p:sp>
      <p:sp>
        <p:nvSpPr>
          <p:cNvPr id="1216" name="Google Shape;1216;p51"/>
          <p:cNvSpPr/>
          <p:nvPr/>
        </p:nvSpPr>
        <p:spPr>
          <a:xfrm>
            <a:off x="25" y="4194650"/>
            <a:ext cx="12192000" cy="26634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grpSp>
        <p:nvGrpSpPr>
          <p:cNvPr id="1218" name="Google Shape;1218;p51"/>
          <p:cNvGrpSpPr/>
          <p:nvPr/>
        </p:nvGrpSpPr>
        <p:grpSpPr>
          <a:xfrm>
            <a:off x="457038" y="6418315"/>
            <a:ext cx="1023772" cy="158476"/>
            <a:chOff x="3854450" y="3112681"/>
            <a:chExt cx="4086913" cy="632637"/>
          </a:xfrm>
        </p:grpSpPr>
        <p:sp>
          <p:nvSpPr>
            <p:cNvPr id="1219" name="Google Shape;1219;p51"/>
            <p:cNvSpPr/>
            <p:nvPr/>
          </p:nvSpPr>
          <p:spPr>
            <a:xfrm>
              <a:off x="4118803" y="3112681"/>
              <a:ext cx="3822560" cy="581318"/>
            </a:xfrm>
            <a:custGeom>
              <a:avLst/>
              <a:gdLst/>
              <a:ahLst/>
              <a:cxnLst/>
              <a:rect l="l" t="t" r="r" b="b"/>
              <a:pathLst>
                <a:path w="3822560" h="581318" extrusionOk="0">
                  <a:moveTo>
                    <a:pt x="1918304" y="159078"/>
                  </a:moveTo>
                  <a:cubicBezTo>
                    <a:pt x="1896426" y="136785"/>
                    <a:pt x="1867301" y="125594"/>
                    <a:pt x="1830823" y="125594"/>
                  </a:cubicBezTo>
                  <a:lnTo>
                    <a:pt x="1714367" y="125594"/>
                  </a:lnTo>
                  <a:lnTo>
                    <a:pt x="1714367" y="576197"/>
                  </a:lnTo>
                  <a:lnTo>
                    <a:pt x="1830823" y="576197"/>
                  </a:lnTo>
                  <a:cubicBezTo>
                    <a:pt x="1867301" y="576197"/>
                    <a:pt x="1896426" y="565051"/>
                    <a:pt x="1918304" y="542712"/>
                  </a:cubicBezTo>
                  <a:cubicBezTo>
                    <a:pt x="1940121" y="520419"/>
                    <a:pt x="1951090" y="490565"/>
                    <a:pt x="1951090" y="453224"/>
                  </a:cubicBezTo>
                  <a:lnTo>
                    <a:pt x="1951090" y="248521"/>
                  </a:lnTo>
                  <a:cubicBezTo>
                    <a:pt x="1951090" y="211165"/>
                    <a:pt x="1940181" y="181371"/>
                    <a:pt x="1918304" y="159033"/>
                  </a:cubicBezTo>
                  <a:lnTo>
                    <a:pt x="1918304" y="159078"/>
                  </a:lnTo>
                  <a:close/>
                  <a:moveTo>
                    <a:pt x="1877253" y="448766"/>
                  </a:moveTo>
                  <a:cubicBezTo>
                    <a:pt x="1876820" y="467624"/>
                    <a:pt x="1872247" y="482808"/>
                    <a:pt x="1863550" y="494165"/>
                  </a:cubicBezTo>
                  <a:cubicBezTo>
                    <a:pt x="1854838" y="505522"/>
                    <a:pt x="1843496" y="511231"/>
                    <a:pt x="1829523" y="511231"/>
                  </a:cubicBezTo>
                  <a:lnTo>
                    <a:pt x="1788144" y="511939"/>
                  </a:lnTo>
                  <a:lnTo>
                    <a:pt x="1788144" y="190077"/>
                  </a:lnTo>
                  <a:lnTo>
                    <a:pt x="1828836" y="190077"/>
                  </a:lnTo>
                  <a:cubicBezTo>
                    <a:pt x="1843660" y="190077"/>
                    <a:pt x="1855436" y="195786"/>
                    <a:pt x="1864133" y="207144"/>
                  </a:cubicBezTo>
                  <a:cubicBezTo>
                    <a:pt x="1872845" y="218516"/>
                    <a:pt x="1877194" y="233835"/>
                    <a:pt x="1877194" y="253145"/>
                  </a:cubicBezTo>
                  <a:lnTo>
                    <a:pt x="1877194" y="448811"/>
                  </a:lnTo>
                  <a:lnTo>
                    <a:pt x="1877253" y="448766"/>
                  </a:lnTo>
                  <a:close/>
                  <a:moveTo>
                    <a:pt x="2742073" y="408202"/>
                  </a:moveTo>
                  <a:cubicBezTo>
                    <a:pt x="2734870" y="393636"/>
                    <a:pt x="2724664" y="380200"/>
                    <a:pt x="2711543" y="367969"/>
                  </a:cubicBezTo>
                  <a:cubicBezTo>
                    <a:pt x="2698378" y="355738"/>
                    <a:pt x="2678877" y="339967"/>
                    <a:pt x="2653024" y="320672"/>
                  </a:cubicBezTo>
                  <a:cubicBezTo>
                    <a:pt x="2627545" y="301798"/>
                    <a:pt x="2610524" y="286961"/>
                    <a:pt x="2601812" y="276237"/>
                  </a:cubicBezTo>
                  <a:cubicBezTo>
                    <a:pt x="2593100" y="265542"/>
                    <a:pt x="2588751" y="252437"/>
                    <a:pt x="2588751" y="236998"/>
                  </a:cubicBezTo>
                  <a:cubicBezTo>
                    <a:pt x="2588751" y="220685"/>
                    <a:pt x="2592786" y="207912"/>
                    <a:pt x="2600841" y="198723"/>
                  </a:cubicBezTo>
                  <a:cubicBezTo>
                    <a:pt x="2608910" y="189475"/>
                    <a:pt x="2619281" y="184866"/>
                    <a:pt x="2632013" y="184866"/>
                  </a:cubicBezTo>
                  <a:cubicBezTo>
                    <a:pt x="2645612" y="184866"/>
                    <a:pt x="2656521" y="189912"/>
                    <a:pt x="2664800" y="199974"/>
                  </a:cubicBezTo>
                  <a:cubicBezTo>
                    <a:pt x="2673063" y="210081"/>
                    <a:pt x="2677203" y="223457"/>
                    <a:pt x="2677203" y="240191"/>
                  </a:cubicBezTo>
                  <a:lnTo>
                    <a:pt x="2677203" y="264834"/>
                  </a:lnTo>
                  <a:lnTo>
                    <a:pt x="2749695" y="264834"/>
                  </a:lnTo>
                  <a:lnTo>
                    <a:pt x="2749695" y="241502"/>
                  </a:lnTo>
                  <a:cubicBezTo>
                    <a:pt x="2749695" y="205020"/>
                    <a:pt x="2738905" y="175768"/>
                    <a:pt x="2717297" y="153640"/>
                  </a:cubicBezTo>
                  <a:cubicBezTo>
                    <a:pt x="2695643" y="131573"/>
                    <a:pt x="2667265" y="120487"/>
                    <a:pt x="2632013" y="120487"/>
                  </a:cubicBezTo>
                  <a:cubicBezTo>
                    <a:pt x="2596761" y="120487"/>
                    <a:pt x="2569250" y="130971"/>
                    <a:pt x="2548015" y="152014"/>
                  </a:cubicBezTo>
                  <a:cubicBezTo>
                    <a:pt x="2526795" y="173056"/>
                    <a:pt x="2516200" y="201374"/>
                    <a:pt x="2516200" y="236998"/>
                  </a:cubicBezTo>
                  <a:cubicBezTo>
                    <a:pt x="2516200" y="259291"/>
                    <a:pt x="2520563" y="278963"/>
                    <a:pt x="2529260" y="295878"/>
                  </a:cubicBezTo>
                  <a:cubicBezTo>
                    <a:pt x="2537973" y="312839"/>
                    <a:pt x="2548777" y="327299"/>
                    <a:pt x="2561718" y="339320"/>
                  </a:cubicBezTo>
                  <a:cubicBezTo>
                    <a:pt x="2574674" y="351325"/>
                    <a:pt x="2591710" y="365077"/>
                    <a:pt x="2612930" y="380531"/>
                  </a:cubicBezTo>
                  <a:cubicBezTo>
                    <a:pt x="2631580" y="394284"/>
                    <a:pt x="2645179" y="404782"/>
                    <a:pt x="2653667" y="412058"/>
                  </a:cubicBezTo>
                  <a:cubicBezTo>
                    <a:pt x="2662155" y="419348"/>
                    <a:pt x="2668715" y="427060"/>
                    <a:pt x="2673392" y="435224"/>
                  </a:cubicBezTo>
                  <a:cubicBezTo>
                    <a:pt x="2678070" y="443373"/>
                    <a:pt x="2680371" y="453059"/>
                    <a:pt x="2680371" y="464205"/>
                  </a:cubicBezTo>
                  <a:cubicBezTo>
                    <a:pt x="2680371" y="480081"/>
                    <a:pt x="2676127" y="492855"/>
                    <a:pt x="2667639" y="502465"/>
                  </a:cubicBezTo>
                  <a:cubicBezTo>
                    <a:pt x="2659151" y="512150"/>
                    <a:pt x="2648347" y="516925"/>
                    <a:pt x="2635181" y="516925"/>
                  </a:cubicBezTo>
                  <a:cubicBezTo>
                    <a:pt x="2622016" y="516925"/>
                    <a:pt x="2611316" y="511773"/>
                    <a:pt x="2603052" y="501501"/>
                  </a:cubicBezTo>
                  <a:cubicBezTo>
                    <a:pt x="2594774" y="491228"/>
                    <a:pt x="2590634" y="477686"/>
                    <a:pt x="2590634" y="460936"/>
                  </a:cubicBezTo>
                  <a:lnTo>
                    <a:pt x="2590634" y="439803"/>
                  </a:lnTo>
                  <a:lnTo>
                    <a:pt x="2517500" y="439803"/>
                  </a:lnTo>
                  <a:lnTo>
                    <a:pt x="2517500" y="464808"/>
                  </a:lnTo>
                  <a:cubicBezTo>
                    <a:pt x="2517500" y="499542"/>
                    <a:pt x="2528289" y="527650"/>
                    <a:pt x="2549958" y="549129"/>
                  </a:cubicBezTo>
                  <a:cubicBezTo>
                    <a:pt x="2571611" y="570594"/>
                    <a:pt x="2599989" y="581318"/>
                    <a:pt x="2635181" y="581318"/>
                  </a:cubicBezTo>
                  <a:cubicBezTo>
                    <a:pt x="2670388" y="581318"/>
                    <a:pt x="2698811" y="570277"/>
                    <a:pt x="2720465" y="548150"/>
                  </a:cubicBezTo>
                  <a:cubicBezTo>
                    <a:pt x="2742118" y="526068"/>
                    <a:pt x="2752922" y="496771"/>
                    <a:pt x="2752922" y="460289"/>
                  </a:cubicBezTo>
                  <a:cubicBezTo>
                    <a:pt x="2752922" y="440105"/>
                    <a:pt x="2749321" y="422722"/>
                    <a:pt x="2742118" y="408141"/>
                  </a:cubicBezTo>
                  <a:lnTo>
                    <a:pt x="2742073" y="408202"/>
                  </a:lnTo>
                  <a:close/>
                  <a:moveTo>
                    <a:pt x="2981800" y="125639"/>
                  </a:moveTo>
                  <a:lnTo>
                    <a:pt x="2929407" y="125639"/>
                  </a:lnTo>
                  <a:lnTo>
                    <a:pt x="2929407" y="552970"/>
                  </a:lnTo>
                  <a:lnTo>
                    <a:pt x="2930005" y="552970"/>
                  </a:lnTo>
                  <a:lnTo>
                    <a:pt x="2955364" y="576197"/>
                  </a:lnTo>
                  <a:lnTo>
                    <a:pt x="3003244" y="576197"/>
                  </a:lnTo>
                  <a:lnTo>
                    <a:pt x="3003244" y="145220"/>
                  </a:lnTo>
                  <a:lnTo>
                    <a:pt x="2981800" y="125639"/>
                  </a:lnTo>
                  <a:close/>
                  <a:moveTo>
                    <a:pt x="3428212" y="165118"/>
                  </a:moveTo>
                  <a:lnTo>
                    <a:pt x="3428212" y="125654"/>
                  </a:lnTo>
                  <a:lnTo>
                    <a:pt x="3175649" y="125654"/>
                  </a:lnTo>
                  <a:lnTo>
                    <a:pt x="3175649" y="164576"/>
                  </a:lnTo>
                  <a:lnTo>
                    <a:pt x="3198378" y="190017"/>
                  </a:lnTo>
                  <a:lnTo>
                    <a:pt x="3262800" y="190017"/>
                  </a:lnTo>
                  <a:lnTo>
                    <a:pt x="3262800" y="576197"/>
                  </a:lnTo>
                  <a:lnTo>
                    <a:pt x="3336592" y="576197"/>
                  </a:lnTo>
                  <a:lnTo>
                    <a:pt x="3336592" y="190017"/>
                  </a:lnTo>
                  <a:lnTo>
                    <a:pt x="3405916" y="190017"/>
                  </a:lnTo>
                  <a:lnTo>
                    <a:pt x="3428212" y="165118"/>
                  </a:lnTo>
                  <a:close/>
                  <a:moveTo>
                    <a:pt x="2331451" y="511834"/>
                  </a:moveTo>
                  <a:lnTo>
                    <a:pt x="2206567" y="511834"/>
                  </a:lnTo>
                  <a:lnTo>
                    <a:pt x="2206567" y="383077"/>
                  </a:lnTo>
                  <a:lnTo>
                    <a:pt x="2298769" y="383077"/>
                  </a:lnTo>
                  <a:lnTo>
                    <a:pt x="2298769" y="317840"/>
                  </a:lnTo>
                  <a:lnTo>
                    <a:pt x="2206567" y="318111"/>
                  </a:lnTo>
                  <a:lnTo>
                    <a:pt x="2206567" y="190017"/>
                  </a:lnTo>
                  <a:lnTo>
                    <a:pt x="2332467" y="189957"/>
                  </a:lnTo>
                  <a:lnTo>
                    <a:pt x="2354778" y="165058"/>
                  </a:lnTo>
                  <a:lnTo>
                    <a:pt x="2354778" y="125639"/>
                  </a:lnTo>
                  <a:lnTo>
                    <a:pt x="2132715" y="125639"/>
                  </a:lnTo>
                  <a:lnTo>
                    <a:pt x="2132715" y="576197"/>
                  </a:lnTo>
                  <a:lnTo>
                    <a:pt x="2354778" y="576197"/>
                  </a:lnTo>
                  <a:lnTo>
                    <a:pt x="2354778" y="537937"/>
                  </a:lnTo>
                  <a:lnTo>
                    <a:pt x="2331451" y="511834"/>
                  </a:lnTo>
                  <a:close/>
                  <a:moveTo>
                    <a:pt x="3674289" y="511834"/>
                  </a:moveTo>
                  <a:lnTo>
                    <a:pt x="3674289" y="383077"/>
                  </a:lnTo>
                  <a:lnTo>
                    <a:pt x="3766551" y="383077"/>
                  </a:lnTo>
                  <a:lnTo>
                    <a:pt x="3766551" y="317795"/>
                  </a:lnTo>
                  <a:lnTo>
                    <a:pt x="3674334" y="318066"/>
                  </a:lnTo>
                  <a:lnTo>
                    <a:pt x="3674334" y="189942"/>
                  </a:lnTo>
                  <a:lnTo>
                    <a:pt x="3800682" y="189942"/>
                  </a:lnTo>
                  <a:lnTo>
                    <a:pt x="3822560" y="165480"/>
                  </a:lnTo>
                  <a:lnTo>
                    <a:pt x="3822560" y="125563"/>
                  </a:lnTo>
                  <a:lnTo>
                    <a:pt x="3600497" y="125563"/>
                  </a:lnTo>
                  <a:lnTo>
                    <a:pt x="3600497" y="576182"/>
                  </a:lnTo>
                  <a:lnTo>
                    <a:pt x="3822560" y="576182"/>
                  </a:lnTo>
                  <a:lnTo>
                    <a:pt x="3822560" y="537440"/>
                  </a:lnTo>
                  <a:lnTo>
                    <a:pt x="3799607" y="511834"/>
                  </a:lnTo>
                  <a:lnTo>
                    <a:pt x="3674289" y="511834"/>
                  </a:lnTo>
                  <a:close/>
                  <a:moveTo>
                    <a:pt x="1061703" y="576197"/>
                  </a:moveTo>
                  <a:lnTo>
                    <a:pt x="1115605" y="576197"/>
                  </a:lnTo>
                  <a:lnTo>
                    <a:pt x="1018067" y="125594"/>
                  </a:lnTo>
                  <a:lnTo>
                    <a:pt x="937192" y="125594"/>
                  </a:lnTo>
                  <a:lnTo>
                    <a:pt x="839759" y="576197"/>
                  </a:lnTo>
                  <a:lnTo>
                    <a:pt x="891778" y="576197"/>
                  </a:lnTo>
                  <a:lnTo>
                    <a:pt x="917526" y="552609"/>
                  </a:lnTo>
                  <a:lnTo>
                    <a:pt x="917631" y="552609"/>
                  </a:lnTo>
                  <a:cubicBezTo>
                    <a:pt x="921606" y="530527"/>
                    <a:pt x="926986" y="500943"/>
                    <a:pt x="927045" y="500793"/>
                  </a:cubicBezTo>
                  <a:lnTo>
                    <a:pt x="1026929" y="500793"/>
                  </a:lnTo>
                  <a:cubicBezTo>
                    <a:pt x="1026929" y="500793"/>
                    <a:pt x="1032249" y="530798"/>
                    <a:pt x="1036119" y="552880"/>
                  </a:cubicBezTo>
                  <a:lnTo>
                    <a:pt x="1061598" y="576197"/>
                  </a:lnTo>
                  <a:lnTo>
                    <a:pt x="1061703" y="576197"/>
                  </a:lnTo>
                  <a:close/>
                  <a:moveTo>
                    <a:pt x="1015228" y="436535"/>
                  </a:moveTo>
                  <a:lnTo>
                    <a:pt x="938268" y="436535"/>
                  </a:lnTo>
                  <a:lnTo>
                    <a:pt x="974536" y="233127"/>
                  </a:lnTo>
                  <a:cubicBezTo>
                    <a:pt x="974985" y="231831"/>
                    <a:pt x="975612" y="231229"/>
                    <a:pt x="976419" y="231229"/>
                  </a:cubicBezTo>
                  <a:cubicBezTo>
                    <a:pt x="977226" y="231229"/>
                    <a:pt x="977914" y="231877"/>
                    <a:pt x="978362" y="233127"/>
                  </a:cubicBezTo>
                  <a:lnTo>
                    <a:pt x="1015273" y="436535"/>
                  </a:lnTo>
                  <a:lnTo>
                    <a:pt x="1015228" y="436535"/>
                  </a:lnTo>
                  <a:close/>
                  <a:moveTo>
                    <a:pt x="1478018" y="125639"/>
                  </a:moveTo>
                  <a:lnTo>
                    <a:pt x="1452330" y="149182"/>
                  </a:lnTo>
                  <a:lnTo>
                    <a:pt x="1452330" y="402433"/>
                  </a:lnTo>
                  <a:cubicBezTo>
                    <a:pt x="1452330" y="403743"/>
                    <a:pt x="1451792" y="404511"/>
                    <a:pt x="1450776" y="404662"/>
                  </a:cubicBezTo>
                  <a:cubicBezTo>
                    <a:pt x="1449700" y="404888"/>
                    <a:pt x="1448953" y="404346"/>
                    <a:pt x="1448579" y="403035"/>
                  </a:cubicBezTo>
                  <a:lnTo>
                    <a:pt x="1351087" y="125578"/>
                  </a:lnTo>
                  <a:lnTo>
                    <a:pt x="1271661" y="125578"/>
                  </a:lnTo>
                  <a:lnTo>
                    <a:pt x="1271661" y="576197"/>
                  </a:lnTo>
                  <a:lnTo>
                    <a:pt x="1319063" y="576197"/>
                  </a:lnTo>
                  <a:lnTo>
                    <a:pt x="1344796" y="552609"/>
                  </a:lnTo>
                  <a:lnTo>
                    <a:pt x="1344213" y="297505"/>
                  </a:lnTo>
                  <a:cubicBezTo>
                    <a:pt x="1344213" y="296195"/>
                    <a:pt x="1344751" y="295487"/>
                    <a:pt x="1345827" y="295276"/>
                  </a:cubicBezTo>
                  <a:cubicBezTo>
                    <a:pt x="1346903" y="295065"/>
                    <a:pt x="1347590" y="295607"/>
                    <a:pt x="1348023" y="296903"/>
                  </a:cubicBezTo>
                  <a:lnTo>
                    <a:pt x="1445247" y="576257"/>
                  </a:lnTo>
                  <a:lnTo>
                    <a:pt x="1525524" y="576257"/>
                  </a:lnTo>
                  <a:lnTo>
                    <a:pt x="1525524" y="125654"/>
                  </a:lnTo>
                  <a:lnTo>
                    <a:pt x="1478018" y="125654"/>
                  </a:lnTo>
                  <a:close/>
                  <a:moveTo>
                    <a:pt x="234018" y="0"/>
                  </a:moveTo>
                  <a:lnTo>
                    <a:pt x="227084" y="0"/>
                  </a:lnTo>
                  <a:lnTo>
                    <a:pt x="227084" y="84322"/>
                  </a:lnTo>
                  <a:lnTo>
                    <a:pt x="234018" y="94007"/>
                  </a:lnTo>
                  <a:lnTo>
                    <a:pt x="234018" y="0"/>
                  </a:lnTo>
                  <a:close/>
                  <a:moveTo>
                    <a:pt x="20727" y="200034"/>
                  </a:moveTo>
                  <a:lnTo>
                    <a:pt x="13793" y="198603"/>
                  </a:lnTo>
                  <a:lnTo>
                    <a:pt x="13793" y="0"/>
                  </a:lnTo>
                  <a:lnTo>
                    <a:pt x="6874" y="0"/>
                  </a:lnTo>
                  <a:lnTo>
                    <a:pt x="6874" y="197202"/>
                  </a:lnTo>
                  <a:lnTo>
                    <a:pt x="0" y="195726"/>
                  </a:lnTo>
                  <a:lnTo>
                    <a:pt x="0" y="359971"/>
                  </a:lnTo>
                  <a:lnTo>
                    <a:pt x="20727" y="374009"/>
                  </a:lnTo>
                  <a:lnTo>
                    <a:pt x="20727" y="200034"/>
                  </a:lnTo>
                  <a:close/>
                  <a:moveTo>
                    <a:pt x="108805" y="160825"/>
                  </a:moveTo>
                  <a:lnTo>
                    <a:pt x="101871" y="165284"/>
                  </a:lnTo>
                  <a:lnTo>
                    <a:pt x="101871" y="0"/>
                  </a:lnTo>
                  <a:lnTo>
                    <a:pt x="94952" y="0"/>
                  </a:lnTo>
                  <a:lnTo>
                    <a:pt x="94952" y="169788"/>
                  </a:lnTo>
                  <a:lnTo>
                    <a:pt x="88018" y="174246"/>
                  </a:lnTo>
                  <a:lnTo>
                    <a:pt x="88018" y="409407"/>
                  </a:lnTo>
                  <a:lnTo>
                    <a:pt x="108805" y="390382"/>
                  </a:lnTo>
                  <a:lnTo>
                    <a:pt x="108805" y="160825"/>
                  </a:lnTo>
                  <a:close/>
                  <a:moveTo>
                    <a:pt x="64796" y="189309"/>
                  </a:moveTo>
                  <a:lnTo>
                    <a:pt x="57862" y="193768"/>
                  </a:lnTo>
                  <a:lnTo>
                    <a:pt x="57862" y="0"/>
                  </a:lnTo>
                  <a:lnTo>
                    <a:pt x="50928" y="0"/>
                  </a:lnTo>
                  <a:lnTo>
                    <a:pt x="50928" y="198226"/>
                  </a:lnTo>
                  <a:lnTo>
                    <a:pt x="44009" y="202745"/>
                  </a:lnTo>
                  <a:lnTo>
                    <a:pt x="44009" y="389720"/>
                  </a:lnTo>
                  <a:lnTo>
                    <a:pt x="64796" y="403743"/>
                  </a:lnTo>
                  <a:lnTo>
                    <a:pt x="64796" y="18930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0" name="Google Shape;1220;p51"/>
            <p:cNvSpPr/>
            <p:nvPr/>
          </p:nvSpPr>
          <p:spPr>
            <a:xfrm>
              <a:off x="3854450" y="3112681"/>
              <a:ext cx="725470" cy="632637"/>
            </a:xfrm>
            <a:custGeom>
              <a:avLst/>
              <a:gdLst/>
              <a:ahLst/>
              <a:cxnLst/>
              <a:rect l="l" t="t" r="r" b="b"/>
              <a:pathLst>
                <a:path w="725470" h="632637" extrusionOk="0">
                  <a:moveTo>
                    <a:pt x="725470" y="412931"/>
                  </a:moveTo>
                  <a:lnTo>
                    <a:pt x="714950" y="398140"/>
                  </a:lnTo>
                  <a:lnTo>
                    <a:pt x="718536" y="403201"/>
                  </a:lnTo>
                  <a:lnTo>
                    <a:pt x="718536" y="0"/>
                  </a:lnTo>
                  <a:lnTo>
                    <a:pt x="711617" y="0"/>
                  </a:lnTo>
                  <a:lnTo>
                    <a:pt x="711617" y="393470"/>
                  </a:lnTo>
                  <a:lnTo>
                    <a:pt x="704684" y="383740"/>
                  </a:lnTo>
                  <a:lnTo>
                    <a:pt x="704684" y="484751"/>
                  </a:lnTo>
                  <a:lnTo>
                    <a:pt x="681416" y="452290"/>
                  </a:lnTo>
                  <a:lnTo>
                    <a:pt x="681416" y="351114"/>
                  </a:lnTo>
                  <a:lnTo>
                    <a:pt x="670821" y="336217"/>
                  </a:lnTo>
                  <a:lnTo>
                    <a:pt x="674482" y="341383"/>
                  </a:lnTo>
                  <a:lnTo>
                    <a:pt x="674482" y="0"/>
                  </a:lnTo>
                  <a:lnTo>
                    <a:pt x="667608" y="0"/>
                  </a:lnTo>
                  <a:lnTo>
                    <a:pt x="667608" y="331653"/>
                  </a:lnTo>
                  <a:lnTo>
                    <a:pt x="660674" y="321922"/>
                  </a:lnTo>
                  <a:lnTo>
                    <a:pt x="660674" y="423264"/>
                  </a:lnTo>
                  <a:lnTo>
                    <a:pt x="637407" y="390804"/>
                  </a:lnTo>
                  <a:lnTo>
                    <a:pt x="637407" y="289251"/>
                  </a:lnTo>
                  <a:lnTo>
                    <a:pt x="627141" y="274896"/>
                  </a:lnTo>
                  <a:lnTo>
                    <a:pt x="630473" y="279505"/>
                  </a:lnTo>
                  <a:lnTo>
                    <a:pt x="630473" y="0"/>
                  </a:lnTo>
                  <a:lnTo>
                    <a:pt x="623539" y="0"/>
                  </a:lnTo>
                  <a:lnTo>
                    <a:pt x="623539" y="269835"/>
                  </a:lnTo>
                  <a:lnTo>
                    <a:pt x="616606" y="260104"/>
                  </a:lnTo>
                  <a:lnTo>
                    <a:pt x="616606" y="361778"/>
                  </a:lnTo>
                  <a:lnTo>
                    <a:pt x="593383" y="329318"/>
                  </a:lnTo>
                  <a:lnTo>
                    <a:pt x="593383" y="227433"/>
                  </a:lnTo>
                  <a:lnTo>
                    <a:pt x="582967" y="212852"/>
                  </a:lnTo>
                  <a:lnTo>
                    <a:pt x="586449" y="217687"/>
                  </a:lnTo>
                  <a:lnTo>
                    <a:pt x="586449" y="0"/>
                  </a:lnTo>
                  <a:lnTo>
                    <a:pt x="579530" y="0"/>
                  </a:lnTo>
                  <a:lnTo>
                    <a:pt x="579530" y="207957"/>
                  </a:lnTo>
                  <a:lnTo>
                    <a:pt x="572597" y="198226"/>
                  </a:lnTo>
                  <a:lnTo>
                    <a:pt x="572597" y="300277"/>
                  </a:lnTo>
                  <a:lnTo>
                    <a:pt x="549329" y="267816"/>
                  </a:lnTo>
                  <a:lnTo>
                    <a:pt x="549329" y="165600"/>
                  </a:lnTo>
                  <a:lnTo>
                    <a:pt x="538943" y="150989"/>
                  </a:lnTo>
                  <a:lnTo>
                    <a:pt x="542380" y="155870"/>
                  </a:lnTo>
                  <a:lnTo>
                    <a:pt x="542380" y="0"/>
                  </a:lnTo>
                  <a:lnTo>
                    <a:pt x="535462" y="0"/>
                  </a:lnTo>
                  <a:lnTo>
                    <a:pt x="535462" y="146139"/>
                  </a:lnTo>
                  <a:lnTo>
                    <a:pt x="528528" y="136409"/>
                  </a:lnTo>
                  <a:lnTo>
                    <a:pt x="528528" y="248476"/>
                  </a:lnTo>
                  <a:lnTo>
                    <a:pt x="532712" y="244665"/>
                  </a:lnTo>
                  <a:lnTo>
                    <a:pt x="417227" y="350195"/>
                  </a:lnTo>
                  <a:lnTo>
                    <a:pt x="417227" y="132327"/>
                  </a:lnTo>
                  <a:lnTo>
                    <a:pt x="410293" y="136785"/>
                  </a:lnTo>
                  <a:lnTo>
                    <a:pt x="410293" y="0"/>
                  </a:lnTo>
                  <a:lnTo>
                    <a:pt x="403359" y="0"/>
                  </a:lnTo>
                  <a:lnTo>
                    <a:pt x="403359" y="141304"/>
                  </a:lnTo>
                  <a:lnTo>
                    <a:pt x="396441" y="145763"/>
                  </a:lnTo>
                  <a:lnTo>
                    <a:pt x="396441" y="369159"/>
                  </a:lnTo>
                  <a:lnTo>
                    <a:pt x="346080" y="415161"/>
                  </a:lnTo>
                  <a:lnTo>
                    <a:pt x="249679" y="350135"/>
                  </a:lnTo>
                  <a:lnTo>
                    <a:pt x="241071" y="356115"/>
                  </a:lnTo>
                  <a:lnTo>
                    <a:pt x="241071" y="190951"/>
                  </a:lnTo>
                  <a:lnTo>
                    <a:pt x="238755" y="190454"/>
                  </a:lnTo>
                  <a:lnTo>
                    <a:pt x="234137" y="195078"/>
                  </a:lnTo>
                  <a:lnTo>
                    <a:pt x="234137" y="0"/>
                  </a:lnTo>
                  <a:lnTo>
                    <a:pt x="227204" y="0"/>
                  </a:lnTo>
                  <a:lnTo>
                    <a:pt x="227204" y="201932"/>
                  </a:lnTo>
                  <a:lnTo>
                    <a:pt x="220285" y="208770"/>
                  </a:lnTo>
                  <a:lnTo>
                    <a:pt x="220285" y="370409"/>
                  </a:lnTo>
                  <a:lnTo>
                    <a:pt x="197002" y="386511"/>
                  </a:lnTo>
                  <a:lnTo>
                    <a:pt x="197002" y="231726"/>
                  </a:lnTo>
                  <a:lnTo>
                    <a:pt x="190069" y="238564"/>
                  </a:lnTo>
                  <a:lnTo>
                    <a:pt x="190069" y="0"/>
                  </a:lnTo>
                  <a:lnTo>
                    <a:pt x="183194" y="0"/>
                  </a:lnTo>
                  <a:lnTo>
                    <a:pt x="183194" y="245418"/>
                  </a:lnTo>
                  <a:lnTo>
                    <a:pt x="176261" y="252272"/>
                  </a:lnTo>
                  <a:lnTo>
                    <a:pt x="176261" y="400806"/>
                  </a:lnTo>
                  <a:lnTo>
                    <a:pt x="152993" y="416848"/>
                  </a:lnTo>
                  <a:lnTo>
                    <a:pt x="152993" y="275257"/>
                  </a:lnTo>
                  <a:lnTo>
                    <a:pt x="146059" y="282126"/>
                  </a:lnTo>
                  <a:lnTo>
                    <a:pt x="146059" y="0"/>
                  </a:lnTo>
                  <a:lnTo>
                    <a:pt x="139126" y="0"/>
                  </a:lnTo>
                  <a:lnTo>
                    <a:pt x="139126" y="288965"/>
                  </a:lnTo>
                  <a:lnTo>
                    <a:pt x="132192" y="295818"/>
                  </a:lnTo>
                  <a:lnTo>
                    <a:pt x="132192" y="431203"/>
                  </a:lnTo>
                  <a:lnTo>
                    <a:pt x="108939" y="447244"/>
                  </a:lnTo>
                  <a:lnTo>
                    <a:pt x="108939" y="318819"/>
                  </a:lnTo>
                  <a:lnTo>
                    <a:pt x="102005" y="325673"/>
                  </a:lnTo>
                  <a:lnTo>
                    <a:pt x="102005" y="0"/>
                  </a:lnTo>
                  <a:lnTo>
                    <a:pt x="95131" y="0"/>
                  </a:lnTo>
                  <a:lnTo>
                    <a:pt x="95131" y="332526"/>
                  </a:lnTo>
                  <a:lnTo>
                    <a:pt x="88198" y="339365"/>
                  </a:lnTo>
                  <a:lnTo>
                    <a:pt x="88198" y="461599"/>
                  </a:lnTo>
                  <a:lnTo>
                    <a:pt x="64930" y="477626"/>
                  </a:lnTo>
                  <a:lnTo>
                    <a:pt x="64930" y="362366"/>
                  </a:lnTo>
                  <a:lnTo>
                    <a:pt x="57996" y="369219"/>
                  </a:lnTo>
                  <a:lnTo>
                    <a:pt x="57996" y="0"/>
                  </a:lnTo>
                  <a:lnTo>
                    <a:pt x="51063" y="0"/>
                  </a:lnTo>
                  <a:lnTo>
                    <a:pt x="51063" y="376073"/>
                  </a:lnTo>
                  <a:lnTo>
                    <a:pt x="44129" y="382926"/>
                  </a:lnTo>
                  <a:lnTo>
                    <a:pt x="44129" y="491981"/>
                  </a:lnTo>
                  <a:lnTo>
                    <a:pt x="20921" y="508023"/>
                  </a:lnTo>
                  <a:lnTo>
                    <a:pt x="20921" y="405912"/>
                  </a:lnTo>
                  <a:lnTo>
                    <a:pt x="10490" y="416200"/>
                  </a:lnTo>
                  <a:lnTo>
                    <a:pt x="13987" y="412766"/>
                  </a:lnTo>
                  <a:lnTo>
                    <a:pt x="13987" y="0"/>
                  </a:lnTo>
                  <a:lnTo>
                    <a:pt x="7038" y="0"/>
                  </a:lnTo>
                  <a:lnTo>
                    <a:pt x="7038" y="415372"/>
                  </a:lnTo>
                  <a:lnTo>
                    <a:pt x="105" y="413700"/>
                  </a:lnTo>
                  <a:lnTo>
                    <a:pt x="105" y="522378"/>
                  </a:lnTo>
                  <a:lnTo>
                    <a:pt x="0" y="522438"/>
                  </a:lnTo>
                  <a:lnTo>
                    <a:pt x="0" y="632472"/>
                  </a:lnTo>
                  <a:lnTo>
                    <a:pt x="725261" y="632637"/>
                  </a:lnTo>
                  <a:lnTo>
                    <a:pt x="725261" y="513792"/>
                  </a:lnTo>
                  <a:lnTo>
                    <a:pt x="725470" y="514063"/>
                  </a:lnTo>
                  <a:lnTo>
                    <a:pt x="725470" y="41293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1" name="Google Shape;1221;p51"/>
            <p:cNvSpPr/>
            <p:nvPr/>
          </p:nvSpPr>
          <p:spPr>
            <a:xfrm>
              <a:off x="4294899" y="3112681"/>
              <a:ext cx="64855" cy="328926"/>
            </a:xfrm>
            <a:custGeom>
              <a:avLst/>
              <a:gdLst/>
              <a:ahLst/>
              <a:cxnLst/>
              <a:rect l="l" t="t" r="r" b="b"/>
              <a:pathLst>
                <a:path w="64855" h="328926" extrusionOk="0">
                  <a:moveTo>
                    <a:pt x="20787" y="103843"/>
                  </a:moveTo>
                  <a:lnTo>
                    <a:pt x="13853" y="108301"/>
                  </a:lnTo>
                  <a:lnTo>
                    <a:pt x="13853" y="0"/>
                  </a:lnTo>
                  <a:lnTo>
                    <a:pt x="6934" y="0"/>
                  </a:lnTo>
                  <a:lnTo>
                    <a:pt x="6934" y="112820"/>
                  </a:lnTo>
                  <a:lnTo>
                    <a:pt x="0" y="117279"/>
                  </a:lnTo>
                  <a:lnTo>
                    <a:pt x="0" y="328926"/>
                  </a:lnTo>
                  <a:lnTo>
                    <a:pt x="20787" y="309947"/>
                  </a:lnTo>
                  <a:lnTo>
                    <a:pt x="20787" y="103858"/>
                  </a:lnTo>
                  <a:close/>
                  <a:moveTo>
                    <a:pt x="64855" y="103737"/>
                  </a:moveTo>
                  <a:lnTo>
                    <a:pt x="50988" y="84322"/>
                  </a:lnTo>
                  <a:lnTo>
                    <a:pt x="44069" y="88780"/>
                  </a:lnTo>
                  <a:lnTo>
                    <a:pt x="44069" y="288693"/>
                  </a:lnTo>
                  <a:lnTo>
                    <a:pt x="64855" y="269714"/>
                  </a:lnTo>
                  <a:lnTo>
                    <a:pt x="64855" y="103737"/>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223" name="Google Shape;1223;p51"/>
          <p:cNvSpPr txBox="1"/>
          <p:nvPr/>
        </p:nvSpPr>
        <p:spPr>
          <a:xfrm>
            <a:off x="470850" y="4381044"/>
            <a:ext cx="2314800" cy="338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2200">
                <a:solidFill>
                  <a:schemeClr val="lt1"/>
                </a:solidFill>
                <a:latin typeface="Barlow Condensed Medium"/>
                <a:ea typeface="Barlow Condensed Medium"/>
                <a:cs typeface="Barlow Condensed Medium"/>
                <a:sym typeface="Barlow Condensed Medium"/>
              </a:rPr>
              <a:t>Investors</a:t>
            </a:r>
            <a:endParaRPr sz="2200">
              <a:solidFill>
                <a:schemeClr val="lt1"/>
              </a:solidFill>
              <a:latin typeface="Barlow Condensed Medium"/>
              <a:ea typeface="Barlow Condensed Medium"/>
              <a:cs typeface="Barlow Condensed Medium"/>
              <a:sym typeface="Barlow Condensed Medium"/>
            </a:endParaRPr>
          </a:p>
        </p:txBody>
      </p:sp>
      <p:sp>
        <p:nvSpPr>
          <p:cNvPr id="1224" name="Google Shape;1224;p51"/>
          <p:cNvSpPr txBox="1"/>
          <p:nvPr/>
        </p:nvSpPr>
        <p:spPr>
          <a:xfrm>
            <a:off x="4981950" y="4381044"/>
            <a:ext cx="2314800" cy="338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2200">
                <a:solidFill>
                  <a:schemeClr val="lt1"/>
                </a:solidFill>
                <a:latin typeface="Barlow Condensed Medium"/>
                <a:ea typeface="Barlow Condensed Medium"/>
                <a:cs typeface="Barlow Condensed Medium"/>
                <a:sym typeface="Barlow Condensed Medium"/>
              </a:rPr>
              <a:t>Board</a:t>
            </a:r>
            <a:endParaRPr sz="2200">
              <a:solidFill>
                <a:schemeClr val="lt1"/>
              </a:solidFill>
              <a:latin typeface="Barlow Condensed Medium"/>
              <a:ea typeface="Barlow Condensed Medium"/>
              <a:cs typeface="Barlow Condensed Medium"/>
              <a:sym typeface="Barlow Condensed Medium"/>
            </a:endParaRPr>
          </a:p>
        </p:txBody>
      </p:sp>
      <p:cxnSp>
        <p:nvCxnSpPr>
          <p:cNvPr id="1225" name="Google Shape;1225;p51"/>
          <p:cNvCxnSpPr/>
          <p:nvPr/>
        </p:nvCxnSpPr>
        <p:spPr>
          <a:xfrm>
            <a:off x="4685500" y="4393255"/>
            <a:ext cx="0" cy="1977900"/>
          </a:xfrm>
          <a:prstGeom prst="straightConnector1">
            <a:avLst/>
          </a:prstGeom>
          <a:noFill/>
          <a:ln w="9525" cap="flat" cmpd="sng">
            <a:solidFill>
              <a:schemeClr val="accent4"/>
            </a:solidFill>
            <a:prstDash val="solid"/>
            <a:round/>
            <a:headEnd type="none" w="med" len="med"/>
            <a:tailEnd type="none" w="med" len="med"/>
          </a:ln>
        </p:spPr>
      </p:cxnSp>
      <p:grpSp>
        <p:nvGrpSpPr>
          <p:cNvPr id="1226" name="Google Shape;1226;p51"/>
          <p:cNvGrpSpPr/>
          <p:nvPr/>
        </p:nvGrpSpPr>
        <p:grpSpPr>
          <a:xfrm>
            <a:off x="457050" y="4858019"/>
            <a:ext cx="1670125" cy="7"/>
            <a:chOff x="443275" y="2413275"/>
            <a:chExt cx="1670125" cy="7"/>
          </a:xfrm>
        </p:grpSpPr>
        <p:cxnSp>
          <p:nvCxnSpPr>
            <p:cNvPr id="1227" name="Google Shape;1227;p51"/>
            <p:cNvCxnSpPr/>
            <p:nvPr/>
          </p:nvCxnSpPr>
          <p:spPr>
            <a:xfrm>
              <a:off x="444200" y="2413282"/>
              <a:ext cx="1669200" cy="0"/>
            </a:xfrm>
            <a:prstGeom prst="straightConnector1">
              <a:avLst/>
            </a:prstGeom>
            <a:noFill/>
            <a:ln w="19050" cap="flat" cmpd="sng">
              <a:solidFill>
                <a:schemeClr val="accent4"/>
              </a:solidFill>
              <a:prstDash val="solid"/>
              <a:round/>
              <a:headEnd type="none" w="med" len="med"/>
              <a:tailEnd type="none" w="med" len="med"/>
            </a:ln>
          </p:spPr>
        </p:cxnSp>
        <p:cxnSp>
          <p:nvCxnSpPr>
            <p:cNvPr id="1228" name="Google Shape;1228;p51"/>
            <p:cNvCxnSpPr/>
            <p:nvPr/>
          </p:nvCxnSpPr>
          <p:spPr>
            <a:xfrm>
              <a:off x="443275" y="2413275"/>
              <a:ext cx="999000" cy="0"/>
            </a:xfrm>
            <a:prstGeom prst="straightConnector1">
              <a:avLst/>
            </a:prstGeom>
            <a:noFill/>
            <a:ln w="76200" cap="flat" cmpd="sng">
              <a:solidFill>
                <a:schemeClr val="accent4"/>
              </a:solidFill>
              <a:prstDash val="solid"/>
              <a:round/>
              <a:headEnd type="none" w="med" len="med"/>
              <a:tailEnd type="none" w="med" len="med"/>
            </a:ln>
          </p:spPr>
        </p:cxnSp>
      </p:grpSp>
      <p:sp>
        <p:nvSpPr>
          <p:cNvPr id="1229" name="Google Shape;1229;p51"/>
          <p:cNvSpPr txBox="1"/>
          <p:nvPr/>
        </p:nvSpPr>
        <p:spPr>
          <a:xfrm>
            <a:off x="4968150" y="5122282"/>
            <a:ext cx="1210200" cy="231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1500">
                <a:solidFill>
                  <a:schemeClr val="lt1"/>
                </a:solidFill>
                <a:latin typeface="Barlow Condensed Medium"/>
                <a:ea typeface="Barlow Condensed Medium"/>
                <a:cs typeface="Barlow Condensed Medium"/>
                <a:sym typeface="Barlow Condensed Medium"/>
              </a:rPr>
              <a:t>Brian Carbaugh</a:t>
            </a:r>
            <a:endParaRPr sz="1500">
              <a:solidFill>
                <a:schemeClr val="lt1"/>
              </a:solidFill>
              <a:latin typeface="Barlow Condensed Medium"/>
              <a:ea typeface="Barlow Condensed Medium"/>
              <a:cs typeface="Barlow Condensed Medium"/>
              <a:sym typeface="Barlow Condensed Medium"/>
            </a:endParaRPr>
          </a:p>
        </p:txBody>
      </p:sp>
      <p:sp>
        <p:nvSpPr>
          <p:cNvPr id="1230" name="Google Shape;1230;p51"/>
          <p:cNvSpPr txBox="1"/>
          <p:nvPr/>
        </p:nvSpPr>
        <p:spPr>
          <a:xfrm>
            <a:off x="4968150" y="5423109"/>
            <a:ext cx="1210200" cy="2979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900" i="1">
                <a:solidFill>
                  <a:schemeClr val="lt1"/>
                </a:solidFill>
                <a:latin typeface="Open Sans"/>
                <a:ea typeface="Open Sans"/>
                <a:cs typeface="Open Sans"/>
                <a:sym typeface="Open Sans"/>
              </a:rPr>
              <a:t>Co-founder and </a:t>
            </a:r>
            <a:br>
              <a:rPr lang="en-US" sz="900" i="1">
                <a:solidFill>
                  <a:schemeClr val="lt1"/>
                </a:solidFill>
                <a:latin typeface="Open Sans"/>
                <a:ea typeface="Open Sans"/>
                <a:cs typeface="Open Sans"/>
                <a:sym typeface="Open Sans"/>
              </a:rPr>
            </a:br>
            <a:r>
              <a:rPr lang="en-US" sz="900" i="1">
                <a:solidFill>
                  <a:schemeClr val="lt1"/>
                </a:solidFill>
                <a:latin typeface="Open Sans"/>
                <a:ea typeface="Open Sans"/>
                <a:cs typeface="Open Sans"/>
                <a:sym typeface="Open Sans"/>
              </a:rPr>
              <a:t>CEO, Andesite</a:t>
            </a:r>
            <a:endParaRPr sz="900" i="1">
              <a:solidFill>
                <a:schemeClr val="lt1"/>
              </a:solidFill>
              <a:latin typeface="Open Sans"/>
              <a:ea typeface="Open Sans"/>
              <a:cs typeface="Open Sans"/>
              <a:sym typeface="Open Sans"/>
            </a:endParaRPr>
          </a:p>
        </p:txBody>
      </p:sp>
      <p:sp>
        <p:nvSpPr>
          <p:cNvPr id="1231" name="Google Shape;1231;p51"/>
          <p:cNvSpPr txBox="1"/>
          <p:nvPr/>
        </p:nvSpPr>
        <p:spPr>
          <a:xfrm>
            <a:off x="6357281" y="5122282"/>
            <a:ext cx="1210200" cy="231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1500">
                <a:solidFill>
                  <a:schemeClr val="lt1"/>
                </a:solidFill>
                <a:latin typeface="Barlow Condensed Medium"/>
                <a:ea typeface="Barlow Condensed Medium"/>
                <a:cs typeface="Barlow Condensed Medium"/>
                <a:sym typeface="Barlow Condensed Medium"/>
              </a:rPr>
              <a:t>Scott Howell</a:t>
            </a:r>
            <a:endParaRPr sz="1500">
              <a:solidFill>
                <a:schemeClr val="lt1"/>
              </a:solidFill>
              <a:latin typeface="Barlow Condensed Medium"/>
              <a:ea typeface="Barlow Condensed Medium"/>
              <a:cs typeface="Barlow Condensed Medium"/>
              <a:sym typeface="Barlow Condensed Medium"/>
            </a:endParaRPr>
          </a:p>
        </p:txBody>
      </p:sp>
      <p:sp>
        <p:nvSpPr>
          <p:cNvPr id="1232" name="Google Shape;1232;p51"/>
          <p:cNvSpPr txBox="1"/>
          <p:nvPr/>
        </p:nvSpPr>
        <p:spPr>
          <a:xfrm>
            <a:off x="6357281" y="5423109"/>
            <a:ext cx="1210200" cy="457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900" i="1">
                <a:solidFill>
                  <a:schemeClr val="lt1"/>
                </a:solidFill>
                <a:latin typeface="Open Sans"/>
                <a:ea typeface="Open Sans"/>
                <a:cs typeface="Open Sans"/>
                <a:sym typeface="Open Sans"/>
              </a:rPr>
              <a:t>Fmr. Commander, JSOC; Advisor, </a:t>
            </a:r>
            <a:br>
              <a:rPr lang="en-US" sz="900" i="1">
                <a:solidFill>
                  <a:schemeClr val="lt1"/>
                </a:solidFill>
                <a:latin typeface="Open Sans"/>
                <a:ea typeface="Open Sans"/>
                <a:cs typeface="Open Sans"/>
                <a:sym typeface="Open Sans"/>
              </a:rPr>
            </a:br>
            <a:r>
              <a:rPr lang="en-US" sz="900" i="1">
                <a:solidFill>
                  <a:schemeClr val="lt1"/>
                </a:solidFill>
                <a:latin typeface="Open Sans"/>
                <a:ea typeface="Open Sans"/>
                <a:cs typeface="Open Sans"/>
                <a:sym typeface="Open Sans"/>
              </a:rPr>
              <a:t>General Catalyst</a:t>
            </a:r>
            <a:endParaRPr sz="900" i="1">
              <a:solidFill>
                <a:schemeClr val="lt1"/>
              </a:solidFill>
              <a:latin typeface="Open Sans"/>
              <a:ea typeface="Open Sans"/>
              <a:cs typeface="Open Sans"/>
              <a:sym typeface="Open Sans"/>
            </a:endParaRPr>
          </a:p>
        </p:txBody>
      </p:sp>
      <p:sp>
        <p:nvSpPr>
          <p:cNvPr id="1233" name="Google Shape;1233;p51"/>
          <p:cNvSpPr txBox="1"/>
          <p:nvPr/>
        </p:nvSpPr>
        <p:spPr>
          <a:xfrm>
            <a:off x="7670212" y="5122282"/>
            <a:ext cx="1210200" cy="231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1500">
                <a:solidFill>
                  <a:schemeClr val="lt1"/>
                </a:solidFill>
                <a:latin typeface="Barlow Condensed Medium"/>
                <a:ea typeface="Barlow Condensed Medium"/>
                <a:cs typeface="Barlow Condensed Medium"/>
                <a:sym typeface="Barlow Condensed Medium"/>
              </a:rPr>
              <a:t>Grant Verstandig</a:t>
            </a:r>
            <a:endParaRPr sz="1500">
              <a:solidFill>
                <a:schemeClr val="lt1"/>
              </a:solidFill>
              <a:latin typeface="Barlow Condensed Medium"/>
              <a:ea typeface="Barlow Condensed Medium"/>
              <a:cs typeface="Barlow Condensed Medium"/>
              <a:sym typeface="Barlow Condensed Medium"/>
            </a:endParaRPr>
          </a:p>
        </p:txBody>
      </p:sp>
      <p:sp>
        <p:nvSpPr>
          <p:cNvPr id="1234" name="Google Shape;1234;p51"/>
          <p:cNvSpPr txBox="1"/>
          <p:nvPr/>
        </p:nvSpPr>
        <p:spPr>
          <a:xfrm>
            <a:off x="7670212" y="5423109"/>
            <a:ext cx="1210200" cy="7758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900" i="1">
                <a:solidFill>
                  <a:schemeClr val="lt1"/>
                </a:solidFill>
                <a:latin typeface="Open Sans"/>
                <a:ea typeface="Open Sans"/>
                <a:cs typeface="Open Sans"/>
                <a:sym typeface="Open Sans"/>
              </a:rPr>
              <a:t>Founder, Chairman, CEO of Red Cell Partners; Co-founder and Executive Chairman of Andesite</a:t>
            </a:r>
            <a:endParaRPr sz="900" i="1">
              <a:solidFill>
                <a:schemeClr val="lt1"/>
              </a:solidFill>
              <a:latin typeface="Open Sans"/>
              <a:ea typeface="Open Sans"/>
              <a:cs typeface="Open Sans"/>
              <a:sym typeface="Open Sans"/>
            </a:endParaRPr>
          </a:p>
        </p:txBody>
      </p:sp>
      <p:sp>
        <p:nvSpPr>
          <p:cNvPr id="1235" name="Google Shape;1235;p51"/>
          <p:cNvSpPr txBox="1"/>
          <p:nvPr/>
        </p:nvSpPr>
        <p:spPr>
          <a:xfrm>
            <a:off x="9211743" y="5122282"/>
            <a:ext cx="1210200" cy="231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1500">
                <a:solidFill>
                  <a:schemeClr val="lt1"/>
                </a:solidFill>
                <a:latin typeface="Barlow Condensed Medium"/>
                <a:ea typeface="Barlow Condensed Medium"/>
                <a:cs typeface="Barlow Condensed Medium"/>
                <a:sym typeface="Barlow Condensed Medium"/>
              </a:rPr>
              <a:t>Wes Bush</a:t>
            </a:r>
            <a:endParaRPr sz="1500">
              <a:solidFill>
                <a:schemeClr val="lt1"/>
              </a:solidFill>
              <a:latin typeface="Barlow Condensed Medium"/>
              <a:ea typeface="Barlow Condensed Medium"/>
              <a:cs typeface="Barlow Condensed Medium"/>
              <a:sym typeface="Barlow Condensed Medium"/>
            </a:endParaRPr>
          </a:p>
        </p:txBody>
      </p:sp>
      <p:sp>
        <p:nvSpPr>
          <p:cNvPr id="1236" name="Google Shape;1236;p51"/>
          <p:cNvSpPr txBox="1"/>
          <p:nvPr/>
        </p:nvSpPr>
        <p:spPr>
          <a:xfrm>
            <a:off x="9211743" y="5423109"/>
            <a:ext cx="1210200" cy="457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900" i="1">
                <a:solidFill>
                  <a:schemeClr val="lt1"/>
                </a:solidFill>
                <a:latin typeface="Open Sans"/>
                <a:ea typeface="Open Sans"/>
                <a:cs typeface="Open Sans"/>
                <a:sym typeface="Open Sans"/>
              </a:rPr>
              <a:t>Fmr. Chairman </a:t>
            </a:r>
            <a:br>
              <a:rPr lang="en-US" sz="900" i="1">
                <a:solidFill>
                  <a:schemeClr val="lt1"/>
                </a:solidFill>
                <a:latin typeface="Open Sans"/>
                <a:ea typeface="Open Sans"/>
                <a:cs typeface="Open Sans"/>
                <a:sym typeface="Open Sans"/>
              </a:rPr>
            </a:br>
            <a:r>
              <a:rPr lang="en-US" sz="900" i="1">
                <a:solidFill>
                  <a:schemeClr val="lt1"/>
                </a:solidFill>
                <a:latin typeface="Open Sans"/>
                <a:ea typeface="Open Sans"/>
                <a:cs typeface="Open Sans"/>
                <a:sym typeface="Open Sans"/>
              </a:rPr>
              <a:t>and CEO, Northrop Grumman</a:t>
            </a:r>
            <a:endParaRPr sz="900" i="1">
              <a:solidFill>
                <a:schemeClr val="lt1"/>
              </a:solidFill>
              <a:latin typeface="Open Sans"/>
              <a:ea typeface="Open Sans"/>
              <a:cs typeface="Open Sans"/>
              <a:sym typeface="Open Sans"/>
            </a:endParaRPr>
          </a:p>
        </p:txBody>
      </p:sp>
      <p:sp>
        <p:nvSpPr>
          <p:cNvPr id="1237" name="Google Shape;1237;p51"/>
          <p:cNvSpPr txBox="1"/>
          <p:nvPr/>
        </p:nvSpPr>
        <p:spPr>
          <a:xfrm>
            <a:off x="10524675" y="5122282"/>
            <a:ext cx="1210200" cy="231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1500">
                <a:solidFill>
                  <a:schemeClr val="lt1"/>
                </a:solidFill>
                <a:latin typeface="Barlow Condensed Medium"/>
                <a:ea typeface="Barlow Condensed Medium"/>
                <a:cs typeface="Barlow Condensed Medium"/>
                <a:sym typeface="Barlow Condensed Medium"/>
              </a:rPr>
              <a:t>Chris Inglis</a:t>
            </a:r>
            <a:endParaRPr sz="1500">
              <a:solidFill>
                <a:schemeClr val="lt1"/>
              </a:solidFill>
              <a:latin typeface="Barlow Condensed Medium"/>
              <a:ea typeface="Barlow Condensed Medium"/>
              <a:cs typeface="Barlow Condensed Medium"/>
              <a:sym typeface="Barlow Condensed Medium"/>
            </a:endParaRPr>
          </a:p>
        </p:txBody>
      </p:sp>
      <p:sp>
        <p:nvSpPr>
          <p:cNvPr id="1238" name="Google Shape;1238;p51"/>
          <p:cNvSpPr txBox="1"/>
          <p:nvPr/>
        </p:nvSpPr>
        <p:spPr>
          <a:xfrm>
            <a:off x="10524675" y="5423109"/>
            <a:ext cx="1210200" cy="457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900" i="1">
                <a:solidFill>
                  <a:schemeClr val="lt1"/>
                </a:solidFill>
                <a:latin typeface="Open Sans"/>
                <a:ea typeface="Open Sans"/>
                <a:cs typeface="Open Sans"/>
                <a:sym typeface="Open Sans"/>
              </a:rPr>
              <a:t>Fmr. National Cyber Director &amp; Deputy Director of NSA</a:t>
            </a:r>
            <a:endParaRPr sz="900" i="1">
              <a:solidFill>
                <a:schemeClr val="lt1"/>
              </a:solidFill>
              <a:latin typeface="Open Sans"/>
              <a:ea typeface="Open Sans"/>
              <a:cs typeface="Open Sans"/>
              <a:sym typeface="Open Sans"/>
            </a:endParaRPr>
          </a:p>
        </p:txBody>
      </p:sp>
      <p:sp>
        <p:nvSpPr>
          <p:cNvPr id="1239" name="Google Shape;1239;p51"/>
          <p:cNvSpPr/>
          <p:nvPr/>
        </p:nvSpPr>
        <p:spPr>
          <a:xfrm>
            <a:off x="25" y="5122291"/>
            <a:ext cx="1494900" cy="89160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1240" name="Google Shape;1240;p51"/>
          <p:cNvSpPr txBox="1"/>
          <p:nvPr/>
        </p:nvSpPr>
        <p:spPr>
          <a:xfrm>
            <a:off x="444206" y="5204480"/>
            <a:ext cx="774600" cy="5232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US" sz="3400">
                <a:solidFill>
                  <a:schemeClr val="lt1"/>
                </a:solidFill>
                <a:latin typeface="Barlow Condensed Medium"/>
                <a:ea typeface="Barlow Condensed Medium"/>
                <a:cs typeface="Barlow Condensed Medium"/>
                <a:sym typeface="Barlow Condensed Medium"/>
              </a:rPr>
              <a:t>38M</a:t>
            </a:r>
            <a:endParaRPr sz="3400">
              <a:solidFill>
                <a:schemeClr val="lt1"/>
              </a:solidFill>
              <a:latin typeface="Barlow Condensed Medium"/>
              <a:ea typeface="Barlow Condensed Medium"/>
              <a:cs typeface="Barlow Condensed Medium"/>
              <a:sym typeface="Barlow Condensed Medium"/>
            </a:endParaRPr>
          </a:p>
        </p:txBody>
      </p:sp>
      <p:sp>
        <p:nvSpPr>
          <p:cNvPr id="1241" name="Google Shape;1241;p51"/>
          <p:cNvSpPr txBox="1"/>
          <p:nvPr/>
        </p:nvSpPr>
        <p:spPr>
          <a:xfrm>
            <a:off x="444205" y="5703430"/>
            <a:ext cx="774600" cy="1848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200">
                <a:solidFill>
                  <a:schemeClr val="lt1"/>
                </a:solidFill>
                <a:latin typeface="Open Sans"/>
                <a:ea typeface="Open Sans"/>
                <a:cs typeface="Open Sans"/>
                <a:sym typeface="Open Sans"/>
              </a:rPr>
              <a:t>raised</a:t>
            </a:r>
            <a:endParaRPr sz="1200">
              <a:solidFill>
                <a:schemeClr val="lt1"/>
              </a:solidFill>
              <a:latin typeface="Open Sans"/>
              <a:ea typeface="Open Sans"/>
              <a:cs typeface="Open Sans"/>
              <a:sym typeface="Open Sans"/>
            </a:endParaRPr>
          </a:p>
        </p:txBody>
      </p:sp>
      <p:pic>
        <p:nvPicPr>
          <p:cNvPr id="1242" name="Google Shape;1242;p51"/>
          <p:cNvPicPr preferRelativeResize="0"/>
          <p:nvPr/>
        </p:nvPicPr>
        <p:blipFill>
          <a:blip r:embed="rId7">
            <a:alphaModFix/>
          </a:blip>
          <a:stretch>
            <a:fillRect/>
          </a:stretch>
        </p:blipFill>
        <p:spPr>
          <a:xfrm>
            <a:off x="1824850" y="5566620"/>
            <a:ext cx="1107523" cy="402221"/>
          </a:xfrm>
          <a:prstGeom prst="rect">
            <a:avLst/>
          </a:prstGeom>
          <a:noFill/>
          <a:ln>
            <a:noFill/>
          </a:ln>
        </p:spPr>
      </p:pic>
      <p:pic>
        <p:nvPicPr>
          <p:cNvPr id="1243" name="Google Shape;1243;p51"/>
          <p:cNvPicPr preferRelativeResize="0"/>
          <p:nvPr/>
        </p:nvPicPr>
        <p:blipFill>
          <a:blip r:embed="rId8">
            <a:alphaModFix/>
          </a:blip>
          <a:stretch>
            <a:fillRect/>
          </a:stretch>
        </p:blipFill>
        <p:spPr>
          <a:xfrm>
            <a:off x="1824850" y="5175504"/>
            <a:ext cx="1883663" cy="232228"/>
          </a:xfrm>
          <a:prstGeom prst="rect">
            <a:avLst/>
          </a:prstGeom>
          <a:noFill/>
          <a:ln>
            <a:noFill/>
          </a:ln>
        </p:spPr>
      </p:pic>
      <p:grpSp>
        <p:nvGrpSpPr>
          <p:cNvPr id="1244" name="Google Shape;1244;p51"/>
          <p:cNvGrpSpPr/>
          <p:nvPr/>
        </p:nvGrpSpPr>
        <p:grpSpPr>
          <a:xfrm>
            <a:off x="4968150" y="4858019"/>
            <a:ext cx="1670125" cy="7"/>
            <a:chOff x="443275" y="2413275"/>
            <a:chExt cx="1670125" cy="7"/>
          </a:xfrm>
        </p:grpSpPr>
        <p:cxnSp>
          <p:nvCxnSpPr>
            <p:cNvPr id="1245" name="Google Shape;1245;p51"/>
            <p:cNvCxnSpPr/>
            <p:nvPr/>
          </p:nvCxnSpPr>
          <p:spPr>
            <a:xfrm>
              <a:off x="444200" y="2413282"/>
              <a:ext cx="1669200" cy="0"/>
            </a:xfrm>
            <a:prstGeom prst="straightConnector1">
              <a:avLst/>
            </a:prstGeom>
            <a:noFill/>
            <a:ln w="19050" cap="flat" cmpd="sng">
              <a:solidFill>
                <a:schemeClr val="accent4"/>
              </a:solidFill>
              <a:prstDash val="solid"/>
              <a:round/>
              <a:headEnd type="none" w="med" len="med"/>
              <a:tailEnd type="none" w="med" len="med"/>
            </a:ln>
          </p:spPr>
        </p:cxnSp>
        <p:cxnSp>
          <p:nvCxnSpPr>
            <p:cNvPr id="1246" name="Google Shape;1246;p51"/>
            <p:cNvCxnSpPr/>
            <p:nvPr/>
          </p:nvCxnSpPr>
          <p:spPr>
            <a:xfrm>
              <a:off x="443275" y="2413275"/>
              <a:ext cx="999000" cy="0"/>
            </a:xfrm>
            <a:prstGeom prst="straightConnector1">
              <a:avLst/>
            </a:prstGeom>
            <a:noFill/>
            <a:ln w="76200" cap="flat" cmpd="sng">
              <a:solidFill>
                <a:schemeClr val="accent4"/>
              </a:solidFill>
              <a:prstDash val="solid"/>
              <a:round/>
              <a:headEnd type="none" w="med" len="med"/>
              <a:tailEnd type="none" w="med" len="med"/>
            </a:ln>
          </p:spPr>
        </p:cxnSp>
      </p:grpSp>
      <p:sp>
        <p:nvSpPr>
          <p:cNvPr id="1247" name="Google Shape;1247;p51"/>
          <p:cNvSpPr txBox="1"/>
          <p:nvPr/>
        </p:nvSpPr>
        <p:spPr>
          <a:xfrm>
            <a:off x="469325" y="3187934"/>
            <a:ext cx="1960800" cy="457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900" i="1">
                <a:solidFill>
                  <a:srgbClr val="666666"/>
                </a:solidFill>
                <a:latin typeface="Open Sans"/>
                <a:ea typeface="Open Sans"/>
                <a:cs typeface="Open Sans"/>
                <a:sym typeface="Open Sans"/>
              </a:rPr>
              <a:t>CIA senior leader, Director of </a:t>
            </a:r>
            <a:br>
              <a:rPr lang="en-US" sz="900" i="1">
                <a:solidFill>
                  <a:srgbClr val="666666"/>
                </a:solidFill>
                <a:latin typeface="Open Sans"/>
                <a:ea typeface="Open Sans"/>
                <a:cs typeface="Open Sans"/>
                <a:sym typeface="Open Sans"/>
              </a:rPr>
            </a:br>
            <a:r>
              <a:rPr lang="en-US" sz="900" i="1">
                <a:solidFill>
                  <a:srgbClr val="666666"/>
                </a:solidFill>
                <a:latin typeface="Open Sans"/>
                <a:ea typeface="Open Sans"/>
                <a:cs typeface="Open Sans"/>
                <a:sym typeface="Open Sans"/>
              </a:rPr>
              <a:t>CIA’s Special Activities Center</a:t>
            </a:r>
            <a:endParaRPr sz="900" i="1">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US" sz="900" i="1">
                <a:solidFill>
                  <a:srgbClr val="666666"/>
                </a:solidFill>
                <a:latin typeface="Open Sans"/>
                <a:ea typeface="Open Sans"/>
                <a:cs typeface="Open Sans"/>
                <a:sym typeface="Open Sans"/>
              </a:rPr>
              <a:t>Chief of Staff to two CIA Directors</a:t>
            </a:r>
            <a:endParaRPr sz="900" i="1">
              <a:solidFill>
                <a:srgbClr val="666666"/>
              </a:solidFill>
              <a:latin typeface="Open Sans"/>
              <a:ea typeface="Open Sans"/>
              <a:cs typeface="Open Sans"/>
              <a:sym typeface="Open Sans"/>
            </a:endParaRPr>
          </a:p>
        </p:txBody>
      </p:sp>
      <p:sp>
        <p:nvSpPr>
          <p:cNvPr id="1248" name="Google Shape;1248;p51"/>
          <p:cNvSpPr txBox="1"/>
          <p:nvPr/>
        </p:nvSpPr>
        <p:spPr>
          <a:xfrm>
            <a:off x="2712600" y="3187924"/>
            <a:ext cx="1876500" cy="457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900" i="1">
                <a:solidFill>
                  <a:srgbClr val="666666"/>
                </a:solidFill>
                <a:latin typeface="Open Sans"/>
                <a:ea typeface="Open Sans"/>
                <a:cs typeface="Open Sans"/>
                <a:sym typeface="Open Sans"/>
              </a:rPr>
              <a:t>Engineering leader at Microsoft, Unity Software, and Scale AI</a:t>
            </a:r>
            <a:endParaRPr sz="900" i="1">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US" sz="900" i="1">
                <a:solidFill>
                  <a:srgbClr val="666666"/>
                </a:solidFill>
                <a:latin typeface="Open Sans"/>
                <a:ea typeface="Open Sans"/>
                <a:cs typeface="Open Sans"/>
                <a:sym typeface="Open Sans"/>
              </a:rPr>
              <a:t>AI Advisor at Tola Capital</a:t>
            </a:r>
            <a:endParaRPr sz="900" i="1">
              <a:solidFill>
                <a:srgbClr val="666666"/>
              </a:solidFill>
              <a:latin typeface="Open Sans"/>
              <a:ea typeface="Open Sans"/>
              <a:cs typeface="Open Sans"/>
              <a:sym typeface="Open Sans"/>
            </a:endParaRPr>
          </a:p>
        </p:txBody>
      </p:sp>
      <p:sp>
        <p:nvSpPr>
          <p:cNvPr id="1249" name="Google Shape;1249;p51"/>
          <p:cNvSpPr txBox="1"/>
          <p:nvPr/>
        </p:nvSpPr>
        <p:spPr>
          <a:xfrm>
            <a:off x="4968150" y="3187925"/>
            <a:ext cx="1960800" cy="4572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US" sz="900" i="1">
                <a:solidFill>
                  <a:srgbClr val="666666"/>
                </a:solidFill>
                <a:latin typeface="Open Sans"/>
                <a:ea typeface="Open Sans"/>
                <a:cs typeface="Open Sans"/>
                <a:sym typeface="Open Sans"/>
              </a:rPr>
              <a:t>SVP of Infosec at Salesforce, CIA’s CISO and sr. leader for the Center for Cyber Intelligence.</a:t>
            </a:r>
            <a:endParaRPr sz="900" i="1">
              <a:solidFill>
                <a:srgbClr val="666666"/>
              </a:solidFill>
              <a:latin typeface="Open Sans"/>
              <a:ea typeface="Open Sans"/>
              <a:cs typeface="Open Sans"/>
              <a:sym typeface="Open Sans"/>
            </a:endParaRPr>
          </a:p>
        </p:txBody>
      </p:sp>
      <p:sp>
        <p:nvSpPr>
          <p:cNvPr id="1250" name="Google Shape;1250;p51"/>
          <p:cNvSpPr txBox="1"/>
          <p:nvPr/>
        </p:nvSpPr>
        <p:spPr>
          <a:xfrm>
            <a:off x="7223700" y="3187924"/>
            <a:ext cx="1876500" cy="457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900" i="1">
                <a:solidFill>
                  <a:srgbClr val="666666"/>
                </a:solidFill>
                <a:latin typeface="Open Sans"/>
                <a:ea typeface="Open Sans"/>
                <a:cs typeface="Open Sans"/>
                <a:sym typeface="Open Sans"/>
              </a:rPr>
              <a:t>VP, Cortex, Public Sector Sales</a:t>
            </a:r>
            <a:endParaRPr sz="900" i="1">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US" sz="900" i="1">
                <a:solidFill>
                  <a:srgbClr val="666666"/>
                </a:solidFill>
                <a:latin typeface="Open Sans"/>
                <a:ea typeface="Open Sans"/>
                <a:cs typeface="Open Sans"/>
                <a:sym typeface="Open Sans"/>
              </a:rPr>
              <a:t>Palo Alto Networks, Lookingglass, iSight Partners, RSA/Netwitness</a:t>
            </a:r>
            <a:endParaRPr sz="900" i="1">
              <a:solidFill>
                <a:srgbClr val="666666"/>
              </a:solidFill>
              <a:latin typeface="Open Sans"/>
              <a:ea typeface="Open Sans"/>
              <a:cs typeface="Open Sans"/>
              <a:sym typeface="Open Sans"/>
            </a:endParaRPr>
          </a:p>
        </p:txBody>
      </p:sp>
      <p:sp>
        <p:nvSpPr>
          <p:cNvPr id="1251" name="Google Shape;1251;p51"/>
          <p:cNvSpPr/>
          <p:nvPr/>
        </p:nvSpPr>
        <p:spPr>
          <a:xfrm>
            <a:off x="9479250" y="1516615"/>
            <a:ext cx="995700" cy="995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1252" name="Google Shape;1252;p51"/>
          <p:cNvSpPr txBox="1"/>
          <p:nvPr/>
        </p:nvSpPr>
        <p:spPr>
          <a:xfrm>
            <a:off x="9479250" y="2920196"/>
            <a:ext cx="1876500" cy="161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050">
                <a:solidFill>
                  <a:schemeClr val="dk1"/>
                </a:solidFill>
                <a:latin typeface="Space Mono"/>
                <a:ea typeface="Space Mono"/>
                <a:cs typeface="Space Mono"/>
                <a:sym typeface="Space Mono"/>
              </a:rPr>
              <a:t>Chief Strategy Officer</a:t>
            </a:r>
            <a:endParaRPr sz="1050">
              <a:solidFill>
                <a:schemeClr val="dk1"/>
              </a:solidFill>
              <a:latin typeface="Space Mono"/>
              <a:ea typeface="Space Mono"/>
              <a:cs typeface="Space Mono"/>
              <a:sym typeface="Space Mono"/>
            </a:endParaRPr>
          </a:p>
        </p:txBody>
      </p:sp>
      <p:sp>
        <p:nvSpPr>
          <p:cNvPr id="1253" name="Google Shape;1253;p51"/>
          <p:cNvSpPr txBox="1"/>
          <p:nvPr/>
        </p:nvSpPr>
        <p:spPr>
          <a:xfrm>
            <a:off x="9479250" y="2646554"/>
            <a:ext cx="1876500" cy="246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1600">
                <a:solidFill>
                  <a:schemeClr val="accent5"/>
                </a:solidFill>
                <a:latin typeface="Barlow Condensed Medium"/>
                <a:ea typeface="Barlow Condensed Medium"/>
                <a:cs typeface="Barlow Condensed Medium"/>
                <a:sym typeface="Barlow Condensed Medium"/>
              </a:rPr>
              <a:t>Greg Rattray, PhD</a:t>
            </a:r>
            <a:endParaRPr sz="1600">
              <a:solidFill>
                <a:schemeClr val="accent5"/>
              </a:solidFill>
              <a:latin typeface="Barlow Condensed Medium"/>
              <a:ea typeface="Barlow Condensed Medium"/>
              <a:cs typeface="Barlow Condensed Medium"/>
              <a:sym typeface="Barlow Condensed Medium"/>
            </a:endParaRPr>
          </a:p>
        </p:txBody>
      </p:sp>
      <p:sp>
        <p:nvSpPr>
          <p:cNvPr id="1254" name="Google Shape;1254;p51"/>
          <p:cNvSpPr txBox="1"/>
          <p:nvPr/>
        </p:nvSpPr>
        <p:spPr>
          <a:xfrm>
            <a:off x="9479250" y="3187924"/>
            <a:ext cx="1876500" cy="457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900" i="1">
                <a:solidFill>
                  <a:srgbClr val="666666"/>
                </a:solidFill>
                <a:latin typeface="Open Sans"/>
                <a:ea typeface="Open Sans"/>
                <a:cs typeface="Open Sans"/>
                <a:sym typeface="Open Sans"/>
              </a:rPr>
              <a:t>Global CISO of JPMorgan Chase</a:t>
            </a:r>
            <a:endParaRPr sz="900" i="1">
              <a:solidFill>
                <a:srgbClr val="666666"/>
              </a:solidFill>
              <a:latin typeface="Open Sans"/>
              <a:ea typeface="Open Sans"/>
              <a:cs typeface="Open Sans"/>
              <a:sym typeface="Open Sans"/>
            </a:endParaRPr>
          </a:p>
          <a:p>
            <a:pPr marL="0" lvl="0" indent="0" algn="l" rtl="0">
              <a:lnSpc>
                <a:spcPct val="115000"/>
              </a:lnSpc>
              <a:spcBef>
                <a:spcPts val="0"/>
              </a:spcBef>
              <a:spcAft>
                <a:spcPts val="0"/>
              </a:spcAft>
              <a:buNone/>
            </a:pPr>
            <a:r>
              <a:rPr lang="en-US" sz="900" i="1">
                <a:solidFill>
                  <a:srgbClr val="666666"/>
                </a:solidFill>
                <a:latin typeface="Open Sans"/>
                <a:ea typeface="Open Sans"/>
                <a:cs typeface="Open Sans"/>
                <a:sym typeface="Open Sans"/>
              </a:rPr>
              <a:t>Director of Cybersecurity at the White House</a:t>
            </a:r>
            <a:endParaRPr sz="900" i="1">
              <a:solidFill>
                <a:srgbClr val="666666"/>
              </a:solidFill>
              <a:latin typeface="Open Sans"/>
              <a:ea typeface="Open Sans"/>
              <a:cs typeface="Open Sans"/>
              <a:sym typeface="Open Sans"/>
            </a:endParaRPr>
          </a:p>
        </p:txBody>
      </p:sp>
      <p:pic>
        <p:nvPicPr>
          <p:cNvPr id="1255" name="Google Shape;1255;p51"/>
          <p:cNvPicPr preferRelativeResize="0"/>
          <p:nvPr/>
        </p:nvPicPr>
        <p:blipFill rotWithShape="1">
          <a:blip r:embed="rId9">
            <a:alphaModFix/>
          </a:blip>
          <a:srcRect l="17470" t="5767" r="15925" b="27627"/>
          <a:stretch/>
        </p:blipFill>
        <p:spPr>
          <a:xfrm>
            <a:off x="9479250" y="1516615"/>
            <a:ext cx="995700" cy="995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26"/>
          <p:cNvSpPr txBox="1">
            <a:spLocks noGrp="1"/>
          </p:cNvSpPr>
          <p:nvPr>
            <p:ph type="title"/>
          </p:nvPr>
        </p:nvSpPr>
        <p:spPr>
          <a:xfrm>
            <a:off x="444200" y="1544163"/>
            <a:ext cx="5766000" cy="1995000"/>
          </a:xfrm>
          <a:prstGeom prst="rect">
            <a:avLst/>
          </a:prstGeom>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r>
              <a:rPr lang="en-US" dirty="0">
                <a:solidFill>
                  <a:schemeClr val="accent2"/>
                </a:solidFill>
              </a:rPr>
              <a:t>Despite $215B spent </a:t>
            </a:r>
            <a:endParaRPr dirty="0">
              <a:solidFill>
                <a:schemeClr val="accent2"/>
              </a:solidFill>
            </a:endParaRPr>
          </a:p>
          <a:p>
            <a:pPr marL="0" lvl="0" indent="0" algn="l" rtl="0">
              <a:spcBef>
                <a:spcPts val="0"/>
              </a:spcBef>
              <a:spcAft>
                <a:spcPts val="0"/>
              </a:spcAft>
              <a:buNone/>
            </a:pPr>
            <a:r>
              <a:rPr lang="en-US" dirty="0"/>
              <a:t>annually in cybersecurity, SOC teams are struggling.</a:t>
            </a:r>
            <a:endParaRPr dirty="0"/>
          </a:p>
        </p:txBody>
      </p:sp>
      <p:grpSp>
        <p:nvGrpSpPr>
          <p:cNvPr id="704" name="Google Shape;704;p26"/>
          <p:cNvGrpSpPr/>
          <p:nvPr/>
        </p:nvGrpSpPr>
        <p:grpSpPr>
          <a:xfrm rot="10800000">
            <a:off x="2485136" y="3017556"/>
            <a:ext cx="9718297" cy="3383170"/>
            <a:chOff x="2286000" y="2101850"/>
            <a:chExt cx="7615623" cy="2654299"/>
          </a:xfrm>
        </p:grpSpPr>
        <p:sp>
          <p:nvSpPr>
            <p:cNvPr id="705" name="Google Shape;705;p26"/>
            <p:cNvSpPr/>
            <p:nvPr/>
          </p:nvSpPr>
          <p:spPr>
            <a:xfrm>
              <a:off x="5290430" y="2101850"/>
              <a:ext cx="104644" cy="2414747"/>
            </a:xfrm>
            <a:custGeom>
              <a:avLst/>
              <a:gdLst/>
              <a:ahLst/>
              <a:cxnLst/>
              <a:rect l="l" t="t" r="r" b="b"/>
              <a:pathLst>
                <a:path w="104644" h="2414747" extrusionOk="0">
                  <a:moveTo>
                    <a:pt x="104644" y="0"/>
                  </a:moveTo>
                  <a:lnTo>
                    <a:pt x="104644" y="2333311"/>
                  </a:lnTo>
                  <a:lnTo>
                    <a:pt x="0" y="2414747"/>
                  </a:lnTo>
                  <a:lnTo>
                    <a:pt x="0" y="0"/>
                  </a:lnTo>
                  <a:lnTo>
                    <a:pt x="104644" y="0"/>
                  </a:lnTo>
                  <a:close/>
                </a:path>
              </a:pathLst>
            </a:custGeom>
            <a:solidFill>
              <a:srgbClr val="FFFFFF">
                <a:alpha val="25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6" name="Google Shape;706;p26"/>
            <p:cNvSpPr/>
            <p:nvPr/>
          </p:nvSpPr>
          <p:spPr>
            <a:xfrm>
              <a:off x="5666007" y="2101850"/>
              <a:ext cx="104644" cy="2122583"/>
            </a:xfrm>
            <a:custGeom>
              <a:avLst/>
              <a:gdLst/>
              <a:ahLst/>
              <a:cxnLst/>
              <a:rect l="l" t="t" r="r" b="b"/>
              <a:pathLst>
                <a:path w="104644" h="2122583" extrusionOk="0">
                  <a:moveTo>
                    <a:pt x="104644" y="0"/>
                  </a:moveTo>
                  <a:lnTo>
                    <a:pt x="104644" y="2041147"/>
                  </a:lnTo>
                  <a:lnTo>
                    <a:pt x="0" y="2122584"/>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7" name="Google Shape;707;p26"/>
            <p:cNvSpPr/>
            <p:nvPr/>
          </p:nvSpPr>
          <p:spPr>
            <a:xfrm>
              <a:off x="6041585" y="2101850"/>
              <a:ext cx="104644" cy="1830420"/>
            </a:xfrm>
            <a:custGeom>
              <a:avLst/>
              <a:gdLst/>
              <a:ahLst/>
              <a:cxnLst/>
              <a:rect l="l" t="t" r="r" b="b"/>
              <a:pathLst>
                <a:path w="104644" h="1830420" extrusionOk="0">
                  <a:moveTo>
                    <a:pt x="104644" y="0"/>
                  </a:moveTo>
                  <a:lnTo>
                    <a:pt x="104644" y="1749079"/>
                  </a:lnTo>
                  <a:lnTo>
                    <a:pt x="0" y="1830421"/>
                  </a:lnTo>
                  <a:lnTo>
                    <a:pt x="0" y="0"/>
                  </a:lnTo>
                  <a:lnTo>
                    <a:pt x="104644" y="0"/>
                  </a:lnTo>
                  <a:close/>
                </a:path>
              </a:pathLst>
            </a:custGeom>
            <a:solidFill>
              <a:srgbClr val="FFFFFF">
                <a:alpha val="25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8" name="Google Shape;708;p26"/>
            <p:cNvSpPr/>
            <p:nvPr/>
          </p:nvSpPr>
          <p:spPr>
            <a:xfrm>
              <a:off x="6417067" y="2101850"/>
              <a:ext cx="104644" cy="1538352"/>
            </a:xfrm>
            <a:custGeom>
              <a:avLst/>
              <a:gdLst/>
              <a:ahLst/>
              <a:cxnLst/>
              <a:rect l="l" t="t" r="r" b="b"/>
              <a:pathLst>
                <a:path w="104644" h="1538352" extrusionOk="0">
                  <a:moveTo>
                    <a:pt x="104644" y="0"/>
                  </a:moveTo>
                  <a:lnTo>
                    <a:pt x="104644" y="1457011"/>
                  </a:lnTo>
                  <a:lnTo>
                    <a:pt x="0" y="1538352"/>
                  </a:lnTo>
                  <a:lnTo>
                    <a:pt x="0" y="0"/>
                  </a:lnTo>
                  <a:lnTo>
                    <a:pt x="104644" y="0"/>
                  </a:lnTo>
                  <a:close/>
                </a:path>
              </a:pathLst>
            </a:custGeom>
            <a:solidFill>
              <a:srgbClr val="FFFFFF">
                <a:alpha val="25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9" name="Google Shape;709;p26"/>
            <p:cNvSpPr/>
            <p:nvPr/>
          </p:nvSpPr>
          <p:spPr>
            <a:xfrm>
              <a:off x="6792645" y="2101850"/>
              <a:ext cx="104644" cy="1246284"/>
            </a:xfrm>
            <a:custGeom>
              <a:avLst/>
              <a:gdLst/>
              <a:ahLst/>
              <a:cxnLst/>
              <a:rect l="l" t="t" r="r" b="b"/>
              <a:pathLst>
                <a:path w="104644" h="1246284" extrusionOk="0">
                  <a:moveTo>
                    <a:pt x="104644" y="0"/>
                  </a:moveTo>
                  <a:lnTo>
                    <a:pt x="104644" y="1164848"/>
                  </a:lnTo>
                  <a:lnTo>
                    <a:pt x="0" y="1246284"/>
                  </a:lnTo>
                  <a:lnTo>
                    <a:pt x="0" y="0"/>
                  </a:lnTo>
                  <a:lnTo>
                    <a:pt x="104644" y="0"/>
                  </a:lnTo>
                  <a:close/>
                </a:path>
              </a:pathLst>
            </a:custGeom>
            <a:solidFill>
              <a:srgbClr val="FFFFFF">
                <a:alpha val="25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0" name="Google Shape;710;p26"/>
            <p:cNvSpPr/>
            <p:nvPr/>
          </p:nvSpPr>
          <p:spPr>
            <a:xfrm>
              <a:off x="7168222" y="2101850"/>
              <a:ext cx="104644" cy="954120"/>
            </a:xfrm>
            <a:custGeom>
              <a:avLst/>
              <a:gdLst/>
              <a:ahLst/>
              <a:cxnLst/>
              <a:rect l="l" t="t" r="r" b="b"/>
              <a:pathLst>
                <a:path w="104644" h="954120" extrusionOk="0">
                  <a:moveTo>
                    <a:pt x="104644" y="0"/>
                  </a:moveTo>
                  <a:lnTo>
                    <a:pt x="104644" y="872780"/>
                  </a:lnTo>
                  <a:lnTo>
                    <a:pt x="0" y="954121"/>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1" name="Google Shape;711;p26"/>
            <p:cNvSpPr/>
            <p:nvPr/>
          </p:nvSpPr>
          <p:spPr>
            <a:xfrm>
              <a:off x="7543704" y="2101850"/>
              <a:ext cx="104644" cy="662052"/>
            </a:xfrm>
            <a:custGeom>
              <a:avLst/>
              <a:gdLst/>
              <a:ahLst/>
              <a:cxnLst/>
              <a:rect l="l" t="t" r="r" b="b"/>
              <a:pathLst>
                <a:path w="104644" h="662052" extrusionOk="0">
                  <a:moveTo>
                    <a:pt x="104644" y="0"/>
                  </a:moveTo>
                  <a:lnTo>
                    <a:pt x="104644" y="580711"/>
                  </a:lnTo>
                  <a:lnTo>
                    <a:pt x="0" y="662053"/>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2" name="Google Shape;712;p26"/>
            <p:cNvSpPr/>
            <p:nvPr/>
          </p:nvSpPr>
          <p:spPr>
            <a:xfrm>
              <a:off x="7919282" y="2101850"/>
              <a:ext cx="104644" cy="675657"/>
            </a:xfrm>
            <a:custGeom>
              <a:avLst/>
              <a:gdLst/>
              <a:ahLst/>
              <a:cxnLst/>
              <a:rect l="l" t="t" r="r" b="b"/>
              <a:pathLst>
                <a:path w="104644" h="675657" extrusionOk="0">
                  <a:moveTo>
                    <a:pt x="104644" y="0"/>
                  </a:moveTo>
                  <a:lnTo>
                    <a:pt x="104644" y="675657"/>
                  </a:lnTo>
                  <a:lnTo>
                    <a:pt x="0" y="583470"/>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3" name="Google Shape;713;p26"/>
            <p:cNvSpPr/>
            <p:nvPr/>
          </p:nvSpPr>
          <p:spPr>
            <a:xfrm>
              <a:off x="8294860" y="2101850"/>
              <a:ext cx="104644" cy="1006636"/>
            </a:xfrm>
            <a:custGeom>
              <a:avLst/>
              <a:gdLst/>
              <a:ahLst/>
              <a:cxnLst/>
              <a:rect l="l" t="t" r="r" b="b"/>
              <a:pathLst>
                <a:path w="104644" h="1006636" extrusionOk="0">
                  <a:moveTo>
                    <a:pt x="104644" y="0"/>
                  </a:moveTo>
                  <a:lnTo>
                    <a:pt x="104644" y="1006636"/>
                  </a:lnTo>
                  <a:lnTo>
                    <a:pt x="0" y="914449"/>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4" name="Google Shape;714;p26"/>
            <p:cNvSpPr/>
            <p:nvPr/>
          </p:nvSpPr>
          <p:spPr>
            <a:xfrm>
              <a:off x="8670342" y="2101850"/>
              <a:ext cx="104644" cy="1337424"/>
            </a:xfrm>
            <a:custGeom>
              <a:avLst/>
              <a:gdLst/>
              <a:ahLst/>
              <a:cxnLst/>
              <a:rect l="l" t="t" r="r" b="b"/>
              <a:pathLst>
                <a:path w="104644" h="1337424" extrusionOk="0">
                  <a:moveTo>
                    <a:pt x="104644" y="0"/>
                  </a:moveTo>
                  <a:lnTo>
                    <a:pt x="104644" y="1337425"/>
                  </a:lnTo>
                  <a:lnTo>
                    <a:pt x="0" y="1245238"/>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5" name="Google Shape;715;p26"/>
            <p:cNvSpPr/>
            <p:nvPr/>
          </p:nvSpPr>
          <p:spPr>
            <a:xfrm>
              <a:off x="9045920" y="2101850"/>
              <a:ext cx="104644" cy="1399358"/>
            </a:xfrm>
            <a:custGeom>
              <a:avLst/>
              <a:gdLst/>
              <a:ahLst/>
              <a:cxnLst/>
              <a:rect l="l" t="t" r="r" b="b"/>
              <a:pathLst>
                <a:path w="104644" h="1399358" extrusionOk="0">
                  <a:moveTo>
                    <a:pt x="104644" y="0"/>
                  </a:moveTo>
                  <a:lnTo>
                    <a:pt x="104644" y="1299465"/>
                  </a:lnTo>
                  <a:lnTo>
                    <a:pt x="0" y="1399358"/>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6" name="Google Shape;716;p26"/>
            <p:cNvSpPr/>
            <p:nvPr/>
          </p:nvSpPr>
          <p:spPr>
            <a:xfrm>
              <a:off x="9421497" y="2101850"/>
              <a:ext cx="104644" cy="1040599"/>
            </a:xfrm>
            <a:custGeom>
              <a:avLst/>
              <a:gdLst/>
              <a:ahLst/>
              <a:cxnLst/>
              <a:rect l="l" t="t" r="r" b="b"/>
              <a:pathLst>
                <a:path w="104644" h="1040599" extrusionOk="0">
                  <a:moveTo>
                    <a:pt x="104644" y="0"/>
                  </a:moveTo>
                  <a:lnTo>
                    <a:pt x="104644" y="940707"/>
                  </a:lnTo>
                  <a:lnTo>
                    <a:pt x="0" y="1040600"/>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7" name="Google Shape;717;p26"/>
            <p:cNvSpPr/>
            <p:nvPr/>
          </p:nvSpPr>
          <p:spPr>
            <a:xfrm>
              <a:off x="9796979" y="2101850"/>
              <a:ext cx="104644" cy="681936"/>
            </a:xfrm>
            <a:custGeom>
              <a:avLst/>
              <a:gdLst/>
              <a:ahLst/>
              <a:cxnLst/>
              <a:rect l="l" t="t" r="r" b="b"/>
              <a:pathLst>
                <a:path w="104644" h="681936" extrusionOk="0">
                  <a:moveTo>
                    <a:pt x="104644" y="0"/>
                  </a:moveTo>
                  <a:lnTo>
                    <a:pt x="104644" y="581948"/>
                  </a:lnTo>
                  <a:lnTo>
                    <a:pt x="0" y="681936"/>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8" name="Google Shape;718;p26"/>
            <p:cNvSpPr/>
            <p:nvPr/>
          </p:nvSpPr>
          <p:spPr>
            <a:xfrm>
              <a:off x="3037155" y="2101850"/>
              <a:ext cx="104644" cy="1187204"/>
            </a:xfrm>
            <a:custGeom>
              <a:avLst/>
              <a:gdLst/>
              <a:ahLst/>
              <a:cxnLst/>
              <a:rect l="l" t="t" r="r" b="b"/>
              <a:pathLst>
                <a:path w="104644" h="1187204" extrusionOk="0">
                  <a:moveTo>
                    <a:pt x="104644" y="0"/>
                  </a:moveTo>
                  <a:lnTo>
                    <a:pt x="104644" y="1187205"/>
                  </a:lnTo>
                  <a:lnTo>
                    <a:pt x="0" y="1083982"/>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9" name="Google Shape;719;p26"/>
            <p:cNvSpPr/>
            <p:nvPr/>
          </p:nvSpPr>
          <p:spPr>
            <a:xfrm>
              <a:off x="2661577" y="2101850"/>
              <a:ext cx="104644" cy="816744"/>
            </a:xfrm>
            <a:custGeom>
              <a:avLst/>
              <a:gdLst/>
              <a:ahLst/>
              <a:cxnLst/>
              <a:rect l="l" t="t" r="r" b="b"/>
              <a:pathLst>
                <a:path w="104644" h="816744" extrusionOk="0">
                  <a:moveTo>
                    <a:pt x="104644" y="0"/>
                  </a:moveTo>
                  <a:lnTo>
                    <a:pt x="104644" y="816744"/>
                  </a:lnTo>
                  <a:lnTo>
                    <a:pt x="0" y="713522"/>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0" name="Google Shape;720;p26"/>
            <p:cNvSpPr/>
            <p:nvPr/>
          </p:nvSpPr>
          <p:spPr>
            <a:xfrm>
              <a:off x="2286000" y="2101850"/>
              <a:ext cx="104644" cy="434487"/>
            </a:xfrm>
            <a:custGeom>
              <a:avLst/>
              <a:gdLst/>
              <a:ahLst/>
              <a:cxnLst/>
              <a:rect l="l" t="t" r="r" b="b"/>
              <a:pathLst>
                <a:path w="104644" h="434487" extrusionOk="0">
                  <a:moveTo>
                    <a:pt x="104644" y="0"/>
                  </a:moveTo>
                  <a:lnTo>
                    <a:pt x="104644" y="434487"/>
                  </a:lnTo>
                  <a:lnTo>
                    <a:pt x="0" y="331264"/>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1" name="Google Shape;721;p26"/>
            <p:cNvSpPr/>
            <p:nvPr/>
          </p:nvSpPr>
          <p:spPr>
            <a:xfrm>
              <a:off x="3412732" y="2101850"/>
              <a:ext cx="104644" cy="1186728"/>
            </a:xfrm>
            <a:custGeom>
              <a:avLst/>
              <a:gdLst/>
              <a:ahLst/>
              <a:cxnLst/>
              <a:rect l="l" t="t" r="r" b="b"/>
              <a:pathLst>
                <a:path w="104644" h="1186728" extrusionOk="0">
                  <a:moveTo>
                    <a:pt x="104644" y="0"/>
                  </a:moveTo>
                  <a:lnTo>
                    <a:pt x="104644" y="1109003"/>
                  </a:lnTo>
                  <a:lnTo>
                    <a:pt x="0" y="1186729"/>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2" name="Google Shape;722;p26"/>
            <p:cNvSpPr/>
            <p:nvPr/>
          </p:nvSpPr>
          <p:spPr>
            <a:xfrm>
              <a:off x="3788215" y="2101850"/>
              <a:ext cx="104644" cy="1258937"/>
            </a:xfrm>
            <a:custGeom>
              <a:avLst/>
              <a:gdLst/>
              <a:ahLst/>
              <a:cxnLst/>
              <a:rect l="l" t="t" r="r" b="b"/>
              <a:pathLst>
                <a:path w="104644" h="1258937" extrusionOk="0">
                  <a:moveTo>
                    <a:pt x="104644" y="0"/>
                  </a:moveTo>
                  <a:lnTo>
                    <a:pt x="104644" y="1258937"/>
                  </a:lnTo>
                  <a:lnTo>
                    <a:pt x="0" y="1124986"/>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3" name="Google Shape;723;p26"/>
            <p:cNvSpPr/>
            <p:nvPr/>
          </p:nvSpPr>
          <p:spPr>
            <a:xfrm>
              <a:off x="4163792" y="2101850"/>
              <a:ext cx="104644" cy="1739945"/>
            </a:xfrm>
            <a:custGeom>
              <a:avLst/>
              <a:gdLst/>
              <a:ahLst/>
              <a:cxnLst/>
              <a:rect l="l" t="t" r="r" b="b"/>
              <a:pathLst>
                <a:path w="104644" h="1739945" extrusionOk="0">
                  <a:moveTo>
                    <a:pt x="104644" y="0"/>
                  </a:moveTo>
                  <a:lnTo>
                    <a:pt x="104644" y="1739946"/>
                  </a:lnTo>
                  <a:lnTo>
                    <a:pt x="0" y="1605899"/>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4" name="Google Shape;724;p26"/>
            <p:cNvSpPr/>
            <p:nvPr/>
          </p:nvSpPr>
          <p:spPr>
            <a:xfrm>
              <a:off x="4539369" y="2101850"/>
              <a:ext cx="104644" cy="2220954"/>
            </a:xfrm>
            <a:custGeom>
              <a:avLst/>
              <a:gdLst/>
              <a:ahLst/>
              <a:cxnLst/>
              <a:rect l="l" t="t" r="r" b="b"/>
              <a:pathLst>
                <a:path w="104644" h="2220954" extrusionOk="0">
                  <a:moveTo>
                    <a:pt x="104644" y="0"/>
                  </a:moveTo>
                  <a:lnTo>
                    <a:pt x="104644" y="2220955"/>
                  </a:lnTo>
                  <a:lnTo>
                    <a:pt x="0" y="2086908"/>
                  </a:lnTo>
                  <a:lnTo>
                    <a:pt x="0" y="0"/>
                  </a:lnTo>
                  <a:lnTo>
                    <a:pt x="104644" y="0"/>
                  </a:lnTo>
                  <a:close/>
                </a:path>
              </a:pathLst>
            </a:custGeom>
            <a:solidFill>
              <a:srgbClr val="FFFFFF">
                <a:alpha val="25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5" name="Google Shape;725;p26"/>
            <p:cNvSpPr/>
            <p:nvPr/>
          </p:nvSpPr>
          <p:spPr>
            <a:xfrm>
              <a:off x="4914947" y="2101850"/>
              <a:ext cx="104644" cy="2654299"/>
            </a:xfrm>
            <a:custGeom>
              <a:avLst/>
              <a:gdLst/>
              <a:ahLst/>
              <a:cxnLst/>
              <a:rect l="l" t="t" r="r" b="b"/>
              <a:pathLst>
                <a:path w="104644" h="2654299" extrusionOk="0">
                  <a:moveTo>
                    <a:pt x="104644" y="0"/>
                  </a:moveTo>
                  <a:lnTo>
                    <a:pt x="104644" y="2625379"/>
                  </a:lnTo>
                  <a:lnTo>
                    <a:pt x="67448" y="2654300"/>
                  </a:lnTo>
                  <a:lnTo>
                    <a:pt x="0" y="2567917"/>
                  </a:lnTo>
                  <a:lnTo>
                    <a:pt x="0" y="0"/>
                  </a:lnTo>
                  <a:lnTo>
                    <a:pt x="104644" y="0"/>
                  </a:lnTo>
                  <a:close/>
                </a:path>
              </a:pathLst>
            </a:custGeom>
            <a:solidFill>
              <a:srgbClr val="FFFFFF">
                <a:alpha val="25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726" name="Google Shape;726;p26"/>
          <p:cNvSpPr/>
          <p:nvPr/>
        </p:nvSpPr>
        <p:spPr>
          <a:xfrm>
            <a:off x="-7850" y="657565"/>
            <a:ext cx="2154000" cy="455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727" name="Google Shape;727;p26"/>
          <p:cNvSpPr txBox="1"/>
          <p:nvPr/>
        </p:nvSpPr>
        <p:spPr>
          <a:xfrm>
            <a:off x="432148" y="746825"/>
            <a:ext cx="1661700" cy="2772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US" sz="1800">
                <a:solidFill>
                  <a:srgbClr val="000000"/>
                </a:solidFill>
                <a:latin typeface="Space Mono"/>
                <a:ea typeface="Space Mono"/>
                <a:cs typeface="Space Mono"/>
                <a:sym typeface="Space Mono"/>
              </a:rPr>
              <a:t>THE PROBLEM</a:t>
            </a:r>
            <a:endParaRPr sz="1800">
              <a:solidFill>
                <a:srgbClr val="000000"/>
              </a:solidFill>
              <a:latin typeface="Space Mono"/>
              <a:ea typeface="Space Mono"/>
              <a:cs typeface="Space Mono"/>
              <a:sym typeface="Space Mono"/>
            </a:endParaRPr>
          </a:p>
        </p:txBody>
      </p:sp>
      <p:sp>
        <p:nvSpPr>
          <p:cNvPr id="728" name="Google Shape;728;p26"/>
          <p:cNvSpPr txBox="1"/>
          <p:nvPr/>
        </p:nvSpPr>
        <p:spPr>
          <a:xfrm>
            <a:off x="8119675" y="3279037"/>
            <a:ext cx="1561500" cy="5232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US" sz="3400">
                <a:solidFill>
                  <a:schemeClr val="accent2"/>
                </a:solidFill>
                <a:latin typeface="Barlow Condensed Medium"/>
                <a:ea typeface="Barlow Condensed Medium"/>
                <a:cs typeface="Barlow Condensed Medium"/>
                <a:sym typeface="Barlow Condensed Medium"/>
              </a:rPr>
              <a:t>37%</a:t>
            </a:r>
            <a:endParaRPr sz="3400">
              <a:solidFill>
                <a:schemeClr val="accent2"/>
              </a:solidFill>
              <a:latin typeface="Barlow Condensed Medium"/>
              <a:ea typeface="Barlow Condensed Medium"/>
              <a:cs typeface="Barlow Condensed Medium"/>
              <a:sym typeface="Barlow Condensed Medium"/>
            </a:endParaRPr>
          </a:p>
        </p:txBody>
      </p:sp>
      <p:sp>
        <p:nvSpPr>
          <p:cNvPr id="729" name="Google Shape;729;p26"/>
          <p:cNvSpPr txBox="1"/>
          <p:nvPr/>
        </p:nvSpPr>
        <p:spPr>
          <a:xfrm>
            <a:off x="8119675" y="3804032"/>
            <a:ext cx="1485300" cy="6096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200">
                <a:solidFill>
                  <a:schemeClr val="lt1"/>
                </a:solidFill>
                <a:latin typeface="Open Sans"/>
                <a:ea typeface="Open Sans"/>
                <a:cs typeface="Open Sans"/>
                <a:sym typeface="Open Sans"/>
              </a:rPr>
              <a:t>of SOC’s time is </a:t>
            </a:r>
            <a:br>
              <a:rPr lang="en-US" sz="1200">
                <a:solidFill>
                  <a:schemeClr val="lt1"/>
                </a:solidFill>
                <a:latin typeface="Open Sans"/>
                <a:ea typeface="Open Sans"/>
                <a:cs typeface="Open Sans"/>
                <a:sym typeface="Open Sans"/>
              </a:rPr>
            </a:br>
            <a:r>
              <a:rPr lang="en-US" sz="1200">
                <a:solidFill>
                  <a:schemeClr val="lt1"/>
                </a:solidFill>
                <a:latin typeface="Open Sans"/>
                <a:ea typeface="Open Sans"/>
                <a:cs typeface="Open Sans"/>
                <a:sym typeface="Open Sans"/>
              </a:rPr>
              <a:t>spent investigating high priority threats</a:t>
            </a:r>
            <a:endParaRPr sz="1200">
              <a:solidFill>
                <a:schemeClr val="lt1"/>
              </a:solidFill>
              <a:latin typeface="Open Sans"/>
              <a:ea typeface="Open Sans"/>
              <a:cs typeface="Open Sans"/>
              <a:sym typeface="Open Sans"/>
            </a:endParaRPr>
          </a:p>
        </p:txBody>
      </p:sp>
      <p:sp>
        <p:nvSpPr>
          <p:cNvPr id="730" name="Google Shape;730;p26"/>
          <p:cNvSpPr/>
          <p:nvPr/>
        </p:nvSpPr>
        <p:spPr>
          <a:xfrm>
            <a:off x="5844325" y="5186724"/>
            <a:ext cx="137100" cy="1206900"/>
          </a:xfrm>
          <a:prstGeom prst="rect">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731" name="Google Shape;731;p26"/>
          <p:cNvSpPr/>
          <p:nvPr/>
        </p:nvSpPr>
        <p:spPr>
          <a:xfrm>
            <a:off x="7762050" y="3704857"/>
            <a:ext cx="137100" cy="2688900"/>
          </a:xfrm>
          <a:prstGeom prst="rect">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732" name="Google Shape;732;p26"/>
          <p:cNvSpPr/>
          <p:nvPr/>
        </p:nvSpPr>
        <p:spPr>
          <a:xfrm>
            <a:off x="9679775" y="948000"/>
            <a:ext cx="137100" cy="5445900"/>
          </a:xfrm>
          <a:prstGeom prst="rect">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733" name="Google Shape;733;p26"/>
          <p:cNvSpPr txBox="1"/>
          <p:nvPr/>
        </p:nvSpPr>
        <p:spPr>
          <a:xfrm>
            <a:off x="6201950" y="4787737"/>
            <a:ext cx="1561500" cy="5232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US" sz="3400">
                <a:solidFill>
                  <a:schemeClr val="accent2"/>
                </a:solidFill>
                <a:latin typeface="Barlow Condensed Medium"/>
                <a:ea typeface="Barlow Condensed Medium"/>
                <a:cs typeface="Barlow Condensed Medium"/>
                <a:sym typeface="Barlow Condensed Medium"/>
              </a:rPr>
              <a:t>15%</a:t>
            </a:r>
            <a:endParaRPr sz="3400">
              <a:solidFill>
                <a:schemeClr val="accent2"/>
              </a:solidFill>
              <a:latin typeface="Barlow Condensed Medium"/>
              <a:ea typeface="Barlow Condensed Medium"/>
              <a:cs typeface="Barlow Condensed Medium"/>
              <a:sym typeface="Barlow Condensed Medium"/>
            </a:endParaRPr>
          </a:p>
        </p:txBody>
      </p:sp>
      <p:sp>
        <p:nvSpPr>
          <p:cNvPr id="734" name="Google Shape;734;p26"/>
          <p:cNvSpPr txBox="1"/>
          <p:nvPr/>
        </p:nvSpPr>
        <p:spPr>
          <a:xfrm>
            <a:off x="6201950" y="5312730"/>
            <a:ext cx="1296900" cy="397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200">
                <a:solidFill>
                  <a:schemeClr val="lt1"/>
                </a:solidFill>
                <a:latin typeface="Open Sans"/>
                <a:ea typeface="Open Sans"/>
                <a:cs typeface="Open Sans"/>
                <a:sym typeface="Open Sans"/>
              </a:rPr>
              <a:t>annual growth </a:t>
            </a:r>
            <a:br>
              <a:rPr lang="en-US" sz="1200">
                <a:solidFill>
                  <a:schemeClr val="lt1"/>
                </a:solidFill>
                <a:latin typeface="Open Sans"/>
                <a:ea typeface="Open Sans"/>
                <a:cs typeface="Open Sans"/>
                <a:sym typeface="Open Sans"/>
              </a:rPr>
            </a:br>
            <a:r>
              <a:rPr lang="en-US" sz="1200">
                <a:solidFill>
                  <a:schemeClr val="lt1"/>
                </a:solidFill>
                <a:latin typeface="Open Sans"/>
                <a:ea typeface="Open Sans"/>
                <a:cs typeface="Open Sans"/>
                <a:sym typeface="Open Sans"/>
              </a:rPr>
              <a:t>in cyber spending</a:t>
            </a:r>
            <a:endParaRPr sz="1200">
              <a:solidFill>
                <a:schemeClr val="lt1"/>
              </a:solidFill>
              <a:latin typeface="Open Sans"/>
              <a:ea typeface="Open Sans"/>
              <a:cs typeface="Open Sans"/>
              <a:sym typeface="Open Sans"/>
            </a:endParaRPr>
          </a:p>
        </p:txBody>
      </p:sp>
      <p:sp>
        <p:nvSpPr>
          <p:cNvPr id="735" name="Google Shape;735;p26"/>
          <p:cNvSpPr txBox="1"/>
          <p:nvPr/>
        </p:nvSpPr>
        <p:spPr>
          <a:xfrm>
            <a:off x="10037400" y="672937"/>
            <a:ext cx="1561500" cy="5232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US" sz="3400">
                <a:solidFill>
                  <a:schemeClr val="accent2"/>
                </a:solidFill>
                <a:latin typeface="Barlow Condensed Medium"/>
                <a:ea typeface="Barlow Condensed Medium"/>
                <a:cs typeface="Barlow Condensed Medium"/>
                <a:sym typeface="Barlow Condensed Medium"/>
              </a:rPr>
              <a:t>76%</a:t>
            </a:r>
            <a:endParaRPr sz="3400">
              <a:solidFill>
                <a:schemeClr val="accent2"/>
              </a:solidFill>
              <a:latin typeface="Barlow Condensed Medium"/>
              <a:ea typeface="Barlow Condensed Medium"/>
              <a:cs typeface="Barlow Condensed Medium"/>
              <a:sym typeface="Barlow Condensed Medium"/>
            </a:endParaRPr>
          </a:p>
        </p:txBody>
      </p:sp>
      <p:sp>
        <p:nvSpPr>
          <p:cNvPr id="736" name="Google Shape;736;p26"/>
          <p:cNvSpPr txBox="1"/>
          <p:nvPr/>
        </p:nvSpPr>
        <p:spPr>
          <a:xfrm>
            <a:off x="10037397" y="1197930"/>
            <a:ext cx="1485300" cy="8220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200">
                <a:solidFill>
                  <a:schemeClr val="lt1"/>
                </a:solidFill>
                <a:latin typeface="Open Sans"/>
                <a:ea typeface="Open Sans"/>
                <a:cs typeface="Open Sans"/>
                <a:sym typeface="Open Sans"/>
              </a:rPr>
              <a:t>of CISOs worry about the growing sophistication of cyber threats</a:t>
            </a:r>
            <a:endParaRPr sz="1200">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28"/>
          <p:cNvSpPr txBox="1">
            <a:spLocks noGrp="1"/>
          </p:cNvSpPr>
          <p:nvPr>
            <p:ph type="title"/>
          </p:nvPr>
        </p:nvSpPr>
        <p:spPr>
          <a:xfrm>
            <a:off x="444200" y="541800"/>
            <a:ext cx="6684300" cy="13299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Legacy approaches to cybersecurity are </a:t>
            </a:r>
            <a:r>
              <a:rPr lang="en-US">
                <a:solidFill>
                  <a:schemeClr val="accent2"/>
                </a:solidFill>
              </a:rPr>
              <a:t>broken</a:t>
            </a:r>
            <a:endParaRPr>
              <a:solidFill>
                <a:schemeClr val="accent2"/>
              </a:solidFill>
            </a:endParaRPr>
          </a:p>
        </p:txBody>
      </p:sp>
      <p:sp>
        <p:nvSpPr>
          <p:cNvPr id="777" name="Google Shape;777;p28"/>
          <p:cNvSpPr/>
          <p:nvPr/>
        </p:nvSpPr>
        <p:spPr>
          <a:xfrm>
            <a:off x="457050" y="2664800"/>
            <a:ext cx="3606900" cy="3182700"/>
          </a:xfrm>
          <a:prstGeom prst="rect">
            <a:avLst/>
          </a:prstGeom>
          <a:solidFill>
            <a:srgbClr val="FFFFFF">
              <a:alpha val="15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778" name="Google Shape;778;p28"/>
          <p:cNvSpPr/>
          <p:nvPr/>
        </p:nvSpPr>
        <p:spPr>
          <a:xfrm>
            <a:off x="4292550" y="2664800"/>
            <a:ext cx="3606900" cy="3182700"/>
          </a:xfrm>
          <a:prstGeom prst="rect">
            <a:avLst/>
          </a:prstGeom>
          <a:solidFill>
            <a:srgbClr val="FFFFFF">
              <a:alpha val="15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779" name="Google Shape;779;p28"/>
          <p:cNvSpPr/>
          <p:nvPr/>
        </p:nvSpPr>
        <p:spPr>
          <a:xfrm>
            <a:off x="8128050" y="2664800"/>
            <a:ext cx="3606900" cy="3182700"/>
          </a:xfrm>
          <a:prstGeom prst="rect">
            <a:avLst/>
          </a:prstGeom>
          <a:solidFill>
            <a:srgbClr val="FFFFFF">
              <a:alpha val="15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780" name="Google Shape;780;p28"/>
          <p:cNvSpPr/>
          <p:nvPr/>
        </p:nvSpPr>
        <p:spPr>
          <a:xfrm>
            <a:off x="4654858" y="2847792"/>
            <a:ext cx="402300" cy="4023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781" name="Google Shape;781;p28"/>
          <p:cNvSpPr/>
          <p:nvPr/>
        </p:nvSpPr>
        <p:spPr>
          <a:xfrm>
            <a:off x="819358" y="2847792"/>
            <a:ext cx="402300" cy="4023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782" name="Google Shape;782;p28"/>
          <p:cNvSpPr/>
          <p:nvPr/>
        </p:nvSpPr>
        <p:spPr>
          <a:xfrm>
            <a:off x="8533858" y="2834267"/>
            <a:ext cx="402300" cy="4023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783" name="Google Shape;783;p28"/>
          <p:cNvSpPr/>
          <p:nvPr/>
        </p:nvSpPr>
        <p:spPr>
          <a:xfrm>
            <a:off x="8400150" y="2978350"/>
            <a:ext cx="378834" cy="402217"/>
          </a:xfrm>
          <a:custGeom>
            <a:avLst/>
            <a:gdLst/>
            <a:ahLst/>
            <a:cxnLst/>
            <a:rect l="l" t="t" r="r" b="b"/>
            <a:pathLst>
              <a:path w="170454" h="180975" extrusionOk="0">
                <a:moveTo>
                  <a:pt x="41434" y="107852"/>
                </a:moveTo>
                <a:cubicBezTo>
                  <a:pt x="45671" y="112089"/>
                  <a:pt x="50874" y="114207"/>
                  <a:pt x="57043" y="114207"/>
                </a:cubicBezTo>
                <a:cubicBezTo>
                  <a:pt x="63210" y="114207"/>
                  <a:pt x="68424" y="112089"/>
                  <a:pt x="72683" y="107852"/>
                </a:cubicBezTo>
                <a:lnTo>
                  <a:pt x="107837" y="72700"/>
                </a:lnTo>
                <a:cubicBezTo>
                  <a:pt x="112084" y="68451"/>
                  <a:pt x="114207" y="63243"/>
                  <a:pt x="114207" y="57074"/>
                </a:cubicBezTo>
                <a:cubicBezTo>
                  <a:pt x="114207" y="50906"/>
                  <a:pt x="112089" y="45693"/>
                  <a:pt x="107852" y="41434"/>
                </a:cubicBezTo>
                <a:cubicBezTo>
                  <a:pt x="103592" y="37197"/>
                  <a:pt x="98379" y="35078"/>
                  <a:pt x="92212" y="35078"/>
                </a:cubicBezTo>
                <a:cubicBezTo>
                  <a:pt x="86042" y="35078"/>
                  <a:pt x="80839" y="37197"/>
                  <a:pt x="76602" y="41434"/>
                </a:cubicBezTo>
                <a:cubicBezTo>
                  <a:pt x="71218" y="39492"/>
                  <a:pt x="65881" y="39047"/>
                  <a:pt x="60593" y="40098"/>
                </a:cubicBezTo>
                <a:cubicBezTo>
                  <a:pt x="55305" y="41147"/>
                  <a:pt x="50830" y="43504"/>
                  <a:pt x="47168" y="47168"/>
                </a:cubicBezTo>
                <a:cubicBezTo>
                  <a:pt x="43504" y="50830"/>
                  <a:pt x="41147" y="55305"/>
                  <a:pt x="40098" y="60593"/>
                </a:cubicBezTo>
                <a:cubicBezTo>
                  <a:pt x="39047" y="65881"/>
                  <a:pt x="39492" y="71218"/>
                  <a:pt x="41434" y="76602"/>
                </a:cubicBezTo>
                <a:cubicBezTo>
                  <a:pt x="37197" y="80862"/>
                  <a:pt x="35078" y="86075"/>
                  <a:pt x="35078" y="92242"/>
                </a:cubicBezTo>
                <a:cubicBezTo>
                  <a:pt x="35078" y="98412"/>
                  <a:pt x="37197" y="103615"/>
                  <a:pt x="41434" y="107852"/>
                </a:cubicBezTo>
                <a:close/>
                <a:moveTo>
                  <a:pt x="28575" y="180975"/>
                </a:moveTo>
                <a:lnTo>
                  <a:pt x="28575" y="142582"/>
                </a:lnTo>
                <a:cubicBezTo>
                  <a:pt x="19526" y="134327"/>
                  <a:pt x="12502" y="124866"/>
                  <a:pt x="7501" y="114200"/>
                </a:cubicBezTo>
                <a:cubicBezTo>
                  <a:pt x="2500" y="103532"/>
                  <a:pt x="0" y="92431"/>
                  <a:pt x="0" y="80896"/>
                </a:cubicBezTo>
                <a:cubicBezTo>
                  <a:pt x="0" y="58425"/>
                  <a:pt x="7872" y="39325"/>
                  <a:pt x="23615" y="23596"/>
                </a:cubicBezTo>
                <a:cubicBezTo>
                  <a:pt x="39357" y="7865"/>
                  <a:pt x="58472" y="0"/>
                  <a:pt x="80963" y="0"/>
                </a:cubicBezTo>
                <a:cubicBezTo>
                  <a:pt x="99463" y="0"/>
                  <a:pt x="116007" y="5529"/>
                  <a:pt x="130593" y="16588"/>
                </a:cubicBezTo>
                <a:cubicBezTo>
                  <a:pt x="145180" y="27645"/>
                  <a:pt x="154653" y="41990"/>
                  <a:pt x="159013" y="59624"/>
                </a:cubicBezTo>
                <a:lnTo>
                  <a:pt x="170140" y="103577"/>
                </a:lnTo>
                <a:cubicBezTo>
                  <a:pt x="170855" y="106294"/>
                  <a:pt x="170351" y="108760"/>
                  <a:pt x="168628" y="110976"/>
                </a:cubicBezTo>
                <a:cubicBezTo>
                  <a:pt x="166907" y="113192"/>
                  <a:pt x="164612" y="114300"/>
                  <a:pt x="161742" y="114300"/>
                </a:cubicBezTo>
                <a:lnTo>
                  <a:pt x="142875" y="114300"/>
                </a:lnTo>
                <a:lnTo>
                  <a:pt x="142875" y="144706"/>
                </a:lnTo>
                <a:cubicBezTo>
                  <a:pt x="142875" y="149442"/>
                  <a:pt x="141189" y="153495"/>
                  <a:pt x="137817" y="156867"/>
                </a:cubicBezTo>
                <a:cubicBezTo>
                  <a:pt x="134445" y="160239"/>
                  <a:pt x="130392" y="161925"/>
                  <a:pt x="125656" y="161925"/>
                </a:cubicBezTo>
                <a:lnTo>
                  <a:pt x="104775" y="161925"/>
                </a:lnTo>
                <a:lnTo>
                  <a:pt x="104775" y="180975"/>
                </a:lnTo>
                <a:lnTo>
                  <a:pt x="90488" y="180975"/>
                </a:lnTo>
                <a:lnTo>
                  <a:pt x="90488" y="147638"/>
                </a:lnTo>
                <a:lnTo>
                  <a:pt x="125656" y="147638"/>
                </a:lnTo>
                <a:cubicBezTo>
                  <a:pt x="126512" y="147638"/>
                  <a:pt x="127214" y="147363"/>
                  <a:pt x="127764" y="146814"/>
                </a:cubicBezTo>
                <a:cubicBezTo>
                  <a:pt x="128313" y="146264"/>
                  <a:pt x="128588" y="145562"/>
                  <a:pt x="128588" y="144706"/>
                </a:cubicBezTo>
                <a:lnTo>
                  <a:pt x="128588" y="100013"/>
                </a:lnTo>
                <a:lnTo>
                  <a:pt x="154305" y="100013"/>
                </a:lnTo>
                <a:lnTo>
                  <a:pt x="145256" y="63103"/>
                </a:lnTo>
                <a:cubicBezTo>
                  <a:pt x="141605" y="48597"/>
                  <a:pt x="133796" y="36834"/>
                  <a:pt x="121830" y="27815"/>
                </a:cubicBezTo>
                <a:cubicBezTo>
                  <a:pt x="109861" y="18797"/>
                  <a:pt x="96239" y="14288"/>
                  <a:pt x="80963" y="14288"/>
                </a:cubicBezTo>
                <a:cubicBezTo>
                  <a:pt x="62548" y="14288"/>
                  <a:pt x="46831" y="20726"/>
                  <a:pt x="33814" y="33602"/>
                </a:cubicBezTo>
                <a:cubicBezTo>
                  <a:pt x="20796" y="46478"/>
                  <a:pt x="14288" y="62136"/>
                  <a:pt x="14288" y="80577"/>
                </a:cubicBezTo>
                <a:cubicBezTo>
                  <a:pt x="14288" y="90087"/>
                  <a:pt x="16232" y="99122"/>
                  <a:pt x="20122" y="107680"/>
                </a:cubicBezTo>
                <a:cubicBezTo>
                  <a:pt x="24011" y="116238"/>
                  <a:pt x="29528" y="123846"/>
                  <a:pt x="36671" y="130502"/>
                </a:cubicBezTo>
                <a:lnTo>
                  <a:pt x="42863" y="136208"/>
                </a:lnTo>
                <a:lnTo>
                  <a:pt x="42863" y="180975"/>
                </a:lnTo>
                <a:lnTo>
                  <a:pt x="28575" y="1809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4" name="Google Shape;784;p28"/>
          <p:cNvSpPr/>
          <p:nvPr/>
        </p:nvSpPr>
        <p:spPr>
          <a:xfrm>
            <a:off x="4521138" y="2991761"/>
            <a:ext cx="402462" cy="402462"/>
          </a:xfrm>
          <a:custGeom>
            <a:avLst/>
            <a:gdLst/>
            <a:ahLst/>
            <a:cxnLst/>
            <a:rect l="l" t="t" r="r" b="b"/>
            <a:pathLst>
              <a:path w="180882" h="180882" extrusionOk="0">
                <a:moveTo>
                  <a:pt x="15385" y="180882"/>
                </a:moveTo>
                <a:cubicBezTo>
                  <a:pt x="11154" y="180882"/>
                  <a:pt x="7533" y="179376"/>
                  <a:pt x="4520" y="176363"/>
                </a:cubicBezTo>
                <a:cubicBezTo>
                  <a:pt x="1507" y="173350"/>
                  <a:pt x="0" y="169728"/>
                  <a:pt x="0" y="165497"/>
                </a:cubicBezTo>
                <a:cubicBezTo>
                  <a:pt x="0" y="161266"/>
                  <a:pt x="1507" y="157644"/>
                  <a:pt x="4520" y="154631"/>
                </a:cubicBezTo>
                <a:cubicBezTo>
                  <a:pt x="7533" y="151618"/>
                  <a:pt x="11154" y="150112"/>
                  <a:pt x="15385" y="150112"/>
                </a:cubicBezTo>
                <a:cubicBezTo>
                  <a:pt x="19616" y="150112"/>
                  <a:pt x="23238" y="151618"/>
                  <a:pt x="26251" y="154631"/>
                </a:cubicBezTo>
                <a:cubicBezTo>
                  <a:pt x="29264" y="157644"/>
                  <a:pt x="30771" y="161266"/>
                  <a:pt x="30771" y="165497"/>
                </a:cubicBezTo>
                <a:cubicBezTo>
                  <a:pt x="30771" y="169728"/>
                  <a:pt x="29264" y="173350"/>
                  <a:pt x="26251" y="176363"/>
                </a:cubicBezTo>
                <a:cubicBezTo>
                  <a:pt x="23238" y="179376"/>
                  <a:pt x="19616" y="180882"/>
                  <a:pt x="15385" y="180882"/>
                </a:cubicBezTo>
                <a:close/>
                <a:moveTo>
                  <a:pt x="15385" y="123732"/>
                </a:moveTo>
                <a:cubicBezTo>
                  <a:pt x="11154" y="123732"/>
                  <a:pt x="7533" y="122226"/>
                  <a:pt x="4520" y="119213"/>
                </a:cubicBezTo>
                <a:cubicBezTo>
                  <a:pt x="1507" y="116200"/>
                  <a:pt x="0" y="112578"/>
                  <a:pt x="0" y="108347"/>
                </a:cubicBezTo>
                <a:cubicBezTo>
                  <a:pt x="0" y="104116"/>
                  <a:pt x="1507" y="100494"/>
                  <a:pt x="4520" y="97481"/>
                </a:cubicBezTo>
                <a:cubicBezTo>
                  <a:pt x="7533" y="94468"/>
                  <a:pt x="11154" y="92962"/>
                  <a:pt x="15385" y="92962"/>
                </a:cubicBezTo>
                <a:cubicBezTo>
                  <a:pt x="19616" y="92962"/>
                  <a:pt x="23238" y="94468"/>
                  <a:pt x="26251" y="97481"/>
                </a:cubicBezTo>
                <a:cubicBezTo>
                  <a:pt x="29264" y="100494"/>
                  <a:pt x="30771" y="104116"/>
                  <a:pt x="30771" y="108347"/>
                </a:cubicBezTo>
                <a:cubicBezTo>
                  <a:pt x="30771" y="112578"/>
                  <a:pt x="29264" y="116200"/>
                  <a:pt x="26251" y="119213"/>
                </a:cubicBezTo>
                <a:cubicBezTo>
                  <a:pt x="23238" y="122226"/>
                  <a:pt x="19616" y="123732"/>
                  <a:pt x="15385" y="123732"/>
                </a:cubicBezTo>
                <a:close/>
                <a:moveTo>
                  <a:pt x="15385" y="66582"/>
                </a:moveTo>
                <a:cubicBezTo>
                  <a:pt x="11154" y="66582"/>
                  <a:pt x="7533" y="65076"/>
                  <a:pt x="4520" y="62063"/>
                </a:cubicBezTo>
                <a:cubicBezTo>
                  <a:pt x="1507" y="59050"/>
                  <a:pt x="0" y="55428"/>
                  <a:pt x="0" y="51197"/>
                </a:cubicBezTo>
                <a:cubicBezTo>
                  <a:pt x="0" y="46966"/>
                  <a:pt x="1507" y="43344"/>
                  <a:pt x="4520" y="40331"/>
                </a:cubicBezTo>
                <a:cubicBezTo>
                  <a:pt x="7533" y="37318"/>
                  <a:pt x="11154" y="35812"/>
                  <a:pt x="15385" y="35812"/>
                </a:cubicBezTo>
                <a:cubicBezTo>
                  <a:pt x="19616" y="35812"/>
                  <a:pt x="23238" y="37318"/>
                  <a:pt x="26251" y="40331"/>
                </a:cubicBezTo>
                <a:cubicBezTo>
                  <a:pt x="29264" y="43344"/>
                  <a:pt x="30771" y="46966"/>
                  <a:pt x="30771" y="51197"/>
                </a:cubicBezTo>
                <a:cubicBezTo>
                  <a:pt x="30771" y="55428"/>
                  <a:pt x="29264" y="59050"/>
                  <a:pt x="26251" y="62063"/>
                </a:cubicBezTo>
                <a:cubicBezTo>
                  <a:pt x="23238" y="65076"/>
                  <a:pt x="19616" y="66582"/>
                  <a:pt x="15385" y="66582"/>
                </a:cubicBezTo>
                <a:close/>
                <a:moveTo>
                  <a:pt x="72535" y="180882"/>
                </a:moveTo>
                <a:cubicBezTo>
                  <a:pt x="68304" y="180882"/>
                  <a:pt x="64683" y="179376"/>
                  <a:pt x="61670" y="176363"/>
                </a:cubicBezTo>
                <a:cubicBezTo>
                  <a:pt x="58657" y="173350"/>
                  <a:pt x="57150" y="169728"/>
                  <a:pt x="57150" y="165497"/>
                </a:cubicBezTo>
                <a:cubicBezTo>
                  <a:pt x="57150" y="161266"/>
                  <a:pt x="58657" y="157644"/>
                  <a:pt x="61670" y="154631"/>
                </a:cubicBezTo>
                <a:cubicBezTo>
                  <a:pt x="64683" y="151618"/>
                  <a:pt x="68304" y="150112"/>
                  <a:pt x="72535" y="150112"/>
                </a:cubicBezTo>
                <a:cubicBezTo>
                  <a:pt x="76766" y="150112"/>
                  <a:pt x="80388" y="151618"/>
                  <a:pt x="83401" y="154631"/>
                </a:cubicBezTo>
                <a:cubicBezTo>
                  <a:pt x="86414" y="157644"/>
                  <a:pt x="87921" y="161266"/>
                  <a:pt x="87921" y="165497"/>
                </a:cubicBezTo>
                <a:cubicBezTo>
                  <a:pt x="87921" y="169728"/>
                  <a:pt x="86414" y="173350"/>
                  <a:pt x="83401" y="176363"/>
                </a:cubicBezTo>
                <a:cubicBezTo>
                  <a:pt x="80388" y="179376"/>
                  <a:pt x="76766" y="180882"/>
                  <a:pt x="72535" y="180882"/>
                </a:cubicBezTo>
                <a:close/>
                <a:moveTo>
                  <a:pt x="72535" y="123732"/>
                </a:moveTo>
                <a:cubicBezTo>
                  <a:pt x="68304" y="123732"/>
                  <a:pt x="64683" y="122226"/>
                  <a:pt x="61670" y="119213"/>
                </a:cubicBezTo>
                <a:cubicBezTo>
                  <a:pt x="58657" y="116200"/>
                  <a:pt x="57150" y="112578"/>
                  <a:pt x="57150" y="108347"/>
                </a:cubicBezTo>
                <a:cubicBezTo>
                  <a:pt x="57150" y="104116"/>
                  <a:pt x="58657" y="100494"/>
                  <a:pt x="61670" y="97481"/>
                </a:cubicBezTo>
                <a:cubicBezTo>
                  <a:pt x="64683" y="94468"/>
                  <a:pt x="68304" y="92962"/>
                  <a:pt x="72535" y="92962"/>
                </a:cubicBezTo>
                <a:cubicBezTo>
                  <a:pt x="76766" y="92962"/>
                  <a:pt x="80388" y="94468"/>
                  <a:pt x="83401" y="97481"/>
                </a:cubicBezTo>
                <a:cubicBezTo>
                  <a:pt x="86414" y="100494"/>
                  <a:pt x="87921" y="104116"/>
                  <a:pt x="87921" y="108347"/>
                </a:cubicBezTo>
                <a:cubicBezTo>
                  <a:pt x="87921" y="112578"/>
                  <a:pt x="86414" y="116200"/>
                  <a:pt x="83401" y="119213"/>
                </a:cubicBezTo>
                <a:cubicBezTo>
                  <a:pt x="80388" y="122226"/>
                  <a:pt x="76766" y="123732"/>
                  <a:pt x="72535" y="123732"/>
                </a:cubicBezTo>
                <a:close/>
                <a:moveTo>
                  <a:pt x="72535" y="66582"/>
                </a:moveTo>
                <a:cubicBezTo>
                  <a:pt x="68304" y="66582"/>
                  <a:pt x="64683" y="65079"/>
                  <a:pt x="61670" y="62072"/>
                </a:cubicBezTo>
                <a:cubicBezTo>
                  <a:pt x="58657" y="59065"/>
                  <a:pt x="57150" y="55450"/>
                  <a:pt x="57150" y="51228"/>
                </a:cubicBezTo>
                <a:cubicBezTo>
                  <a:pt x="57150" y="46749"/>
                  <a:pt x="58698" y="43060"/>
                  <a:pt x="61793" y="40160"/>
                </a:cubicBezTo>
                <a:cubicBezTo>
                  <a:pt x="64889" y="37261"/>
                  <a:pt x="68585" y="35812"/>
                  <a:pt x="72883" y="35812"/>
                </a:cubicBezTo>
                <a:cubicBezTo>
                  <a:pt x="72688" y="36788"/>
                  <a:pt x="72566" y="37740"/>
                  <a:pt x="72516" y="38669"/>
                </a:cubicBezTo>
                <a:cubicBezTo>
                  <a:pt x="72469" y="39596"/>
                  <a:pt x="72445" y="40597"/>
                  <a:pt x="72445" y="41672"/>
                </a:cubicBezTo>
                <a:cubicBezTo>
                  <a:pt x="72445" y="45941"/>
                  <a:pt x="72807" y="50106"/>
                  <a:pt x="73533" y="54169"/>
                </a:cubicBezTo>
                <a:cubicBezTo>
                  <a:pt x="74260" y="58233"/>
                  <a:pt x="75363" y="62145"/>
                  <a:pt x="76841" y="65906"/>
                </a:cubicBezTo>
                <a:cubicBezTo>
                  <a:pt x="76131" y="66161"/>
                  <a:pt x="75436" y="66339"/>
                  <a:pt x="74755" y="66437"/>
                </a:cubicBezTo>
                <a:cubicBezTo>
                  <a:pt x="74072" y="66534"/>
                  <a:pt x="73332" y="66582"/>
                  <a:pt x="72535" y="66582"/>
                </a:cubicBezTo>
                <a:close/>
                <a:moveTo>
                  <a:pt x="138020" y="85725"/>
                </a:moveTo>
                <a:cubicBezTo>
                  <a:pt x="126126" y="85725"/>
                  <a:pt x="116009" y="81555"/>
                  <a:pt x="107668" y="73214"/>
                </a:cubicBezTo>
                <a:cubicBezTo>
                  <a:pt x="99327" y="64873"/>
                  <a:pt x="95157" y="54756"/>
                  <a:pt x="95157" y="42863"/>
                </a:cubicBezTo>
                <a:cubicBezTo>
                  <a:pt x="95157" y="30969"/>
                  <a:pt x="99327" y="20852"/>
                  <a:pt x="107668" y="12511"/>
                </a:cubicBezTo>
                <a:cubicBezTo>
                  <a:pt x="116009" y="4170"/>
                  <a:pt x="126126" y="0"/>
                  <a:pt x="138020" y="0"/>
                </a:cubicBezTo>
                <a:cubicBezTo>
                  <a:pt x="149913" y="0"/>
                  <a:pt x="160030" y="4170"/>
                  <a:pt x="168371" y="12511"/>
                </a:cubicBezTo>
                <a:cubicBezTo>
                  <a:pt x="176712" y="20852"/>
                  <a:pt x="180882" y="30969"/>
                  <a:pt x="180882" y="42863"/>
                </a:cubicBezTo>
                <a:cubicBezTo>
                  <a:pt x="180882" y="54756"/>
                  <a:pt x="176712" y="64873"/>
                  <a:pt x="168371" y="73214"/>
                </a:cubicBezTo>
                <a:cubicBezTo>
                  <a:pt x="160030" y="81555"/>
                  <a:pt x="149913" y="85725"/>
                  <a:pt x="138020" y="85725"/>
                </a:cubicBezTo>
                <a:close/>
                <a:moveTo>
                  <a:pt x="129685" y="180882"/>
                </a:moveTo>
                <a:cubicBezTo>
                  <a:pt x="125454" y="180882"/>
                  <a:pt x="121833" y="179376"/>
                  <a:pt x="118820" y="176363"/>
                </a:cubicBezTo>
                <a:cubicBezTo>
                  <a:pt x="115807" y="173350"/>
                  <a:pt x="114300" y="169728"/>
                  <a:pt x="114300" y="165497"/>
                </a:cubicBezTo>
                <a:cubicBezTo>
                  <a:pt x="114300" y="161266"/>
                  <a:pt x="115807" y="157644"/>
                  <a:pt x="118820" y="154631"/>
                </a:cubicBezTo>
                <a:cubicBezTo>
                  <a:pt x="121833" y="151618"/>
                  <a:pt x="125454" y="150112"/>
                  <a:pt x="129685" y="150112"/>
                </a:cubicBezTo>
                <a:cubicBezTo>
                  <a:pt x="133916" y="150112"/>
                  <a:pt x="137538" y="151618"/>
                  <a:pt x="140551" y="154631"/>
                </a:cubicBezTo>
                <a:cubicBezTo>
                  <a:pt x="143564" y="157644"/>
                  <a:pt x="145071" y="161266"/>
                  <a:pt x="145071" y="165497"/>
                </a:cubicBezTo>
                <a:cubicBezTo>
                  <a:pt x="145071" y="169728"/>
                  <a:pt x="143564" y="173350"/>
                  <a:pt x="140551" y="176363"/>
                </a:cubicBezTo>
                <a:cubicBezTo>
                  <a:pt x="137538" y="179376"/>
                  <a:pt x="133916" y="180882"/>
                  <a:pt x="129685" y="180882"/>
                </a:cubicBezTo>
                <a:close/>
                <a:moveTo>
                  <a:pt x="129652" y="123732"/>
                </a:moveTo>
                <a:cubicBezTo>
                  <a:pt x="125412" y="123732"/>
                  <a:pt x="121793" y="122226"/>
                  <a:pt x="118796" y="119213"/>
                </a:cubicBezTo>
                <a:cubicBezTo>
                  <a:pt x="115799" y="116200"/>
                  <a:pt x="114300" y="112578"/>
                  <a:pt x="114300" y="108347"/>
                </a:cubicBezTo>
                <a:cubicBezTo>
                  <a:pt x="114300" y="107550"/>
                  <a:pt x="114348" y="106810"/>
                  <a:pt x="114445" y="106128"/>
                </a:cubicBezTo>
                <a:cubicBezTo>
                  <a:pt x="114544" y="105447"/>
                  <a:pt x="114721" y="104751"/>
                  <a:pt x="114976" y="104042"/>
                </a:cubicBezTo>
                <a:cubicBezTo>
                  <a:pt x="118737" y="105520"/>
                  <a:pt x="122649" y="106622"/>
                  <a:pt x="126713" y="107349"/>
                </a:cubicBezTo>
                <a:cubicBezTo>
                  <a:pt x="130776" y="108075"/>
                  <a:pt x="134941" y="108437"/>
                  <a:pt x="139210" y="108437"/>
                </a:cubicBezTo>
                <a:cubicBezTo>
                  <a:pt x="140285" y="108437"/>
                  <a:pt x="141286" y="108414"/>
                  <a:pt x="142213" y="108366"/>
                </a:cubicBezTo>
                <a:cubicBezTo>
                  <a:pt x="143142" y="108317"/>
                  <a:pt x="144094" y="108194"/>
                  <a:pt x="145071" y="107999"/>
                </a:cubicBezTo>
                <a:cubicBezTo>
                  <a:pt x="145071" y="112297"/>
                  <a:pt x="143625" y="115993"/>
                  <a:pt x="140734" y="119089"/>
                </a:cubicBezTo>
                <a:cubicBezTo>
                  <a:pt x="137843" y="122184"/>
                  <a:pt x="134149" y="123732"/>
                  <a:pt x="129652" y="123732"/>
                </a:cubicBezTo>
                <a:close/>
                <a:moveTo>
                  <a:pt x="138020" y="68873"/>
                </a:moveTo>
                <a:cubicBezTo>
                  <a:pt x="139290" y="68873"/>
                  <a:pt x="140370" y="68427"/>
                  <a:pt x="141261" y="67535"/>
                </a:cubicBezTo>
                <a:cubicBezTo>
                  <a:pt x="142153" y="66644"/>
                  <a:pt x="142599" y="65564"/>
                  <a:pt x="142599" y="64294"/>
                </a:cubicBezTo>
                <a:cubicBezTo>
                  <a:pt x="142599" y="63024"/>
                  <a:pt x="142153" y="61943"/>
                  <a:pt x="141261" y="61050"/>
                </a:cubicBezTo>
                <a:cubicBezTo>
                  <a:pt x="140370" y="60160"/>
                  <a:pt x="139290" y="59715"/>
                  <a:pt x="138020" y="59715"/>
                </a:cubicBezTo>
                <a:cubicBezTo>
                  <a:pt x="136750" y="59715"/>
                  <a:pt x="135669" y="60160"/>
                  <a:pt x="134776" y="61050"/>
                </a:cubicBezTo>
                <a:cubicBezTo>
                  <a:pt x="133886" y="61943"/>
                  <a:pt x="133441" y="63024"/>
                  <a:pt x="133441" y="64294"/>
                </a:cubicBezTo>
                <a:cubicBezTo>
                  <a:pt x="133441" y="65564"/>
                  <a:pt x="133886" y="66644"/>
                  <a:pt x="134776" y="67535"/>
                </a:cubicBezTo>
                <a:cubicBezTo>
                  <a:pt x="135669" y="68427"/>
                  <a:pt x="136750" y="68873"/>
                  <a:pt x="138020" y="68873"/>
                </a:cubicBezTo>
                <a:close/>
                <a:moveTo>
                  <a:pt x="133807" y="50556"/>
                </a:moveTo>
                <a:lnTo>
                  <a:pt x="142232" y="50556"/>
                </a:lnTo>
                <a:lnTo>
                  <a:pt x="142232" y="17219"/>
                </a:lnTo>
                <a:lnTo>
                  <a:pt x="133807" y="17219"/>
                </a:lnTo>
                <a:lnTo>
                  <a:pt x="133807" y="5055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5" name="Google Shape;785;p28"/>
          <p:cNvSpPr txBox="1"/>
          <p:nvPr/>
        </p:nvSpPr>
        <p:spPr>
          <a:xfrm>
            <a:off x="685650" y="3773064"/>
            <a:ext cx="1561500" cy="7389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2400">
                <a:solidFill>
                  <a:schemeClr val="accent2"/>
                </a:solidFill>
                <a:latin typeface="Barlow Condensed Medium"/>
                <a:ea typeface="Barlow Condensed Medium"/>
                <a:cs typeface="Barlow Condensed Medium"/>
                <a:sym typeface="Barlow Condensed Medium"/>
              </a:rPr>
              <a:t>Triage isn’t enough</a:t>
            </a:r>
            <a:endParaRPr sz="2400">
              <a:solidFill>
                <a:schemeClr val="accent2"/>
              </a:solidFill>
              <a:latin typeface="Barlow Condensed Medium"/>
              <a:ea typeface="Barlow Condensed Medium"/>
              <a:cs typeface="Barlow Condensed Medium"/>
              <a:sym typeface="Barlow Condensed Medium"/>
            </a:endParaRPr>
          </a:p>
        </p:txBody>
      </p:sp>
      <p:sp>
        <p:nvSpPr>
          <p:cNvPr id="786" name="Google Shape;786;p28"/>
          <p:cNvSpPr txBox="1"/>
          <p:nvPr/>
        </p:nvSpPr>
        <p:spPr>
          <a:xfrm>
            <a:off x="685650" y="4900415"/>
            <a:ext cx="1917000" cy="6096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200">
                <a:solidFill>
                  <a:schemeClr val="lt1"/>
                </a:solidFill>
                <a:latin typeface="Open Sans"/>
                <a:ea typeface="Open Sans"/>
                <a:cs typeface="Open Sans"/>
                <a:sym typeface="Open Sans"/>
              </a:rPr>
              <a:t>Analysts struggle to prioritize and act on the highest value indicators</a:t>
            </a:r>
            <a:endParaRPr sz="1200">
              <a:solidFill>
                <a:schemeClr val="dk1"/>
              </a:solidFill>
              <a:latin typeface="Open Sans"/>
              <a:ea typeface="Open Sans"/>
              <a:cs typeface="Open Sans"/>
              <a:sym typeface="Open Sans"/>
            </a:endParaRPr>
          </a:p>
        </p:txBody>
      </p:sp>
      <p:sp>
        <p:nvSpPr>
          <p:cNvPr id="787" name="Google Shape;787;p28"/>
          <p:cNvSpPr txBox="1"/>
          <p:nvPr/>
        </p:nvSpPr>
        <p:spPr>
          <a:xfrm>
            <a:off x="4521150" y="3773075"/>
            <a:ext cx="2383800" cy="7389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Clr>
                <a:schemeClr val="dk1"/>
              </a:buClr>
              <a:buSzPts val="1100"/>
              <a:buFont typeface="Arial"/>
              <a:buNone/>
            </a:pPr>
            <a:r>
              <a:rPr lang="en-US" sz="2400">
                <a:solidFill>
                  <a:schemeClr val="accent2"/>
                </a:solidFill>
                <a:latin typeface="Barlow Condensed Medium"/>
                <a:ea typeface="Barlow Condensed Medium"/>
                <a:cs typeface="Barlow Condensed Medium"/>
                <a:sym typeface="Barlow Condensed Medium"/>
              </a:rPr>
              <a:t>Another point solution </a:t>
            </a:r>
            <a:endParaRPr sz="2400">
              <a:solidFill>
                <a:schemeClr val="accent2"/>
              </a:solidFill>
              <a:latin typeface="Barlow Condensed Medium"/>
              <a:ea typeface="Barlow Condensed Medium"/>
              <a:cs typeface="Barlow Condensed Medium"/>
              <a:sym typeface="Barlow Condensed Medium"/>
            </a:endParaRPr>
          </a:p>
          <a:p>
            <a:pPr marL="0" lvl="0" indent="0" algn="l" rtl="0">
              <a:spcBef>
                <a:spcPts val="0"/>
              </a:spcBef>
              <a:spcAft>
                <a:spcPts val="0"/>
              </a:spcAft>
              <a:buNone/>
            </a:pPr>
            <a:r>
              <a:rPr lang="en-US" sz="2400">
                <a:solidFill>
                  <a:schemeClr val="accent2"/>
                </a:solidFill>
                <a:latin typeface="Barlow Condensed Medium"/>
                <a:ea typeface="Barlow Condensed Medium"/>
                <a:cs typeface="Barlow Condensed Medium"/>
                <a:sym typeface="Barlow Condensed Medium"/>
              </a:rPr>
              <a:t>isn’t the answer</a:t>
            </a:r>
            <a:endParaRPr sz="2400">
              <a:solidFill>
                <a:schemeClr val="accent2"/>
              </a:solidFill>
              <a:latin typeface="Barlow Condensed Medium"/>
              <a:ea typeface="Barlow Condensed Medium"/>
              <a:cs typeface="Barlow Condensed Medium"/>
              <a:sym typeface="Barlow Condensed Medium"/>
            </a:endParaRPr>
          </a:p>
        </p:txBody>
      </p:sp>
      <p:sp>
        <p:nvSpPr>
          <p:cNvPr id="788" name="Google Shape;788;p28"/>
          <p:cNvSpPr txBox="1"/>
          <p:nvPr/>
        </p:nvSpPr>
        <p:spPr>
          <a:xfrm>
            <a:off x="4521150" y="4900425"/>
            <a:ext cx="2465700" cy="6096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200">
                <a:solidFill>
                  <a:schemeClr val="lt1"/>
                </a:solidFill>
                <a:latin typeface="Open Sans"/>
                <a:ea typeface="Open Sans"/>
                <a:cs typeface="Open Sans"/>
                <a:sym typeface="Open Sans"/>
              </a:rPr>
              <a:t>Proliferating tools increase investigative friction and toggling between disconnected systems</a:t>
            </a:r>
            <a:endParaRPr sz="1200">
              <a:solidFill>
                <a:schemeClr val="lt1"/>
              </a:solidFill>
              <a:latin typeface="Open Sans"/>
              <a:ea typeface="Open Sans"/>
              <a:cs typeface="Open Sans"/>
              <a:sym typeface="Open Sans"/>
            </a:endParaRPr>
          </a:p>
        </p:txBody>
      </p:sp>
      <p:sp>
        <p:nvSpPr>
          <p:cNvPr id="789" name="Google Shape;789;p28"/>
          <p:cNvSpPr txBox="1"/>
          <p:nvPr/>
        </p:nvSpPr>
        <p:spPr>
          <a:xfrm>
            <a:off x="8356650" y="3773064"/>
            <a:ext cx="1561500" cy="7389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2400">
                <a:solidFill>
                  <a:schemeClr val="accent2"/>
                </a:solidFill>
                <a:latin typeface="Barlow Condensed Medium"/>
                <a:ea typeface="Barlow Condensed Medium"/>
                <a:cs typeface="Barlow Condensed Medium"/>
                <a:sym typeface="Barlow Condensed Medium"/>
              </a:rPr>
              <a:t>Humans can’t be replaced</a:t>
            </a:r>
            <a:endParaRPr sz="2400">
              <a:solidFill>
                <a:schemeClr val="accent2"/>
              </a:solidFill>
              <a:latin typeface="Barlow Condensed Medium"/>
              <a:ea typeface="Barlow Condensed Medium"/>
              <a:cs typeface="Barlow Condensed Medium"/>
              <a:sym typeface="Barlow Condensed Medium"/>
            </a:endParaRPr>
          </a:p>
        </p:txBody>
      </p:sp>
      <p:sp>
        <p:nvSpPr>
          <p:cNvPr id="790" name="Google Shape;790;p28"/>
          <p:cNvSpPr txBox="1"/>
          <p:nvPr/>
        </p:nvSpPr>
        <p:spPr>
          <a:xfrm>
            <a:off x="8356650" y="4900415"/>
            <a:ext cx="1917000" cy="6096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200">
                <a:solidFill>
                  <a:schemeClr val="lt1"/>
                </a:solidFill>
                <a:latin typeface="Open Sans"/>
                <a:ea typeface="Open Sans"/>
                <a:cs typeface="Open Sans"/>
                <a:sym typeface="Open Sans"/>
              </a:rPr>
              <a:t>The power of analysts' intellectual capital cannot be replaced by software</a:t>
            </a:r>
            <a:endParaRPr sz="1200">
              <a:solidFill>
                <a:schemeClr val="lt1"/>
              </a:solidFill>
              <a:latin typeface="Open Sans"/>
              <a:ea typeface="Open Sans"/>
              <a:cs typeface="Open Sans"/>
              <a:sym typeface="Open Sans"/>
            </a:endParaRPr>
          </a:p>
        </p:txBody>
      </p:sp>
      <p:grpSp>
        <p:nvGrpSpPr>
          <p:cNvPr id="791" name="Google Shape;791;p28"/>
          <p:cNvGrpSpPr/>
          <p:nvPr/>
        </p:nvGrpSpPr>
        <p:grpSpPr>
          <a:xfrm>
            <a:off x="685650" y="4686244"/>
            <a:ext cx="2329525" cy="7"/>
            <a:chOff x="685650" y="4686244"/>
            <a:chExt cx="2329525" cy="7"/>
          </a:xfrm>
        </p:grpSpPr>
        <p:cxnSp>
          <p:nvCxnSpPr>
            <p:cNvPr id="792" name="Google Shape;792;p28"/>
            <p:cNvCxnSpPr/>
            <p:nvPr/>
          </p:nvCxnSpPr>
          <p:spPr>
            <a:xfrm>
              <a:off x="685650" y="4686244"/>
              <a:ext cx="795600" cy="0"/>
            </a:xfrm>
            <a:prstGeom prst="straightConnector1">
              <a:avLst/>
            </a:prstGeom>
            <a:noFill/>
            <a:ln w="76200" cap="flat" cmpd="sng">
              <a:solidFill>
                <a:schemeClr val="accent2"/>
              </a:solidFill>
              <a:prstDash val="solid"/>
              <a:round/>
              <a:headEnd type="none" w="med" len="med"/>
              <a:tailEnd type="none" w="med" len="med"/>
            </a:ln>
          </p:spPr>
        </p:cxnSp>
        <p:cxnSp>
          <p:nvCxnSpPr>
            <p:cNvPr id="793" name="Google Shape;793;p28"/>
            <p:cNvCxnSpPr/>
            <p:nvPr/>
          </p:nvCxnSpPr>
          <p:spPr>
            <a:xfrm>
              <a:off x="686575" y="4686250"/>
              <a:ext cx="2328600" cy="0"/>
            </a:xfrm>
            <a:prstGeom prst="straightConnector1">
              <a:avLst/>
            </a:prstGeom>
            <a:noFill/>
            <a:ln w="19050" cap="flat" cmpd="sng">
              <a:solidFill>
                <a:schemeClr val="accent2"/>
              </a:solidFill>
              <a:prstDash val="solid"/>
              <a:round/>
              <a:headEnd type="none" w="med" len="med"/>
              <a:tailEnd type="none" w="med" len="med"/>
            </a:ln>
          </p:spPr>
        </p:cxnSp>
      </p:grpSp>
      <p:grpSp>
        <p:nvGrpSpPr>
          <p:cNvPr id="794" name="Google Shape;794;p28"/>
          <p:cNvGrpSpPr/>
          <p:nvPr/>
        </p:nvGrpSpPr>
        <p:grpSpPr>
          <a:xfrm>
            <a:off x="4521150" y="4686237"/>
            <a:ext cx="2329525" cy="7"/>
            <a:chOff x="685650" y="4686244"/>
            <a:chExt cx="2329525" cy="7"/>
          </a:xfrm>
        </p:grpSpPr>
        <p:cxnSp>
          <p:nvCxnSpPr>
            <p:cNvPr id="795" name="Google Shape;795;p28"/>
            <p:cNvCxnSpPr/>
            <p:nvPr/>
          </p:nvCxnSpPr>
          <p:spPr>
            <a:xfrm>
              <a:off x="685650" y="4686244"/>
              <a:ext cx="795600" cy="0"/>
            </a:xfrm>
            <a:prstGeom prst="straightConnector1">
              <a:avLst/>
            </a:prstGeom>
            <a:noFill/>
            <a:ln w="76200" cap="flat" cmpd="sng">
              <a:solidFill>
                <a:schemeClr val="accent2"/>
              </a:solidFill>
              <a:prstDash val="solid"/>
              <a:round/>
              <a:headEnd type="none" w="med" len="med"/>
              <a:tailEnd type="none" w="med" len="med"/>
            </a:ln>
          </p:spPr>
        </p:cxnSp>
        <p:cxnSp>
          <p:nvCxnSpPr>
            <p:cNvPr id="796" name="Google Shape;796;p28"/>
            <p:cNvCxnSpPr/>
            <p:nvPr/>
          </p:nvCxnSpPr>
          <p:spPr>
            <a:xfrm>
              <a:off x="686575" y="4686250"/>
              <a:ext cx="2328600" cy="0"/>
            </a:xfrm>
            <a:prstGeom prst="straightConnector1">
              <a:avLst/>
            </a:prstGeom>
            <a:noFill/>
            <a:ln w="19050" cap="flat" cmpd="sng">
              <a:solidFill>
                <a:schemeClr val="accent2"/>
              </a:solidFill>
              <a:prstDash val="solid"/>
              <a:round/>
              <a:headEnd type="none" w="med" len="med"/>
              <a:tailEnd type="none" w="med" len="med"/>
            </a:ln>
          </p:spPr>
        </p:cxnSp>
      </p:grpSp>
      <p:grpSp>
        <p:nvGrpSpPr>
          <p:cNvPr id="797" name="Google Shape;797;p28"/>
          <p:cNvGrpSpPr/>
          <p:nvPr/>
        </p:nvGrpSpPr>
        <p:grpSpPr>
          <a:xfrm>
            <a:off x="8356650" y="4686237"/>
            <a:ext cx="2329525" cy="7"/>
            <a:chOff x="685650" y="4686244"/>
            <a:chExt cx="2329525" cy="7"/>
          </a:xfrm>
        </p:grpSpPr>
        <p:cxnSp>
          <p:nvCxnSpPr>
            <p:cNvPr id="798" name="Google Shape;798;p28"/>
            <p:cNvCxnSpPr/>
            <p:nvPr/>
          </p:nvCxnSpPr>
          <p:spPr>
            <a:xfrm>
              <a:off x="685650" y="4686244"/>
              <a:ext cx="795600" cy="0"/>
            </a:xfrm>
            <a:prstGeom prst="straightConnector1">
              <a:avLst/>
            </a:prstGeom>
            <a:noFill/>
            <a:ln w="76200" cap="flat" cmpd="sng">
              <a:solidFill>
                <a:schemeClr val="accent2"/>
              </a:solidFill>
              <a:prstDash val="solid"/>
              <a:round/>
              <a:headEnd type="none" w="med" len="med"/>
              <a:tailEnd type="none" w="med" len="med"/>
            </a:ln>
          </p:spPr>
        </p:cxnSp>
        <p:cxnSp>
          <p:nvCxnSpPr>
            <p:cNvPr id="799" name="Google Shape;799;p28"/>
            <p:cNvCxnSpPr/>
            <p:nvPr/>
          </p:nvCxnSpPr>
          <p:spPr>
            <a:xfrm>
              <a:off x="686575" y="4686250"/>
              <a:ext cx="2328600" cy="0"/>
            </a:xfrm>
            <a:prstGeom prst="straightConnector1">
              <a:avLst/>
            </a:prstGeom>
            <a:noFill/>
            <a:ln w="19050" cap="flat" cmpd="sng">
              <a:solidFill>
                <a:schemeClr val="accent2"/>
              </a:solidFill>
              <a:prstDash val="solid"/>
              <a:round/>
              <a:headEnd type="none" w="med" len="med"/>
              <a:tailEnd type="none" w="med" len="med"/>
            </a:ln>
          </p:spPr>
        </p:cxnSp>
      </p:grpSp>
      <p:sp>
        <p:nvSpPr>
          <p:cNvPr id="800" name="Google Shape;800;p28"/>
          <p:cNvSpPr/>
          <p:nvPr/>
        </p:nvSpPr>
        <p:spPr>
          <a:xfrm>
            <a:off x="685650" y="3042600"/>
            <a:ext cx="445651" cy="351472"/>
          </a:xfrm>
          <a:custGeom>
            <a:avLst/>
            <a:gdLst/>
            <a:ahLst/>
            <a:cxnLst/>
            <a:rect l="l" t="t" r="r" b="b"/>
            <a:pathLst>
              <a:path w="180975" h="142875" extrusionOk="0">
                <a:moveTo>
                  <a:pt x="14288" y="58195"/>
                </a:moveTo>
                <a:cubicBezTo>
                  <a:pt x="14288" y="70076"/>
                  <a:pt x="18286" y="80217"/>
                  <a:pt x="26284" y="88618"/>
                </a:cubicBezTo>
                <a:cubicBezTo>
                  <a:pt x="34284" y="97021"/>
                  <a:pt x="44194" y="101515"/>
                  <a:pt x="56014" y="102101"/>
                </a:cubicBezTo>
                <a:lnTo>
                  <a:pt x="61420" y="102101"/>
                </a:lnTo>
                <a:lnTo>
                  <a:pt x="45739" y="86330"/>
                </a:lnTo>
                <a:lnTo>
                  <a:pt x="55776" y="76293"/>
                </a:lnTo>
                <a:lnTo>
                  <a:pt x="88930" y="109538"/>
                </a:lnTo>
                <a:lnTo>
                  <a:pt x="55776" y="142875"/>
                </a:lnTo>
                <a:lnTo>
                  <a:pt x="45739" y="132838"/>
                </a:lnTo>
                <a:lnTo>
                  <a:pt x="61712" y="116681"/>
                </a:lnTo>
                <a:lnTo>
                  <a:pt x="56307" y="116681"/>
                </a:lnTo>
                <a:cubicBezTo>
                  <a:pt x="40494" y="116095"/>
                  <a:pt x="27156" y="110170"/>
                  <a:pt x="16293" y="98905"/>
                </a:cubicBezTo>
                <a:cubicBezTo>
                  <a:pt x="5431" y="87639"/>
                  <a:pt x="0" y="74117"/>
                  <a:pt x="0" y="58341"/>
                </a:cubicBezTo>
                <a:cubicBezTo>
                  <a:pt x="0" y="42075"/>
                  <a:pt x="5627" y="28285"/>
                  <a:pt x="16881" y="16971"/>
                </a:cubicBezTo>
                <a:cubicBezTo>
                  <a:pt x="28133" y="5657"/>
                  <a:pt x="41862" y="0"/>
                  <a:pt x="58067" y="0"/>
                </a:cubicBezTo>
                <a:lnTo>
                  <a:pt x="89023" y="0"/>
                </a:lnTo>
                <a:lnTo>
                  <a:pt x="89023" y="14288"/>
                </a:lnTo>
                <a:lnTo>
                  <a:pt x="58067" y="14288"/>
                </a:lnTo>
                <a:cubicBezTo>
                  <a:pt x="45916" y="14288"/>
                  <a:pt x="35581" y="18537"/>
                  <a:pt x="27063" y="27037"/>
                </a:cubicBezTo>
                <a:cubicBezTo>
                  <a:pt x="18546" y="35536"/>
                  <a:pt x="14288" y="45922"/>
                  <a:pt x="14288" y="58195"/>
                </a:cubicBezTo>
                <a:close/>
                <a:moveTo>
                  <a:pt x="109904" y="116681"/>
                </a:moveTo>
                <a:lnTo>
                  <a:pt x="109904" y="102394"/>
                </a:lnTo>
                <a:lnTo>
                  <a:pt x="180975" y="102394"/>
                </a:lnTo>
                <a:lnTo>
                  <a:pt x="180975" y="116681"/>
                </a:lnTo>
                <a:lnTo>
                  <a:pt x="109904" y="116681"/>
                </a:lnTo>
                <a:close/>
                <a:moveTo>
                  <a:pt x="109904" y="65484"/>
                </a:moveTo>
                <a:lnTo>
                  <a:pt x="109904" y="51197"/>
                </a:lnTo>
                <a:lnTo>
                  <a:pt x="180975" y="51197"/>
                </a:lnTo>
                <a:lnTo>
                  <a:pt x="180975" y="65484"/>
                </a:lnTo>
                <a:lnTo>
                  <a:pt x="109904" y="65484"/>
                </a:lnTo>
                <a:close/>
                <a:moveTo>
                  <a:pt x="109904" y="14288"/>
                </a:moveTo>
                <a:lnTo>
                  <a:pt x="109904" y="0"/>
                </a:lnTo>
                <a:lnTo>
                  <a:pt x="180975" y="0"/>
                </a:lnTo>
                <a:lnTo>
                  <a:pt x="180975" y="14288"/>
                </a:lnTo>
                <a:lnTo>
                  <a:pt x="109904" y="1428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9"/>
        <p:cNvGrpSpPr/>
        <p:nvPr/>
      </p:nvGrpSpPr>
      <p:grpSpPr>
        <a:xfrm>
          <a:off x="0" y="0"/>
          <a:ext cx="0" cy="0"/>
          <a:chOff x="0" y="0"/>
          <a:chExt cx="0" cy="0"/>
        </a:xfrm>
      </p:grpSpPr>
      <p:grpSp>
        <p:nvGrpSpPr>
          <p:cNvPr id="1470" name="Google Shape;1470;p57"/>
          <p:cNvGrpSpPr/>
          <p:nvPr/>
        </p:nvGrpSpPr>
        <p:grpSpPr>
          <a:xfrm>
            <a:off x="2645875" y="2942163"/>
            <a:ext cx="1932030" cy="2119406"/>
            <a:chOff x="3493394" y="345677"/>
            <a:chExt cx="5204822" cy="6164649"/>
          </a:xfrm>
        </p:grpSpPr>
        <p:sp>
          <p:nvSpPr>
            <p:cNvPr id="1471" name="Google Shape;1471;p57"/>
            <p:cNvSpPr/>
            <p:nvPr/>
          </p:nvSpPr>
          <p:spPr>
            <a:xfrm>
              <a:off x="3493394" y="345677"/>
              <a:ext cx="5204808" cy="2979487"/>
            </a:xfrm>
            <a:custGeom>
              <a:avLst/>
              <a:gdLst/>
              <a:ahLst/>
              <a:cxnLst/>
              <a:rect l="l" t="t" r="r" b="b"/>
              <a:pathLst>
                <a:path w="5204808" h="2979487" extrusionOk="0">
                  <a:moveTo>
                    <a:pt x="5204809" y="2979487"/>
                  </a:moveTo>
                  <a:cubicBezTo>
                    <a:pt x="4200935" y="2979487"/>
                    <a:pt x="2887082" y="2224503"/>
                    <a:pt x="2394478" y="1494352"/>
                  </a:cubicBezTo>
                  <a:cubicBezTo>
                    <a:pt x="1904287" y="767782"/>
                    <a:pt x="995145" y="16461"/>
                    <a:pt x="0" y="16461"/>
                  </a:cubicBezTo>
                  <a:lnTo>
                    <a:pt x="0" y="0"/>
                  </a:lnTo>
                  <a:cubicBezTo>
                    <a:pt x="1003914" y="0"/>
                    <a:pt x="1915510" y="754984"/>
                    <a:pt x="2408114" y="1485135"/>
                  </a:cubicBezTo>
                  <a:cubicBezTo>
                    <a:pt x="2898305" y="2211705"/>
                    <a:pt x="4209624" y="2962946"/>
                    <a:pt x="5204769" y="2962946"/>
                  </a:cubicBezTo>
                  <a:lnTo>
                    <a:pt x="5204769" y="2979447"/>
                  </a:lnTo>
                  <a:close/>
                </a:path>
              </a:pathLst>
            </a:custGeom>
            <a:solidFill>
              <a:schemeClr val="accent3"/>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472" name="Google Shape;1472;p57"/>
            <p:cNvSpPr/>
            <p:nvPr/>
          </p:nvSpPr>
          <p:spPr>
            <a:xfrm>
              <a:off x="3493394" y="688657"/>
              <a:ext cx="5204808" cy="2650190"/>
            </a:xfrm>
            <a:custGeom>
              <a:avLst/>
              <a:gdLst/>
              <a:ahLst/>
              <a:cxnLst/>
              <a:rect l="l" t="t" r="r" b="b"/>
              <a:pathLst>
                <a:path w="5204808" h="2650190" extrusionOk="0">
                  <a:moveTo>
                    <a:pt x="5204809" y="2650150"/>
                  </a:moveTo>
                  <a:cubicBezTo>
                    <a:pt x="4201257" y="2650150"/>
                    <a:pt x="2887324" y="1979080"/>
                    <a:pt x="2394759" y="1330066"/>
                  </a:cubicBezTo>
                  <a:cubicBezTo>
                    <a:pt x="1904568" y="684230"/>
                    <a:pt x="995426" y="16461"/>
                    <a:pt x="0" y="16461"/>
                  </a:cubicBezTo>
                  <a:lnTo>
                    <a:pt x="0" y="0"/>
                  </a:lnTo>
                  <a:cubicBezTo>
                    <a:pt x="1003592" y="0"/>
                    <a:pt x="1915188" y="671110"/>
                    <a:pt x="2407792" y="1320125"/>
                  </a:cubicBezTo>
                  <a:cubicBezTo>
                    <a:pt x="2897983" y="1965960"/>
                    <a:pt x="4209343" y="2633770"/>
                    <a:pt x="5204769" y="2633770"/>
                  </a:cubicBezTo>
                  <a:lnTo>
                    <a:pt x="5204769" y="2650190"/>
                  </a:lnTo>
                  <a:close/>
                </a:path>
              </a:pathLst>
            </a:custGeom>
            <a:solidFill>
              <a:schemeClr val="accent3"/>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473" name="Google Shape;1473;p57"/>
            <p:cNvSpPr/>
            <p:nvPr/>
          </p:nvSpPr>
          <p:spPr>
            <a:xfrm>
              <a:off x="3493394" y="1020610"/>
              <a:ext cx="5204808" cy="2320974"/>
            </a:xfrm>
            <a:custGeom>
              <a:avLst/>
              <a:gdLst/>
              <a:ahLst/>
              <a:cxnLst/>
              <a:rect l="l" t="t" r="r" b="b"/>
              <a:pathLst>
                <a:path w="5204808" h="2320974" extrusionOk="0">
                  <a:moveTo>
                    <a:pt x="5204809" y="2320974"/>
                  </a:moveTo>
                  <a:cubicBezTo>
                    <a:pt x="4201579" y="2320974"/>
                    <a:pt x="2887645" y="1733778"/>
                    <a:pt x="2395081" y="1165860"/>
                  </a:cubicBezTo>
                  <a:cubicBezTo>
                    <a:pt x="1904890" y="600759"/>
                    <a:pt x="995748" y="16461"/>
                    <a:pt x="0" y="16461"/>
                  </a:cubicBezTo>
                  <a:lnTo>
                    <a:pt x="0" y="0"/>
                  </a:lnTo>
                  <a:cubicBezTo>
                    <a:pt x="1003270" y="0"/>
                    <a:pt x="1914906" y="587236"/>
                    <a:pt x="2407511" y="1155074"/>
                  </a:cubicBezTo>
                  <a:cubicBezTo>
                    <a:pt x="2897702" y="1720215"/>
                    <a:pt x="4209021" y="2304554"/>
                    <a:pt x="5204809" y="2304554"/>
                  </a:cubicBezTo>
                  <a:lnTo>
                    <a:pt x="5204809" y="2320974"/>
                  </a:lnTo>
                  <a:close/>
                </a:path>
              </a:pathLst>
            </a:custGeom>
            <a:solidFill>
              <a:schemeClr val="accent3"/>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474" name="Google Shape;1474;p57"/>
            <p:cNvSpPr/>
            <p:nvPr/>
          </p:nvSpPr>
          <p:spPr>
            <a:xfrm>
              <a:off x="3493394" y="1358036"/>
              <a:ext cx="5204808" cy="1991798"/>
            </a:xfrm>
            <a:custGeom>
              <a:avLst/>
              <a:gdLst/>
              <a:ahLst/>
              <a:cxnLst/>
              <a:rect l="l" t="t" r="r" b="b"/>
              <a:pathLst>
                <a:path w="5204808" h="1991798" extrusionOk="0">
                  <a:moveTo>
                    <a:pt x="5204809" y="1991798"/>
                  </a:moveTo>
                  <a:cubicBezTo>
                    <a:pt x="4201941" y="1991798"/>
                    <a:pt x="2888088" y="1488516"/>
                    <a:pt x="2395483" y="1001735"/>
                  </a:cubicBezTo>
                  <a:cubicBezTo>
                    <a:pt x="1905292" y="517369"/>
                    <a:pt x="996150" y="16461"/>
                    <a:pt x="0" y="16461"/>
                  </a:cubicBezTo>
                  <a:lnTo>
                    <a:pt x="0" y="0"/>
                  </a:lnTo>
                  <a:cubicBezTo>
                    <a:pt x="1002908" y="0"/>
                    <a:pt x="1914504" y="503282"/>
                    <a:pt x="2407068" y="990063"/>
                  </a:cubicBezTo>
                  <a:cubicBezTo>
                    <a:pt x="2897299" y="1474430"/>
                    <a:pt x="4208659" y="1975378"/>
                    <a:pt x="5204809" y="1975378"/>
                  </a:cubicBezTo>
                  <a:lnTo>
                    <a:pt x="5204809" y="1991798"/>
                  </a:lnTo>
                  <a:close/>
                </a:path>
              </a:pathLst>
            </a:custGeom>
            <a:solidFill>
              <a:schemeClr val="accent3"/>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475" name="Google Shape;1475;p57"/>
            <p:cNvSpPr/>
            <p:nvPr/>
          </p:nvSpPr>
          <p:spPr>
            <a:xfrm>
              <a:off x="3493394" y="1703713"/>
              <a:ext cx="5204808" cy="1662541"/>
            </a:xfrm>
            <a:custGeom>
              <a:avLst/>
              <a:gdLst/>
              <a:ahLst/>
              <a:cxnLst/>
              <a:rect l="l" t="t" r="r" b="b"/>
              <a:pathLst>
                <a:path w="5204808" h="1662541" extrusionOk="0">
                  <a:moveTo>
                    <a:pt x="5204809" y="1662542"/>
                  </a:moveTo>
                  <a:cubicBezTo>
                    <a:pt x="4202343" y="1662542"/>
                    <a:pt x="2888571" y="1243214"/>
                    <a:pt x="2396047" y="837610"/>
                  </a:cubicBezTo>
                  <a:cubicBezTo>
                    <a:pt x="1905775" y="433897"/>
                    <a:pt x="996553" y="16461"/>
                    <a:pt x="0" y="16461"/>
                  </a:cubicBezTo>
                  <a:lnTo>
                    <a:pt x="0" y="0"/>
                  </a:lnTo>
                  <a:cubicBezTo>
                    <a:pt x="1002466" y="0"/>
                    <a:pt x="1914021" y="419368"/>
                    <a:pt x="2406505" y="824932"/>
                  </a:cubicBezTo>
                  <a:cubicBezTo>
                    <a:pt x="2896736" y="1228644"/>
                    <a:pt x="4208216" y="1646121"/>
                    <a:pt x="5204769" y="1646121"/>
                  </a:cubicBezTo>
                  <a:lnTo>
                    <a:pt x="5204769" y="1662542"/>
                  </a:lnTo>
                  <a:close/>
                </a:path>
              </a:pathLst>
            </a:custGeom>
            <a:solidFill>
              <a:schemeClr val="accent3"/>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476" name="Google Shape;1476;p57"/>
            <p:cNvSpPr/>
            <p:nvPr/>
          </p:nvSpPr>
          <p:spPr>
            <a:xfrm>
              <a:off x="3493394" y="2049390"/>
              <a:ext cx="5204808" cy="1333406"/>
            </a:xfrm>
            <a:custGeom>
              <a:avLst/>
              <a:gdLst/>
              <a:ahLst/>
              <a:cxnLst/>
              <a:rect l="l" t="t" r="r" b="b"/>
              <a:pathLst>
                <a:path w="5204808" h="1333406" extrusionOk="0">
                  <a:moveTo>
                    <a:pt x="5204809" y="1333366"/>
                  </a:moveTo>
                  <a:cubicBezTo>
                    <a:pt x="4202826" y="1333366"/>
                    <a:pt x="2889174" y="997952"/>
                    <a:pt x="2396730" y="673565"/>
                  </a:cubicBezTo>
                  <a:cubicBezTo>
                    <a:pt x="1906419" y="350507"/>
                    <a:pt x="997075" y="16461"/>
                    <a:pt x="0" y="16461"/>
                  </a:cubicBezTo>
                  <a:lnTo>
                    <a:pt x="0" y="0"/>
                  </a:lnTo>
                  <a:cubicBezTo>
                    <a:pt x="1001983" y="0"/>
                    <a:pt x="1913378" y="335454"/>
                    <a:pt x="2405821" y="659841"/>
                  </a:cubicBezTo>
                  <a:cubicBezTo>
                    <a:pt x="2896173" y="982859"/>
                    <a:pt x="4207774" y="1316905"/>
                    <a:pt x="5204809" y="1316905"/>
                  </a:cubicBezTo>
                  <a:lnTo>
                    <a:pt x="5204809" y="1333406"/>
                  </a:lnTo>
                  <a:close/>
                </a:path>
              </a:pathLst>
            </a:custGeom>
            <a:solidFill>
              <a:schemeClr val="accent3"/>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477" name="Google Shape;1477;p57"/>
            <p:cNvSpPr/>
            <p:nvPr/>
          </p:nvSpPr>
          <p:spPr>
            <a:xfrm>
              <a:off x="3493394" y="2395108"/>
              <a:ext cx="5204808" cy="1004109"/>
            </a:xfrm>
            <a:custGeom>
              <a:avLst/>
              <a:gdLst/>
              <a:ahLst/>
              <a:cxnLst/>
              <a:rect l="l" t="t" r="r" b="b"/>
              <a:pathLst>
                <a:path w="5204808" h="1004109" extrusionOk="0">
                  <a:moveTo>
                    <a:pt x="5204809" y="1004069"/>
                  </a:moveTo>
                  <a:cubicBezTo>
                    <a:pt x="4203389" y="1004069"/>
                    <a:pt x="2889898" y="752569"/>
                    <a:pt x="2397655" y="509359"/>
                  </a:cubicBezTo>
                  <a:cubicBezTo>
                    <a:pt x="1907103" y="267036"/>
                    <a:pt x="997598" y="16421"/>
                    <a:pt x="0" y="16421"/>
                  </a:cubicBezTo>
                  <a:lnTo>
                    <a:pt x="0" y="0"/>
                  </a:lnTo>
                  <a:cubicBezTo>
                    <a:pt x="1001460" y="0"/>
                    <a:pt x="1912694" y="251460"/>
                    <a:pt x="2404896" y="494670"/>
                  </a:cubicBezTo>
                  <a:cubicBezTo>
                    <a:pt x="2895449" y="737034"/>
                    <a:pt x="4207211" y="987689"/>
                    <a:pt x="5204769" y="987689"/>
                  </a:cubicBezTo>
                  <a:lnTo>
                    <a:pt x="5204769" y="1004109"/>
                  </a:lnTo>
                  <a:close/>
                </a:path>
              </a:pathLst>
            </a:custGeom>
            <a:solidFill>
              <a:schemeClr val="accent3"/>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478" name="Google Shape;1478;p57"/>
            <p:cNvSpPr/>
            <p:nvPr/>
          </p:nvSpPr>
          <p:spPr>
            <a:xfrm>
              <a:off x="3493394" y="2740785"/>
              <a:ext cx="5204808" cy="674933"/>
            </a:xfrm>
            <a:custGeom>
              <a:avLst/>
              <a:gdLst/>
              <a:ahLst/>
              <a:cxnLst/>
              <a:rect l="l" t="t" r="r" b="b"/>
              <a:pathLst>
                <a:path w="5204808" h="674933" extrusionOk="0">
                  <a:moveTo>
                    <a:pt x="5204809" y="674934"/>
                  </a:moveTo>
                  <a:cubicBezTo>
                    <a:pt x="4203992" y="674934"/>
                    <a:pt x="2890702" y="507347"/>
                    <a:pt x="2398701" y="345274"/>
                  </a:cubicBezTo>
                  <a:cubicBezTo>
                    <a:pt x="1907947" y="183604"/>
                    <a:pt x="998162" y="16461"/>
                    <a:pt x="0" y="16461"/>
                  </a:cubicBezTo>
                  <a:lnTo>
                    <a:pt x="0" y="0"/>
                  </a:lnTo>
                  <a:cubicBezTo>
                    <a:pt x="1000857" y="0"/>
                    <a:pt x="1911809" y="167546"/>
                    <a:pt x="2403850" y="329619"/>
                  </a:cubicBezTo>
                  <a:cubicBezTo>
                    <a:pt x="2894604" y="491289"/>
                    <a:pt x="4206607" y="658392"/>
                    <a:pt x="5204809" y="658392"/>
                  </a:cubicBezTo>
                  <a:lnTo>
                    <a:pt x="5204809" y="674893"/>
                  </a:lnTo>
                  <a:close/>
                </a:path>
              </a:pathLst>
            </a:custGeom>
            <a:solidFill>
              <a:schemeClr val="accent3"/>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479" name="Google Shape;1479;p57"/>
            <p:cNvSpPr/>
            <p:nvPr/>
          </p:nvSpPr>
          <p:spPr>
            <a:xfrm>
              <a:off x="3493394" y="3080988"/>
              <a:ext cx="5204808" cy="345636"/>
            </a:xfrm>
            <a:custGeom>
              <a:avLst/>
              <a:gdLst/>
              <a:ahLst/>
              <a:cxnLst/>
              <a:rect l="l" t="t" r="r" b="b"/>
              <a:pathLst>
                <a:path w="5204808" h="345636" extrusionOk="0">
                  <a:moveTo>
                    <a:pt x="5204809" y="345637"/>
                  </a:moveTo>
                  <a:cubicBezTo>
                    <a:pt x="4204636" y="345637"/>
                    <a:pt x="2891668" y="261924"/>
                    <a:pt x="2399948" y="180948"/>
                  </a:cubicBezTo>
                  <a:cubicBezTo>
                    <a:pt x="1908872" y="100093"/>
                    <a:pt x="998845" y="16461"/>
                    <a:pt x="0" y="16461"/>
                  </a:cubicBezTo>
                  <a:lnTo>
                    <a:pt x="0" y="0"/>
                  </a:lnTo>
                  <a:cubicBezTo>
                    <a:pt x="1000213" y="0"/>
                    <a:pt x="1910884" y="83753"/>
                    <a:pt x="2402643" y="164689"/>
                  </a:cubicBezTo>
                  <a:cubicBezTo>
                    <a:pt x="2893679" y="245584"/>
                    <a:pt x="4205963" y="329216"/>
                    <a:pt x="5204809" y="329216"/>
                  </a:cubicBezTo>
                  <a:lnTo>
                    <a:pt x="5204809" y="345637"/>
                  </a:lnTo>
                  <a:close/>
                </a:path>
              </a:pathLst>
            </a:custGeom>
            <a:solidFill>
              <a:schemeClr val="accent3"/>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480" name="Google Shape;1480;p57"/>
            <p:cNvSpPr/>
            <p:nvPr/>
          </p:nvSpPr>
          <p:spPr>
            <a:xfrm>
              <a:off x="3493394" y="3415718"/>
              <a:ext cx="5204808" cy="16420"/>
            </a:xfrm>
            <a:custGeom>
              <a:avLst/>
              <a:gdLst/>
              <a:ahLst/>
              <a:cxnLst/>
              <a:rect l="l" t="t" r="r" b="b"/>
              <a:pathLst>
                <a:path w="5204808" h="16420" extrusionOk="0">
                  <a:moveTo>
                    <a:pt x="0" y="0"/>
                  </a:moveTo>
                  <a:lnTo>
                    <a:pt x="5204809" y="0"/>
                  </a:lnTo>
                  <a:lnTo>
                    <a:pt x="5204809" y="16421"/>
                  </a:lnTo>
                  <a:lnTo>
                    <a:pt x="0" y="16421"/>
                  </a:lnTo>
                  <a:close/>
                </a:path>
              </a:pathLst>
            </a:custGeom>
            <a:solidFill>
              <a:schemeClr val="accent3"/>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481" name="Google Shape;1481;p57"/>
            <p:cNvSpPr/>
            <p:nvPr/>
          </p:nvSpPr>
          <p:spPr>
            <a:xfrm>
              <a:off x="3493448" y="3530920"/>
              <a:ext cx="5204768" cy="2979406"/>
            </a:xfrm>
            <a:custGeom>
              <a:avLst/>
              <a:gdLst/>
              <a:ahLst/>
              <a:cxnLst/>
              <a:rect l="l" t="t" r="r" b="b"/>
              <a:pathLst>
                <a:path w="5204768" h="2979406" extrusionOk="0">
                  <a:moveTo>
                    <a:pt x="0" y="2979407"/>
                  </a:moveTo>
                  <a:lnTo>
                    <a:pt x="0" y="2962986"/>
                  </a:lnTo>
                  <a:cubicBezTo>
                    <a:pt x="995145" y="2962986"/>
                    <a:pt x="1904287" y="2211665"/>
                    <a:pt x="2394437" y="1485095"/>
                  </a:cubicBezTo>
                  <a:cubicBezTo>
                    <a:pt x="2887042" y="754903"/>
                    <a:pt x="4200895" y="0"/>
                    <a:pt x="5204769" y="0"/>
                  </a:cubicBezTo>
                  <a:lnTo>
                    <a:pt x="5204769" y="16420"/>
                  </a:lnTo>
                  <a:cubicBezTo>
                    <a:pt x="4209624" y="16420"/>
                    <a:pt x="2898265" y="767742"/>
                    <a:pt x="2408114" y="1494311"/>
                  </a:cubicBezTo>
                  <a:cubicBezTo>
                    <a:pt x="1915510" y="2224383"/>
                    <a:pt x="1003914" y="2979407"/>
                    <a:pt x="0" y="2979407"/>
                  </a:cubicBezTo>
                  <a:close/>
                </a:path>
              </a:pathLst>
            </a:custGeom>
            <a:solidFill>
              <a:schemeClr val="accent3"/>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482" name="Google Shape;1482;p57"/>
            <p:cNvSpPr/>
            <p:nvPr/>
          </p:nvSpPr>
          <p:spPr>
            <a:xfrm>
              <a:off x="3493394" y="3517179"/>
              <a:ext cx="5204768" cy="2650230"/>
            </a:xfrm>
            <a:custGeom>
              <a:avLst/>
              <a:gdLst/>
              <a:ahLst/>
              <a:cxnLst/>
              <a:rect l="l" t="t" r="r" b="b"/>
              <a:pathLst>
                <a:path w="5204768" h="2650230" extrusionOk="0">
                  <a:moveTo>
                    <a:pt x="0" y="2650231"/>
                  </a:moveTo>
                  <a:lnTo>
                    <a:pt x="0" y="2633810"/>
                  </a:lnTo>
                  <a:cubicBezTo>
                    <a:pt x="995426" y="2633810"/>
                    <a:pt x="1904568" y="1965960"/>
                    <a:pt x="2394719" y="1320125"/>
                  </a:cubicBezTo>
                  <a:cubicBezTo>
                    <a:pt x="2887283" y="671070"/>
                    <a:pt x="4201217" y="0"/>
                    <a:pt x="5204769" y="0"/>
                  </a:cubicBezTo>
                  <a:lnTo>
                    <a:pt x="5204769" y="16421"/>
                  </a:lnTo>
                  <a:cubicBezTo>
                    <a:pt x="4209343" y="16421"/>
                    <a:pt x="2897943" y="684271"/>
                    <a:pt x="2407792" y="1330106"/>
                  </a:cubicBezTo>
                  <a:cubicBezTo>
                    <a:pt x="1915188" y="1979161"/>
                    <a:pt x="1003592" y="2650231"/>
                    <a:pt x="0" y="2650231"/>
                  </a:cubicBezTo>
                  <a:close/>
                </a:path>
              </a:pathLst>
            </a:custGeom>
            <a:solidFill>
              <a:schemeClr val="accent3"/>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483" name="Google Shape;1483;p57"/>
            <p:cNvSpPr/>
            <p:nvPr/>
          </p:nvSpPr>
          <p:spPr>
            <a:xfrm>
              <a:off x="3493394" y="3514443"/>
              <a:ext cx="5204808" cy="2321014"/>
            </a:xfrm>
            <a:custGeom>
              <a:avLst/>
              <a:gdLst/>
              <a:ahLst/>
              <a:cxnLst/>
              <a:rect l="l" t="t" r="r" b="b"/>
              <a:pathLst>
                <a:path w="5204808" h="2321014" extrusionOk="0">
                  <a:moveTo>
                    <a:pt x="0" y="2321015"/>
                  </a:moveTo>
                  <a:lnTo>
                    <a:pt x="0" y="2304594"/>
                  </a:lnTo>
                  <a:cubicBezTo>
                    <a:pt x="995748" y="2304594"/>
                    <a:pt x="1904890" y="1720215"/>
                    <a:pt x="2395081" y="1155114"/>
                  </a:cubicBezTo>
                  <a:cubicBezTo>
                    <a:pt x="2887645" y="587277"/>
                    <a:pt x="4201539" y="0"/>
                    <a:pt x="5204809" y="0"/>
                  </a:cubicBezTo>
                  <a:lnTo>
                    <a:pt x="5204809" y="16501"/>
                  </a:lnTo>
                  <a:cubicBezTo>
                    <a:pt x="4209021" y="16501"/>
                    <a:pt x="2897702" y="600800"/>
                    <a:pt x="2407511" y="1165901"/>
                  </a:cubicBezTo>
                  <a:cubicBezTo>
                    <a:pt x="1914906" y="1733819"/>
                    <a:pt x="1003270" y="2321015"/>
                    <a:pt x="0" y="2321015"/>
                  </a:cubicBezTo>
                  <a:close/>
                </a:path>
              </a:pathLst>
            </a:custGeom>
            <a:solidFill>
              <a:schemeClr val="accent3"/>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484" name="Google Shape;1484;p57"/>
            <p:cNvSpPr/>
            <p:nvPr/>
          </p:nvSpPr>
          <p:spPr>
            <a:xfrm>
              <a:off x="3493394" y="3506192"/>
              <a:ext cx="5204808" cy="1991798"/>
            </a:xfrm>
            <a:custGeom>
              <a:avLst/>
              <a:gdLst/>
              <a:ahLst/>
              <a:cxnLst/>
              <a:rect l="l" t="t" r="r" b="b"/>
              <a:pathLst>
                <a:path w="5204808" h="1991798" extrusionOk="0">
                  <a:moveTo>
                    <a:pt x="0" y="1991798"/>
                  </a:moveTo>
                  <a:lnTo>
                    <a:pt x="0" y="1975378"/>
                  </a:lnTo>
                  <a:cubicBezTo>
                    <a:pt x="996150" y="1975378"/>
                    <a:pt x="1905292" y="1474511"/>
                    <a:pt x="2395483" y="990064"/>
                  </a:cubicBezTo>
                  <a:cubicBezTo>
                    <a:pt x="2888088" y="503322"/>
                    <a:pt x="4201941" y="0"/>
                    <a:pt x="5204809" y="0"/>
                  </a:cubicBezTo>
                  <a:lnTo>
                    <a:pt x="5204809" y="16501"/>
                  </a:lnTo>
                  <a:cubicBezTo>
                    <a:pt x="4208659" y="16501"/>
                    <a:pt x="2897299" y="517368"/>
                    <a:pt x="2407068" y="1001735"/>
                  </a:cubicBezTo>
                  <a:cubicBezTo>
                    <a:pt x="1914504" y="1488476"/>
                    <a:pt x="1002908" y="1991798"/>
                    <a:pt x="0" y="1991798"/>
                  </a:cubicBezTo>
                  <a:close/>
                </a:path>
              </a:pathLst>
            </a:custGeom>
            <a:solidFill>
              <a:schemeClr val="accent3"/>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485" name="Google Shape;1485;p57"/>
            <p:cNvSpPr/>
            <p:nvPr/>
          </p:nvSpPr>
          <p:spPr>
            <a:xfrm>
              <a:off x="3493394" y="3489772"/>
              <a:ext cx="5204768" cy="1662581"/>
            </a:xfrm>
            <a:custGeom>
              <a:avLst/>
              <a:gdLst/>
              <a:ahLst/>
              <a:cxnLst/>
              <a:rect l="l" t="t" r="r" b="b"/>
              <a:pathLst>
                <a:path w="5204768" h="1662581" extrusionOk="0">
                  <a:moveTo>
                    <a:pt x="0" y="1662582"/>
                  </a:moveTo>
                  <a:lnTo>
                    <a:pt x="0" y="1646081"/>
                  </a:lnTo>
                  <a:cubicBezTo>
                    <a:pt x="996553" y="1646081"/>
                    <a:pt x="1905775" y="1228604"/>
                    <a:pt x="2396006" y="824972"/>
                  </a:cubicBezTo>
                  <a:cubicBezTo>
                    <a:pt x="2888530" y="419368"/>
                    <a:pt x="4202303" y="0"/>
                    <a:pt x="5204769" y="0"/>
                  </a:cubicBezTo>
                  <a:lnTo>
                    <a:pt x="5204769" y="16421"/>
                  </a:lnTo>
                  <a:cubicBezTo>
                    <a:pt x="4208216" y="16421"/>
                    <a:pt x="2896736" y="433897"/>
                    <a:pt x="2406505" y="837610"/>
                  </a:cubicBezTo>
                  <a:cubicBezTo>
                    <a:pt x="1914021" y="1243214"/>
                    <a:pt x="1002466" y="1662582"/>
                    <a:pt x="0" y="1662582"/>
                  </a:cubicBezTo>
                  <a:close/>
                </a:path>
              </a:pathLst>
            </a:custGeom>
            <a:solidFill>
              <a:schemeClr val="accent3"/>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486" name="Google Shape;1486;p57"/>
            <p:cNvSpPr/>
            <p:nvPr/>
          </p:nvSpPr>
          <p:spPr>
            <a:xfrm>
              <a:off x="3493394" y="3473311"/>
              <a:ext cx="5204808" cy="1333325"/>
            </a:xfrm>
            <a:custGeom>
              <a:avLst/>
              <a:gdLst/>
              <a:ahLst/>
              <a:cxnLst/>
              <a:rect l="l" t="t" r="r" b="b"/>
              <a:pathLst>
                <a:path w="5204808" h="1333325" extrusionOk="0">
                  <a:moveTo>
                    <a:pt x="0" y="1333326"/>
                  </a:moveTo>
                  <a:lnTo>
                    <a:pt x="0" y="1316905"/>
                  </a:lnTo>
                  <a:cubicBezTo>
                    <a:pt x="997075" y="1316905"/>
                    <a:pt x="1906419" y="982819"/>
                    <a:pt x="2396730" y="659760"/>
                  </a:cubicBezTo>
                  <a:cubicBezTo>
                    <a:pt x="2889134" y="335414"/>
                    <a:pt x="4202786" y="0"/>
                    <a:pt x="5204809" y="0"/>
                  </a:cubicBezTo>
                  <a:lnTo>
                    <a:pt x="5204809" y="16421"/>
                  </a:lnTo>
                  <a:cubicBezTo>
                    <a:pt x="4207774" y="16421"/>
                    <a:pt x="2896173" y="350506"/>
                    <a:pt x="2405821" y="673484"/>
                  </a:cubicBezTo>
                  <a:cubicBezTo>
                    <a:pt x="1913378" y="997911"/>
                    <a:pt x="1001983" y="1333326"/>
                    <a:pt x="0" y="1333326"/>
                  </a:cubicBezTo>
                  <a:close/>
                </a:path>
              </a:pathLst>
            </a:custGeom>
            <a:solidFill>
              <a:schemeClr val="accent3"/>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487" name="Google Shape;1487;p57"/>
            <p:cNvSpPr/>
            <p:nvPr/>
          </p:nvSpPr>
          <p:spPr>
            <a:xfrm>
              <a:off x="3493394" y="3440389"/>
              <a:ext cx="5204808" cy="674893"/>
            </a:xfrm>
            <a:custGeom>
              <a:avLst/>
              <a:gdLst/>
              <a:ahLst/>
              <a:cxnLst/>
              <a:rect l="l" t="t" r="r" b="b"/>
              <a:pathLst>
                <a:path w="5204808" h="674893" extrusionOk="0">
                  <a:moveTo>
                    <a:pt x="0" y="674893"/>
                  </a:moveTo>
                  <a:lnTo>
                    <a:pt x="0" y="658392"/>
                  </a:lnTo>
                  <a:cubicBezTo>
                    <a:pt x="998162" y="658392"/>
                    <a:pt x="1907947" y="491289"/>
                    <a:pt x="2398701" y="329578"/>
                  </a:cubicBezTo>
                  <a:cubicBezTo>
                    <a:pt x="2890662" y="167506"/>
                    <a:pt x="4203992" y="0"/>
                    <a:pt x="5204809" y="0"/>
                  </a:cubicBezTo>
                  <a:lnTo>
                    <a:pt x="5204809" y="16420"/>
                  </a:lnTo>
                  <a:cubicBezTo>
                    <a:pt x="4206647" y="16420"/>
                    <a:pt x="2894604" y="183604"/>
                    <a:pt x="2403850" y="345234"/>
                  </a:cubicBezTo>
                  <a:cubicBezTo>
                    <a:pt x="1911809" y="507307"/>
                    <a:pt x="1000857" y="674893"/>
                    <a:pt x="0" y="674893"/>
                  </a:cubicBezTo>
                  <a:close/>
                </a:path>
              </a:pathLst>
            </a:custGeom>
            <a:solidFill>
              <a:schemeClr val="accent3"/>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488" name="Google Shape;1488;p57"/>
            <p:cNvSpPr/>
            <p:nvPr/>
          </p:nvSpPr>
          <p:spPr>
            <a:xfrm>
              <a:off x="3493394" y="3429362"/>
              <a:ext cx="5204808" cy="345717"/>
            </a:xfrm>
            <a:custGeom>
              <a:avLst/>
              <a:gdLst/>
              <a:ahLst/>
              <a:cxnLst/>
              <a:rect l="l" t="t" r="r" b="b"/>
              <a:pathLst>
                <a:path w="5204808" h="345717" extrusionOk="0">
                  <a:moveTo>
                    <a:pt x="0" y="345717"/>
                  </a:moveTo>
                  <a:lnTo>
                    <a:pt x="0" y="329216"/>
                  </a:lnTo>
                  <a:cubicBezTo>
                    <a:pt x="998845" y="329216"/>
                    <a:pt x="1908872" y="245584"/>
                    <a:pt x="2399948" y="164769"/>
                  </a:cubicBezTo>
                  <a:cubicBezTo>
                    <a:pt x="2891668" y="83713"/>
                    <a:pt x="4204596" y="0"/>
                    <a:pt x="5204809" y="0"/>
                  </a:cubicBezTo>
                  <a:lnTo>
                    <a:pt x="5204809" y="16420"/>
                  </a:lnTo>
                  <a:cubicBezTo>
                    <a:pt x="4205963" y="16420"/>
                    <a:pt x="2893679" y="100053"/>
                    <a:pt x="2402643" y="180948"/>
                  </a:cubicBezTo>
                  <a:cubicBezTo>
                    <a:pt x="1910884" y="261924"/>
                    <a:pt x="1000213" y="345717"/>
                    <a:pt x="0" y="345717"/>
                  </a:cubicBezTo>
                  <a:close/>
                </a:path>
              </a:pathLst>
            </a:custGeom>
            <a:solidFill>
              <a:schemeClr val="accent3"/>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489" name="Google Shape;1489;p57"/>
            <p:cNvSpPr/>
            <p:nvPr/>
          </p:nvSpPr>
          <p:spPr>
            <a:xfrm>
              <a:off x="3493394" y="3456810"/>
              <a:ext cx="5204768" cy="1004109"/>
            </a:xfrm>
            <a:custGeom>
              <a:avLst/>
              <a:gdLst/>
              <a:ahLst/>
              <a:cxnLst/>
              <a:rect l="l" t="t" r="r" b="b"/>
              <a:pathLst>
                <a:path w="5204768" h="1004109" extrusionOk="0">
                  <a:moveTo>
                    <a:pt x="0" y="1004110"/>
                  </a:moveTo>
                  <a:lnTo>
                    <a:pt x="0" y="987689"/>
                  </a:lnTo>
                  <a:cubicBezTo>
                    <a:pt x="997598" y="987689"/>
                    <a:pt x="1907103" y="737074"/>
                    <a:pt x="2397615" y="494670"/>
                  </a:cubicBezTo>
                  <a:cubicBezTo>
                    <a:pt x="2889858" y="251460"/>
                    <a:pt x="4203349" y="0"/>
                    <a:pt x="5204769" y="0"/>
                  </a:cubicBezTo>
                  <a:lnTo>
                    <a:pt x="5204769" y="16501"/>
                  </a:lnTo>
                  <a:cubicBezTo>
                    <a:pt x="4207170" y="16501"/>
                    <a:pt x="2895449" y="267116"/>
                    <a:pt x="2404896" y="509440"/>
                  </a:cubicBezTo>
                  <a:cubicBezTo>
                    <a:pt x="1912694" y="752650"/>
                    <a:pt x="1001460" y="1004110"/>
                    <a:pt x="0" y="1004110"/>
                  </a:cubicBezTo>
                  <a:close/>
                </a:path>
              </a:pathLst>
            </a:custGeom>
            <a:solidFill>
              <a:schemeClr val="accent3"/>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grpSp>
      <p:sp>
        <p:nvSpPr>
          <p:cNvPr id="1490" name="Google Shape;1490;p57"/>
          <p:cNvSpPr txBox="1"/>
          <p:nvPr/>
        </p:nvSpPr>
        <p:spPr>
          <a:xfrm>
            <a:off x="444200" y="541800"/>
            <a:ext cx="7455000" cy="9975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600" b="0" i="0" u="none" strike="noStrike" kern="0" cap="none" spc="0" normalizeH="0" baseline="0" noProof="0">
                <a:ln>
                  <a:noFill/>
                </a:ln>
                <a:solidFill>
                  <a:srgbClr val="D1A05A"/>
                </a:solidFill>
                <a:effectLst/>
                <a:uLnTx/>
                <a:uFillTx/>
                <a:latin typeface="Barlow Condensed Medium"/>
                <a:ea typeface="Barlow Condensed Medium"/>
                <a:cs typeface="Barlow Condensed Medium"/>
                <a:sym typeface="Barlow Condensed Medium"/>
              </a:rPr>
              <a:t>Safe AI Architecture™</a:t>
            </a:r>
            <a:r>
              <a:rPr kumimoji="0" lang="en-US" sz="3600" b="0" i="0" u="none" strike="noStrike" kern="0" cap="none" spc="0" normalizeH="0" baseline="0" noProof="0">
                <a:ln>
                  <a:noFill/>
                </a:ln>
                <a:solidFill>
                  <a:srgbClr val="BDB8A6"/>
                </a:solidFill>
                <a:effectLst/>
                <a:uLnTx/>
                <a:uFillTx/>
                <a:latin typeface="Barlow Condensed Medium"/>
                <a:ea typeface="Barlow Condensed Medium"/>
                <a:cs typeface="Barlow Condensed Medium"/>
                <a:sym typeface="Barlow Condensed Medium"/>
              </a:rPr>
              <a:t> for air-gapped </a:t>
            </a:r>
            <a:r>
              <a:rPr kumimoji="0" lang="en-US" sz="3600" b="0" i="0" u="none" strike="noStrike" kern="0" cap="none" spc="0" normalizeH="0" baseline="0" noProof="0">
                <a:ln>
                  <a:noFill/>
                </a:ln>
                <a:solidFill>
                  <a:srgbClr val="EEECE7"/>
                </a:solidFill>
                <a:effectLst/>
                <a:uLnTx/>
                <a:uFillTx/>
                <a:latin typeface="Barlow Condensed Medium"/>
                <a:ea typeface="Barlow Condensed Medium"/>
                <a:cs typeface="Barlow Condensed Medium"/>
                <a:sym typeface="Barlow Condensed Medium"/>
              </a:rPr>
              <a:t>self-managed deployments</a:t>
            </a:r>
            <a:endParaRPr kumimoji="0" sz="2400" b="0" i="0" u="none" strike="noStrike" kern="0" cap="none" spc="0" normalizeH="0" baseline="0" noProof="0">
              <a:ln>
                <a:noFill/>
              </a:ln>
              <a:solidFill>
                <a:srgbClr val="EEECE7"/>
              </a:solidFill>
              <a:effectLst/>
              <a:uLnTx/>
              <a:uFillTx/>
              <a:latin typeface="Barlow Condensed Medium"/>
              <a:ea typeface="Barlow Condensed Medium"/>
              <a:cs typeface="Barlow Condensed Medium"/>
              <a:sym typeface="Barlow Condensed Medium"/>
            </a:endParaRPr>
          </a:p>
        </p:txBody>
      </p:sp>
      <p:grpSp>
        <p:nvGrpSpPr>
          <p:cNvPr id="1491" name="Google Shape;1491;p57"/>
          <p:cNvGrpSpPr/>
          <p:nvPr/>
        </p:nvGrpSpPr>
        <p:grpSpPr>
          <a:xfrm flipH="1">
            <a:off x="8534630" y="2886987"/>
            <a:ext cx="1717587" cy="2164417"/>
            <a:chOff x="3493394" y="345677"/>
            <a:chExt cx="5204808" cy="6164673"/>
          </a:xfrm>
        </p:grpSpPr>
        <p:sp>
          <p:nvSpPr>
            <p:cNvPr id="1492" name="Google Shape;1492;p57"/>
            <p:cNvSpPr/>
            <p:nvPr/>
          </p:nvSpPr>
          <p:spPr>
            <a:xfrm>
              <a:off x="3493394" y="345677"/>
              <a:ext cx="5204808" cy="2979487"/>
            </a:xfrm>
            <a:custGeom>
              <a:avLst/>
              <a:gdLst/>
              <a:ahLst/>
              <a:cxnLst/>
              <a:rect l="l" t="t" r="r" b="b"/>
              <a:pathLst>
                <a:path w="5204808" h="2979487" extrusionOk="0">
                  <a:moveTo>
                    <a:pt x="5204809" y="2979487"/>
                  </a:moveTo>
                  <a:cubicBezTo>
                    <a:pt x="4200935" y="2979487"/>
                    <a:pt x="2887082" y="2224503"/>
                    <a:pt x="2394478" y="1494352"/>
                  </a:cubicBezTo>
                  <a:cubicBezTo>
                    <a:pt x="1904287" y="767782"/>
                    <a:pt x="995145" y="16461"/>
                    <a:pt x="0" y="16461"/>
                  </a:cubicBezTo>
                  <a:lnTo>
                    <a:pt x="0" y="0"/>
                  </a:lnTo>
                  <a:cubicBezTo>
                    <a:pt x="1003914" y="0"/>
                    <a:pt x="1915510" y="754984"/>
                    <a:pt x="2408114" y="1485135"/>
                  </a:cubicBezTo>
                  <a:cubicBezTo>
                    <a:pt x="2898305" y="2211705"/>
                    <a:pt x="4209624" y="2962946"/>
                    <a:pt x="5204769" y="2962946"/>
                  </a:cubicBezTo>
                  <a:lnTo>
                    <a:pt x="5204769" y="2979447"/>
                  </a:lnTo>
                  <a:close/>
                </a:path>
              </a:pathLst>
            </a:custGeom>
            <a:solidFill>
              <a:srgbClr val="9C3B1F"/>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493" name="Google Shape;1493;p57"/>
            <p:cNvSpPr/>
            <p:nvPr/>
          </p:nvSpPr>
          <p:spPr>
            <a:xfrm>
              <a:off x="3493394" y="688657"/>
              <a:ext cx="5204808" cy="2650190"/>
            </a:xfrm>
            <a:custGeom>
              <a:avLst/>
              <a:gdLst/>
              <a:ahLst/>
              <a:cxnLst/>
              <a:rect l="l" t="t" r="r" b="b"/>
              <a:pathLst>
                <a:path w="5204808" h="2650190" extrusionOk="0">
                  <a:moveTo>
                    <a:pt x="5204809" y="2650150"/>
                  </a:moveTo>
                  <a:cubicBezTo>
                    <a:pt x="4201257" y="2650150"/>
                    <a:pt x="2887324" y="1979080"/>
                    <a:pt x="2394759" y="1330066"/>
                  </a:cubicBezTo>
                  <a:cubicBezTo>
                    <a:pt x="1904568" y="684230"/>
                    <a:pt x="995426" y="16461"/>
                    <a:pt x="0" y="16461"/>
                  </a:cubicBezTo>
                  <a:lnTo>
                    <a:pt x="0" y="0"/>
                  </a:lnTo>
                  <a:cubicBezTo>
                    <a:pt x="1003592" y="0"/>
                    <a:pt x="1915188" y="671110"/>
                    <a:pt x="2407792" y="1320125"/>
                  </a:cubicBezTo>
                  <a:cubicBezTo>
                    <a:pt x="2897983" y="1965960"/>
                    <a:pt x="4209343" y="2633770"/>
                    <a:pt x="5204769" y="2633770"/>
                  </a:cubicBezTo>
                  <a:lnTo>
                    <a:pt x="5204769" y="2650190"/>
                  </a:lnTo>
                  <a:close/>
                </a:path>
              </a:pathLst>
            </a:custGeom>
            <a:solidFill>
              <a:srgbClr val="9C3B1F"/>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494" name="Google Shape;1494;p57"/>
            <p:cNvSpPr/>
            <p:nvPr/>
          </p:nvSpPr>
          <p:spPr>
            <a:xfrm>
              <a:off x="3493394" y="1020610"/>
              <a:ext cx="5204808" cy="2320974"/>
            </a:xfrm>
            <a:custGeom>
              <a:avLst/>
              <a:gdLst/>
              <a:ahLst/>
              <a:cxnLst/>
              <a:rect l="l" t="t" r="r" b="b"/>
              <a:pathLst>
                <a:path w="5204808" h="2320974" extrusionOk="0">
                  <a:moveTo>
                    <a:pt x="5204809" y="2320974"/>
                  </a:moveTo>
                  <a:cubicBezTo>
                    <a:pt x="4201579" y="2320974"/>
                    <a:pt x="2887645" y="1733778"/>
                    <a:pt x="2395081" y="1165860"/>
                  </a:cubicBezTo>
                  <a:cubicBezTo>
                    <a:pt x="1904890" y="600759"/>
                    <a:pt x="995748" y="16461"/>
                    <a:pt x="0" y="16461"/>
                  </a:cubicBezTo>
                  <a:lnTo>
                    <a:pt x="0" y="0"/>
                  </a:lnTo>
                  <a:cubicBezTo>
                    <a:pt x="1003270" y="0"/>
                    <a:pt x="1914906" y="587236"/>
                    <a:pt x="2407511" y="1155074"/>
                  </a:cubicBezTo>
                  <a:cubicBezTo>
                    <a:pt x="2897702" y="1720215"/>
                    <a:pt x="4209021" y="2304554"/>
                    <a:pt x="5204809" y="2304554"/>
                  </a:cubicBezTo>
                  <a:lnTo>
                    <a:pt x="5204809" y="2320974"/>
                  </a:lnTo>
                  <a:close/>
                </a:path>
              </a:pathLst>
            </a:custGeom>
            <a:solidFill>
              <a:srgbClr val="9C3B1F"/>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495" name="Google Shape;1495;p57"/>
            <p:cNvSpPr/>
            <p:nvPr/>
          </p:nvSpPr>
          <p:spPr>
            <a:xfrm>
              <a:off x="3493394" y="1358036"/>
              <a:ext cx="5204808" cy="1991798"/>
            </a:xfrm>
            <a:custGeom>
              <a:avLst/>
              <a:gdLst/>
              <a:ahLst/>
              <a:cxnLst/>
              <a:rect l="l" t="t" r="r" b="b"/>
              <a:pathLst>
                <a:path w="5204808" h="1991798" extrusionOk="0">
                  <a:moveTo>
                    <a:pt x="5204809" y="1991798"/>
                  </a:moveTo>
                  <a:cubicBezTo>
                    <a:pt x="4201941" y="1991798"/>
                    <a:pt x="2888088" y="1488516"/>
                    <a:pt x="2395483" y="1001735"/>
                  </a:cubicBezTo>
                  <a:cubicBezTo>
                    <a:pt x="1905292" y="517369"/>
                    <a:pt x="996150" y="16461"/>
                    <a:pt x="0" y="16461"/>
                  </a:cubicBezTo>
                  <a:lnTo>
                    <a:pt x="0" y="0"/>
                  </a:lnTo>
                  <a:cubicBezTo>
                    <a:pt x="1002908" y="0"/>
                    <a:pt x="1914504" y="503282"/>
                    <a:pt x="2407068" y="990063"/>
                  </a:cubicBezTo>
                  <a:cubicBezTo>
                    <a:pt x="2897299" y="1474430"/>
                    <a:pt x="4208659" y="1975378"/>
                    <a:pt x="5204809" y="1975378"/>
                  </a:cubicBezTo>
                  <a:lnTo>
                    <a:pt x="5204809" y="1991798"/>
                  </a:lnTo>
                  <a:close/>
                </a:path>
              </a:pathLst>
            </a:custGeom>
            <a:solidFill>
              <a:srgbClr val="9C3B1F"/>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496" name="Google Shape;1496;p57"/>
            <p:cNvSpPr/>
            <p:nvPr/>
          </p:nvSpPr>
          <p:spPr>
            <a:xfrm>
              <a:off x="3493394" y="1703713"/>
              <a:ext cx="5204808" cy="1662541"/>
            </a:xfrm>
            <a:custGeom>
              <a:avLst/>
              <a:gdLst/>
              <a:ahLst/>
              <a:cxnLst/>
              <a:rect l="l" t="t" r="r" b="b"/>
              <a:pathLst>
                <a:path w="5204808" h="1662541" extrusionOk="0">
                  <a:moveTo>
                    <a:pt x="5204809" y="1662542"/>
                  </a:moveTo>
                  <a:cubicBezTo>
                    <a:pt x="4202343" y="1662542"/>
                    <a:pt x="2888571" y="1243214"/>
                    <a:pt x="2396047" y="837610"/>
                  </a:cubicBezTo>
                  <a:cubicBezTo>
                    <a:pt x="1905775" y="433897"/>
                    <a:pt x="996553" y="16461"/>
                    <a:pt x="0" y="16461"/>
                  </a:cubicBezTo>
                  <a:lnTo>
                    <a:pt x="0" y="0"/>
                  </a:lnTo>
                  <a:cubicBezTo>
                    <a:pt x="1002466" y="0"/>
                    <a:pt x="1914021" y="419368"/>
                    <a:pt x="2406505" y="824932"/>
                  </a:cubicBezTo>
                  <a:cubicBezTo>
                    <a:pt x="2896736" y="1228644"/>
                    <a:pt x="4208216" y="1646121"/>
                    <a:pt x="5204769" y="1646121"/>
                  </a:cubicBezTo>
                  <a:lnTo>
                    <a:pt x="5204769" y="1662542"/>
                  </a:lnTo>
                  <a:close/>
                </a:path>
              </a:pathLst>
            </a:custGeom>
            <a:solidFill>
              <a:srgbClr val="9C3B1F"/>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497" name="Google Shape;1497;p57"/>
            <p:cNvSpPr/>
            <p:nvPr/>
          </p:nvSpPr>
          <p:spPr>
            <a:xfrm>
              <a:off x="3493394" y="2049390"/>
              <a:ext cx="5204808" cy="1333406"/>
            </a:xfrm>
            <a:custGeom>
              <a:avLst/>
              <a:gdLst/>
              <a:ahLst/>
              <a:cxnLst/>
              <a:rect l="l" t="t" r="r" b="b"/>
              <a:pathLst>
                <a:path w="5204808" h="1333406" extrusionOk="0">
                  <a:moveTo>
                    <a:pt x="5204809" y="1333366"/>
                  </a:moveTo>
                  <a:cubicBezTo>
                    <a:pt x="4202826" y="1333366"/>
                    <a:pt x="2889174" y="997952"/>
                    <a:pt x="2396730" y="673565"/>
                  </a:cubicBezTo>
                  <a:cubicBezTo>
                    <a:pt x="1906419" y="350507"/>
                    <a:pt x="997075" y="16461"/>
                    <a:pt x="0" y="16461"/>
                  </a:cubicBezTo>
                  <a:lnTo>
                    <a:pt x="0" y="0"/>
                  </a:lnTo>
                  <a:cubicBezTo>
                    <a:pt x="1001983" y="0"/>
                    <a:pt x="1913378" y="335454"/>
                    <a:pt x="2405821" y="659841"/>
                  </a:cubicBezTo>
                  <a:cubicBezTo>
                    <a:pt x="2896173" y="982859"/>
                    <a:pt x="4207774" y="1316905"/>
                    <a:pt x="5204809" y="1316905"/>
                  </a:cubicBezTo>
                  <a:lnTo>
                    <a:pt x="5204809" y="1333406"/>
                  </a:lnTo>
                  <a:close/>
                </a:path>
              </a:pathLst>
            </a:custGeom>
            <a:solidFill>
              <a:srgbClr val="9C3B1F"/>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498" name="Google Shape;1498;p57"/>
            <p:cNvSpPr/>
            <p:nvPr/>
          </p:nvSpPr>
          <p:spPr>
            <a:xfrm>
              <a:off x="3493394" y="2395108"/>
              <a:ext cx="5204808" cy="1004109"/>
            </a:xfrm>
            <a:custGeom>
              <a:avLst/>
              <a:gdLst/>
              <a:ahLst/>
              <a:cxnLst/>
              <a:rect l="l" t="t" r="r" b="b"/>
              <a:pathLst>
                <a:path w="5204808" h="1004109" extrusionOk="0">
                  <a:moveTo>
                    <a:pt x="5204809" y="1004069"/>
                  </a:moveTo>
                  <a:cubicBezTo>
                    <a:pt x="4203389" y="1004069"/>
                    <a:pt x="2889898" y="752569"/>
                    <a:pt x="2397655" y="509359"/>
                  </a:cubicBezTo>
                  <a:cubicBezTo>
                    <a:pt x="1907103" y="267036"/>
                    <a:pt x="997598" y="16421"/>
                    <a:pt x="0" y="16421"/>
                  </a:cubicBezTo>
                  <a:lnTo>
                    <a:pt x="0" y="0"/>
                  </a:lnTo>
                  <a:cubicBezTo>
                    <a:pt x="1001460" y="0"/>
                    <a:pt x="1912694" y="251460"/>
                    <a:pt x="2404896" y="494670"/>
                  </a:cubicBezTo>
                  <a:cubicBezTo>
                    <a:pt x="2895449" y="737034"/>
                    <a:pt x="4207211" y="987689"/>
                    <a:pt x="5204769" y="987689"/>
                  </a:cubicBezTo>
                  <a:lnTo>
                    <a:pt x="5204769" y="1004109"/>
                  </a:lnTo>
                  <a:close/>
                </a:path>
              </a:pathLst>
            </a:custGeom>
            <a:solidFill>
              <a:srgbClr val="9C3B1F"/>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499" name="Google Shape;1499;p57"/>
            <p:cNvSpPr/>
            <p:nvPr/>
          </p:nvSpPr>
          <p:spPr>
            <a:xfrm>
              <a:off x="3493394" y="2740785"/>
              <a:ext cx="5204808" cy="674933"/>
            </a:xfrm>
            <a:custGeom>
              <a:avLst/>
              <a:gdLst/>
              <a:ahLst/>
              <a:cxnLst/>
              <a:rect l="l" t="t" r="r" b="b"/>
              <a:pathLst>
                <a:path w="5204808" h="674933" extrusionOk="0">
                  <a:moveTo>
                    <a:pt x="5204809" y="674934"/>
                  </a:moveTo>
                  <a:cubicBezTo>
                    <a:pt x="4203992" y="674934"/>
                    <a:pt x="2890702" y="507347"/>
                    <a:pt x="2398701" y="345274"/>
                  </a:cubicBezTo>
                  <a:cubicBezTo>
                    <a:pt x="1907947" y="183604"/>
                    <a:pt x="998162" y="16461"/>
                    <a:pt x="0" y="16461"/>
                  </a:cubicBezTo>
                  <a:lnTo>
                    <a:pt x="0" y="0"/>
                  </a:lnTo>
                  <a:cubicBezTo>
                    <a:pt x="1000857" y="0"/>
                    <a:pt x="1911809" y="167546"/>
                    <a:pt x="2403850" y="329619"/>
                  </a:cubicBezTo>
                  <a:cubicBezTo>
                    <a:pt x="2894604" y="491289"/>
                    <a:pt x="4206607" y="658392"/>
                    <a:pt x="5204809" y="658392"/>
                  </a:cubicBezTo>
                  <a:lnTo>
                    <a:pt x="5204809" y="674893"/>
                  </a:lnTo>
                  <a:close/>
                </a:path>
              </a:pathLst>
            </a:custGeom>
            <a:solidFill>
              <a:srgbClr val="9C3B1F"/>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00" name="Google Shape;1500;p57"/>
            <p:cNvSpPr/>
            <p:nvPr/>
          </p:nvSpPr>
          <p:spPr>
            <a:xfrm>
              <a:off x="3493394" y="3080988"/>
              <a:ext cx="5204808" cy="345636"/>
            </a:xfrm>
            <a:custGeom>
              <a:avLst/>
              <a:gdLst/>
              <a:ahLst/>
              <a:cxnLst/>
              <a:rect l="l" t="t" r="r" b="b"/>
              <a:pathLst>
                <a:path w="5204808" h="345636" extrusionOk="0">
                  <a:moveTo>
                    <a:pt x="5204809" y="345637"/>
                  </a:moveTo>
                  <a:cubicBezTo>
                    <a:pt x="4204636" y="345637"/>
                    <a:pt x="2891668" y="261924"/>
                    <a:pt x="2399948" y="180948"/>
                  </a:cubicBezTo>
                  <a:cubicBezTo>
                    <a:pt x="1908872" y="100093"/>
                    <a:pt x="998845" y="16461"/>
                    <a:pt x="0" y="16461"/>
                  </a:cubicBezTo>
                  <a:lnTo>
                    <a:pt x="0" y="0"/>
                  </a:lnTo>
                  <a:cubicBezTo>
                    <a:pt x="1000213" y="0"/>
                    <a:pt x="1910884" y="83753"/>
                    <a:pt x="2402643" y="164689"/>
                  </a:cubicBezTo>
                  <a:cubicBezTo>
                    <a:pt x="2893679" y="245584"/>
                    <a:pt x="4205963" y="329216"/>
                    <a:pt x="5204809" y="329216"/>
                  </a:cubicBezTo>
                  <a:lnTo>
                    <a:pt x="5204809" y="345637"/>
                  </a:lnTo>
                  <a:close/>
                </a:path>
              </a:pathLst>
            </a:custGeom>
            <a:solidFill>
              <a:srgbClr val="9C3B1F"/>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01" name="Google Shape;1501;p57"/>
            <p:cNvSpPr/>
            <p:nvPr/>
          </p:nvSpPr>
          <p:spPr>
            <a:xfrm>
              <a:off x="3493394" y="3415718"/>
              <a:ext cx="5204808" cy="16420"/>
            </a:xfrm>
            <a:custGeom>
              <a:avLst/>
              <a:gdLst/>
              <a:ahLst/>
              <a:cxnLst/>
              <a:rect l="l" t="t" r="r" b="b"/>
              <a:pathLst>
                <a:path w="5204808" h="16420" extrusionOk="0">
                  <a:moveTo>
                    <a:pt x="0" y="0"/>
                  </a:moveTo>
                  <a:lnTo>
                    <a:pt x="5204809" y="0"/>
                  </a:lnTo>
                  <a:lnTo>
                    <a:pt x="5204809" y="16421"/>
                  </a:lnTo>
                  <a:lnTo>
                    <a:pt x="0" y="16421"/>
                  </a:lnTo>
                  <a:close/>
                </a:path>
              </a:pathLst>
            </a:custGeom>
            <a:solidFill>
              <a:srgbClr val="9C3B1F"/>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02" name="Google Shape;1502;p57"/>
            <p:cNvSpPr/>
            <p:nvPr/>
          </p:nvSpPr>
          <p:spPr>
            <a:xfrm>
              <a:off x="3493394" y="3530944"/>
              <a:ext cx="5204768" cy="2979406"/>
            </a:xfrm>
            <a:custGeom>
              <a:avLst/>
              <a:gdLst/>
              <a:ahLst/>
              <a:cxnLst/>
              <a:rect l="l" t="t" r="r" b="b"/>
              <a:pathLst>
                <a:path w="5204768" h="2979406" extrusionOk="0">
                  <a:moveTo>
                    <a:pt x="0" y="2979407"/>
                  </a:moveTo>
                  <a:lnTo>
                    <a:pt x="0" y="2962986"/>
                  </a:lnTo>
                  <a:cubicBezTo>
                    <a:pt x="995145" y="2962986"/>
                    <a:pt x="1904287" y="2211665"/>
                    <a:pt x="2394437" y="1485095"/>
                  </a:cubicBezTo>
                  <a:cubicBezTo>
                    <a:pt x="2887042" y="754903"/>
                    <a:pt x="4200895" y="0"/>
                    <a:pt x="5204769" y="0"/>
                  </a:cubicBezTo>
                  <a:lnTo>
                    <a:pt x="5204769" y="16420"/>
                  </a:lnTo>
                  <a:cubicBezTo>
                    <a:pt x="4209624" y="16420"/>
                    <a:pt x="2898265" y="767742"/>
                    <a:pt x="2408114" y="1494311"/>
                  </a:cubicBezTo>
                  <a:cubicBezTo>
                    <a:pt x="1915510" y="2224383"/>
                    <a:pt x="1003914" y="2979407"/>
                    <a:pt x="0" y="2979407"/>
                  </a:cubicBezTo>
                  <a:close/>
                </a:path>
              </a:pathLst>
            </a:custGeom>
            <a:solidFill>
              <a:srgbClr val="9C3B1F"/>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03" name="Google Shape;1503;p57"/>
            <p:cNvSpPr/>
            <p:nvPr/>
          </p:nvSpPr>
          <p:spPr>
            <a:xfrm>
              <a:off x="3493394" y="3517179"/>
              <a:ext cx="5204768" cy="2650230"/>
            </a:xfrm>
            <a:custGeom>
              <a:avLst/>
              <a:gdLst/>
              <a:ahLst/>
              <a:cxnLst/>
              <a:rect l="l" t="t" r="r" b="b"/>
              <a:pathLst>
                <a:path w="5204768" h="2650230" extrusionOk="0">
                  <a:moveTo>
                    <a:pt x="0" y="2650231"/>
                  </a:moveTo>
                  <a:lnTo>
                    <a:pt x="0" y="2633810"/>
                  </a:lnTo>
                  <a:cubicBezTo>
                    <a:pt x="995426" y="2633810"/>
                    <a:pt x="1904568" y="1965960"/>
                    <a:pt x="2394719" y="1320125"/>
                  </a:cubicBezTo>
                  <a:cubicBezTo>
                    <a:pt x="2887283" y="671070"/>
                    <a:pt x="4201217" y="0"/>
                    <a:pt x="5204769" y="0"/>
                  </a:cubicBezTo>
                  <a:lnTo>
                    <a:pt x="5204769" y="16421"/>
                  </a:lnTo>
                  <a:cubicBezTo>
                    <a:pt x="4209343" y="16421"/>
                    <a:pt x="2897943" y="684271"/>
                    <a:pt x="2407792" y="1330106"/>
                  </a:cubicBezTo>
                  <a:cubicBezTo>
                    <a:pt x="1915188" y="1979161"/>
                    <a:pt x="1003592" y="2650231"/>
                    <a:pt x="0" y="2650231"/>
                  </a:cubicBezTo>
                  <a:close/>
                </a:path>
              </a:pathLst>
            </a:custGeom>
            <a:solidFill>
              <a:srgbClr val="9C3B1F"/>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04" name="Google Shape;1504;p57"/>
            <p:cNvSpPr/>
            <p:nvPr/>
          </p:nvSpPr>
          <p:spPr>
            <a:xfrm>
              <a:off x="3493394" y="3514443"/>
              <a:ext cx="5204808" cy="2321014"/>
            </a:xfrm>
            <a:custGeom>
              <a:avLst/>
              <a:gdLst/>
              <a:ahLst/>
              <a:cxnLst/>
              <a:rect l="l" t="t" r="r" b="b"/>
              <a:pathLst>
                <a:path w="5204808" h="2321014" extrusionOk="0">
                  <a:moveTo>
                    <a:pt x="0" y="2321015"/>
                  </a:moveTo>
                  <a:lnTo>
                    <a:pt x="0" y="2304594"/>
                  </a:lnTo>
                  <a:cubicBezTo>
                    <a:pt x="995748" y="2304594"/>
                    <a:pt x="1904890" y="1720215"/>
                    <a:pt x="2395081" y="1155114"/>
                  </a:cubicBezTo>
                  <a:cubicBezTo>
                    <a:pt x="2887645" y="587277"/>
                    <a:pt x="4201539" y="0"/>
                    <a:pt x="5204809" y="0"/>
                  </a:cubicBezTo>
                  <a:lnTo>
                    <a:pt x="5204809" y="16501"/>
                  </a:lnTo>
                  <a:cubicBezTo>
                    <a:pt x="4209021" y="16501"/>
                    <a:pt x="2897702" y="600800"/>
                    <a:pt x="2407511" y="1165901"/>
                  </a:cubicBezTo>
                  <a:cubicBezTo>
                    <a:pt x="1914906" y="1733819"/>
                    <a:pt x="1003270" y="2321015"/>
                    <a:pt x="0" y="2321015"/>
                  </a:cubicBezTo>
                  <a:close/>
                </a:path>
              </a:pathLst>
            </a:custGeom>
            <a:solidFill>
              <a:srgbClr val="9C3B1F"/>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05" name="Google Shape;1505;p57"/>
            <p:cNvSpPr/>
            <p:nvPr/>
          </p:nvSpPr>
          <p:spPr>
            <a:xfrm>
              <a:off x="3493394" y="3506192"/>
              <a:ext cx="5204808" cy="1991798"/>
            </a:xfrm>
            <a:custGeom>
              <a:avLst/>
              <a:gdLst/>
              <a:ahLst/>
              <a:cxnLst/>
              <a:rect l="l" t="t" r="r" b="b"/>
              <a:pathLst>
                <a:path w="5204808" h="1991798" extrusionOk="0">
                  <a:moveTo>
                    <a:pt x="0" y="1991798"/>
                  </a:moveTo>
                  <a:lnTo>
                    <a:pt x="0" y="1975378"/>
                  </a:lnTo>
                  <a:cubicBezTo>
                    <a:pt x="996150" y="1975378"/>
                    <a:pt x="1905292" y="1474511"/>
                    <a:pt x="2395483" y="990064"/>
                  </a:cubicBezTo>
                  <a:cubicBezTo>
                    <a:pt x="2888088" y="503322"/>
                    <a:pt x="4201941" y="0"/>
                    <a:pt x="5204809" y="0"/>
                  </a:cubicBezTo>
                  <a:lnTo>
                    <a:pt x="5204809" y="16501"/>
                  </a:lnTo>
                  <a:cubicBezTo>
                    <a:pt x="4208659" y="16501"/>
                    <a:pt x="2897299" y="517368"/>
                    <a:pt x="2407068" y="1001735"/>
                  </a:cubicBezTo>
                  <a:cubicBezTo>
                    <a:pt x="1914504" y="1488476"/>
                    <a:pt x="1002908" y="1991798"/>
                    <a:pt x="0" y="1991798"/>
                  </a:cubicBezTo>
                  <a:close/>
                </a:path>
              </a:pathLst>
            </a:custGeom>
            <a:solidFill>
              <a:srgbClr val="9C3B1F"/>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06" name="Google Shape;1506;p57"/>
            <p:cNvSpPr/>
            <p:nvPr/>
          </p:nvSpPr>
          <p:spPr>
            <a:xfrm>
              <a:off x="3493394" y="3489772"/>
              <a:ext cx="5204768" cy="1662581"/>
            </a:xfrm>
            <a:custGeom>
              <a:avLst/>
              <a:gdLst/>
              <a:ahLst/>
              <a:cxnLst/>
              <a:rect l="l" t="t" r="r" b="b"/>
              <a:pathLst>
                <a:path w="5204768" h="1662581" extrusionOk="0">
                  <a:moveTo>
                    <a:pt x="0" y="1662582"/>
                  </a:moveTo>
                  <a:lnTo>
                    <a:pt x="0" y="1646081"/>
                  </a:lnTo>
                  <a:cubicBezTo>
                    <a:pt x="996553" y="1646081"/>
                    <a:pt x="1905775" y="1228604"/>
                    <a:pt x="2396006" y="824972"/>
                  </a:cubicBezTo>
                  <a:cubicBezTo>
                    <a:pt x="2888530" y="419368"/>
                    <a:pt x="4202303" y="0"/>
                    <a:pt x="5204769" y="0"/>
                  </a:cubicBezTo>
                  <a:lnTo>
                    <a:pt x="5204769" y="16421"/>
                  </a:lnTo>
                  <a:cubicBezTo>
                    <a:pt x="4208216" y="16421"/>
                    <a:pt x="2896736" y="433897"/>
                    <a:pt x="2406505" y="837610"/>
                  </a:cubicBezTo>
                  <a:cubicBezTo>
                    <a:pt x="1914021" y="1243214"/>
                    <a:pt x="1002466" y="1662582"/>
                    <a:pt x="0" y="1662582"/>
                  </a:cubicBezTo>
                  <a:close/>
                </a:path>
              </a:pathLst>
            </a:custGeom>
            <a:solidFill>
              <a:srgbClr val="9C3B1F"/>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07" name="Google Shape;1507;p57"/>
            <p:cNvSpPr/>
            <p:nvPr/>
          </p:nvSpPr>
          <p:spPr>
            <a:xfrm>
              <a:off x="3493394" y="3473311"/>
              <a:ext cx="5204808" cy="1333325"/>
            </a:xfrm>
            <a:custGeom>
              <a:avLst/>
              <a:gdLst/>
              <a:ahLst/>
              <a:cxnLst/>
              <a:rect l="l" t="t" r="r" b="b"/>
              <a:pathLst>
                <a:path w="5204808" h="1333325" extrusionOk="0">
                  <a:moveTo>
                    <a:pt x="0" y="1333326"/>
                  </a:moveTo>
                  <a:lnTo>
                    <a:pt x="0" y="1316905"/>
                  </a:lnTo>
                  <a:cubicBezTo>
                    <a:pt x="997075" y="1316905"/>
                    <a:pt x="1906419" y="982819"/>
                    <a:pt x="2396730" y="659760"/>
                  </a:cubicBezTo>
                  <a:cubicBezTo>
                    <a:pt x="2889134" y="335414"/>
                    <a:pt x="4202786" y="0"/>
                    <a:pt x="5204809" y="0"/>
                  </a:cubicBezTo>
                  <a:lnTo>
                    <a:pt x="5204809" y="16421"/>
                  </a:lnTo>
                  <a:cubicBezTo>
                    <a:pt x="4207774" y="16421"/>
                    <a:pt x="2896173" y="350506"/>
                    <a:pt x="2405821" y="673484"/>
                  </a:cubicBezTo>
                  <a:cubicBezTo>
                    <a:pt x="1913378" y="997911"/>
                    <a:pt x="1001983" y="1333326"/>
                    <a:pt x="0" y="1333326"/>
                  </a:cubicBezTo>
                  <a:close/>
                </a:path>
              </a:pathLst>
            </a:custGeom>
            <a:solidFill>
              <a:srgbClr val="9C3B1F"/>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08" name="Google Shape;1508;p57"/>
            <p:cNvSpPr/>
            <p:nvPr/>
          </p:nvSpPr>
          <p:spPr>
            <a:xfrm>
              <a:off x="3493394" y="3440389"/>
              <a:ext cx="5204808" cy="674893"/>
            </a:xfrm>
            <a:custGeom>
              <a:avLst/>
              <a:gdLst/>
              <a:ahLst/>
              <a:cxnLst/>
              <a:rect l="l" t="t" r="r" b="b"/>
              <a:pathLst>
                <a:path w="5204808" h="674893" extrusionOk="0">
                  <a:moveTo>
                    <a:pt x="0" y="674893"/>
                  </a:moveTo>
                  <a:lnTo>
                    <a:pt x="0" y="658392"/>
                  </a:lnTo>
                  <a:cubicBezTo>
                    <a:pt x="998162" y="658392"/>
                    <a:pt x="1907947" y="491289"/>
                    <a:pt x="2398701" y="329578"/>
                  </a:cubicBezTo>
                  <a:cubicBezTo>
                    <a:pt x="2890662" y="167506"/>
                    <a:pt x="4203992" y="0"/>
                    <a:pt x="5204809" y="0"/>
                  </a:cubicBezTo>
                  <a:lnTo>
                    <a:pt x="5204809" y="16420"/>
                  </a:lnTo>
                  <a:cubicBezTo>
                    <a:pt x="4206647" y="16420"/>
                    <a:pt x="2894604" y="183604"/>
                    <a:pt x="2403850" y="345234"/>
                  </a:cubicBezTo>
                  <a:cubicBezTo>
                    <a:pt x="1911809" y="507307"/>
                    <a:pt x="1000857" y="674893"/>
                    <a:pt x="0" y="674893"/>
                  </a:cubicBezTo>
                  <a:close/>
                </a:path>
              </a:pathLst>
            </a:custGeom>
            <a:solidFill>
              <a:srgbClr val="9C3B1F"/>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09" name="Google Shape;1509;p57"/>
            <p:cNvSpPr/>
            <p:nvPr/>
          </p:nvSpPr>
          <p:spPr>
            <a:xfrm>
              <a:off x="3493394" y="3429362"/>
              <a:ext cx="5204808" cy="345717"/>
            </a:xfrm>
            <a:custGeom>
              <a:avLst/>
              <a:gdLst/>
              <a:ahLst/>
              <a:cxnLst/>
              <a:rect l="l" t="t" r="r" b="b"/>
              <a:pathLst>
                <a:path w="5204808" h="345717" extrusionOk="0">
                  <a:moveTo>
                    <a:pt x="0" y="345717"/>
                  </a:moveTo>
                  <a:lnTo>
                    <a:pt x="0" y="329216"/>
                  </a:lnTo>
                  <a:cubicBezTo>
                    <a:pt x="998845" y="329216"/>
                    <a:pt x="1908872" y="245584"/>
                    <a:pt x="2399948" y="164769"/>
                  </a:cubicBezTo>
                  <a:cubicBezTo>
                    <a:pt x="2891668" y="83713"/>
                    <a:pt x="4204596" y="0"/>
                    <a:pt x="5204809" y="0"/>
                  </a:cubicBezTo>
                  <a:lnTo>
                    <a:pt x="5204809" y="16420"/>
                  </a:lnTo>
                  <a:cubicBezTo>
                    <a:pt x="4205963" y="16420"/>
                    <a:pt x="2893679" y="100053"/>
                    <a:pt x="2402643" y="180948"/>
                  </a:cubicBezTo>
                  <a:cubicBezTo>
                    <a:pt x="1910884" y="261924"/>
                    <a:pt x="1000213" y="345717"/>
                    <a:pt x="0" y="345717"/>
                  </a:cubicBezTo>
                  <a:close/>
                </a:path>
              </a:pathLst>
            </a:custGeom>
            <a:solidFill>
              <a:srgbClr val="9C3B1F"/>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10" name="Google Shape;1510;p57"/>
            <p:cNvSpPr/>
            <p:nvPr/>
          </p:nvSpPr>
          <p:spPr>
            <a:xfrm>
              <a:off x="3493394" y="3456810"/>
              <a:ext cx="5204768" cy="1004109"/>
            </a:xfrm>
            <a:custGeom>
              <a:avLst/>
              <a:gdLst/>
              <a:ahLst/>
              <a:cxnLst/>
              <a:rect l="l" t="t" r="r" b="b"/>
              <a:pathLst>
                <a:path w="5204768" h="1004109" extrusionOk="0">
                  <a:moveTo>
                    <a:pt x="0" y="1004110"/>
                  </a:moveTo>
                  <a:lnTo>
                    <a:pt x="0" y="987689"/>
                  </a:lnTo>
                  <a:cubicBezTo>
                    <a:pt x="997598" y="987689"/>
                    <a:pt x="1907103" y="737074"/>
                    <a:pt x="2397615" y="494670"/>
                  </a:cubicBezTo>
                  <a:cubicBezTo>
                    <a:pt x="2889858" y="251460"/>
                    <a:pt x="4203349" y="0"/>
                    <a:pt x="5204769" y="0"/>
                  </a:cubicBezTo>
                  <a:lnTo>
                    <a:pt x="5204769" y="16501"/>
                  </a:lnTo>
                  <a:cubicBezTo>
                    <a:pt x="4207170" y="16501"/>
                    <a:pt x="2895449" y="267116"/>
                    <a:pt x="2404896" y="509440"/>
                  </a:cubicBezTo>
                  <a:cubicBezTo>
                    <a:pt x="1912694" y="752650"/>
                    <a:pt x="1001460" y="1004110"/>
                    <a:pt x="0" y="1004110"/>
                  </a:cubicBezTo>
                  <a:close/>
                </a:path>
              </a:pathLst>
            </a:custGeom>
            <a:solidFill>
              <a:srgbClr val="9C3B1F"/>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grpSp>
      <p:grpSp>
        <p:nvGrpSpPr>
          <p:cNvPr id="1511" name="Google Shape;1511;p57"/>
          <p:cNvGrpSpPr/>
          <p:nvPr/>
        </p:nvGrpSpPr>
        <p:grpSpPr>
          <a:xfrm>
            <a:off x="8480394" y="2886988"/>
            <a:ext cx="1717591" cy="2164408"/>
            <a:chOff x="3493394" y="345677"/>
            <a:chExt cx="5204822" cy="6164649"/>
          </a:xfrm>
        </p:grpSpPr>
        <p:sp>
          <p:nvSpPr>
            <p:cNvPr id="1512" name="Google Shape;1512;p57"/>
            <p:cNvSpPr/>
            <p:nvPr/>
          </p:nvSpPr>
          <p:spPr>
            <a:xfrm>
              <a:off x="3493394" y="345677"/>
              <a:ext cx="5204808" cy="2979487"/>
            </a:xfrm>
            <a:custGeom>
              <a:avLst/>
              <a:gdLst/>
              <a:ahLst/>
              <a:cxnLst/>
              <a:rect l="l" t="t" r="r" b="b"/>
              <a:pathLst>
                <a:path w="5204808" h="2979487" extrusionOk="0">
                  <a:moveTo>
                    <a:pt x="5204809" y="2979487"/>
                  </a:moveTo>
                  <a:cubicBezTo>
                    <a:pt x="4200935" y="2979487"/>
                    <a:pt x="2887082" y="2224503"/>
                    <a:pt x="2394478" y="1494352"/>
                  </a:cubicBezTo>
                  <a:cubicBezTo>
                    <a:pt x="1904287" y="767782"/>
                    <a:pt x="995145" y="16461"/>
                    <a:pt x="0" y="16461"/>
                  </a:cubicBezTo>
                  <a:lnTo>
                    <a:pt x="0" y="0"/>
                  </a:lnTo>
                  <a:cubicBezTo>
                    <a:pt x="1003914" y="0"/>
                    <a:pt x="1915510" y="754984"/>
                    <a:pt x="2408114" y="1485135"/>
                  </a:cubicBezTo>
                  <a:cubicBezTo>
                    <a:pt x="2898305" y="2211705"/>
                    <a:pt x="4209624" y="2962946"/>
                    <a:pt x="5204769" y="2962946"/>
                  </a:cubicBezTo>
                  <a:lnTo>
                    <a:pt x="5204769" y="2979447"/>
                  </a:ln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13" name="Google Shape;1513;p57"/>
            <p:cNvSpPr/>
            <p:nvPr/>
          </p:nvSpPr>
          <p:spPr>
            <a:xfrm>
              <a:off x="3493394" y="688657"/>
              <a:ext cx="5204808" cy="2650190"/>
            </a:xfrm>
            <a:custGeom>
              <a:avLst/>
              <a:gdLst/>
              <a:ahLst/>
              <a:cxnLst/>
              <a:rect l="l" t="t" r="r" b="b"/>
              <a:pathLst>
                <a:path w="5204808" h="2650190" extrusionOk="0">
                  <a:moveTo>
                    <a:pt x="5204809" y="2650150"/>
                  </a:moveTo>
                  <a:cubicBezTo>
                    <a:pt x="4201257" y="2650150"/>
                    <a:pt x="2887324" y="1979080"/>
                    <a:pt x="2394759" y="1330066"/>
                  </a:cubicBezTo>
                  <a:cubicBezTo>
                    <a:pt x="1904568" y="684230"/>
                    <a:pt x="995426" y="16461"/>
                    <a:pt x="0" y="16461"/>
                  </a:cubicBezTo>
                  <a:lnTo>
                    <a:pt x="0" y="0"/>
                  </a:lnTo>
                  <a:cubicBezTo>
                    <a:pt x="1003592" y="0"/>
                    <a:pt x="1915188" y="671110"/>
                    <a:pt x="2407792" y="1320125"/>
                  </a:cubicBezTo>
                  <a:cubicBezTo>
                    <a:pt x="2897983" y="1965960"/>
                    <a:pt x="4209343" y="2633770"/>
                    <a:pt x="5204769" y="2633770"/>
                  </a:cubicBezTo>
                  <a:lnTo>
                    <a:pt x="5204769" y="2650190"/>
                  </a:ln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14" name="Google Shape;1514;p57"/>
            <p:cNvSpPr/>
            <p:nvPr/>
          </p:nvSpPr>
          <p:spPr>
            <a:xfrm>
              <a:off x="3493394" y="1020610"/>
              <a:ext cx="5204808" cy="2320974"/>
            </a:xfrm>
            <a:custGeom>
              <a:avLst/>
              <a:gdLst/>
              <a:ahLst/>
              <a:cxnLst/>
              <a:rect l="l" t="t" r="r" b="b"/>
              <a:pathLst>
                <a:path w="5204808" h="2320974" extrusionOk="0">
                  <a:moveTo>
                    <a:pt x="5204809" y="2320974"/>
                  </a:moveTo>
                  <a:cubicBezTo>
                    <a:pt x="4201579" y="2320974"/>
                    <a:pt x="2887645" y="1733778"/>
                    <a:pt x="2395081" y="1165860"/>
                  </a:cubicBezTo>
                  <a:cubicBezTo>
                    <a:pt x="1904890" y="600759"/>
                    <a:pt x="995748" y="16461"/>
                    <a:pt x="0" y="16461"/>
                  </a:cubicBezTo>
                  <a:lnTo>
                    <a:pt x="0" y="0"/>
                  </a:lnTo>
                  <a:cubicBezTo>
                    <a:pt x="1003270" y="0"/>
                    <a:pt x="1914906" y="587236"/>
                    <a:pt x="2407511" y="1155074"/>
                  </a:cubicBezTo>
                  <a:cubicBezTo>
                    <a:pt x="2897702" y="1720215"/>
                    <a:pt x="4209021" y="2304554"/>
                    <a:pt x="5204809" y="2304554"/>
                  </a:cubicBezTo>
                  <a:lnTo>
                    <a:pt x="5204809" y="2320974"/>
                  </a:ln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15" name="Google Shape;1515;p57"/>
            <p:cNvSpPr/>
            <p:nvPr/>
          </p:nvSpPr>
          <p:spPr>
            <a:xfrm>
              <a:off x="3493394" y="1358036"/>
              <a:ext cx="5204808" cy="1991798"/>
            </a:xfrm>
            <a:custGeom>
              <a:avLst/>
              <a:gdLst/>
              <a:ahLst/>
              <a:cxnLst/>
              <a:rect l="l" t="t" r="r" b="b"/>
              <a:pathLst>
                <a:path w="5204808" h="1991798" extrusionOk="0">
                  <a:moveTo>
                    <a:pt x="5204809" y="1991798"/>
                  </a:moveTo>
                  <a:cubicBezTo>
                    <a:pt x="4201941" y="1991798"/>
                    <a:pt x="2888088" y="1488516"/>
                    <a:pt x="2395483" y="1001735"/>
                  </a:cubicBezTo>
                  <a:cubicBezTo>
                    <a:pt x="1905292" y="517369"/>
                    <a:pt x="996150" y="16461"/>
                    <a:pt x="0" y="16461"/>
                  </a:cubicBezTo>
                  <a:lnTo>
                    <a:pt x="0" y="0"/>
                  </a:lnTo>
                  <a:cubicBezTo>
                    <a:pt x="1002908" y="0"/>
                    <a:pt x="1914504" y="503282"/>
                    <a:pt x="2407068" y="990063"/>
                  </a:cubicBezTo>
                  <a:cubicBezTo>
                    <a:pt x="2897299" y="1474430"/>
                    <a:pt x="4208659" y="1975378"/>
                    <a:pt x="5204809" y="1975378"/>
                  </a:cubicBezTo>
                  <a:lnTo>
                    <a:pt x="5204809" y="1991798"/>
                  </a:ln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16" name="Google Shape;1516;p57"/>
            <p:cNvSpPr/>
            <p:nvPr/>
          </p:nvSpPr>
          <p:spPr>
            <a:xfrm>
              <a:off x="3493394" y="1703713"/>
              <a:ext cx="5204808" cy="1662541"/>
            </a:xfrm>
            <a:custGeom>
              <a:avLst/>
              <a:gdLst/>
              <a:ahLst/>
              <a:cxnLst/>
              <a:rect l="l" t="t" r="r" b="b"/>
              <a:pathLst>
                <a:path w="5204808" h="1662541" extrusionOk="0">
                  <a:moveTo>
                    <a:pt x="5204809" y="1662542"/>
                  </a:moveTo>
                  <a:cubicBezTo>
                    <a:pt x="4202343" y="1662542"/>
                    <a:pt x="2888571" y="1243214"/>
                    <a:pt x="2396047" y="837610"/>
                  </a:cubicBezTo>
                  <a:cubicBezTo>
                    <a:pt x="1905775" y="433897"/>
                    <a:pt x="996553" y="16461"/>
                    <a:pt x="0" y="16461"/>
                  </a:cubicBezTo>
                  <a:lnTo>
                    <a:pt x="0" y="0"/>
                  </a:lnTo>
                  <a:cubicBezTo>
                    <a:pt x="1002466" y="0"/>
                    <a:pt x="1914021" y="419368"/>
                    <a:pt x="2406505" y="824932"/>
                  </a:cubicBezTo>
                  <a:cubicBezTo>
                    <a:pt x="2896736" y="1228644"/>
                    <a:pt x="4208216" y="1646121"/>
                    <a:pt x="5204769" y="1646121"/>
                  </a:cubicBezTo>
                  <a:lnTo>
                    <a:pt x="5204769" y="1662542"/>
                  </a:ln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17" name="Google Shape;1517;p57"/>
            <p:cNvSpPr/>
            <p:nvPr/>
          </p:nvSpPr>
          <p:spPr>
            <a:xfrm>
              <a:off x="3493394" y="2049390"/>
              <a:ext cx="5204808" cy="1333406"/>
            </a:xfrm>
            <a:custGeom>
              <a:avLst/>
              <a:gdLst/>
              <a:ahLst/>
              <a:cxnLst/>
              <a:rect l="l" t="t" r="r" b="b"/>
              <a:pathLst>
                <a:path w="5204808" h="1333406" extrusionOk="0">
                  <a:moveTo>
                    <a:pt x="5204809" y="1333366"/>
                  </a:moveTo>
                  <a:cubicBezTo>
                    <a:pt x="4202826" y="1333366"/>
                    <a:pt x="2889174" y="997952"/>
                    <a:pt x="2396730" y="673565"/>
                  </a:cubicBezTo>
                  <a:cubicBezTo>
                    <a:pt x="1906419" y="350507"/>
                    <a:pt x="997075" y="16461"/>
                    <a:pt x="0" y="16461"/>
                  </a:cubicBezTo>
                  <a:lnTo>
                    <a:pt x="0" y="0"/>
                  </a:lnTo>
                  <a:cubicBezTo>
                    <a:pt x="1001983" y="0"/>
                    <a:pt x="1913378" y="335454"/>
                    <a:pt x="2405821" y="659841"/>
                  </a:cubicBezTo>
                  <a:cubicBezTo>
                    <a:pt x="2896173" y="982859"/>
                    <a:pt x="4207774" y="1316905"/>
                    <a:pt x="5204809" y="1316905"/>
                  </a:cubicBezTo>
                  <a:lnTo>
                    <a:pt x="5204809" y="1333406"/>
                  </a:ln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18" name="Google Shape;1518;p57"/>
            <p:cNvSpPr/>
            <p:nvPr/>
          </p:nvSpPr>
          <p:spPr>
            <a:xfrm>
              <a:off x="3493394" y="2395108"/>
              <a:ext cx="5204808" cy="1004109"/>
            </a:xfrm>
            <a:custGeom>
              <a:avLst/>
              <a:gdLst/>
              <a:ahLst/>
              <a:cxnLst/>
              <a:rect l="l" t="t" r="r" b="b"/>
              <a:pathLst>
                <a:path w="5204808" h="1004109" extrusionOk="0">
                  <a:moveTo>
                    <a:pt x="5204809" y="1004069"/>
                  </a:moveTo>
                  <a:cubicBezTo>
                    <a:pt x="4203389" y="1004069"/>
                    <a:pt x="2889898" y="752569"/>
                    <a:pt x="2397655" y="509359"/>
                  </a:cubicBezTo>
                  <a:cubicBezTo>
                    <a:pt x="1907103" y="267036"/>
                    <a:pt x="997598" y="16421"/>
                    <a:pt x="0" y="16421"/>
                  </a:cubicBezTo>
                  <a:lnTo>
                    <a:pt x="0" y="0"/>
                  </a:lnTo>
                  <a:cubicBezTo>
                    <a:pt x="1001460" y="0"/>
                    <a:pt x="1912694" y="251460"/>
                    <a:pt x="2404896" y="494670"/>
                  </a:cubicBezTo>
                  <a:cubicBezTo>
                    <a:pt x="2895449" y="737034"/>
                    <a:pt x="4207211" y="987689"/>
                    <a:pt x="5204769" y="987689"/>
                  </a:cubicBezTo>
                  <a:lnTo>
                    <a:pt x="5204769" y="1004109"/>
                  </a:ln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19" name="Google Shape;1519;p57"/>
            <p:cNvSpPr/>
            <p:nvPr/>
          </p:nvSpPr>
          <p:spPr>
            <a:xfrm>
              <a:off x="3493394" y="2740785"/>
              <a:ext cx="5204808" cy="674933"/>
            </a:xfrm>
            <a:custGeom>
              <a:avLst/>
              <a:gdLst/>
              <a:ahLst/>
              <a:cxnLst/>
              <a:rect l="l" t="t" r="r" b="b"/>
              <a:pathLst>
                <a:path w="5204808" h="674933" extrusionOk="0">
                  <a:moveTo>
                    <a:pt x="5204809" y="674934"/>
                  </a:moveTo>
                  <a:cubicBezTo>
                    <a:pt x="4203992" y="674934"/>
                    <a:pt x="2890702" y="507347"/>
                    <a:pt x="2398701" y="345274"/>
                  </a:cubicBezTo>
                  <a:cubicBezTo>
                    <a:pt x="1907947" y="183604"/>
                    <a:pt x="998162" y="16461"/>
                    <a:pt x="0" y="16461"/>
                  </a:cubicBezTo>
                  <a:lnTo>
                    <a:pt x="0" y="0"/>
                  </a:lnTo>
                  <a:cubicBezTo>
                    <a:pt x="1000857" y="0"/>
                    <a:pt x="1911809" y="167546"/>
                    <a:pt x="2403850" y="329619"/>
                  </a:cubicBezTo>
                  <a:cubicBezTo>
                    <a:pt x="2894604" y="491289"/>
                    <a:pt x="4206607" y="658392"/>
                    <a:pt x="5204809" y="658392"/>
                  </a:cubicBezTo>
                  <a:lnTo>
                    <a:pt x="5204809" y="674893"/>
                  </a:ln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20" name="Google Shape;1520;p57"/>
            <p:cNvSpPr/>
            <p:nvPr/>
          </p:nvSpPr>
          <p:spPr>
            <a:xfrm>
              <a:off x="3493394" y="3080988"/>
              <a:ext cx="5204808" cy="345636"/>
            </a:xfrm>
            <a:custGeom>
              <a:avLst/>
              <a:gdLst/>
              <a:ahLst/>
              <a:cxnLst/>
              <a:rect l="l" t="t" r="r" b="b"/>
              <a:pathLst>
                <a:path w="5204808" h="345636" extrusionOk="0">
                  <a:moveTo>
                    <a:pt x="5204809" y="345637"/>
                  </a:moveTo>
                  <a:cubicBezTo>
                    <a:pt x="4204636" y="345637"/>
                    <a:pt x="2891668" y="261924"/>
                    <a:pt x="2399948" y="180948"/>
                  </a:cubicBezTo>
                  <a:cubicBezTo>
                    <a:pt x="1908872" y="100093"/>
                    <a:pt x="998845" y="16461"/>
                    <a:pt x="0" y="16461"/>
                  </a:cubicBezTo>
                  <a:lnTo>
                    <a:pt x="0" y="0"/>
                  </a:lnTo>
                  <a:cubicBezTo>
                    <a:pt x="1000213" y="0"/>
                    <a:pt x="1910884" y="83753"/>
                    <a:pt x="2402643" y="164689"/>
                  </a:cubicBezTo>
                  <a:cubicBezTo>
                    <a:pt x="2893679" y="245584"/>
                    <a:pt x="4205963" y="329216"/>
                    <a:pt x="5204809" y="329216"/>
                  </a:cubicBezTo>
                  <a:lnTo>
                    <a:pt x="5204809" y="345637"/>
                  </a:ln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21" name="Google Shape;1521;p57"/>
            <p:cNvSpPr/>
            <p:nvPr/>
          </p:nvSpPr>
          <p:spPr>
            <a:xfrm>
              <a:off x="3493394" y="3415718"/>
              <a:ext cx="5204808" cy="16420"/>
            </a:xfrm>
            <a:custGeom>
              <a:avLst/>
              <a:gdLst/>
              <a:ahLst/>
              <a:cxnLst/>
              <a:rect l="l" t="t" r="r" b="b"/>
              <a:pathLst>
                <a:path w="5204808" h="16420" extrusionOk="0">
                  <a:moveTo>
                    <a:pt x="0" y="0"/>
                  </a:moveTo>
                  <a:lnTo>
                    <a:pt x="5204809" y="0"/>
                  </a:lnTo>
                  <a:lnTo>
                    <a:pt x="5204809" y="16421"/>
                  </a:lnTo>
                  <a:lnTo>
                    <a:pt x="0" y="16421"/>
                  </a:ln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22" name="Google Shape;1522;p57"/>
            <p:cNvSpPr/>
            <p:nvPr/>
          </p:nvSpPr>
          <p:spPr>
            <a:xfrm>
              <a:off x="3493448" y="3530920"/>
              <a:ext cx="5204768" cy="2979406"/>
            </a:xfrm>
            <a:custGeom>
              <a:avLst/>
              <a:gdLst/>
              <a:ahLst/>
              <a:cxnLst/>
              <a:rect l="l" t="t" r="r" b="b"/>
              <a:pathLst>
                <a:path w="5204768" h="2979406" extrusionOk="0">
                  <a:moveTo>
                    <a:pt x="0" y="2979407"/>
                  </a:moveTo>
                  <a:lnTo>
                    <a:pt x="0" y="2962986"/>
                  </a:lnTo>
                  <a:cubicBezTo>
                    <a:pt x="995145" y="2962986"/>
                    <a:pt x="1904287" y="2211665"/>
                    <a:pt x="2394437" y="1485095"/>
                  </a:cubicBezTo>
                  <a:cubicBezTo>
                    <a:pt x="2887042" y="754903"/>
                    <a:pt x="4200895" y="0"/>
                    <a:pt x="5204769" y="0"/>
                  </a:cubicBezTo>
                  <a:lnTo>
                    <a:pt x="5204769" y="16420"/>
                  </a:lnTo>
                  <a:cubicBezTo>
                    <a:pt x="4209624" y="16420"/>
                    <a:pt x="2898265" y="767742"/>
                    <a:pt x="2408114" y="1494311"/>
                  </a:cubicBezTo>
                  <a:cubicBezTo>
                    <a:pt x="1915510" y="2224383"/>
                    <a:pt x="1003914" y="2979407"/>
                    <a:pt x="0" y="2979407"/>
                  </a:cubicBez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23" name="Google Shape;1523;p57"/>
            <p:cNvSpPr/>
            <p:nvPr/>
          </p:nvSpPr>
          <p:spPr>
            <a:xfrm>
              <a:off x="3493394" y="3517179"/>
              <a:ext cx="5204768" cy="2650230"/>
            </a:xfrm>
            <a:custGeom>
              <a:avLst/>
              <a:gdLst/>
              <a:ahLst/>
              <a:cxnLst/>
              <a:rect l="l" t="t" r="r" b="b"/>
              <a:pathLst>
                <a:path w="5204768" h="2650230" extrusionOk="0">
                  <a:moveTo>
                    <a:pt x="0" y="2650231"/>
                  </a:moveTo>
                  <a:lnTo>
                    <a:pt x="0" y="2633810"/>
                  </a:lnTo>
                  <a:cubicBezTo>
                    <a:pt x="995426" y="2633810"/>
                    <a:pt x="1904568" y="1965960"/>
                    <a:pt x="2394719" y="1320125"/>
                  </a:cubicBezTo>
                  <a:cubicBezTo>
                    <a:pt x="2887283" y="671070"/>
                    <a:pt x="4201217" y="0"/>
                    <a:pt x="5204769" y="0"/>
                  </a:cubicBezTo>
                  <a:lnTo>
                    <a:pt x="5204769" y="16421"/>
                  </a:lnTo>
                  <a:cubicBezTo>
                    <a:pt x="4209343" y="16421"/>
                    <a:pt x="2897943" y="684271"/>
                    <a:pt x="2407792" y="1330106"/>
                  </a:cubicBezTo>
                  <a:cubicBezTo>
                    <a:pt x="1915188" y="1979161"/>
                    <a:pt x="1003592" y="2650231"/>
                    <a:pt x="0" y="2650231"/>
                  </a:cubicBez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24" name="Google Shape;1524;p57"/>
            <p:cNvSpPr/>
            <p:nvPr/>
          </p:nvSpPr>
          <p:spPr>
            <a:xfrm>
              <a:off x="3493394" y="3514443"/>
              <a:ext cx="5204808" cy="2321014"/>
            </a:xfrm>
            <a:custGeom>
              <a:avLst/>
              <a:gdLst/>
              <a:ahLst/>
              <a:cxnLst/>
              <a:rect l="l" t="t" r="r" b="b"/>
              <a:pathLst>
                <a:path w="5204808" h="2321014" extrusionOk="0">
                  <a:moveTo>
                    <a:pt x="0" y="2321015"/>
                  </a:moveTo>
                  <a:lnTo>
                    <a:pt x="0" y="2304594"/>
                  </a:lnTo>
                  <a:cubicBezTo>
                    <a:pt x="995748" y="2304594"/>
                    <a:pt x="1904890" y="1720215"/>
                    <a:pt x="2395081" y="1155114"/>
                  </a:cubicBezTo>
                  <a:cubicBezTo>
                    <a:pt x="2887645" y="587277"/>
                    <a:pt x="4201539" y="0"/>
                    <a:pt x="5204809" y="0"/>
                  </a:cubicBezTo>
                  <a:lnTo>
                    <a:pt x="5204809" y="16501"/>
                  </a:lnTo>
                  <a:cubicBezTo>
                    <a:pt x="4209021" y="16501"/>
                    <a:pt x="2897702" y="600800"/>
                    <a:pt x="2407511" y="1165901"/>
                  </a:cubicBezTo>
                  <a:cubicBezTo>
                    <a:pt x="1914906" y="1733819"/>
                    <a:pt x="1003270" y="2321015"/>
                    <a:pt x="0" y="2321015"/>
                  </a:cubicBez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25" name="Google Shape;1525;p57"/>
            <p:cNvSpPr/>
            <p:nvPr/>
          </p:nvSpPr>
          <p:spPr>
            <a:xfrm>
              <a:off x="3493394" y="3506192"/>
              <a:ext cx="5204808" cy="1991798"/>
            </a:xfrm>
            <a:custGeom>
              <a:avLst/>
              <a:gdLst/>
              <a:ahLst/>
              <a:cxnLst/>
              <a:rect l="l" t="t" r="r" b="b"/>
              <a:pathLst>
                <a:path w="5204808" h="1991798" extrusionOk="0">
                  <a:moveTo>
                    <a:pt x="0" y="1991798"/>
                  </a:moveTo>
                  <a:lnTo>
                    <a:pt x="0" y="1975378"/>
                  </a:lnTo>
                  <a:cubicBezTo>
                    <a:pt x="996150" y="1975378"/>
                    <a:pt x="1905292" y="1474511"/>
                    <a:pt x="2395483" y="990064"/>
                  </a:cubicBezTo>
                  <a:cubicBezTo>
                    <a:pt x="2888088" y="503322"/>
                    <a:pt x="4201941" y="0"/>
                    <a:pt x="5204809" y="0"/>
                  </a:cubicBezTo>
                  <a:lnTo>
                    <a:pt x="5204809" y="16501"/>
                  </a:lnTo>
                  <a:cubicBezTo>
                    <a:pt x="4208659" y="16501"/>
                    <a:pt x="2897299" y="517368"/>
                    <a:pt x="2407068" y="1001735"/>
                  </a:cubicBezTo>
                  <a:cubicBezTo>
                    <a:pt x="1914504" y="1488476"/>
                    <a:pt x="1002908" y="1991798"/>
                    <a:pt x="0" y="1991798"/>
                  </a:cubicBez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26" name="Google Shape;1526;p57"/>
            <p:cNvSpPr/>
            <p:nvPr/>
          </p:nvSpPr>
          <p:spPr>
            <a:xfrm>
              <a:off x="3493394" y="3489772"/>
              <a:ext cx="5204768" cy="1662581"/>
            </a:xfrm>
            <a:custGeom>
              <a:avLst/>
              <a:gdLst/>
              <a:ahLst/>
              <a:cxnLst/>
              <a:rect l="l" t="t" r="r" b="b"/>
              <a:pathLst>
                <a:path w="5204768" h="1662581" extrusionOk="0">
                  <a:moveTo>
                    <a:pt x="0" y="1662582"/>
                  </a:moveTo>
                  <a:lnTo>
                    <a:pt x="0" y="1646081"/>
                  </a:lnTo>
                  <a:cubicBezTo>
                    <a:pt x="996553" y="1646081"/>
                    <a:pt x="1905775" y="1228604"/>
                    <a:pt x="2396006" y="824972"/>
                  </a:cubicBezTo>
                  <a:cubicBezTo>
                    <a:pt x="2888530" y="419368"/>
                    <a:pt x="4202303" y="0"/>
                    <a:pt x="5204769" y="0"/>
                  </a:cubicBezTo>
                  <a:lnTo>
                    <a:pt x="5204769" y="16421"/>
                  </a:lnTo>
                  <a:cubicBezTo>
                    <a:pt x="4208216" y="16421"/>
                    <a:pt x="2896736" y="433897"/>
                    <a:pt x="2406505" y="837610"/>
                  </a:cubicBezTo>
                  <a:cubicBezTo>
                    <a:pt x="1914021" y="1243214"/>
                    <a:pt x="1002466" y="1662582"/>
                    <a:pt x="0" y="1662582"/>
                  </a:cubicBez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27" name="Google Shape;1527;p57"/>
            <p:cNvSpPr/>
            <p:nvPr/>
          </p:nvSpPr>
          <p:spPr>
            <a:xfrm>
              <a:off x="3493394" y="3473311"/>
              <a:ext cx="5204808" cy="1333325"/>
            </a:xfrm>
            <a:custGeom>
              <a:avLst/>
              <a:gdLst/>
              <a:ahLst/>
              <a:cxnLst/>
              <a:rect l="l" t="t" r="r" b="b"/>
              <a:pathLst>
                <a:path w="5204808" h="1333325" extrusionOk="0">
                  <a:moveTo>
                    <a:pt x="0" y="1333326"/>
                  </a:moveTo>
                  <a:lnTo>
                    <a:pt x="0" y="1316905"/>
                  </a:lnTo>
                  <a:cubicBezTo>
                    <a:pt x="997075" y="1316905"/>
                    <a:pt x="1906419" y="982819"/>
                    <a:pt x="2396730" y="659760"/>
                  </a:cubicBezTo>
                  <a:cubicBezTo>
                    <a:pt x="2889134" y="335414"/>
                    <a:pt x="4202786" y="0"/>
                    <a:pt x="5204809" y="0"/>
                  </a:cubicBezTo>
                  <a:lnTo>
                    <a:pt x="5204809" y="16421"/>
                  </a:lnTo>
                  <a:cubicBezTo>
                    <a:pt x="4207774" y="16421"/>
                    <a:pt x="2896173" y="350506"/>
                    <a:pt x="2405821" y="673484"/>
                  </a:cubicBezTo>
                  <a:cubicBezTo>
                    <a:pt x="1913378" y="997911"/>
                    <a:pt x="1001983" y="1333326"/>
                    <a:pt x="0" y="1333326"/>
                  </a:cubicBez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28" name="Google Shape;1528;p57"/>
            <p:cNvSpPr/>
            <p:nvPr/>
          </p:nvSpPr>
          <p:spPr>
            <a:xfrm>
              <a:off x="3493394" y="3440389"/>
              <a:ext cx="5204808" cy="674893"/>
            </a:xfrm>
            <a:custGeom>
              <a:avLst/>
              <a:gdLst/>
              <a:ahLst/>
              <a:cxnLst/>
              <a:rect l="l" t="t" r="r" b="b"/>
              <a:pathLst>
                <a:path w="5204808" h="674893" extrusionOk="0">
                  <a:moveTo>
                    <a:pt x="0" y="674893"/>
                  </a:moveTo>
                  <a:lnTo>
                    <a:pt x="0" y="658392"/>
                  </a:lnTo>
                  <a:cubicBezTo>
                    <a:pt x="998162" y="658392"/>
                    <a:pt x="1907947" y="491289"/>
                    <a:pt x="2398701" y="329578"/>
                  </a:cubicBezTo>
                  <a:cubicBezTo>
                    <a:pt x="2890662" y="167506"/>
                    <a:pt x="4203992" y="0"/>
                    <a:pt x="5204809" y="0"/>
                  </a:cubicBezTo>
                  <a:lnTo>
                    <a:pt x="5204809" y="16420"/>
                  </a:lnTo>
                  <a:cubicBezTo>
                    <a:pt x="4206647" y="16420"/>
                    <a:pt x="2894604" y="183604"/>
                    <a:pt x="2403850" y="345234"/>
                  </a:cubicBezTo>
                  <a:cubicBezTo>
                    <a:pt x="1911809" y="507307"/>
                    <a:pt x="1000857" y="674893"/>
                    <a:pt x="0" y="674893"/>
                  </a:cubicBez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29" name="Google Shape;1529;p57"/>
            <p:cNvSpPr/>
            <p:nvPr/>
          </p:nvSpPr>
          <p:spPr>
            <a:xfrm>
              <a:off x="3493394" y="3429362"/>
              <a:ext cx="5204808" cy="345717"/>
            </a:xfrm>
            <a:custGeom>
              <a:avLst/>
              <a:gdLst/>
              <a:ahLst/>
              <a:cxnLst/>
              <a:rect l="l" t="t" r="r" b="b"/>
              <a:pathLst>
                <a:path w="5204808" h="345717" extrusionOk="0">
                  <a:moveTo>
                    <a:pt x="0" y="345717"/>
                  </a:moveTo>
                  <a:lnTo>
                    <a:pt x="0" y="329216"/>
                  </a:lnTo>
                  <a:cubicBezTo>
                    <a:pt x="998845" y="329216"/>
                    <a:pt x="1908872" y="245584"/>
                    <a:pt x="2399948" y="164769"/>
                  </a:cubicBezTo>
                  <a:cubicBezTo>
                    <a:pt x="2891668" y="83713"/>
                    <a:pt x="4204596" y="0"/>
                    <a:pt x="5204809" y="0"/>
                  </a:cubicBezTo>
                  <a:lnTo>
                    <a:pt x="5204809" y="16420"/>
                  </a:lnTo>
                  <a:cubicBezTo>
                    <a:pt x="4205963" y="16420"/>
                    <a:pt x="2893679" y="100053"/>
                    <a:pt x="2402643" y="180948"/>
                  </a:cubicBezTo>
                  <a:cubicBezTo>
                    <a:pt x="1910884" y="261924"/>
                    <a:pt x="1000213" y="345717"/>
                    <a:pt x="0" y="345717"/>
                  </a:cubicBez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30" name="Google Shape;1530;p57"/>
            <p:cNvSpPr/>
            <p:nvPr/>
          </p:nvSpPr>
          <p:spPr>
            <a:xfrm>
              <a:off x="3493394" y="3456810"/>
              <a:ext cx="5204768" cy="1004109"/>
            </a:xfrm>
            <a:custGeom>
              <a:avLst/>
              <a:gdLst/>
              <a:ahLst/>
              <a:cxnLst/>
              <a:rect l="l" t="t" r="r" b="b"/>
              <a:pathLst>
                <a:path w="5204768" h="1004109" extrusionOk="0">
                  <a:moveTo>
                    <a:pt x="0" y="1004110"/>
                  </a:moveTo>
                  <a:lnTo>
                    <a:pt x="0" y="987689"/>
                  </a:lnTo>
                  <a:cubicBezTo>
                    <a:pt x="997598" y="987689"/>
                    <a:pt x="1907103" y="737074"/>
                    <a:pt x="2397615" y="494670"/>
                  </a:cubicBezTo>
                  <a:cubicBezTo>
                    <a:pt x="2889858" y="251460"/>
                    <a:pt x="4203349" y="0"/>
                    <a:pt x="5204769" y="0"/>
                  </a:cubicBezTo>
                  <a:lnTo>
                    <a:pt x="5204769" y="16501"/>
                  </a:lnTo>
                  <a:cubicBezTo>
                    <a:pt x="4207170" y="16501"/>
                    <a:pt x="2895449" y="267116"/>
                    <a:pt x="2404896" y="509440"/>
                  </a:cubicBezTo>
                  <a:cubicBezTo>
                    <a:pt x="1912694" y="752650"/>
                    <a:pt x="1001460" y="1004110"/>
                    <a:pt x="0" y="1004110"/>
                  </a:cubicBez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grpSp>
      <p:grpSp>
        <p:nvGrpSpPr>
          <p:cNvPr id="1531" name="Google Shape;1531;p57"/>
          <p:cNvGrpSpPr/>
          <p:nvPr/>
        </p:nvGrpSpPr>
        <p:grpSpPr>
          <a:xfrm flipH="1">
            <a:off x="2901321" y="2868487"/>
            <a:ext cx="1717587" cy="2164417"/>
            <a:chOff x="3493394" y="345677"/>
            <a:chExt cx="5204808" cy="6164673"/>
          </a:xfrm>
        </p:grpSpPr>
        <p:sp>
          <p:nvSpPr>
            <p:cNvPr id="1532" name="Google Shape;1532;p57"/>
            <p:cNvSpPr/>
            <p:nvPr/>
          </p:nvSpPr>
          <p:spPr>
            <a:xfrm>
              <a:off x="3493394" y="345677"/>
              <a:ext cx="5204808" cy="2979487"/>
            </a:xfrm>
            <a:custGeom>
              <a:avLst/>
              <a:gdLst/>
              <a:ahLst/>
              <a:cxnLst/>
              <a:rect l="l" t="t" r="r" b="b"/>
              <a:pathLst>
                <a:path w="5204808" h="2979487" extrusionOk="0">
                  <a:moveTo>
                    <a:pt x="5204809" y="2979487"/>
                  </a:moveTo>
                  <a:cubicBezTo>
                    <a:pt x="4200935" y="2979487"/>
                    <a:pt x="2887082" y="2224503"/>
                    <a:pt x="2394478" y="1494352"/>
                  </a:cubicBezTo>
                  <a:cubicBezTo>
                    <a:pt x="1904287" y="767782"/>
                    <a:pt x="995145" y="16461"/>
                    <a:pt x="0" y="16461"/>
                  </a:cubicBezTo>
                  <a:lnTo>
                    <a:pt x="0" y="0"/>
                  </a:lnTo>
                  <a:cubicBezTo>
                    <a:pt x="1003914" y="0"/>
                    <a:pt x="1915510" y="754984"/>
                    <a:pt x="2408114" y="1485135"/>
                  </a:cubicBezTo>
                  <a:cubicBezTo>
                    <a:pt x="2898305" y="2211705"/>
                    <a:pt x="4209624" y="2962946"/>
                    <a:pt x="5204769" y="2962946"/>
                  </a:cubicBezTo>
                  <a:lnTo>
                    <a:pt x="5204769" y="2979447"/>
                  </a:ln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33" name="Google Shape;1533;p57"/>
            <p:cNvSpPr/>
            <p:nvPr/>
          </p:nvSpPr>
          <p:spPr>
            <a:xfrm>
              <a:off x="3493394" y="688657"/>
              <a:ext cx="5204808" cy="2650190"/>
            </a:xfrm>
            <a:custGeom>
              <a:avLst/>
              <a:gdLst/>
              <a:ahLst/>
              <a:cxnLst/>
              <a:rect l="l" t="t" r="r" b="b"/>
              <a:pathLst>
                <a:path w="5204808" h="2650190" extrusionOk="0">
                  <a:moveTo>
                    <a:pt x="5204809" y="2650150"/>
                  </a:moveTo>
                  <a:cubicBezTo>
                    <a:pt x="4201257" y="2650150"/>
                    <a:pt x="2887324" y="1979080"/>
                    <a:pt x="2394759" y="1330066"/>
                  </a:cubicBezTo>
                  <a:cubicBezTo>
                    <a:pt x="1904568" y="684230"/>
                    <a:pt x="995426" y="16461"/>
                    <a:pt x="0" y="16461"/>
                  </a:cubicBezTo>
                  <a:lnTo>
                    <a:pt x="0" y="0"/>
                  </a:lnTo>
                  <a:cubicBezTo>
                    <a:pt x="1003592" y="0"/>
                    <a:pt x="1915188" y="671110"/>
                    <a:pt x="2407792" y="1320125"/>
                  </a:cubicBezTo>
                  <a:cubicBezTo>
                    <a:pt x="2897983" y="1965960"/>
                    <a:pt x="4209343" y="2633770"/>
                    <a:pt x="5204769" y="2633770"/>
                  </a:cubicBezTo>
                  <a:lnTo>
                    <a:pt x="5204769" y="2650190"/>
                  </a:ln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34" name="Google Shape;1534;p57"/>
            <p:cNvSpPr/>
            <p:nvPr/>
          </p:nvSpPr>
          <p:spPr>
            <a:xfrm>
              <a:off x="3493394" y="1020610"/>
              <a:ext cx="5204808" cy="2320974"/>
            </a:xfrm>
            <a:custGeom>
              <a:avLst/>
              <a:gdLst/>
              <a:ahLst/>
              <a:cxnLst/>
              <a:rect l="l" t="t" r="r" b="b"/>
              <a:pathLst>
                <a:path w="5204808" h="2320974" extrusionOk="0">
                  <a:moveTo>
                    <a:pt x="5204809" y="2320974"/>
                  </a:moveTo>
                  <a:cubicBezTo>
                    <a:pt x="4201579" y="2320974"/>
                    <a:pt x="2887645" y="1733778"/>
                    <a:pt x="2395081" y="1165860"/>
                  </a:cubicBezTo>
                  <a:cubicBezTo>
                    <a:pt x="1904890" y="600759"/>
                    <a:pt x="995748" y="16461"/>
                    <a:pt x="0" y="16461"/>
                  </a:cubicBezTo>
                  <a:lnTo>
                    <a:pt x="0" y="0"/>
                  </a:lnTo>
                  <a:cubicBezTo>
                    <a:pt x="1003270" y="0"/>
                    <a:pt x="1914906" y="587236"/>
                    <a:pt x="2407511" y="1155074"/>
                  </a:cubicBezTo>
                  <a:cubicBezTo>
                    <a:pt x="2897702" y="1720215"/>
                    <a:pt x="4209021" y="2304554"/>
                    <a:pt x="5204809" y="2304554"/>
                  </a:cubicBezTo>
                  <a:lnTo>
                    <a:pt x="5204809" y="2320974"/>
                  </a:ln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35" name="Google Shape;1535;p57"/>
            <p:cNvSpPr/>
            <p:nvPr/>
          </p:nvSpPr>
          <p:spPr>
            <a:xfrm>
              <a:off x="3493394" y="1358036"/>
              <a:ext cx="5204808" cy="1991798"/>
            </a:xfrm>
            <a:custGeom>
              <a:avLst/>
              <a:gdLst/>
              <a:ahLst/>
              <a:cxnLst/>
              <a:rect l="l" t="t" r="r" b="b"/>
              <a:pathLst>
                <a:path w="5204808" h="1991798" extrusionOk="0">
                  <a:moveTo>
                    <a:pt x="5204809" y="1991798"/>
                  </a:moveTo>
                  <a:cubicBezTo>
                    <a:pt x="4201941" y="1991798"/>
                    <a:pt x="2888088" y="1488516"/>
                    <a:pt x="2395483" y="1001735"/>
                  </a:cubicBezTo>
                  <a:cubicBezTo>
                    <a:pt x="1905292" y="517369"/>
                    <a:pt x="996150" y="16461"/>
                    <a:pt x="0" y="16461"/>
                  </a:cubicBezTo>
                  <a:lnTo>
                    <a:pt x="0" y="0"/>
                  </a:lnTo>
                  <a:cubicBezTo>
                    <a:pt x="1002908" y="0"/>
                    <a:pt x="1914504" y="503282"/>
                    <a:pt x="2407068" y="990063"/>
                  </a:cubicBezTo>
                  <a:cubicBezTo>
                    <a:pt x="2897299" y="1474430"/>
                    <a:pt x="4208659" y="1975378"/>
                    <a:pt x="5204809" y="1975378"/>
                  </a:cubicBezTo>
                  <a:lnTo>
                    <a:pt x="5204809" y="1991798"/>
                  </a:ln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36" name="Google Shape;1536;p57"/>
            <p:cNvSpPr/>
            <p:nvPr/>
          </p:nvSpPr>
          <p:spPr>
            <a:xfrm>
              <a:off x="3493394" y="1703713"/>
              <a:ext cx="5204808" cy="1662541"/>
            </a:xfrm>
            <a:custGeom>
              <a:avLst/>
              <a:gdLst/>
              <a:ahLst/>
              <a:cxnLst/>
              <a:rect l="l" t="t" r="r" b="b"/>
              <a:pathLst>
                <a:path w="5204808" h="1662541" extrusionOk="0">
                  <a:moveTo>
                    <a:pt x="5204809" y="1662542"/>
                  </a:moveTo>
                  <a:cubicBezTo>
                    <a:pt x="4202343" y="1662542"/>
                    <a:pt x="2888571" y="1243214"/>
                    <a:pt x="2396047" y="837610"/>
                  </a:cubicBezTo>
                  <a:cubicBezTo>
                    <a:pt x="1905775" y="433897"/>
                    <a:pt x="996553" y="16461"/>
                    <a:pt x="0" y="16461"/>
                  </a:cubicBezTo>
                  <a:lnTo>
                    <a:pt x="0" y="0"/>
                  </a:lnTo>
                  <a:cubicBezTo>
                    <a:pt x="1002466" y="0"/>
                    <a:pt x="1914021" y="419368"/>
                    <a:pt x="2406505" y="824932"/>
                  </a:cubicBezTo>
                  <a:cubicBezTo>
                    <a:pt x="2896736" y="1228644"/>
                    <a:pt x="4208216" y="1646121"/>
                    <a:pt x="5204769" y="1646121"/>
                  </a:cubicBezTo>
                  <a:lnTo>
                    <a:pt x="5204769" y="1662542"/>
                  </a:ln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37" name="Google Shape;1537;p57"/>
            <p:cNvSpPr/>
            <p:nvPr/>
          </p:nvSpPr>
          <p:spPr>
            <a:xfrm>
              <a:off x="3493394" y="2049390"/>
              <a:ext cx="5204808" cy="1333406"/>
            </a:xfrm>
            <a:custGeom>
              <a:avLst/>
              <a:gdLst/>
              <a:ahLst/>
              <a:cxnLst/>
              <a:rect l="l" t="t" r="r" b="b"/>
              <a:pathLst>
                <a:path w="5204808" h="1333406" extrusionOk="0">
                  <a:moveTo>
                    <a:pt x="5204809" y="1333366"/>
                  </a:moveTo>
                  <a:cubicBezTo>
                    <a:pt x="4202826" y="1333366"/>
                    <a:pt x="2889174" y="997952"/>
                    <a:pt x="2396730" y="673565"/>
                  </a:cubicBezTo>
                  <a:cubicBezTo>
                    <a:pt x="1906419" y="350507"/>
                    <a:pt x="997075" y="16461"/>
                    <a:pt x="0" y="16461"/>
                  </a:cubicBezTo>
                  <a:lnTo>
                    <a:pt x="0" y="0"/>
                  </a:lnTo>
                  <a:cubicBezTo>
                    <a:pt x="1001983" y="0"/>
                    <a:pt x="1913378" y="335454"/>
                    <a:pt x="2405821" y="659841"/>
                  </a:cubicBezTo>
                  <a:cubicBezTo>
                    <a:pt x="2896173" y="982859"/>
                    <a:pt x="4207774" y="1316905"/>
                    <a:pt x="5204809" y="1316905"/>
                  </a:cubicBezTo>
                  <a:lnTo>
                    <a:pt x="5204809" y="1333406"/>
                  </a:ln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38" name="Google Shape;1538;p57"/>
            <p:cNvSpPr/>
            <p:nvPr/>
          </p:nvSpPr>
          <p:spPr>
            <a:xfrm>
              <a:off x="3493394" y="2395108"/>
              <a:ext cx="5204808" cy="1004109"/>
            </a:xfrm>
            <a:custGeom>
              <a:avLst/>
              <a:gdLst/>
              <a:ahLst/>
              <a:cxnLst/>
              <a:rect l="l" t="t" r="r" b="b"/>
              <a:pathLst>
                <a:path w="5204808" h="1004109" extrusionOk="0">
                  <a:moveTo>
                    <a:pt x="5204809" y="1004069"/>
                  </a:moveTo>
                  <a:cubicBezTo>
                    <a:pt x="4203389" y="1004069"/>
                    <a:pt x="2889898" y="752569"/>
                    <a:pt x="2397655" y="509359"/>
                  </a:cubicBezTo>
                  <a:cubicBezTo>
                    <a:pt x="1907103" y="267036"/>
                    <a:pt x="997598" y="16421"/>
                    <a:pt x="0" y="16421"/>
                  </a:cubicBezTo>
                  <a:lnTo>
                    <a:pt x="0" y="0"/>
                  </a:lnTo>
                  <a:cubicBezTo>
                    <a:pt x="1001460" y="0"/>
                    <a:pt x="1912694" y="251460"/>
                    <a:pt x="2404896" y="494670"/>
                  </a:cubicBezTo>
                  <a:cubicBezTo>
                    <a:pt x="2895449" y="737034"/>
                    <a:pt x="4207211" y="987689"/>
                    <a:pt x="5204769" y="987689"/>
                  </a:cubicBezTo>
                  <a:lnTo>
                    <a:pt x="5204769" y="1004109"/>
                  </a:ln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39" name="Google Shape;1539;p57"/>
            <p:cNvSpPr/>
            <p:nvPr/>
          </p:nvSpPr>
          <p:spPr>
            <a:xfrm>
              <a:off x="3493394" y="2740785"/>
              <a:ext cx="5204808" cy="674933"/>
            </a:xfrm>
            <a:custGeom>
              <a:avLst/>
              <a:gdLst/>
              <a:ahLst/>
              <a:cxnLst/>
              <a:rect l="l" t="t" r="r" b="b"/>
              <a:pathLst>
                <a:path w="5204808" h="674933" extrusionOk="0">
                  <a:moveTo>
                    <a:pt x="5204809" y="674934"/>
                  </a:moveTo>
                  <a:cubicBezTo>
                    <a:pt x="4203992" y="674934"/>
                    <a:pt x="2890702" y="507347"/>
                    <a:pt x="2398701" y="345274"/>
                  </a:cubicBezTo>
                  <a:cubicBezTo>
                    <a:pt x="1907947" y="183604"/>
                    <a:pt x="998162" y="16461"/>
                    <a:pt x="0" y="16461"/>
                  </a:cubicBezTo>
                  <a:lnTo>
                    <a:pt x="0" y="0"/>
                  </a:lnTo>
                  <a:cubicBezTo>
                    <a:pt x="1000857" y="0"/>
                    <a:pt x="1911809" y="167546"/>
                    <a:pt x="2403850" y="329619"/>
                  </a:cubicBezTo>
                  <a:cubicBezTo>
                    <a:pt x="2894604" y="491289"/>
                    <a:pt x="4206607" y="658392"/>
                    <a:pt x="5204809" y="658392"/>
                  </a:cubicBezTo>
                  <a:lnTo>
                    <a:pt x="5204809" y="674893"/>
                  </a:ln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40" name="Google Shape;1540;p57"/>
            <p:cNvSpPr/>
            <p:nvPr/>
          </p:nvSpPr>
          <p:spPr>
            <a:xfrm>
              <a:off x="3493394" y="3080988"/>
              <a:ext cx="5204808" cy="345636"/>
            </a:xfrm>
            <a:custGeom>
              <a:avLst/>
              <a:gdLst/>
              <a:ahLst/>
              <a:cxnLst/>
              <a:rect l="l" t="t" r="r" b="b"/>
              <a:pathLst>
                <a:path w="5204808" h="345636" extrusionOk="0">
                  <a:moveTo>
                    <a:pt x="5204809" y="345637"/>
                  </a:moveTo>
                  <a:cubicBezTo>
                    <a:pt x="4204636" y="345637"/>
                    <a:pt x="2891668" y="261924"/>
                    <a:pt x="2399948" y="180948"/>
                  </a:cubicBezTo>
                  <a:cubicBezTo>
                    <a:pt x="1908872" y="100093"/>
                    <a:pt x="998845" y="16461"/>
                    <a:pt x="0" y="16461"/>
                  </a:cubicBezTo>
                  <a:lnTo>
                    <a:pt x="0" y="0"/>
                  </a:lnTo>
                  <a:cubicBezTo>
                    <a:pt x="1000213" y="0"/>
                    <a:pt x="1910884" y="83753"/>
                    <a:pt x="2402643" y="164689"/>
                  </a:cubicBezTo>
                  <a:cubicBezTo>
                    <a:pt x="2893679" y="245584"/>
                    <a:pt x="4205963" y="329216"/>
                    <a:pt x="5204809" y="329216"/>
                  </a:cubicBezTo>
                  <a:lnTo>
                    <a:pt x="5204809" y="345637"/>
                  </a:ln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41" name="Google Shape;1541;p57"/>
            <p:cNvSpPr/>
            <p:nvPr/>
          </p:nvSpPr>
          <p:spPr>
            <a:xfrm>
              <a:off x="3493394" y="3415718"/>
              <a:ext cx="5204808" cy="16420"/>
            </a:xfrm>
            <a:custGeom>
              <a:avLst/>
              <a:gdLst/>
              <a:ahLst/>
              <a:cxnLst/>
              <a:rect l="l" t="t" r="r" b="b"/>
              <a:pathLst>
                <a:path w="5204808" h="16420" extrusionOk="0">
                  <a:moveTo>
                    <a:pt x="0" y="0"/>
                  </a:moveTo>
                  <a:lnTo>
                    <a:pt x="5204809" y="0"/>
                  </a:lnTo>
                  <a:lnTo>
                    <a:pt x="5204809" y="16421"/>
                  </a:lnTo>
                  <a:lnTo>
                    <a:pt x="0" y="16421"/>
                  </a:ln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42" name="Google Shape;1542;p57"/>
            <p:cNvSpPr/>
            <p:nvPr/>
          </p:nvSpPr>
          <p:spPr>
            <a:xfrm>
              <a:off x="3493394" y="3530944"/>
              <a:ext cx="5204768" cy="2979406"/>
            </a:xfrm>
            <a:custGeom>
              <a:avLst/>
              <a:gdLst/>
              <a:ahLst/>
              <a:cxnLst/>
              <a:rect l="l" t="t" r="r" b="b"/>
              <a:pathLst>
                <a:path w="5204768" h="2979406" extrusionOk="0">
                  <a:moveTo>
                    <a:pt x="0" y="2979407"/>
                  </a:moveTo>
                  <a:lnTo>
                    <a:pt x="0" y="2962986"/>
                  </a:lnTo>
                  <a:cubicBezTo>
                    <a:pt x="995145" y="2962986"/>
                    <a:pt x="1904287" y="2211665"/>
                    <a:pt x="2394437" y="1485095"/>
                  </a:cubicBezTo>
                  <a:cubicBezTo>
                    <a:pt x="2887042" y="754903"/>
                    <a:pt x="4200895" y="0"/>
                    <a:pt x="5204769" y="0"/>
                  </a:cubicBezTo>
                  <a:lnTo>
                    <a:pt x="5204769" y="16420"/>
                  </a:lnTo>
                  <a:cubicBezTo>
                    <a:pt x="4209624" y="16420"/>
                    <a:pt x="2898265" y="767742"/>
                    <a:pt x="2408114" y="1494311"/>
                  </a:cubicBezTo>
                  <a:cubicBezTo>
                    <a:pt x="1915510" y="2224383"/>
                    <a:pt x="1003914" y="2979407"/>
                    <a:pt x="0" y="2979407"/>
                  </a:cubicBez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43" name="Google Shape;1543;p57"/>
            <p:cNvSpPr/>
            <p:nvPr/>
          </p:nvSpPr>
          <p:spPr>
            <a:xfrm>
              <a:off x="3493394" y="3517179"/>
              <a:ext cx="5204768" cy="2650230"/>
            </a:xfrm>
            <a:custGeom>
              <a:avLst/>
              <a:gdLst/>
              <a:ahLst/>
              <a:cxnLst/>
              <a:rect l="l" t="t" r="r" b="b"/>
              <a:pathLst>
                <a:path w="5204768" h="2650230" extrusionOk="0">
                  <a:moveTo>
                    <a:pt x="0" y="2650231"/>
                  </a:moveTo>
                  <a:lnTo>
                    <a:pt x="0" y="2633810"/>
                  </a:lnTo>
                  <a:cubicBezTo>
                    <a:pt x="995426" y="2633810"/>
                    <a:pt x="1904568" y="1965960"/>
                    <a:pt x="2394719" y="1320125"/>
                  </a:cubicBezTo>
                  <a:cubicBezTo>
                    <a:pt x="2887283" y="671070"/>
                    <a:pt x="4201217" y="0"/>
                    <a:pt x="5204769" y="0"/>
                  </a:cubicBezTo>
                  <a:lnTo>
                    <a:pt x="5204769" y="16421"/>
                  </a:lnTo>
                  <a:cubicBezTo>
                    <a:pt x="4209343" y="16421"/>
                    <a:pt x="2897943" y="684271"/>
                    <a:pt x="2407792" y="1330106"/>
                  </a:cubicBezTo>
                  <a:cubicBezTo>
                    <a:pt x="1915188" y="1979161"/>
                    <a:pt x="1003592" y="2650231"/>
                    <a:pt x="0" y="2650231"/>
                  </a:cubicBez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44" name="Google Shape;1544;p57"/>
            <p:cNvSpPr/>
            <p:nvPr/>
          </p:nvSpPr>
          <p:spPr>
            <a:xfrm>
              <a:off x="3493394" y="3514443"/>
              <a:ext cx="5204808" cy="2321014"/>
            </a:xfrm>
            <a:custGeom>
              <a:avLst/>
              <a:gdLst/>
              <a:ahLst/>
              <a:cxnLst/>
              <a:rect l="l" t="t" r="r" b="b"/>
              <a:pathLst>
                <a:path w="5204808" h="2321014" extrusionOk="0">
                  <a:moveTo>
                    <a:pt x="0" y="2321015"/>
                  </a:moveTo>
                  <a:lnTo>
                    <a:pt x="0" y="2304594"/>
                  </a:lnTo>
                  <a:cubicBezTo>
                    <a:pt x="995748" y="2304594"/>
                    <a:pt x="1904890" y="1720215"/>
                    <a:pt x="2395081" y="1155114"/>
                  </a:cubicBezTo>
                  <a:cubicBezTo>
                    <a:pt x="2887645" y="587277"/>
                    <a:pt x="4201539" y="0"/>
                    <a:pt x="5204809" y="0"/>
                  </a:cubicBezTo>
                  <a:lnTo>
                    <a:pt x="5204809" y="16501"/>
                  </a:lnTo>
                  <a:cubicBezTo>
                    <a:pt x="4209021" y="16501"/>
                    <a:pt x="2897702" y="600800"/>
                    <a:pt x="2407511" y="1165901"/>
                  </a:cubicBezTo>
                  <a:cubicBezTo>
                    <a:pt x="1914906" y="1733819"/>
                    <a:pt x="1003270" y="2321015"/>
                    <a:pt x="0" y="2321015"/>
                  </a:cubicBez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45" name="Google Shape;1545;p57"/>
            <p:cNvSpPr/>
            <p:nvPr/>
          </p:nvSpPr>
          <p:spPr>
            <a:xfrm>
              <a:off x="3493394" y="3506192"/>
              <a:ext cx="5204808" cy="1991798"/>
            </a:xfrm>
            <a:custGeom>
              <a:avLst/>
              <a:gdLst/>
              <a:ahLst/>
              <a:cxnLst/>
              <a:rect l="l" t="t" r="r" b="b"/>
              <a:pathLst>
                <a:path w="5204808" h="1991798" extrusionOk="0">
                  <a:moveTo>
                    <a:pt x="0" y="1991798"/>
                  </a:moveTo>
                  <a:lnTo>
                    <a:pt x="0" y="1975378"/>
                  </a:lnTo>
                  <a:cubicBezTo>
                    <a:pt x="996150" y="1975378"/>
                    <a:pt x="1905292" y="1474511"/>
                    <a:pt x="2395483" y="990064"/>
                  </a:cubicBezTo>
                  <a:cubicBezTo>
                    <a:pt x="2888088" y="503322"/>
                    <a:pt x="4201941" y="0"/>
                    <a:pt x="5204809" y="0"/>
                  </a:cubicBezTo>
                  <a:lnTo>
                    <a:pt x="5204809" y="16501"/>
                  </a:lnTo>
                  <a:cubicBezTo>
                    <a:pt x="4208659" y="16501"/>
                    <a:pt x="2897299" y="517368"/>
                    <a:pt x="2407068" y="1001735"/>
                  </a:cubicBezTo>
                  <a:cubicBezTo>
                    <a:pt x="1914504" y="1488476"/>
                    <a:pt x="1002908" y="1991798"/>
                    <a:pt x="0" y="1991798"/>
                  </a:cubicBez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46" name="Google Shape;1546;p57"/>
            <p:cNvSpPr/>
            <p:nvPr/>
          </p:nvSpPr>
          <p:spPr>
            <a:xfrm>
              <a:off x="3493394" y="3489772"/>
              <a:ext cx="5204768" cy="1662581"/>
            </a:xfrm>
            <a:custGeom>
              <a:avLst/>
              <a:gdLst/>
              <a:ahLst/>
              <a:cxnLst/>
              <a:rect l="l" t="t" r="r" b="b"/>
              <a:pathLst>
                <a:path w="5204768" h="1662581" extrusionOk="0">
                  <a:moveTo>
                    <a:pt x="0" y="1662582"/>
                  </a:moveTo>
                  <a:lnTo>
                    <a:pt x="0" y="1646081"/>
                  </a:lnTo>
                  <a:cubicBezTo>
                    <a:pt x="996553" y="1646081"/>
                    <a:pt x="1905775" y="1228604"/>
                    <a:pt x="2396006" y="824972"/>
                  </a:cubicBezTo>
                  <a:cubicBezTo>
                    <a:pt x="2888530" y="419368"/>
                    <a:pt x="4202303" y="0"/>
                    <a:pt x="5204769" y="0"/>
                  </a:cubicBezTo>
                  <a:lnTo>
                    <a:pt x="5204769" y="16421"/>
                  </a:lnTo>
                  <a:cubicBezTo>
                    <a:pt x="4208216" y="16421"/>
                    <a:pt x="2896736" y="433897"/>
                    <a:pt x="2406505" y="837610"/>
                  </a:cubicBezTo>
                  <a:cubicBezTo>
                    <a:pt x="1914021" y="1243214"/>
                    <a:pt x="1002466" y="1662582"/>
                    <a:pt x="0" y="1662582"/>
                  </a:cubicBez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47" name="Google Shape;1547;p57"/>
            <p:cNvSpPr/>
            <p:nvPr/>
          </p:nvSpPr>
          <p:spPr>
            <a:xfrm>
              <a:off x="3493394" y="3473311"/>
              <a:ext cx="5204808" cy="1333325"/>
            </a:xfrm>
            <a:custGeom>
              <a:avLst/>
              <a:gdLst/>
              <a:ahLst/>
              <a:cxnLst/>
              <a:rect l="l" t="t" r="r" b="b"/>
              <a:pathLst>
                <a:path w="5204808" h="1333325" extrusionOk="0">
                  <a:moveTo>
                    <a:pt x="0" y="1333326"/>
                  </a:moveTo>
                  <a:lnTo>
                    <a:pt x="0" y="1316905"/>
                  </a:lnTo>
                  <a:cubicBezTo>
                    <a:pt x="997075" y="1316905"/>
                    <a:pt x="1906419" y="982819"/>
                    <a:pt x="2396730" y="659760"/>
                  </a:cubicBezTo>
                  <a:cubicBezTo>
                    <a:pt x="2889134" y="335414"/>
                    <a:pt x="4202786" y="0"/>
                    <a:pt x="5204809" y="0"/>
                  </a:cubicBezTo>
                  <a:lnTo>
                    <a:pt x="5204809" y="16421"/>
                  </a:lnTo>
                  <a:cubicBezTo>
                    <a:pt x="4207774" y="16421"/>
                    <a:pt x="2896173" y="350506"/>
                    <a:pt x="2405821" y="673484"/>
                  </a:cubicBezTo>
                  <a:cubicBezTo>
                    <a:pt x="1913378" y="997911"/>
                    <a:pt x="1001983" y="1333326"/>
                    <a:pt x="0" y="1333326"/>
                  </a:cubicBez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48" name="Google Shape;1548;p57"/>
            <p:cNvSpPr/>
            <p:nvPr/>
          </p:nvSpPr>
          <p:spPr>
            <a:xfrm>
              <a:off x="3493394" y="3440389"/>
              <a:ext cx="5204808" cy="674893"/>
            </a:xfrm>
            <a:custGeom>
              <a:avLst/>
              <a:gdLst/>
              <a:ahLst/>
              <a:cxnLst/>
              <a:rect l="l" t="t" r="r" b="b"/>
              <a:pathLst>
                <a:path w="5204808" h="674893" extrusionOk="0">
                  <a:moveTo>
                    <a:pt x="0" y="674893"/>
                  </a:moveTo>
                  <a:lnTo>
                    <a:pt x="0" y="658392"/>
                  </a:lnTo>
                  <a:cubicBezTo>
                    <a:pt x="998162" y="658392"/>
                    <a:pt x="1907947" y="491289"/>
                    <a:pt x="2398701" y="329578"/>
                  </a:cubicBezTo>
                  <a:cubicBezTo>
                    <a:pt x="2890662" y="167506"/>
                    <a:pt x="4203992" y="0"/>
                    <a:pt x="5204809" y="0"/>
                  </a:cubicBezTo>
                  <a:lnTo>
                    <a:pt x="5204809" y="16420"/>
                  </a:lnTo>
                  <a:cubicBezTo>
                    <a:pt x="4206647" y="16420"/>
                    <a:pt x="2894604" y="183604"/>
                    <a:pt x="2403850" y="345234"/>
                  </a:cubicBezTo>
                  <a:cubicBezTo>
                    <a:pt x="1911809" y="507307"/>
                    <a:pt x="1000857" y="674893"/>
                    <a:pt x="0" y="674893"/>
                  </a:cubicBez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49" name="Google Shape;1549;p57"/>
            <p:cNvSpPr/>
            <p:nvPr/>
          </p:nvSpPr>
          <p:spPr>
            <a:xfrm>
              <a:off x="3493394" y="3429362"/>
              <a:ext cx="5204808" cy="345717"/>
            </a:xfrm>
            <a:custGeom>
              <a:avLst/>
              <a:gdLst/>
              <a:ahLst/>
              <a:cxnLst/>
              <a:rect l="l" t="t" r="r" b="b"/>
              <a:pathLst>
                <a:path w="5204808" h="345717" extrusionOk="0">
                  <a:moveTo>
                    <a:pt x="0" y="345717"/>
                  </a:moveTo>
                  <a:lnTo>
                    <a:pt x="0" y="329216"/>
                  </a:lnTo>
                  <a:cubicBezTo>
                    <a:pt x="998845" y="329216"/>
                    <a:pt x="1908872" y="245584"/>
                    <a:pt x="2399948" y="164769"/>
                  </a:cubicBezTo>
                  <a:cubicBezTo>
                    <a:pt x="2891668" y="83713"/>
                    <a:pt x="4204596" y="0"/>
                    <a:pt x="5204809" y="0"/>
                  </a:cubicBezTo>
                  <a:lnTo>
                    <a:pt x="5204809" y="16420"/>
                  </a:lnTo>
                  <a:cubicBezTo>
                    <a:pt x="4205963" y="16420"/>
                    <a:pt x="2893679" y="100053"/>
                    <a:pt x="2402643" y="180948"/>
                  </a:cubicBezTo>
                  <a:cubicBezTo>
                    <a:pt x="1910884" y="261924"/>
                    <a:pt x="1000213" y="345717"/>
                    <a:pt x="0" y="345717"/>
                  </a:cubicBez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sp>
          <p:nvSpPr>
            <p:cNvPr id="1550" name="Google Shape;1550;p57"/>
            <p:cNvSpPr/>
            <p:nvPr/>
          </p:nvSpPr>
          <p:spPr>
            <a:xfrm>
              <a:off x="3493394" y="3456810"/>
              <a:ext cx="5204768" cy="1004109"/>
            </a:xfrm>
            <a:custGeom>
              <a:avLst/>
              <a:gdLst/>
              <a:ahLst/>
              <a:cxnLst/>
              <a:rect l="l" t="t" r="r" b="b"/>
              <a:pathLst>
                <a:path w="5204768" h="1004109" extrusionOk="0">
                  <a:moveTo>
                    <a:pt x="0" y="1004110"/>
                  </a:moveTo>
                  <a:lnTo>
                    <a:pt x="0" y="987689"/>
                  </a:lnTo>
                  <a:cubicBezTo>
                    <a:pt x="997598" y="987689"/>
                    <a:pt x="1907103" y="737074"/>
                    <a:pt x="2397615" y="494670"/>
                  </a:cubicBezTo>
                  <a:cubicBezTo>
                    <a:pt x="2889858" y="251460"/>
                    <a:pt x="4203349" y="0"/>
                    <a:pt x="5204769" y="0"/>
                  </a:cubicBezTo>
                  <a:lnTo>
                    <a:pt x="5204769" y="16501"/>
                  </a:lnTo>
                  <a:cubicBezTo>
                    <a:pt x="4207170" y="16501"/>
                    <a:pt x="2895449" y="267116"/>
                    <a:pt x="2404896" y="509440"/>
                  </a:cubicBezTo>
                  <a:cubicBezTo>
                    <a:pt x="1912694" y="752650"/>
                    <a:pt x="1001460" y="1004110"/>
                    <a:pt x="0" y="1004110"/>
                  </a:cubicBezTo>
                  <a:close/>
                </a:path>
              </a:pathLst>
            </a:custGeom>
            <a:solidFill>
              <a:schemeClr val="accent2"/>
            </a:solidFill>
            <a:ln>
              <a:noFill/>
            </a:ln>
          </p:spPr>
          <p:txBody>
            <a:bodyPr spcFirstLastPara="1" wrap="square" lIns="182875" tIns="91400" rIns="182875" bIns="914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900"/>
                <a:buFont typeface="Arial"/>
                <a:buNone/>
                <a:tabLst/>
                <a:defRPr/>
              </a:pPr>
              <a:endParaRPr kumimoji="0" sz="3900" b="0" i="0" u="none" strike="noStrike" kern="0" cap="none" spc="0" normalizeH="0" baseline="0" noProof="0">
                <a:ln>
                  <a:noFill/>
                </a:ln>
                <a:solidFill>
                  <a:srgbClr val="405161"/>
                </a:solidFill>
                <a:effectLst/>
                <a:uLnTx/>
                <a:uFillTx/>
                <a:latin typeface="Calibri"/>
                <a:ea typeface="Calibri"/>
                <a:cs typeface="Calibri"/>
                <a:sym typeface="Calibri"/>
              </a:endParaRPr>
            </a:p>
          </p:txBody>
        </p:sp>
      </p:grpSp>
      <p:sp>
        <p:nvSpPr>
          <p:cNvPr id="1551" name="Google Shape;1551;p57"/>
          <p:cNvSpPr/>
          <p:nvPr/>
        </p:nvSpPr>
        <p:spPr>
          <a:xfrm>
            <a:off x="4577467" y="2664412"/>
            <a:ext cx="3957600" cy="2572800"/>
          </a:xfrm>
          <a:prstGeom prst="roundRect">
            <a:avLst>
              <a:gd name="adj" fmla="val 16667"/>
            </a:avLst>
          </a:prstGeom>
          <a:solidFill>
            <a:schemeClr val="dk2"/>
          </a:solidFill>
          <a:ln w="9525" cap="flat" cmpd="sng">
            <a:solidFill>
              <a:srgbClr val="9C3B1F"/>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a:ln>
                  <a:noFill/>
                </a:ln>
                <a:solidFill>
                  <a:srgbClr val="BDB8A6"/>
                </a:solidFill>
                <a:effectLst/>
                <a:uLnTx/>
                <a:uFillTx/>
                <a:latin typeface="Barlow Semi Condensed"/>
                <a:ea typeface="Barlow Semi Condensed"/>
                <a:cs typeface="Barlow Semi Condensed"/>
                <a:sym typeface="Barlow Semi Condensed"/>
              </a:rPr>
              <a:t>DEPLOYMENT ENVIRONMENT</a:t>
            </a:r>
            <a:endParaRPr kumimoji="0" sz="1900" b="0" i="0" u="none" strike="noStrike" kern="0" cap="none" spc="0" normalizeH="0" baseline="0" noProof="0">
              <a:ln>
                <a:noFill/>
              </a:ln>
              <a:solidFill>
                <a:srgbClr val="BDB8A6"/>
              </a:solidFill>
              <a:effectLst/>
              <a:uLnTx/>
              <a:uFillTx/>
              <a:latin typeface="Barlow Semi Condensed"/>
              <a:ea typeface="Barlow Semi Condensed"/>
              <a:cs typeface="Barlow Semi Condensed"/>
              <a:sym typeface="Barlow Semi Condensed"/>
            </a:endParaRPr>
          </a:p>
        </p:txBody>
      </p:sp>
      <p:pic>
        <p:nvPicPr>
          <p:cNvPr id="1552" name="Google Shape;1552;p57" title="Helix only vertical PNG2.png"/>
          <p:cNvPicPr preferRelativeResize="0"/>
          <p:nvPr/>
        </p:nvPicPr>
        <p:blipFill rotWithShape="1">
          <a:blip r:embed="rId3">
            <a:alphaModFix/>
          </a:blip>
          <a:srcRect t="31289" b="32766"/>
          <a:stretch/>
        </p:blipFill>
        <p:spPr>
          <a:xfrm>
            <a:off x="4341175" y="2760388"/>
            <a:ext cx="5290826" cy="2164401"/>
          </a:xfrm>
          <a:prstGeom prst="rect">
            <a:avLst/>
          </a:prstGeom>
          <a:noFill/>
          <a:ln>
            <a:noFill/>
          </a:ln>
        </p:spPr>
      </p:pic>
      <p:sp>
        <p:nvSpPr>
          <p:cNvPr id="1553" name="Google Shape;1553;p57"/>
          <p:cNvSpPr/>
          <p:nvPr/>
        </p:nvSpPr>
        <p:spPr>
          <a:xfrm>
            <a:off x="5140933" y="3496015"/>
            <a:ext cx="2871900" cy="1473900"/>
          </a:xfrm>
          <a:prstGeom prst="roundRect">
            <a:avLst>
              <a:gd name="adj" fmla="val 16667"/>
            </a:avLst>
          </a:prstGeom>
          <a:noFill/>
          <a:ln w="9525" cap="flat" cmpd="sng">
            <a:solidFill>
              <a:schemeClr val="accent2"/>
            </a:solidFill>
            <a:prstDash val="solid"/>
            <a:round/>
            <a:headEnd type="none" w="sm" len="sm"/>
            <a:tailEnd type="none" w="sm" len="sm"/>
          </a:ln>
        </p:spPr>
        <p:txBody>
          <a:bodyPr spcFirstLastPara="1" wrap="square" lIns="121900" tIns="121900" rIns="121900" bIns="121900" anchor="b"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a:ln>
                  <a:noFill/>
                </a:ln>
                <a:solidFill>
                  <a:srgbClr val="BDB8A6"/>
                </a:solidFill>
                <a:effectLst/>
                <a:uLnTx/>
                <a:uFillTx/>
                <a:latin typeface="Barlow Semi Condensed"/>
                <a:ea typeface="Barlow Semi Condensed"/>
                <a:cs typeface="Barlow Semi Condensed"/>
                <a:sym typeface="Barlow Semi Condensed"/>
              </a:rPr>
              <a:t>SELF-MANAGED DEPLOYMENT</a:t>
            </a:r>
            <a:endParaRPr kumimoji="0" sz="1200" b="0" i="0" u="none" strike="noStrike" kern="0" cap="none" spc="0" normalizeH="0" baseline="0" noProof="0">
              <a:ln>
                <a:noFill/>
              </a:ln>
              <a:solidFill>
                <a:srgbClr val="BDB8A6"/>
              </a:solidFill>
              <a:effectLst/>
              <a:uLnTx/>
              <a:uFillTx/>
              <a:latin typeface="Barlow Semi Condensed"/>
              <a:ea typeface="Barlow Semi Condensed"/>
              <a:cs typeface="Barlow Semi Condensed"/>
              <a:sym typeface="Barlow Semi Condensed"/>
            </a:endParaRPr>
          </a:p>
        </p:txBody>
      </p:sp>
      <p:pic>
        <p:nvPicPr>
          <p:cNvPr id="1554" name="Google Shape;1554;p57" title="Copy of ANDESITE_Logolock_WHITE_72ppi.png"/>
          <p:cNvPicPr preferRelativeResize="0"/>
          <p:nvPr/>
        </p:nvPicPr>
        <p:blipFill rotWithShape="1">
          <a:blip r:embed="rId4">
            <a:alphaModFix/>
          </a:blip>
          <a:srcRect l="20140"/>
          <a:stretch/>
        </p:blipFill>
        <p:spPr>
          <a:xfrm>
            <a:off x="5690817" y="3697425"/>
            <a:ext cx="1717759" cy="353445"/>
          </a:xfrm>
          <a:prstGeom prst="rect">
            <a:avLst/>
          </a:prstGeom>
          <a:noFill/>
          <a:ln>
            <a:noFill/>
          </a:ln>
        </p:spPr>
      </p:pic>
      <p:grpSp>
        <p:nvGrpSpPr>
          <p:cNvPr id="1555" name="Google Shape;1555;p57"/>
          <p:cNvGrpSpPr/>
          <p:nvPr/>
        </p:nvGrpSpPr>
        <p:grpSpPr>
          <a:xfrm>
            <a:off x="3551671" y="3708306"/>
            <a:ext cx="532841" cy="526492"/>
            <a:chOff x="2247488" y="3708736"/>
            <a:chExt cx="272191" cy="268989"/>
          </a:xfrm>
        </p:grpSpPr>
        <p:sp>
          <p:nvSpPr>
            <p:cNvPr id="1556" name="Google Shape;1556;p57"/>
            <p:cNvSpPr/>
            <p:nvPr/>
          </p:nvSpPr>
          <p:spPr>
            <a:xfrm>
              <a:off x="2247488" y="3708736"/>
              <a:ext cx="272191" cy="268989"/>
            </a:xfrm>
            <a:custGeom>
              <a:avLst/>
              <a:gdLst/>
              <a:ahLst/>
              <a:cxnLst/>
              <a:rect l="l" t="t" r="r" b="b"/>
              <a:pathLst>
                <a:path w="225417" h="222765" extrusionOk="0">
                  <a:moveTo>
                    <a:pt x="225418" y="111383"/>
                  </a:moveTo>
                  <a:cubicBezTo>
                    <a:pt x="225418" y="172898"/>
                    <a:pt x="174956" y="222765"/>
                    <a:pt x="112709" y="222765"/>
                  </a:cubicBezTo>
                  <a:cubicBezTo>
                    <a:pt x="50462" y="222765"/>
                    <a:pt x="0" y="172898"/>
                    <a:pt x="0" y="111383"/>
                  </a:cubicBezTo>
                  <a:cubicBezTo>
                    <a:pt x="0" y="49868"/>
                    <a:pt x="50462" y="0"/>
                    <a:pt x="112709" y="0"/>
                  </a:cubicBezTo>
                  <a:cubicBezTo>
                    <a:pt x="174956" y="0"/>
                    <a:pt x="225418" y="49868"/>
                    <a:pt x="225418" y="1113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57" name="Google Shape;1557;p57"/>
            <p:cNvSpPr/>
            <p:nvPr/>
          </p:nvSpPr>
          <p:spPr>
            <a:xfrm>
              <a:off x="2315629" y="3781998"/>
              <a:ext cx="136041" cy="122605"/>
            </a:xfrm>
            <a:custGeom>
              <a:avLst/>
              <a:gdLst/>
              <a:ahLst/>
              <a:cxnLst/>
              <a:rect l="l" t="t" r="r" b="b"/>
              <a:pathLst>
                <a:path w="112663" h="101536" extrusionOk="0">
                  <a:moveTo>
                    <a:pt x="27591" y="101492"/>
                  </a:moveTo>
                  <a:lnTo>
                    <a:pt x="0" y="74225"/>
                  </a:lnTo>
                  <a:lnTo>
                    <a:pt x="27591" y="46959"/>
                  </a:lnTo>
                  <a:lnTo>
                    <a:pt x="33948" y="53152"/>
                  </a:lnTo>
                  <a:lnTo>
                    <a:pt x="17042" y="69859"/>
                  </a:lnTo>
                  <a:lnTo>
                    <a:pt x="106758" y="69859"/>
                  </a:lnTo>
                  <a:lnTo>
                    <a:pt x="106758" y="78636"/>
                  </a:lnTo>
                  <a:lnTo>
                    <a:pt x="17042" y="78636"/>
                  </a:lnTo>
                  <a:lnTo>
                    <a:pt x="33948" y="95344"/>
                  </a:lnTo>
                  <a:lnTo>
                    <a:pt x="27591" y="101536"/>
                  </a:lnTo>
                  <a:close/>
                  <a:moveTo>
                    <a:pt x="85073" y="54578"/>
                  </a:moveTo>
                  <a:lnTo>
                    <a:pt x="78716" y="48385"/>
                  </a:lnTo>
                  <a:lnTo>
                    <a:pt x="95622" y="31677"/>
                  </a:lnTo>
                  <a:lnTo>
                    <a:pt x="5906" y="31677"/>
                  </a:lnTo>
                  <a:lnTo>
                    <a:pt x="5906" y="22900"/>
                  </a:lnTo>
                  <a:lnTo>
                    <a:pt x="95622" y="22900"/>
                  </a:lnTo>
                  <a:lnTo>
                    <a:pt x="78716" y="6193"/>
                  </a:lnTo>
                  <a:lnTo>
                    <a:pt x="85073" y="0"/>
                  </a:lnTo>
                  <a:lnTo>
                    <a:pt x="112664" y="27266"/>
                  </a:lnTo>
                  <a:lnTo>
                    <a:pt x="85073" y="5453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558" name="Google Shape;1558;p57"/>
          <p:cNvGrpSpPr/>
          <p:nvPr/>
        </p:nvGrpSpPr>
        <p:grpSpPr>
          <a:xfrm>
            <a:off x="9069237" y="3708306"/>
            <a:ext cx="532841" cy="526492"/>
            <a:chOff x="2247488" y="3708736"/>
            <a:chExt cx="272191" cy="268989"/>
          </a:xfrm>
        </p:grpSpPr>
        <p:sp>
          <p:nvSpPr>
            <p:cNvPr id="1559" name="Google Shape;1559;p57"/>
            <p:cNvSpPr/>
            <p:nvPr/>
          </p:nvSpPr>
          <p:spPr>
            <a:xfrm>
              <a:off x="2247488" y="3708736"/>
              <a:ext cx="272191" cy="268989"/>
            </a:xfrm>
            <a:custGeom>
              <a:avLst/>
              <a:gdLst/>
              <a:ahLst/>
              <a:cxnLst/>
              <a:rect l="l" t="t" r="r" b="b"/>
              <a:pathLst>
                <a:path w="225417" h="222765" extrusionOk="0">
                  <a:moveTo>
                    <a:pt x="225418" y="111383"/>
                  </a:moveTo>
                  <a:cubicBezTo>
                    <a:pt x="225418" y="172898"/>
                    <a:pt x="174956" y="222765"/>
                    <a:pt x="112709" y="222765"/>
                  </a:cubicBezTo>
                  <a:cubicBezTo>
                    <a:pt x="50462" y="222765"/>
                    <a:pt x="0" y="172898"/>
                    <a:pt x="0" y="111383"/>
                  </a:cubicBezTo>
                  <a:cubicBezTo>
                    <a:pt x="0" y="49868"/>
                    <a:pt x="50462" y="0"/>
                    <a:pt x="112709" y="0"/>
                  </a:cubicBezTo>
                  <a:cubicBezTo>
                    <a:pt x="174956" y="0"/>
                    <a:pt x="225418" y="49868"/>
                    <a:pt x="225418" y="11138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60" name="Google Shape;1560;p57"/>
            <p:cNvSpPr/>
            <p:nvPr/>
          </p:nvSpPr>
          <p:spPr>
            <a:xfrm>
              <a:off x="2315629" y="3781998"/>
              <a:ext cx="136041" cy="122605"/>
            </a:xfrm>
            <a:custGeom>
              <a:avLst/>
              <a:gdLst/>
              <a:ahLst/>
              <a:cxnLst/>
              <a:rect l="l" t="t" r="r" b="b"/>
              <a:pathLst>
                <a:path w="112663" h="101536" extrusionOk="0">
                  <a:moveTo>
                    <a:pt x="27591" y="101492"/>
                  </a:moveTo>
                  <a:lnTo>
                    <a:pt x="0" y="74225"/>
                  </a:lnTo>
                  <a:lnTo>
                    <a:pt x="27591" y="46959"/>
                  </a:lnTo>
                  <a:lnTo>
                    <a:pt x="33948" y="53152"/>
                  </a:lnTo>
                  <a:lnTo>
                    <a:pt x="17042" y="69859"/>
                  </a:lnTo>
                  <a:lnTo>
                    <a:pt x="106758" y="69859"/>
                  </a:lnTo>
                  <a:lnTo>
                    <a:pt x="106758" y="78636"/>
                  </a:lnTo>
                  <a:lnTo>
                    <a:pt x="17042" y="78636"/>
                  </a:lnTo>
                  <a:lnTo>
                    <a:pt x="33948" y="95344"/>
                  </a:lnTo>
                  <a:lnTo>
                    <a:pt x="27591" y="101536"/>
                  </a:lnTo>
                  <a:close/>
                  <a:moveTo>
                    <a:pt x="85073" y="54578"/>
                  </a:moveTo>
                  <a:lnTo>
                    <a:pt x="78716" y="48385"/>
                  </a:lnTo>
                  <a:lnTo>
                    <a:pt x="95622" y="31677"/>
                  </a:lnTo>
                  <a:lnTo>
                    <a:pt x="5906" y="31677"/>
                  </a:lnTo>
                  <a:lnTo>
                    <a:pt x="5906" y="22900"/>
                  </a:lnTo>
                  <a:lnTo>
                    <a:pt x="95622" y="22900"/>
                  </a:lnTo>
                  <a:lnTo>
                    <a:pt x="78716" y="6193"/>
                  </a:lnTo>
                  <a:lnTo>
                    <a:pt x="85073" y="0"/>
                  </a:lnTo>
                  <a:lnTo>
                    <a:pt x="112664" y="27266"/>
                  </a:lnTo>
                  <a:lnTo>
                    <a:pt x="85073" y="5453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561" name="Google Shape;1561;p57"/>
          <p:cNvGrpSpPr/>
          <p:nvPr/>
        </p:nvGrpSpPr>
        <p:grpSpPr>
          <a:xfrm>
            <a:off x="3552140" y="3708306"/>
            <a:ext cx="532841" cy="526492"/>
            <a:chOff x="2247488" y="3708736"/>
            <a:chExt cx="272191" cy="268989"/>
          </a:xfrm>
        </p:grpSpPr>
        <p:sp>
          <p:nvSpPr>
            <p:cNvPr id="1562" name="Google Shape;1562;p57"/>
            <p:cNvSpPr/>
            <p:nvPr/>
          </p:nvSpPr>
          <p:spPr>
            <a:xfrm>
              <a:off x="2247488" y="3708736"/>
              <a:ext cx="272191" cy="268989"/>
            </a:xfrm>
            <a:custGeom>
              <a:avLst/>
              <a:gdLst/>
              <a:ahLst/>
              <a:cxnLst/>
              <a:rect l="l" t="t" r="r" b="b"/>
              <a:pathLst>
                <a:path w="225417" h="222765" extrusionOk="0">
                  <a:moveTo>
                    <a:pt x="225418" y="111383"/>
                  </a:moveTo>
                  <a:cubicBezTo>
                    <a:pt x="225418" y="172898"/>
                    <a:pt x="174956" y="222765"/>
                    <a:pt x="112709" y="222765"/>
                  </a:cubicBezTo>
                  <a:cubicBezTo>
                    <a:pt x="50462" y="222765"/>
                    <a:pt x="0" y="172898"/>
                    <a:pt x="0" y="111383"/>
                  </a:cubicBezTo>
                  <a:cubicBezTo>
                    <a:pt x="0" y="49868"/>
                    <a:pt x="50462" y="0"/>
                    <a:pt x="112709" y="0"/>
                  </a:cubicBezTo>
                  <a:cubicBezTo>
                    <a:pt x="174956" y="0"/>
                    <a:pt x="225418" y="49868"/>
                    <a:pt x="225418" y="111383"/>
                  </a:cubicBezTo>
                  <a:close/>
                </a:path>
              </a:pathLst>
            </a:custGeom>
            <a:solidFill>
              <a:srgbClr val="FFFFFF">
                <a:alpha val="1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63" name="Google Shape;1563;p57"/>
            <p:cNvSpPr/>
            <p:nvPr/>
          </p:nvSpPr>
          <p:spPr>
            <a:xfrm>
              <a:off x="2315629" y="3781998"/>
              <a:ext cx="136041" cy="122605"/>
            </a:xfrm>
            <a:custGeom>
              <a:avLst/>
              <a:gdLst/>
              <a:ahLst/>
              <a:cxnLst/>
              <a:rect l="l" t="t" r="r" b="b"/>
              <a:pathLst>
                <a:path w="112663" h="101536" extrusionOk="0">
                  <a:moveTo>
                    <a:pt x="27591" y="101492"/>
                  </a:moveTo>
                  <a:lnTo>
                    <a:pt x="0" y="74225"/>
                  </a:lnTo>
                  <a:lnTo>
                    <a:pt x="27591" y="46959"/>
                  </a:lnTo>
                  <a:lnTo>
                    <a:pt x="33948" y="53152"/>
                  </a:lnTo>
                  <a:lnTo>
                    <a:pt x="17042" y="69859"/>
                  </a:lnTo>
                  <a:lnTo>
                    <a:pt x="106758" y="69859"/>
                  </a:lnTo>
                  <a:lnTo>
                    <a:pt x="106758" y="78636"/>
                  </a:lnTo>
                  <a:lnTo>
                    <a:pt x="17042" y="78636"/>
                  </a:lnTo>
                  <a:lnTo>
                    <a:pt x="33948" y="95344"/>
                  </a:lnTo>
                  <a:lnTo>
                    <a:pt x="27591" y="101536"/>
                  </a:lnTo>
                  <a:close/>
                  <a:moveTo>
                    <a:pt x="85073" y="54578"/>
                  </a:moveTo>
                  <a:lnTo>
                    <a:pt x="78716" y="48385"/>
                  </a:lnTo>
                  <a:lnTo>
                    <a:pt x="95622" y="31677"/>
                  </a:lnTo>
                  <a:lnTo>
                    <a:pt x="5906" y="31677"/>
                  </a:lnTo>
                  <a:lnTo>
                    <a:pt x="5906" y="22900"/>
                  </a:lnTo>
                  <a:lnTo>
                    <a:pt x="95622" y="22900"/>
                  </a:lnTo>
                  <a:lnTo>
                    <a:pt x="78716" y="6193"/>
                  </a:lnTo>
                  <a:lnTo>
                    <a:pt x="85073" y="0"/>
                  </a:lnTo>
                  <a:lnTo>
                    <a:pt x="112664" y="27266"/>
                  </a:lnTo>
                  <a:lnTo>
                    <a:pt x="85073" y="54533"/>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564" name="Google Shape;1564;p57"/>
          <p:cNvGrpSpPr/>
          <p:nvPr/>
        </p:nvGrpSpPr>
        <p:grpSpPr>
          <a:xfrm>
            <a:off x="9075123" y="3708306"/>
            <a:ext cx="532841" cy="526492"/>
            <a:chOff x="2247488" y="3708736"/>
            <a:chExt cx="272191" cy="268989"/>
          </a:xfrm>
        </p:grpSpPr>
        <p:sp>
          <p:nvSpPr>
            <p:cNvPr id="1565" name="Google Shape;1565;p57"/>
            <p:cNvSpPr/>
            <p:nvPr/>
          </p:nvSpPr>
          <p:spPr>
            <a:xfrm>
              <a:off x="2247488" y="3708736"/>
              <a:ext cx="272191" cy="268989"/>
            </a:xfrm>
            <a:custGeom>
              <a:avLst/>
              <a:gdLst/>
              <a:ahLst/>
              <a:cxnLst/>
              <a:rect l="l" t="t" r="r" b="b"/>
              <a:pathLst>
                <a:path w="225417" h="222765" extrusionOk="0">
                  <a:moveTo>
                    <a:pt x="225418" y="111383"/>
                  </a:moveTo>
                  <a:cubicBezTo>
                    <a:pt x="225418" y="172898"/>
                    <a:pt x="174956" y="222765"/>
                    <a:pt x="112709" y="222765"/>
                  </a:cubicBezTo>
                  <a:cubicBezTo>
                    <a:pt x="50462" y="222765"/>
                    <a:pt x="0" y="172898"/>
                    <a:pt x="0" y="111383"/>
                  </a:cubicBezTo>
                  <a:cubicBezTo>
                    <a:pt x="0" y="49868"/>
                    <a:pt x="50462" y="0"/>
                    <a:pt x="112709" y="0"/>
                  </a:cubicBezTo>
                  <a:cubicBezTo>
                    <a:pt x="174956" y="0"/>
                    <a:pt x="225418" y="49868"/>
                    <a:pt x="225418" y="111383"/>
                  </a:cubicBezTo>
                  <a:close/>
                </a:path>
              </a:pathLst>
            </a:custGeom>
            <a:solidFill>
              <a:srgbClr val="FFFFFF">
                <a:alpha val="1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66" name="Google Shape;1566;p57"/>
            <p:cNvSpPr/>
            <p:nvPr/>
          </p:nvSpPr>
          <p:spPr>
            <a:xfrm>
              <a:off x="2315629" y="3781998"/>
              <a:ext cx="136041" cy="122605"/>
            </a:xfrm>
            <a:custGeom>
              <a:avLst/>
              <a:gdLst/>
              <a:ahLst/>
              <a:cxnLst/>
              <a:rect l="l" t="t" r="r" b="b"/>
              <a:pathLst>
                <a:path w="112663" h="101536" extrusionOk="0">
                  <a:moveTo>
                    <a:pt x="27591" y="101492"/>
                  </a:moveTo>
                  <a:lnTo>
                    <a:pt x="0" y="74225"/>
                  </a:lnTo>
                  <a:lnTo>
                    <a:pt x="27591" y="46959"/>
                  </a:lnTo>
                  <a:lnTo>
                    <a:pt x="33948" y="53152"/>
                  </a:lnTo>
                  <a:lnTo>
                    <a:pt x="17042" y="69859"/>
                  </a:lnTo>
                  <a:lnTo>
                    <a:pt x="106758" y="69859"/>
                  </a:lnTo>
                  <a:lnTo>
                    <a:pt x="106758" y="78636"/>
                  </a:lnTo>
                  <a:lnTo>
                    <a:pt x="17042" y="78636"/>
                  </a:lnTo>
                  <a:lnTo>
                    <a:pt x="33948" y="95344"/>
                  </a:lnTo>
                  <a:lnTo>
                    <a:pt x="27591" y="101536"/>
                  </a:lnTo>
                  <a:close/>
                  <a:moveTo>
                    <a:pt x="85073" y="54578"/>
                  </a:moveTo>
                  <a:lnTo>
                    <a:pt x="78716" y="48385"/>
                  </a:lnTo>
                  <a:lnTo>
                    <a:pt x="95622" y="31677"/>
                  </a:lnTo>
                  <a:lnTo>
                    <a:pt x="5906" y="31677"/>
                  </a:lnTo>
                  <a:lnTo>
                    <a:pt x="5906" y="22900"/>
                  </a:lnTo>
                  <a:lnTo>
                    <a:pt x="95622" y="22900"/>
                  </a:lnTo>
                  <a:lnTo>
                    <a:pt x="78716" y="6193"/>
                  </a:lnTo>
                  <a:lnTo>
                    <a:pt x="85073" y="0"/>
                  </a:lnTo>
                  <a:lnTo>
                    <a:pt x="112664" y="27266"/>
                  </a:lnTo>
                  <a:lnTo>
                    <a:pt x="85073" y="54533"/>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567" name="Google Shape;1567;p57"/>
          <p:cNvGrpSpPr/>
          <p:nvPr/>
        </p:nvGrpSpPr>
        <p:grpSpPr>
          <a:xfrm>
            <a:off x="10228125" y="2566038"/>
            <a:ext cx="1493700" cy="2811000"/>
            <a:chOff x="10241075" y="3036675"/>
            <a:chExt cx="1493700" cy="2811000"/>
          </a:xfrm>
        </p:grpSpPr>
        <p:sp>
          <p:nvSpPr>
            <p:cNvPr id="1568" name="Google Shape;1568;p57"/>
            <p:cNvSpPr/>
            <p:nvPr/>
          </p:nvSpPr>
          <p:spPr>
            <a:xfrm>
              <a:off x="10241075" y="3036675"/>
              <a:ext cx="1493700" cy="2811000"/>
            </a:xfrm>
            <a:prstGeom prst="roundRect">
              <a:avLst>
                <a:gd name="adj" fmla="val 16667"/>
              </a:avLst>
            </a:prstGeom>
            <a:solidFill>
              <a:srgbClr val="2C262C"/>
            </a:solidFill>
            <a:ln w="9525" cap="flat" cmpd="sng">
              <a:solidFill>
                <a:srgbClr val="9C3B1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BDB8A6"/>
                </a:solidFill>
                <a:effectLst/>
                <a:uLnTx/>
                <a:uFillTx/>
                <a:latin typeface="Barlow Semi Condensed"/>
                <a:ea typeface="Barlow Semi Condensed"/>
                <a:cs typeface="Barlow Semi Condensed"/>
                <a:sym typeface="Barlow Semi Condensed"/>
              </a:endParaRPr>
            </a:p>
          </p:txBody>
        </p:sp>
        <p:grpSp>
          <p:nvGrpSpPr>
            <p:cNvPr id="1569" name="Google Shape;1569;p57"/>
            <p:cNvGrpSpPr/>
            <p:nvPr/>
          </p:nvGrpSpPr>
          <p:grpSpPr>
            <a:xfrm>
              <a:off x="10437919" y="3989500"/>
              <a:ext cx="1138800" cy="905342"/>
              <a:chOff x="10060819" y="4211925"/>
              <a:chExt cx="1138800" cy="905342"/>
            </a:xfrm>
          </p:grpSpPr>
          <p:sp>
            <p:nvSpPr>
              <p:cNvPr id="1570" name="Google Shape;1570;p57"/>
              <p:cNvSpPr txBox="1"/>
              <p:nvPr/>
            </p:nvSpPr>
            <p:spPr>
              <a:xfrm>
                <a:off x="10060819" y="4211925"/>
                <a:ext cx="1138800" cy="492600"/>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C45D3C"/>
                    </a:solidFill>
                    <a:effectLst/>
                    <a:uLnTx/>
                    <a:uFillTx/>
                    <a:latin typeface="Barlow Semi Condensed Medium"/>
                    <a:ea typeface="Barlow Semi Condensed Medium"/>
                    <a:cs typeface="Barlow Semi Condensed Medium"/>
                    <a:sym typeface="Barlow Semi Condensed Medium"/>
                  </a:rPr>
                  <a:t>SOC USERS</a:t>
                </a:r>
                <a:endParaRPr kumimoji="0" sz="1600" b="0" i="0" u="none" strike="noStrike" kern="0" cap="none" spc="0" normalizeH="0" baseline="0" noProof="0">
                  <a:ln>
                    <a:noFill/>
                  </a:ln>
                  <a:solidFill>
                    <a:srgbClr val="C45D3C"/>
                  </a:solidFill>
                  <a:effectLst/>
                  <a:uLnTx/>
                  <a:uFillTx/>
                  <a:latin typeface="Barlow Semi Condensed Medium"/>
                  <a:ea typeface="Barlow Semi Condensed Medium"/>
                  <a:cs typeface="Barlow Semi Condensed Medium"/>
                  <a:sym typeface="Barlow Semi Condensed Medium"/>
                </a:endParaRPr>
              </a:p>
            </p:txBody>
          </p:sp>
          <p:pic>
            <p:nvPicPr>
              <p:cNvPr id="1571" name="Google Shape;1571;p57" title="noun-users-943303-9C3B1F.png"/>
              <p:cNvPicPr preferRelativeResize="0"/>
              <p:nvPr/>
            </p:nvPicPr>
            <p:blipFill rotWithShape="1">
              <a:blip r:embed="rId5">
                <a:alphaModFix/>
              </a:blip>
              <a:srcRect/>
              <a:stretch/>
            </p:blipFill>
            <p:spPr>
              <a:xfrm>
                <a:off x="10376700" y="4584185"/>
                <a:ext cx="533100" cy="533082"/>
              </a:xfrm>
              <a:prstGeom prst="rect">
                <a:avLst/>
              </a:prstGeom>
              <a:noFill/>
              <a:ln>
                <a:noFill/>
              </a:ln>
            </p:spPr>
          </p:pic>
        </p:grpSp>
      </p:grpSp>
      <p:sp>
        <p:nvSpPr>
          <p:cNvPr id="1572" name="Google Shape;1572;p57"/>
          <p:cNvSpPr/>
          <p:nvPr/>
        </p:nvSpPr>
        <p:spPr>
          <a:xfrm>
            <a:off x="241425" y="2292775"/>
            <a:ext cx="2643000" cy="3099600"/>
          </a:xfrm>
          <a:prstGeom prst="roundRect">
            <a:avLst>
              <a:gd name="adj" fmla="val 14350"/>
            </a:avLst>
          </a:prstGeom>
          <a:noFill/>
          <a:ln w="9525" cap="flat" cmpd="sng">
            <a:solidFill>
              <a:srgbClr val="9C3B1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a:ln>
                <a:noFill/>
              </a:ln>
              <a:solidFill>
                <a:srgbClr val="BDB8A6"/>
              </a:solidFill>
              <a:effectLst/>
              <a:uLnTx/>
              <a:uFillTx/>
              <a:latin typeface="Barlow Semi Condensed"/>
              <a:ea typeface="Barlow Semi Condensed"/>
              <a:cs typeface="Barlow Semi Condensed"/>
              <a:sym typeface="Barlow Semi Condensed"/>
            </a:endParaRPr>
          </a:p>
        </p:txBody>
      </p:sp>
      <p:grpSp>
        <p:nvGrpSpPr>
          <p:cNvPr id="1573" name="Google Shape;1573;p57"/>
          <p:cNvGrpSpPr/>
          <p:nvPr/>
        </p:nvGrpSpPr>
        <p:grpSpPr>
          <a:xfrm>
            <a:off x="327025" y="2419450"/>
            <a:ext cx="2344807" cy="2742832"/>
            <a:chOff x="814550" y="2974475"/>
            <a:chExt cx="2344807" cy="2742832"/>
          </a:xfrm>
        </p:grpSpPr>
        <p:sp>
          <p:nvSpPr>
            <p:cNvPr id="1574" name="Google Shape;1574;p57"/>
            <p:cNvSpPr txBox="1"/>
            <p:nvPr/>
          </p:nvSpPr>
          <p:spPr>
            <a:xfrm>
              <a:off x="814550" y="2974475"/>
              <a:ext cx="2136900" cy="492600"/>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C45D3C"/>
                  </a:solidFill>
                  <a:effectLst/>
                  <a:uLnTx/>
                  <a:uFillTx/>
                  <a:latin typeface="Barlow Semi Condensed Medium"/>
                  <a:ea typeface="Barlow Semi Condensed Medium"/>
                  <a:cs typeface="Barlow Semi Condensed Medium"/>
                  <a:sym typeface="Barlow Semi Condensed Medium"/>
                </a:rPr>
                <a:t>SECURITY ECOSYSTEM</a:t>
              </a:r>
              <a:endParaRPr kumimoji="0" sz="1600" b="0" i="0" u="none" strike="noStrike" kern="0" cap="none" spc="0" normalizeH="0" baseline="0" noProof="0">
                <a:ln>
                  <a:noFill/>
                </a:ln>
                <a:solidFill>
                  <a:srgbClr val="C45D3C"/>
                </a:solidFill>
                <a:effectLst/>
                <a:uLnTx/>
                <a:uFillTx/>
                <a:latin typeface="Barlow Semi Condensed Medium"/>
                <a:ea typeface="Barlow Semi Condensed Medium"/>
                <a:cs typeface="Barlow Semi Condensed Medium"/>
                <a:sym typeface="Barlow Semi Condensed Medium"/>
              </a:endParaRPr>
            </a:p>
          </p:txBody>
        </p:sp>
        <p:grpSp>
          <p:nvGrpSpPr>
            <p:cNvPr id="1575" name="Google Shape;1575;p57"/>
            <p:cNvGrpSpPr/>
            <p:nvPr/>
          </p:nvGrpSpPr>
          <p:grpSpPr>
            <a:xfrm>
              <a:off x="814557" y="3330438"/>
              <a:ext cx="2344800" cy="2386869"/>
              <a:chOff x="1987469" y="3291963"/>
              <a:chExt cx="2344800" cy="2386869"/>
            </a:xfrm>
          </p:grpSpPr>
          <p:sp>
            <p:nvSpPr>
              <p:cNvPr id="1576" name="Google Shape;1576;p57"/>
              <p:cNvSpPr txBox="1"/>
              <p:nvPr/>
            </p:nvSpPr>
            <p:spPr>
              <a:xfrm>
                <a:off x="1987478" y="3291963"/>
                <a:ext cx="2277000" cy="446400"/>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a:ln>
                      <a:noFill/>
                    </a:ln>
                    <a:solidFill>
                      <a:srgbClr val="BDB8A6"/>
                    </a:solidFill>
                    <a:effectLst/>
                    <a:uLnTx/>
                    <a:uFillTx/>
                    <a:latin typeface="Barlow Semi Condensed"/>
                    <a:ea typeface="Barlow Semi Condensed"/>
                    <a:cs typeface="Barlow Semi Condensed"/>
                    <a:sym typeface="Barlow Semi Condensed"/>
                  </a:rPr>
                  <a:t>Security platforms + tools</a:t>
                </a:r>
                <a:endParaRPr kumimoji="0" sz="1600" b="0" i="0" u="none" strike="noStrike" kern="0" cap="none" spc="0" normalizeH="0" baseline="0" noProof="0">
                  <a:ln>
                    <a:noFill/>
                  </a:ln>
                  <a:solidFill>
                    <a:srgbClr val="000000"/>
                  </a:solidFill>
                  <a:effectLst/>
                  <a:uLnTx/>
                  <a:uFillTx/>
                  <a:latin typeface="Barlow Semi Condensed"/>
                  <a:ea typeface="Barlow Semi Condensed"/>
                  <a:cs typeface="Barlow Semi Condensed"/>
                  <a:sym typeface="Barlow Semi Condensed"/>
                </a:endParaRPr>
              </a:p>
            </p:txBody>
          </p:sp>
          <p:sp>
            <p:nvSpPr>
              <p:cNvPr id="1577" name="Google Shape;1577;p57"/>
              <p:cNvSpPr txBox="1"/>
              <p:nvPr/>
            </p:nvSpPr>
            <p:spPr>
              <a:xfrm>
                <a:off x="1987469" y="5232432"/>
                <a:ext cx="1717500" cy="446400"/>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a:ln>
                      <a:noFill/>
                    </a:ln>
                    <a:solidFill>
                      <a:srgbClr val="BDB8A6"/>
                    </a:solidFill>
                    <a:effectLst/>
                    <a:uLnTx/>
                    <a:uFillTx/>
                    <a:latin typeface="Barlow Semi Condensed"/>
                    <a:ea typeface="Barlow Semi Condensed"/>
                    <a:cs typeface="Barlow Semi Condensed"/>
                    <a:sym typeface="Barlow Semi Condensed"/>
                  </a:rPr>
                  <a:t>Cloud, Network, EDR</a:t>
                </a:r>
                <a:endParaRPr kumimoji="0" sz="1300" b="0" i="0" u="none" strike="noStrike" kern="0" cap="none" spc="0" normalizeH="0" baseline="0" noProof="0">
                  <a:ln>
                    <a:noFill/>
                  </a:ln>
                  <a:solidFill>
                    <a:srgbClr val="BDB8A6"/>
                  </a:solidFill>
                  <a:effectLst/>
                  <a:uLnTx/>
                  <a:uFillTx/>
                  <a:latin typeface="Barlow Semi Condensed"/>
                  <a:ea typeface="Barlow Semi Condensed"/>
                  <a:cs typeface="Barlow Semi Condensed"/>
                  <a:sym typeface="Barlow Semi Condensed"/>
                </a:endParaRPr>
              </a:p>
            </p:txBody>
          </p:sp>
          <p:sp>
            <p:nvSpPr>
              <p:cNvPr id="1578" name="Google Shape;1578;p57"/>
              <p:cNvSpPr txBox="1"/>
              <p:nvPr/>
            </p:nvSpPr>
            <p:spPr>
              <a:xfrm>
                <a:off x="1990469" y="3583952"/>
                <a:ext cx="2341800" cy="646500"/>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a:ln>
                      <a:noFill/>
                    </a:ln>
                    <a:solidFill>
                      <a:srgbClr val="BDB8A6"/>
                    </a:solidFill>
                    <a:effectLst/>
                    <a:uLnTx/>
                    <a:uFillTx/>
                    <a:latin typeface="Barlow Semi Condensed"/>
                    <a:ea typeface="Barlow Semi Condensed"/>
                    <a:cs typeface="Barlow Semi Condensed"/>
                    <a:sym typeface="Barlow Semi Condensed"/>
                  </a:rPr>
                  <a:t>Unstructured, semistructured and structured data</a:t>
                </a:r>
                <a:endParaRPr kumimoji="0" sz="1300" b="0" i="0" u="none" strike="noStrike" kern="0" cap="none" spc="0" normalizeH="0" baseline="0" noProof="0">
                  <a:ln>
                    <a:noFill/>
                  </a:ln>
                  <a:solidFill>
                    <a:srgbClr val="BDB8A6"/>
                  </a:solidFill>
                  <a:effectLst/>
                  <a:uLnTx/>
                  <a:uFillTx/>
                  <a:latin typeface="Barlow Semi Condensed"/>
                  <a:ea typeface="Barlow Semi Condensed"/>
                  <a:cs typeface="Barlow Semi Condensed"/>
                  <a:sym typeface="Barlow Semi Condensed"/>
                </a:endParaRPr>
              </a:p>
            </p:txBody>
          </p:sp>
          <p:sp>
            <p:nvSpPr>
              <p:cNvPr id="1579" name="Google Shape;1579;p57"/>
              <p:cNvSpPr txBox="1"/>
              <p:nvPr/>
            </p:nvSpPr>
            <p:spPr>
              <a:xfrm>
                <a:off x="1990469" y="4125580"/>
                <a:ext cx="1313700" cy="446400"/>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a:ln>
                      <a:noFill/>
                    </a:ln>
                    <a:solidFill>
                      <a:srgbClr val="BDB8A6"/>
                    </a:solidFill>
                    <a:effectLst/>
                    <a:uLnTx/>
                    <a:uFillTx/>
                    <a:latin typeface="Barlow Semi Condensed"/>
                    <a:ea typeface="Barlow Semi Condensed"/>
                    <a:cs typeface="Barlow Semi Condensed"/>
                    <a:sym typeface="Barlow Semi Condensed"/>
                  </a:rPr>
                  <a:t>Alert sources</a:t>
                </a:r>
                <a:endParaRPr kumimoji="0" sz="1600" b="0" i="0" u="none" strike="noStrike" kern="0" cap="none" spc="0" normalizeH="0" baseline="0" noProof="0">
                  <a:ln>
                    <a:noFill/>
                  </a:ln>
                  <a:solidFill>
                    <a:srgbClr val="000000"/>
                  </a:solidFill>
                  <a:effectLst/>
                  <a:uLnTx/>
                  <a:uFillTx/>
                  <a:latin typeface="Barlow Semi Condensed"/>
                  <a:ea typeface="Barlow Semi Condensed"/>
                  <a:cs typeface="Barlow Semi Condensed"/>
                  <a:sym typeface="Barlow Semi Condensed"/>
                </a:endParaRPr>
              </a:p>
            </p:txBody>
          </p:sp>
          <p:sp>
            <p:nvSpPr>
              <p:cNvPr id="1580" name="Google Shape;1580;p57"/>
              <p:cNvSpPr txBox="1"/>
              <p:nvPr/>
            </p:nvSpPr>
            <p:spPr>
              <a:xfrm>
                <a:off x="1990469" y="4484864"/>
                <a:ext cx="1717500" cy="446400"/>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a:ln>
                      <a:noFill/>
                    </a:ln>
                    <a:solidFill>
                      <a:srgbClr val="BDB8A6"/>
                    </a:solidFill>
                    <a:effectLst/>
                    <a:uLnTx/>
                    <a:uFillTx/>
                    <a:latin typeface="Barlow Semi Condensed"/>
                    <a:ea typeface="Barlow Semi Condensed"/>
                    <a:cs typeface="Barlow Semi Condensed"/>
                    <a:sym typeface="Barlow Semi Condensed"/>
                  </a:rPr>
                  <a:t>Enrichment sources</a:t>
                </a:r>
                <a:endParaRPr kumimoji="0" sz="1300" b="0" i="0" u="none" strike="noStrike" kern="0" cap="none" spc="0" normalizeH="0" baseline="0" noProof="0">
                  <a:ln>
                    <a:noFill/>
                  </a:ln>
                  <a:solidFill>
                    <a:srgbClr val="BDB8A6"/>
                  </a:solidFill>
                  <a:effectLst/>
                  <a:uLnTx/>
                  <a:uFillTx/>
                  <a:latin typeface="Barlow Semi Condensed"/>
                  <a:ea typeface="Barlow Semi Condensed"/>
                  <a:cs typeface="Barlow Semi Condensed"/>
                  <a:sym typeface="Barlow Semi Condensed"/>
                </a:endParaRPr>
              </a:p>
            </p:txBody>
          </p:sp>
          <p:sp>
            <p:nvSpPr>
              <p:cNvPr id="1581" name="Google Shape;1581;p57"/>
              <p:cNvSpPr txBox="1"/>
              <p:nvPr/>
            </p:nvSpPr>
            <p:spPr>
              <a:xfrm>
                <a:off x="1990469" y="4849597"/>
                <a:ext cx="1106400" cy="446400"/>
              </a:xfrm>
              <a:prstGeom prst="rect">
                <a:avLst/>
              </a:prstGeom>
              <a:noFill/>
              <a:ln>
                <a:noFill/>
              </a:ln>
            </p:spPr>
            <p:txBody>
              <a:bodyPr spcFirstLastPara="1" wrap="square" lIns="121900" tIns="121900" rIns="121900" bIns="1219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0" i="0" u="none" strike="noStrike" kern="0" cap="none" spc="0" normalizeH="0" baseline="0" noProof="0">
                    <a:ln>
                      <a:noFill/>
                    </a:ln>
                    <a:solidFill>
                      <a:srgbClr val="BDB8A6"/>
                    </a:solidFill>
                    <a:effectLst/>
                    <a:uLnTx/>
                    <a:uFillTx/>
                    <a:latin typeface="Barlow Semi Condensed"/>
                    <a:ea typeface="Barlow Semi Condensed"/>
                    <a:cs typeface="Barlow Semi Condensed"/>
                    <a:sym typeface="Barlow Semi Condensed"/>
                  </a:rPr>
                  <a:t>Threat intel</a:t>
                </a:r>
                <a:endParaRPr kumimoji="0" sz="1300" b="0" i="0" u="none" strike="noStrike" kern="0" cap="none" spc="0" normalizeH="0" baseline="0" noProof="0">
                  <a:ln>
                    <a:noFill/>
                  </a:ln>
                  <a:solidFill>
                    <a:srgbClr val="BDB8A6"/>
                  </a:solidFill>
                  <a:effectLst/>
                  <a:uLnTx/>
                  <a:uFillTx/>
                  <a:latin typeface="Barlow Semi Condensed"/>
                  <a:ea typeface="Barlow Semi Condensed"/>
                  <a:cs typeface="Barlow Semi Condensed"/>
                  <a:sym typeface="Barlow Semi Condensed"/>
                </a:endParaRPr>
              </a:p>
            </p:txBody>
          </p:sp>
        </p:grpSp>
      </p:grpSp>
      <p:grpSp>
        <p:nvGrpSpPr>
          <p:cNvPr id="1582" name="Google Shape;1582;p57"/>
          <p:cNvGrpSpPr/>
          <p:nvPr/>
        </p:nvGrpSpPr>
        <p:grpSpPr>
          <a:xfrm>
            <a:off x="2491557" y="2876146"/>
            <a:ext cx="243822" cy="244743"/>
            <a:chOff x="13010654" y="1328129"/>
            <a:chExt cx="334690" cy="336185"/>
          </a:xfrm>
        </p:grpSpPr>
        <p:sp>
          <p:nvSpPr>
            <p:cNvPr id="1583" name="Google Shape;1583;p57"/>
            <p:cNvSpPr/>
            <p:nvPr/>
          </p:nvSpPr>
          <p:spPr>
            <a:xfrm>
              <a:off x="13010654" y="1328129"/>
              <a:ext cx="334690" cy="336185"/>
            </a:xfrm>
            <a:custGeom>
              <a:avLst/>
              <a:gdLst/>
              <a:ahLst/>
              <a:cxnLst/>
              <a:rect l="l" t="t" r="r" b="b"/>
              <a:pathLst>
                <a:path w="520919" h="523245" extrusionOk="0">
                  <a:moveTo>
                    <a:pt x="520920" y="261623"/>
                  </a:moveTo>
                  <a:cubicBezTo>
                    <a:pt x="520920" y="406113"/>
                    <a:pt x="404308" y="523245"/>
                    <a:pt x="260460" y="523245"/>
                  </a:cubicBezTo>
                  <a:cubicBezTo>
                    <a:pt x="116612" y="523245"/>
                    <a:pt x="0" y="406113"/>
                    <a:pt x="0" y="261623"/>
                  </a:cubicBezTo>
                  <a:cubicBezTo>
                    <a:pt x="0" y="117132"/>
                    <a:pt x="116612" y="0"/>
                    <a:pt x="260460" y="0"/>
                  </a:cubicBezTo>
                  <a:cubicBezTo>
                    <a:pt x="404308" y="0"/>
                    <a:pt x="520920" y="117132"/>
                    <a:pt x="520920" y="261623"/>
                  </a:cubicBezTo>
                  <a:close/>
                </a:path>
              </a:pathLst>
            </a:custGeom>
            <a:solidFill>
              <a:srgbClr val="2C262C"/>
            </a:solidFill>
            <a:ln w="19050" cap="flat" cmpd="sng">
              <a:solidFill>
                <a:srgbClr val="6B8C9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84" name="Google Shape;1584;p57"/>
            <p:cNvSpPr/>
            <p:nvPr/>
          </p:nvSpPr>
          <p:spPr>
            <a:xfrm>
              <a:off x="13114081" y="1415147"/>
              <a:ext cx="127379" cy="161593"/>
            </a:xfrm>
            <a:custGeom>
              <a:avLst/>
              <a:gdLst/>
              <a:ahLst/>
              <a:cxnLst/>
              <a:rect l="l" t="t" r="r" b="b"/>
              <a:pathLst>
                <a:path w="198255" h="251507" extrusionOk="0">
                  <a:moveTo>
                    <a:pt x="99128" y="251508"/>
                  </a:moveTo>
                  <a:cubicBezTo>
                    <a:pt x="70561" y="243689"/>
                    <a:pt x="46850" y="226759"/>
                    <a:pt x="28139" y="200790"/>
                  </a:cubicBezTo>
                  <a:cubicBezTo>
                    <a:pt x="9356" y="174822"/>
                    <a:pt x="0" y="145768"/>
                    <a:pt x="0" y="113702"/>
                  </a:cubicBezTo>
                  <a:lnTo>
                    <a:pt x="0" y="37303"/>
                  </a:lnTo>
                  <a:cubicBezTo>
                    <a:pt x="0" y="37303"/>
                    <a:pt x="99128" y="0"/>
                    <a:pt x="99128" y="0"/>
                  </a:cubicBezTo>
                  <a:lnTo>
                    <a:pt x="198255" y="37303"/>
                  </a:lnTo>
                  <a:lnTo>
                    <a:pt x="198255" y="113702"/>
                  </a:lnTo>
                  <a:cubicBezTo>
                    <a:pt x="198255" y="145768"/>
                    <a:pt x="188900" y="174822"/>
                    <a:pt x="170117" y="200790"/>
                  </a:cubicBezTo>
                  <a:cubicBezTo>
                    <a:pt x="151334" y="226759"/>
                    <a:pt x="127695" y="243689"/>
                    <a:pt x="99128" y="251508"/>
                  </a:cubicBezTo>
                  <a:close/>
                  <a:moveTo>
                    <a:pt x="99128" y="230561"/>
                  </a:moveTo>
                  <a:cubicBezTo>
                    <a:pt x="120481" y="223889"/>
                    <a:pt x="138336" y="210833"/>
                    <a:pt x="152691" y="191249"/>
                  </a:cubicBezTo>
                  <a:cubicBezTo>
                    <a:pt x="167046" y="171665"/>
                    <a:pt x="175402" y="149786"/>
                    <a:pt x="177830" y="125682"/>
                  </a:cubicBezTo>
                  <a:lnTo>
                    <a:pt x="99199" y="125682"/>
                  </a:lnTo>
                  <a:cubicBezTo>
                    <a:pt x="99199" y="125682"/>
                    <a:pt x="99199" y="21234"/>
                    <a:pt x="99199" y="21234"/>
                  </a:cubicBezTo>
                  <a:lnTo>
                    <a:pt x="19926" y="51005"/>
                  </a:lnTo>
                  <a:lnTo>
                    <a:pt x="19926" y="119585"/>
                  </a:lnTo>
                  <a:cubicBezTo>
                    <a:pt x="19926" y="121235"/>
                    <a:pt x="20140" y="123243"/>
                    <a:pt x="20568" y="125682"/>
                  </a:cubicBezTo>
                  <a:lnTo>
                    <a:pt x="99199" y="125682"/>
                  </a:lnTo>
                  <a:cubicBezTo>
                    <a:pt x="99199" y="125682"/>
                    <a:pt x="99199" y="230561"/>
                    <a:pt x="99199" y="230561"/>
                  </a:cubicBezTo>
                  <a:close/>
                </a:path>
              </a:pathLst>
            </a:custGeom>
            <a:solidFill>
              <a:srgbClr val="6B8C9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585" name="Google Shape;1585;p57"/>
          <p:cNvGrpSpPr/>
          <p:nvPr/>
        </p:nvGrpSpPr>
        <p:grpSpPr>
          <a:xfrm>
            <a:off x="2493053" y="3641843"/>
            <a:ext cx="243822" cy="253517"/>
            <a:chOff x="13010654" y="3038050"/>
            <a:chExt cx="334690" cy="336185"/>
          </a:xfrm>
        </p:grpSpPr>
        <p:sp>
          <p:nvSpPr>
            <p:cNvPr id="1586" name="Google Shape;1586;p57"/>
            <p:cNvSpPr/>
            <p:nvPr/>
          </p:nvSpPr>
          <p:spPr>
            <a:xfrm>
              <a:off x="13010654" y="3038050"/>
              <a:ext cx="334690" cy="336185"/>
            </a:xfrm>
            <a:custGeom>
              <a:avLst/>
              <a:gdLst/>
              <a:ahLst/>
              <a:cxnLst/>
              <a:rect l="l" t="t" r="r" b="b"/>
              <a:pathLst>
                <a:path w="520919" h="523245" extrusionOk="0">
                  <a:moveTo>
                    <a:pt x="520920" y="261623"/>
                  </a:moveTo>
                  <a:cubicBezTo>
                    <a:pt x="520920" y="406113"/>
                    <a:pt x="404308" y="523245"/>
                    <a:pt x="260460" y="523245"/>
                  </a:cubicBezTo>
                  <a:cubicBezTo>
                    <a:pt x="116612" y="523245"/>
                    <a:pt x="0" y="406113"/>
                    <a:pt x="0" y="261623"/>
                  </a:cubicBezTo>
                  <a:cubicBezTo>
                    <a:pt x="0" y="117132"/>
                    <a:pt x="116612" y="0"/>
                    <a:pt x="260460" y="0"/>
                  </a:cubicBezTo>
                  <a:cubicBezTo>
                    <a:pt x="404308" y="0"/>
                    <a:pt x="520920" y="117133"/>
                    <a:pt x="520920" y="261623"/>
                  </a:cubicBezTo>
                  <a:close/>
                </a:path>
              </a:pathLst>
            </a:custGeom>
            <a:solidFill>
              <a:srgbClr val="2C262C"/>
            </a:solidFill>
            <a:ln w="19050" cap="flat" cmpd="sng">
              <a:solidFill>
                <a:srgbClr val="BDB8A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87" name="Google Shape;1587;p57"/>
            <p:cNvSpPr/>
            <p:nvPr/>
          </p:nvSpPr>
          <p:spPr>
            <a:xfrm>
              <a:off x="13093340" y="3126798"/>
              <a:ext cx="168906" cy="142190"/>
            </a:xfrm>
            <a:custGeom>
              <a:avLst/>
              <a:gdLst/>
              <a:ahLst/>
              <a:cxnLst/>
              <a:rect l="l" t="t" r="r" b="b"/>
              <a:pathLst>
                <a:path w="262888" h="221307" extrusionOk="0">
                  <a:moveTo>
                    <a:pt x="235821" y="221235"/>
                  </a:moveTo>
                  <a:lnTo>
                    <a:pt x="24996" y="221235"/>
                  </a:lnTo>
                  <a:cubicBezTo>
                    <a:pt x="17997" y="221235"/>
                    <a:pt x="12070" y="218796"/>
                    <a:pt x="7285" y="213918"/>
                  </a:cubicBezTo>
                  <a:cubicBezTo>
                    <a:pt x="2500" y="209040"/>
                    <a:pt x="0" y="203086"/>
                    <a:pt x="0" y="196128"/>
                  </a:cubicBezTo>
                  <a:lnTo>
                    <a:pt x="0" y="38092"/>
                  </a:lnTo>
                  <a:cubicBezTo>
                    <a:pt x="0" y="31277"/>
                    <a:pt x="2428" y="25467"/>
                    <a:pt x="7285" y="20732"/>
                  </a:cubicBezTo>
                  <a:cubicBezTo>
                    <a:pt x="12141" y="15998"/>
                    <a:pt x="18069" y="13630"/>
                    <a:pt x="25068" y="13630"/>
                  </a:cubicBezTo>
                  <a:lnTo>
                    <a:pt x="157262" y="13630"/>
                  </a:lnTo>
                  <a:lnTo>
                    <a:pt x="157262" y="33932"/>
                  </a:lnTo>
                  <a:lnTo>
                    <a:pt x="24425" y="33932"/>
                  </a:lnTo>
                  <a:cubicBezTo>
                    <a:pt x="23354" y="33932"/>
                    <a:pt x="22425" y="34362"/>
                    <a:pt x="21497" y="35295"/>
                  </a:cubicBezTo>
                  <a:cubicBezTo>
                    <a:pt x="20640" y="36155"/>
                    <a:pt x="20140" y="37159"/>
                    <a:pt x="20140" y="38236"/>
                  </a:cubicBezTo>
                  <a:lnTo>
                    <a:pt x="20140" y="196702"/>
                  </a:lnTo>
                  <a:cubicBezTo>
                    <a:pt x="20140" y="197777"/>
                    <a:pt x="20568" y="198782"/>
                    <a:pt x="21497" y="199643"/>
                  </a:cubicBezTo>
                  <a:cubicBezTo>
                    <a:pt x="22354" y="200503"/>
                    <a:pt x="23354" y="201006"/>
                    <a:pt x="24425" y="201006"/>
                  </a:cubicBezTo>
                  <a:lnTo>
                    <a:pt x="236107" y="201006"/>
                  </a:lnTo>
                  <a:cubicBezTo>
                    <a:pt x="237178" y="201006"/>
                    <a:pt x="238106" y="200575"/>
                    <a:pt x="239035" y="199643"/>
                  </a:cubicBezTo>
                  <a:cubicBezTo>
                    <a:pt x="239892" y="198782"/>
                    <a:pt x="240392" y="197777"/>
                    <a:pt x="240392" y="196702"/>
                  </a:cubicBezTo>
                  <a:lnTo>
                    <a:pt x="240392" y="103946"/>
                  </a:lnTo>
                  <a:lnTo>
                    <a:pt x="262888" y="103946"/>
                  </a:lnTo>
                  <a:lnTo>
                    <a:pt x="262888" y="196128"/>
                  </a:lnTo>
                  <a:cubicBezTo>
                    <a:pt x="262888" y="203158"/>
                    <a:pt x="260246" y="209112"/>
                    <a:pt x="255032" y="213990"/>
                  </a:cubicBezTo>
                  <a:cubicBezTo>
                    <a:pt x="249819" y="218868"/>
                    <a:pt x="243391" y="221307"/>
                    <a:pt x="235821" y="221307"/>
                  </a:cubicBezTo>
                  <a:close/>
                  <a:moveTo>
                    <a:pt x="53920" y="167074"/>
                  </a:moveTo>
                  <a:lnTo>
                    <a:pt x="141550" y="167074"/>
                  </a:lnTo>
                  <a:cubicBezTo>
                    <a:pt x="141550" y="167074"/>
                    <a:pt x="141550" y="133215"/>
                    <a:pt x="141550" y="133215"/>
                  </a:cubicBezTo>
                  <a:lnTo>
                    <a:pt x="53920" y="133215"/>
                  </a:lnTo>
                  <a:cubicBezTo>
                    <a:pt x="53920" y="133215"/>
                    <a:pt x="53920" y="167074"/>
                    <a:pt x="53920" y="167074"/>
                  </a:cubicBezTo>
                  <a:close/>
                  <a:moveTo>
                    <a:pt x="53920" y="99355"/>
                  </a:moveTo>
                  <a:lnTo>
                    <a:pt x="141550" y="99355"/>
                  </a:lnTo>
                  <a:cubicBezTo>
                    <a:pt x="141550" y="99355"/>
                    <a:pt x="141550" y="65495"/>
                    <a:pt x="141550" y="65495"/>
                  </a:cubicBezTo>
                  <a:lnTo>
                    <a:pt x="53920" y="65495"/>
                  </a:lnTo>
                  <a:cubicBezTo>
                    <a:pt x="53920" y="65495"/>
                    <a:pt x="53920" y="99355"/>
                    <a:pt x="53920" y="99355"/>
                  </a:cubicBezTo>
                  <a:close/>
                  <a:moveTo>
                    <a:pt x="175259" y="167074"/>
                  </a:moveTo>
                  <a:lnTo>
                    <a:pt x="208968" y="167074"/>
                  </a:lnTo>
                  <a:cubicBezTo>
                    <a:pt x="208968" y="167074"/>
                    <a:pt x="208968" y="103875"/>
                    <a:pt x="208968" y="103875"/>
                  </a:cubicBezTo>
                  <a:lnTo>
                    <a:pt x="175259" y="103875"/>
                  </a:lnTo>
                  <a:cubicBezTo>
                    <a:pt x="175259" y="103875"/>
                    <a:pt x="175259" y="167074"/>
                    <a:pt x="175259" y="167074"/>
                  </a:cubicBezTo>
                  <a:close/>
                  <a:moveTo>
                    <a:pt x="20211" y="200217"/>
                  </a:moveTo>
                  <a:lnTo>
                    <a:pt x="20211" y="33573"/>
                  </a:lnTo>
                  <a:cubicBezTo>
                    <a:pt x="20211" y="33573"/>
                    <a:pt x="20211" y="200217"/>
                    <a:pt x="20211" y="200217"/>
                  </a:cubicBezTo>
                  <a:close/>
                  <a:moveTo>
                    <a:pt x="213467" y="74534"/>
                  </a:moveTo>
                  <a:lnTo>
                    <a:pt x="213467" y="47418"/>
                  </a:lnTo>
                  <a:cubicBezTo>
                    <a:pt x="213467" y="47418"/>
                    <a:pt x="186471" y="47418"/>
                    <a:pt x="186471" y="47418"/>
                  </a:cubicBezTo>
                  <a:lnTo>
                    <a:pt x="186471" y="27117"/>
                  </a:lnTo>
                  <a:lnTo>
                    <a:pt x="213467" y="27117"/>
                  </a:lnTo>
                  <a:cubicBezTo>
                    <a:pt x="213467" y="27117"/>
                    <a:pt x="213467" y="0"/>
                    <a:pt x="213467" y="0"/>
                  </a:cubicBezTo>
                  <a:lnTo>
                    <a:pt x="233678" y="0"/>
                  </a:lnTo>
                  <a:lnTo>
                    <a:pt x="233678" y="27117"/>
                  </a:lnTo>
                  <a:cubicBezTo>
                    <a:pt x="233678" y="27117"/>
                    <a:pt x="262888" y="27117"/>
                    <a:pt x="262888" y="27117"/>
                  </a:cubicBezTo>
                  <a:lnTo>
                    <a:pt x="262888" y="47418"/>
                  </a:lnTo>
                  <a:lnTo>
                    <a:pt x="233678" y="47418"/>
                  </a:lnTo>
                  <a:cubicBezTo>
                    <a:pt x="233678" y="47418"/>
                    <a:pt x="233678" y="74534"/>
                    <a:pt x="233678" y="74534"/>
                  </a:cubicBezTo>
                  <a:lnTo>
                    <a:pt x="213467" y="74534"/>
                  </a:lnTo>
                  <a:close/>
                </a:path>
              </a:pathLst>
            </a:custGeom>
            <a:solidFill>
              <a:srgbClr val="BDB8A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588" name="Google Shape;1588;p57"/>
          <p:cNvGrpSpPr/>
          <p:nvPr/>
        </p:nvGrpSpPr>
        <p:grpSpPr>
          <a:xfrm>
            <a:off x="2493053" y="4042146"/>
            <a:ext cx="243822" cy="253517"/>
            <a:chOff x="13010654" y="3608046"/>
            <a:chExt cx="334690" cy="336185"/>
          </a:xfrm>
        </p:grpSpPr>
        <p:sp>
          <p:nvSpPr>
            <p:cNvPr id="1589" name="Google Shape;1589;p57"/>
            <p:cNvSpPr/>
            <p:nvPr/>
          </p:nvSpPr>
          <p:spPr>
            <a:xfrm>
              <a:off x="13010654" y="3608046"/>
              <a:ext cx="334690" cy="336185"/>
            </a:xfrm>
            <a:custGeom>
              <a:avLst/>
              <a:gdLst/>
              <a:ahLst/>
              <a:cxnLst/>
              <a:rect l="l" t="t" r="r" b="b"/>
              <a:pathLst>
                <a:path w="520919" h="523245" extrusionOk="0">
                  <a:moveTo>
                    <a:pt x="520920" y="261623"/>
                  </a:moveTo>
                  <a:cubicBezTo>
                    <a:pt x="520920" y="406113"/>
                    <a:pt x="404308" y="523245"/>
                    <a:pt x="260460" y="523245"/>
                  </a:cubicBezTo>
                  <a:cubicBezTo>
                    <a:pt x="116612" y="523245"/>
                    <a:pt x="0" y="406113"/>
                    <a:pt x="0" y="261623"/>
                  </a:cubicBezTo>
                  <a:cubicBezTo>
                    <a:pt x="0" y="117133"/>
                    <a:pt x="116612" y="0"/>
                    <a:pt x="260460" y="0"/>
                  </a:cubicBezTo>
                  <a:cubicBezTo>
                    <a:pt x="404308" y="0"/>
                    <a:pt x="520920" y="117133"/>
                    <a:pt x="520920" y="261623"/>
                  </a:cubicBezTo>
                  <a:close/>
                </a:path>
              </a:pathLst>
            </a:custGeom>
            <a:solidFill>
              <a:srgbClr val="2C262C"/>
            </a:solidFill>
            <a:ln w="19050" cap="flat" cmpd="sng">
              <a:solidFill>
                <a:srgbClr val="C45D3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90" name="Google Shape;1590;p57"/>
            <p:cNvSpPr/>
            <p:nvPr/>
          </p:nvSpPr>
          <p:spPr>
            <a:xfrm>
              <a:off x="13085328" y="3679597"/>
              <a:ext cx="185011" cy="160441"/>
            </a:xfrm>
            <a:custGeom>
              <a:avLst/>
              <a:gdLst/>
              <a:ahLst/>
              <a:cxnLst/>
              <a:rect l="l" t="t" r="r" b="b"/>
              <a:pathLst>
                <a:path w="287955" h="249714" extrusionOk="0">
                  <a:moveTo>
                    <a:pt x="0" y="249714"/>
                  </a:moveTo>
                  <a:lnTo>
                    <a:pt x="143978" y="0"/>
                  </a:lnTo>
                  <a:lnTo>
                    <a:pt x="287956" y="249714"/>
                  </a:lnTo>
                  <a:lnTo>
                    <a:pt x="0" y="249714"/>
                  </a:lnTo>
                  <a:close/>
                  <a:moveTo>
                    <a:pt x="36709" y="226902"/>
                  </a:moveTo>
                  <a:lnTo>
                    <a:pt x="251176" y="226902"/>
                  </a:lnTo>
                  <a:cubicBezTo>
                    <a:pt x="251176" y="226902"/>
                    <a:pt x="143906" y="41392"/>
                    <a:pt x="143906" y="41392"/>
                  </a:cubicBezTo>
                  <a:lnTo>
                    <a:pt x="36637" y="226902"/>
                  </a:lnTo>
                  <a:close/>
                  <a:moveTo>
                    <a:pt x="143978" y="210403"/>
                  </a:moveTo>
                  <a:cubicBezTo>
                    <a:pt x="147263" y="210403"/>
                    <a:pt x="149977" y="209327"/>
                    <a:pt x="152120" y="207103"/>
                  </a:cubicBezTo>
                  <a:cubicBezTo>
                    <a:pt x="154333" y="204879"/>
                    <a:pt x="155405" y="202153"/>
                    <a:pt x="155405" y="198925"/>
                  </a:cubicBezTo>
                  <a:cubicBezTo>
                    <a:pt x="155405" y="195697"/>
                    <a:pt x="154333" y="192899"/>
                    <a:pt x="152120" y="190747"/>
                  </a:cubicBezTo>
                  <a:cubicBezTo>
                    <a:pt x="149906" y="188595"/>
                    <a:pt x="147192" y="187447"/>
                    <a:pt x="143978" y="187447"/>
                  </a:cubicBezTo>
                  <a:cubicBezTo>
                    <a:pt x="140693" y="187447"/>
                    <a:pt x="137979" y="188523"/>
                    <a:pt x="135836" y="190747"/>
                  </a:cubicBezTo>
                  <a:cubicBezTo>
                    <a:pt x="133694" y="192971"/>
                    <a:pt x="132551" y="195697"/>
                    <a:pt x="132551" y="198925"/>
                  </a:cubicBezTo>
                  <a:cubicBezTo>
                    <a:pt x="132551" y="202225"/>
                    <a:pt x="133622" y="204951"/>
                    <a:pt x="135836" y="207103"/>
                  </a:cubicBezTo>
                  <a:cubicBezTo>
                    <a:pt x="138050" y="209327"/>
                    <a:pt x="140764" y="210403"/>
                    <a:pt x="143978" y="210403"/>
                  </a:cubicBezTo>
                  <a:close/>
                  <a:moveTo>
                    <a:pt x="133765" y="173100"/>
                  </a:moveTo>
                  <a:lnTo>
                    <a:pt x="154405" y="173100"/>
                  </a:lnTo>
                  <a:cubicBezTo>
                    <a:pt x="154405" y="173100"/>
                    <a:pt x="154405" y="102727"/>
                    <a:pt x="154405" y="102727"/>
                  </a:cubicBezTo>
                  <a:lnTo>
                    <a:pt x="133765" y="102727"/>
                  </a:lnTo>
                  <a:cubicBezTo>
                    <a:pt x="133765" y="102727"/>
                    <a:pt x="133765" y="173100"/>
                    <a:pt x="133765" y="173100"/>
                  </a:cubicBezTo>
                  <a:close/>
                </a:path>
              </a:pathLst>
            </a:custGeom>
            <a:solidFill>
              <a:srgbClr val="C45D3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591" name="Google Shape;1591;p57"/>
          <p:cNvGrpSpPr/>
          <p:nvPr/>
        </p:nvGrpSpPr>
        <p:grpSpPr>
          <a:xfrm>
            <a:off x="2493053" y="3254643"/>
            <a:ext cx="243822" cy="253517"/>
            <a:chOff x="13010654" y="1898005"/>
            <a:chExt cx="334690" cy="336185"/>
          </a:xfrm>
        </p:grpSpPr>
        <p:sp>
          <p:nvSpPr>
            <p:cNvPr id="1592" name="Google Shape;1592;p57"/>
            <p:cNvSpPr/>
            <p:nvPr/>
          </p:nvSpPr>
          <p:spPr>
            <a:xfrm>
              <a:off x="13010654" y="1898005"/>
              <a:ext cx="334690" cy="336185"/>
            </a:xfrm>
            <a:custGeom>
              <a:avLst/>
              <a:gdLst/>
              <a:ahLst/>
              <a:cxnLst/>
              <a:rect l="l" t="t" r="r" b="b"/>
              <a:pathLst>
                <a:path w="520919" h="523245" extrusionOk="0">
                  <a:moveTo>
                    <a:pt x="520920" y="261623"/>
                  </a:moveTo>
                  <a:cubicBezTo>
                    <a:pt x="520920" y="406113"/>
                    <a:pt x="404308" y="523245"/>
                    <a:pt x="260460" y="523245"/>
                  </a:cubicBezTo>
                  <a:cubicBezTo>
                    <a:pt x="116612" y="523245"/>
                    <a:pt x="0" y="406113"/>
                    <a:pt x="0" y="261623"/>
                  </a:cubicBezTo>
                  <a:cubicBezTo>
                    <a:pt x="0" y="117132"/>
                    <a:pt x="116612" y="0"/>
                    <a:pt x="260460" y="0"/>
                  </a:cubicBezTo>
                  <a:cubicBezTo>
                    <a:pt x="404308" y="0"/>
                    <a:pt x="520920" y="117132"/>
                    <a:pt x="520920" y="261623"/>
                  </a:cubicBezTo>
                  <a:close/>
                </a:path>
              </a:pathLst>
            </a:custGeom>
            <a:solidFill>
              <a:srgbClr val="2C262C"/>
            </a:solidFill>
            <a:ln w="19050" cap="flat" cmpd="sng">
              <a:solidFill>
                <a:srgbClr val="A1B3B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93" name="Google Shape;1593;p57"/>
            <p:cNvSpPr/>
            <p:nvPr/>
          </p:nvSpPr>
          <p:spPr>
            <a:xfrm>
              <a:off x="13114539" y="1985099"/>
              <a:ext cx="126369" cy="161593"/>
            </a:xfrm>
            <a:custGeom>
              <a:avLst/>
              <a:gdLst/>
              <a:ahLst/>
              <a:cxnLst/>
              <a:rect l="l" t="t" r="r" b="b"/>
              <a:pathLst>
                <a:path w="196684" h="251507" extrusionOk="0">
                  <a:moveTo>
                    <a:pt x="49207" y="200575"/>
                  </a:moveTo>
                  <a:lnTo>
                    <a:pt x="147549" y="200575"/>
                  </a:lnTo>
                  <a:cubicBezTo>
                    <a:pt x="147549" y="200575"/>
                    <a:pt x="147549" y="181134"/>
                    <a:pt x="147549" y="181134"/>
                  </a:cubicBezTo>
                  <a:lnTo>
                    <a:pt x="49207" y="181134"/>
                  </a:lnTo>
                  <a:cubicBezTo>
                    <a:pt x="49207" y="181134"/>
                    <a:pt x="49207" y="200575"/>
                    <a:pt x="49207" y="200575"/>
                  </a:cubicBezTo>
                  <a:close/>
                  <a:moveTo>
                    <a:pt x="49207" y="148207"/>
                  </a:moveTo>
                  <a:lnTo>
                    <a:pt x="147549" y="148207"/>
                  </a:lnTo>
                  <a:cubicBezTo>
                    <a:pt x="147549" y="148207"/>
                    <a:pt x="147549" y="128767"/>
                    <a:pt x="147549" y="128767"/>
                  </a:cubicBezTo>
                  <a:lnTo>
                    <a:pt x="49207" y="128767"/>
                  </a:lnTo>
                  <a:cubicBezTo>
                    <a:pt x="49207" y="128767"/>
                    <a:pt x="49207" y="148207"/>
                    <a:pt x="49207" y="148207"/>
                  </a:cubicBezTo>
                  <a:close/>
                  <a:moveTo>
                    <a:pt x="23711" y="251508"/>
                  </a:moveTo>
                  <a:cubicBezTo>
                    <a:pt x="17069" y="251508"/>
                    <a:pt x="11498" y="249212"/>
                    <a:pt x="6856" y="244549"/>
                  </a:cubicBezTo>
                  <a:cubicBezTo>
                    <a:pt x="2214" y="239887"/>
                    <a:pt x="0" y="234291"/>
                    <a:pt x="0" y="227548"/>
                  </a:cubicBezTo>
                  <a:lnTo>
                    <a:pt x="0" y="23960"/>
                  </a:lnTo>
                  <a:cubicBezTo>
                    <a:pt x="0" y="17289"/>
                    <a:pt x="2285" y="11621"/>
                    <a:pt x="6856" y="6958"/>
                  </a:cubicBezTo>
                  <a:cubicBezTo>
                    <a:pt x="11427" y="2296"/>
                    <a:pt x="17069" y="0"/>
                    <a:pt x="23711" y="0"/>
                  </a:cubicBezTo>
                  <a:lnTo>
                    <a:pt x="127838" y="0"/>
                  </a:lnTo>
                  <a:cubicBezTo>
                    <a:pt x="127838" y="0"/>
                    <a:pt x="196684" y="69513"/>
                    <a:pt x="196684" y="69513"/>
                  </a:cubicBezTo>
                  <a:lnTo>
                    <a:pt x="196684" y="227548"/>
                  </a:lnTo>
                  <a:cubicBezTo>
                    <a:pt x="196684" y="234219"/>
                    <a:pt x="194399" y="239887"/>
                    <a:pt x="189828" y="244549"/>
                  </a:cubicBezTo>
                  <a:cubicBezTo>
                    <a:pt x="185257" y="249212"/>
                    <a:pt x="179615" y="251508"/>
                    <a:pt x="172973" y="251508"/>
                  </a:cubicBezTo>
                  <a:lnTo>
                    <a:pt x="23711" y="251508"/>
                  </a:lnTo>
                  <a:close/>
                  <a:moveTo>
                    <a:pt x="119267" y="79340"/>
                  </a:moveTo>
                  <a:lnTo>
                    <a:pt x="119267" y="19441"/>
                  </a:lnTo>
                  <a:cubicBezTo>
                    <a:pt x="119267" y="19441"/>
                    <a:pt x="24925" y="19441"/>
                    <a:pt x="24925" y="19441"/>
                  </a:cubicBezTo>
                  <a:cubicBezTo>
                    <a:pt x="23925" y="19441"/>
                    <a:pt x="22996" y="19871"/>
                    <a:pt x="22139" y="20732"/>
                  </a:cubicBezTo>
                  <a:cubicBezTo>
                    <a:pt x="21282" y="21593"/>
                    <a:pt x="20854" y="22525"/>
                    <a:pt x="20854" y="23530"/>
                  </a:cubicBezTo>
                  <a:lnTo>
                    <a:pt x="20854" y="226472"/>
                  </a:lnTo>
                  <a:cubicBezTo>
                    <a:pt x="20854" y="227476"/>
                    <a:pt x="21282" y="228409"/>
                    <a:pt x="22139" y="229269"/>
                  </a:cubicBezTo>
                  <a:cubicBezTo>
                    <a:pt x="22996" y="230130"/>
                    <a:pt x="23925" y="230561"/>
                    <a:pt x="24925" y="230561"/>
                  </a:cubicBezTo>
                  <a:lnTo>
                    <a:pt x="173402" y="230561"/>
                  </a:lnTo>
                  <a:cubicBezTo>
                    <a:pt x="174402" y="230561"/>
                    <a:pt x="175330" y="230130"/>
                    <a:pt x="176116" y="229269"/>
                  </a:cubicBezTo>
                  <a:cubicBezTo>
                    <a:pt x="176973" y="228409"/>
                    <a:pt x="177330" y="227476"/>
                    <a:pt x="177330" y="226472"/>
                  </a:cubicBezTo>
                  <a:lnTo>
                    <a:pt x="177330" y="79340"/>
                  </a:lnTo>
                  <a:cubicBezTo>
                    <a:pt x="177330" y="79340"/>
                    <a:pt x="119196" y="79340"/>
                    <a:pt x="119196" y="79340"/>
                  </a:cubicBezTo>
                  <a:close/>
                  <a:moveTo>
                    <a:pt x="19426" y="19943"/>
                  </a:moveTo>
                  <a:lnTo>
                    <a:pt x="19426" y="79340"/>
                  </a:lnTo>
                  <a:cubicBezTo>
                    <a:pt x="19426" y="79340"/>
                    <a:pt x="19426" y="19943"/>
                    <a:pt x="19426" y="19943"/>
                  </a:cubicBezTo>
                  <a:lnTo>
                    <a:pt x="19426" y="231207"/>
                  </a:lnTo>
                  <a:cubicBezTo>
                    <a:pt x="19426" y="231207"/>
                    <a:pt x="19426" y="19943"/>
                    <a:pt x="19426" y="19943"/>
                  </a:cubicBezTo>
                  <a:close/>
                </a:path>
              </a:pathLst>
            </a:custGeom>
            <a:solidFill>
              <a:srgbClr val="A1B3B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594" name="Google Shape;1594;p57"/>
          <p:cNvGrpSpPr/>
          <p:nvPr/>
        </p:nvGrpSpPr>
        <p:grpSpPr>
          <a:xfrm>
            <a:off x="2491557" y="4816474"/>
            <a:ext cx="243822" cy="244743"/>
            <a:chOff x="13010654" y="4178050"/>
            <a:chExt cx="334690" cy="336185"/>
          </a:xfrm>
        </p:grpSpPr>
        <p:sp>
          <p:nvSpPr>
            <p:cNvPr id="1595" name="Google Shape;1595;p57"/>
            <p:cNvSpPr/>
            <p:nvPr/>
          </p:nvSpPr>
          <p:spPr>
            <a:xfrm>
              <a:off x="13010654" y="4178050"/>
              <a:ext cx="334690" cy="336185"/>
            </a:xfrm>
            <a:custGeom>
              <a:avLst/>
              <a:gdLst/>
              <a:ahLst/>
              <a:cxnLst/>
              <a:rect l="l" t="t" r="r" b="b"/>
              <a:pathLst>
                <a:path w="520919" h="523245" extrusionOk="0">
                  <a:moveTo>
                    <a:pt x="520920" y="261623"/>
                  </a:moveTo>
                  <a:cubicBezTo>
                    <a:pt x="520920" y="406113"/>
                    <a:pt x="404308" y="523245"/>
                    <a:pt x="260460" y="523245"/>
                  </a:cubicBezTo>
                  <a:cubicBezTo>
                    <a:pt x="116612" y="523245"/>
                    <a:pt x="0" y="406113"/>
                    <a:pt x="0" y="261623"/>
                  </a:cubicBezTo>
                  <a:cubicBezTo>
                    <a:pt x="0" y="117132"/>
                    <a:pt x="116612" y="0"/>
                    <a:pt x="260460" y="0"/>
                  </a:cubicBezTo>
                  <a:cubicBezTo>
                    <a:pt x="404308" y="0"/>
                    <a:pt x="520920" y="117133"/>
                    <a:pt x="520920" y="261623"/>
                  </a:cubicBezTo>
                  <a:close/>
                </a:path>
              </a:pathLst>
            </a:custGeom>
            <a:solidFill>
              <a:srgbClr val="2C262C"/>
            </a:solidFill>
            <a:ln w="19050" cap="flat" cmpd="sng">
              <a:solidFill>
                <a:srgbClr val="D1A05A"/>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96" name="Google Shape;1596;p57"/>
            <p:cNvSpPr/>
            <p:nvPr/>
          </p:nvSpPr>
          <p:spPr>
            <a:xfrm>
              <a:off x="13085328" y="4267443"/>
              <a:ext cx="185011" cy="132740"/>
            </a:xfrm>
            <a:custGeom>
              <a:avLst/>
              <a:gdLst/>
              <a:ahLst/>
              <a:cxnLst/>
              <a:rect l="l" t="t" r="r" b="b"/>
              <a:pathLst>
                <a:path w="287955" h="206600" extrusionOk="0">
                  <a:moveTo>
                    <a:pt x="68561" y="206601"/>
                  </a:moveTo>
                  <a:cubicBezTo>
                    <a:pt x="49635" y="206601"/>
                    <a:pt x="33423" y="200001"/>
                    <a:pt x="20068" y="186730"/>
                  </a:cubicBezTo>
                  <a:cubicBezTo>
                    <a:pt x="6713" y="173530"/>
                    <a:pt x="0" y="157390"/>
                    <a:pt x="0" y="138379"/>
                  </a:cubicBezTo>
                  <a:cubicBezTo>
                    <a:pt x="0" y="121521"/>
                    <a:pt x="5356" y="106528"/>
                    <a:pt x="16140" y="93473"/>
                  </a:cubicBezTo>
                  <a:cubicBezTo>
                    <a:pt x="26853" y="80345"/>
                    <a:pt x="40565" y="72597"/>
                    <a:pt x="57277" y="70158"/>
                  </a:cubicBezTo>
                  <a:cubicBezTo>
                    <a:pt x="61705" y="49570"/>
                    <a:pt x="71989" y="32712"/>
                    <a:pt x="88201" y="19656"/>
                  </a:cubicBezTo>
                  <a:cubicBezTo>
                    <a:pt x="104413" y="6600"/>
                    <a:pt x="123053" y="0"/>
                    <a:pt x="144049" y="0"/>
                  </a:cubicBezTo>
                  <a:cubicBezTo>
                    <a:pt x="168831" y="0"/>
                    <a:pt x="189899" y="8680"/>
                    <a:pt x="207182" y="26040"/>
                  </a:cubicBezTo>
                  <a:cubicBezTo>
                    <a:pt x="224466" y="43400"/>
                    <a:pt x="233107" y="64563"/>
                    <a:pt x="233107" y="89456"/>
                  </a:cubicBezTo>
                  <a:lnTo>
                    <a:pt x="233107" y="96342"/>
                  </a:lnTo>
                  <a:cubicBezTo>
                    <a:pt x="233107" y="96342"/>
                    <a:pt x="237321" y="96342"/>
                    <a:pt x="237321" y="96342"/>
                  </a:cubicBezTo>
                  <a:cubicBezTo>
                    <a:pt x="251747" y="97490"/>
                    <a:pt x="263817" y="103301"/>
                    <a:pt x="273458" y="113846"/>
                  </a:cubicBezTo>
                  <a:cubicBezTo>
                    <a:pt x="283099" y="124391"/>
                    <a:pt x="287956" y="136945"/>
                    <a:pt x="287956" y="151435"/>
                  </a:cubicBezTo>
                  <a:cubicBezTo>
                    <a:pt x="287956" y="166787"/>
                    <a:pt x="282671" y="179843"/>
                    <a:pt x="272030" y="190532"/>
                  </a:cubicBezTo>
                  <a:cubicBezTo>
                    <a:pt x="261388" y="201221"/>
                    <a:pt x="248462" y="206529"/>
                    <a:pt x="233107" y="206529"/>
                  </a:cubicBezTo>
                  <a:lnTo>
                    <a:pt x="68561" y="206529"/>
                  </a:lnTo>
                  <a:close/>
                  <a:moveTo>
                    <a:pt x="70703" y="184578"/>
                  </a:moveTo>
                  <a:lnTo>
                    <a:pt x="235250" y="184578"/>
                  </a:lnTo>
                  <a:cubicBezTo>
                    <a:pt x="244462" y="184578"/>
                    <a:pt x="252247" y="181350"/>
                    <a:pt x="258603" y="174965"/>
                  </a:cubicBezTo>
                  <a:cubicBezTo>
                    <a:pt x="264959" y="168581"/>
                    <a:pt x="268173" y="160762"/>
                    <a:pt x="268173" y="151507"/>
                  </a:cubicBezTo>
                  <a:cubicBezTo>
                    <a:pt x="268173" y="142253"/>
                    <a:pt x="264959" y="134434"/>
                    <a:pt x="258603" y="128049"/>
                  </a:cubicBezTo>
                  <a:cubicBezTo>
                    <a:pt x="252247" y="121665"/>
                    <a:pt x="244462" y="118437"/>
                    <a:pt x="235250" y="118437"/>
                  </a:cubicBezTo>
                  <a:lnTo>
                    <a:pt x="215538" y="118437"/>
                  </a:lnTo>
                  <a:lnTo>
                    <a:pt x="215538" y="87590"/>
                  </a:lnTo>
                  <a:cubicBezTo>
                    <a:pt x="215538" y="68436"/>
                    <a:pt x="208825" y="52081"/>
                    <a:pt x="195399" y="38594"/>
                  </a:cubicBezTo>
                  <a:cubicBezTo>
                    <a:pt x="181972" y="25108"/>
                    <a:pt x="165689" y="18365"/>
                    <a:pt x="146620" y="18365"/>
                  </a:cubicBezTo>
                  <a:cubicBezTo>
                    <a:pt x="127552" y="18365"/>
                    <a:pt x="111269" y="25108"/>
                    <a:pt x="97842" y="38594"/>
                  </a:cubicBezTo>
                  <a:cubicBezTo>
                    <a:pt x="84416" y="52081"/>
                    <a:pt x="77702" y="68436"/>
                    <a:pt x="77702" y="87590"/>
                  </a:cubicBezTo>
                  <a:lnTo>
                    <a:pt x="71489" y="87590"/>
                  </a:lnTo>
                  <a:cubicBezTo>
                    <a:pt x="59562" y="87590"/>
                    <a:pt x="47778" y="91608"/>
                    <a:pt x="38923" y="99642"/>
                  </a:cubicBezTo>
                  <a:cubicBezTo>
                    <a:pt x="26282" y="111048"/>
                    <a:pt x="20997" y="125467"/>
                    <a:pt x="22925" y="142899"/>
                  </a:cubicBezTo>
                  <a:cubicBezTo>
                    <a:pt x="23853" y="151077"/>
                    <a:pt x="27067" y="158896"/>
                    <a:pt x="32209" y="165281"/>
                  </a:cubicBezTo>
                  <a:cubicBezTo>
                    <a:pt x="42422" y="178050"/>
                    <a:pt x="55277" y="184506"/>
                    <a:pt x="70775" y="184506"/>
                  </a:cubicBezTo>
                  <a:close/>
                </a:path>
              </a:pathLst>
            </a:custGeom>
            <a:solidFill>
              <a:srgbClr val="D1A05A"/>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597" name="Google Shape;1597;p57"/>
          <p:cNvGrpSpPr/>
          <p:nvPr/>
        </p:nvGrpSpPr>
        <p:grpSpPr>
          <a:xfrm>
            <a:off x="2493072" y="4426335"/>
            <a:ext cx="243822" cy="259636"/>
            <a:chOff x="13010654" y="2468025"/>
            <a:chExt cx="334690" cy="336185"/>
          </a:xfrm>
        </p:grpSpPr>
        <p:sp>
          <p:nvSpPr>
            <p:cNvPr id="1598" name="Google Shape;1598;p57"/>
            <p:cNvSpPr/>
            <p:nvPr/>
          </p:nvSpPr>
          <p:spPr>
            <a:xfrm>
              <a:off x="13010654" y="2468025"/>
              <a:ext cx="334690" cy="336185"/>
            </a:xfrm>
            <a:custGeom>
              <a:avLst/>
              <a:gdLst/>
              <a:ahLst/>
              <a:cxnLst/>
              <a:rect l="l" t="t" r="r" b="b"/>
              <a:pathLst>
                <a:path w="520919" h="523245" extrusionOk="0">
                  <a:moveTo>
                    <a:pt x="520920" y="261623"/>
                  </a:moveTo>
                  <a:cubicBezTo>
                    <a:pt x="520920" y="406113"/>
                    <a:pt x="404308" y="523245"/>
                    <a:pt x="260460" y="523245"/>
                  </a:cubicBezTo>
                  <a:cubicBezTo>
                    <a:pt x="116612" y="523245"/>
                    <a:pt x="0" y="406113"/>
                    <a:pt x="0" y="261623"/>
                  </a:cubicBezTo>
                  <a:cubicBezTo>
                    <a:pt x="0" y="117132"/>
                    <a:pt x="116612" y="0"/>
                    <a:pt x="260460" y="0"/>
                  </a:cubicBezTo>
                  <a:cubicBezTo>
                    <a:pt x="404308" y="0"/>
                    <a:pt x="520920" y="117133"/>
                    <a:pt x="520920" y="261623"/>
                  </a:cubicBezTo>
                  <a:close/>
                </a:path>
              </a:pathLst>
            </a:custGeom>
            <a:solidFill>
              <a:srgbClr val="2C262C"/>
            </a:solidFill>
            <a:ln w="19050" cap="flat" cmpd="sng">
              <a:solidFill>
                <a:srgbClr val="EEECE7"/>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99" name="Google Shape;1599;p57"/>
            <p:cNvSpPr/>
            <p:nvPr/>
          </p:nvSpPr>
          <p:spPr>
            <a:xfrm>
              <a:off x="13111082" y="2537973"/>
              <a:ext cx="160533" cy="160533"/>
            </a:xfrm>
            <a:custGeom>
              <a:avLst/>
              <a:gdLst/>
              <a:ahLst/>
              <a:cxnLst/>
              <a:rect l="l" t="t" r="r" b="b"/>
              <a:pathLst>
                <a:path w="180882" h="180882" extrusionOk="0">
                  <a:moveTo>
                    <a:pt x="15385" y="180882"/>
                  </a:moveTo>
                  <a:cubicBezTo>
                    <a:pt x="11154" y="180882"/>
                    <a:pt x="7533" y="179376"/>
                    <a:pt x="4520" y="176363"/>
                  </a:cubicBezTo>
                  <a:cubicBezTo>
                    <a:pt x="1507" y="173350"/>
                    <a:pt x="0" y="169728"/>
                    <a:pt x="0" y="165497"/>
                  </a:cubicBezTo>
                  <a:cubicBezTo>
                    <a:pt x="0" y="161266"/>
                    <a:pt x="1507" y="157644"/>
                    <a:pt x="4520" y="154631"/>
                  </a:cubicBezTo>
                  <a:cubicBezTo>
                    <a:pt x="7533" y="151618"/>
                    <a:pt x="11154" y="150112"/>
                    <a:pt x="15385" y="150112"/>
                  </a:cubicBezTo>
                  <a:cubicBezTo>
                    <a:pt x="19616" y="150112"/>
                    <a:pt x="23238" y="151618"/>
                    <a:pt x="26251" y="154631"/>
                  </a:cubicBezTo>
                  <a:cubicBezTo>
                    <a:pt x="29264" y="157644"/>
                    <a:pt x="30771" y="161266"/>
                    <a:pt x="30771" y="165497"/>
                  </a:cubicBezTo>
                  <a:cubicBezTo>
                    <a:pt x="30771" y="169728"/>
                    <a:pt x="29264" y="173350"/>
                    <a:pt x="26251" y="176363"/>
                  </a:cubicBezTo>
                  <a:cubicBezTo>
                    <a:pt x="23238" y="179376"/>
                    <a:pt x="19616" y="180882"/>
                    <a:pt x="15385" y="180882"/>
                  </a:cubicBezTo>
                  <a:close/>
                  <a:moveTo>
                    <a:pt x="15385" y="123732"/>
                  </a:moveTo>
                  <a:cubicBezTo>
                    <a:pt x="11154" y="123732"/>
                    <a:pt x="7533" y="122226"/>
                    <a:pt x="4520" y="119213"/>
                  </a:cubicBezTo>
                  <a:cubicBezTo>
                    <a:pt x="1507" y="116200"/>
                    <a:pt x="0" y="112578"/>
                    <a:pt x="0" y="108347"/>
                  </a:cubicBezTo>
                  <a:cubicBezTo>
                    <a:pt x="0" y="104116"/>
                    <a:pt x="1507" y="100494"/>
                    <a:pt x="4520" y="97481"/>
                  </a:cubicBezTo>
                  <a:cubicBezTo>
                    <a:pt x="7533" y="94468"/>
                    <a:pt x="11154" y="92962"/>
                    <a:pt x="15385" y="92962"/>
                  </a:cubicBezTo>
                  <a:cubicBezTo>
                    <a:pt x="19616" y="92962"/>
                    <a:pt x="23238" y="94468"/>
                    <a:pt x="26251" y="97481"/>
                  </a:cubicBezTo>
                  <a:cubicBezTo>
                    <a:pt x="29264" y="100494"/>
                    <a:pt x="30771" y="104116"/>
                    <a:pt x="30771" y="108347"/>
                  </a:cubicBezTo>
                  <a:cubicBezTo>
                    <a:pt x="30771" y="112578"/>
                    <a:pt x="29264" y="116200"/>
                    <a:pt x="26251" y="119213"/>
                  </a:cubicBezTo>
                  <a:cubicBezTo>
                    <a:pt x="23238" y="122226"/>
                    <a:pt x="19616" y="123732"/>
                    <a:pt x="15385" y="123732"/>
                  </a:cubicBezTo>
                  <a:close/>
                  <a:moveTo>
                    <a:pt x="15385" y="66582"/>
                  </a:moveTo>
                  <a:cubicBezTo>
                    <a:pt x="11154" y="66582"/>
                    <a:pt x="7533" y="65076"/>
                    <a:pt x="4520" y="62063"/>
                  </a:cubicBezTo>
                  <a:cubicBezTo>
                    <a:pt x="1507" y="59050"/>
                    <a:pt x="0" y="55428"/>
                    <a:pt x="0" y="51197"/>
                  </a:cubicBezTo>
                  <a:cubicBezTo>
                    <a:pt x="0" y="46966"/>
                    <a:pt x="1507" y="43344"/>
                    <a:pt x="4520" y="40331"/>
                  </a:cubicBezTo>
                  <a:cubicBezTo>
                    <a:pt x="7533" y="37318"/>
                    <a:pt x="11154" y="35812"/>
                    <a:pt x="15385" y="35812"/>
                  </a:cubicBezTo>
                  <a:cubicBezTo>
                    <a:pt x="19616" y="35812"/>
                    <a:pt x="23238" y="37318"/>
                    <a:pt x="26251" y="40331"/>
                  </a:cubicBezTo>
                  <a:cubicBezTo>
                    <a:pt x="29264" y="43344"/>
                    <a:pt x="30771" y="46966"/>
                    <a:pt x="30771" y="51197"/>
                  </a:cubicBezTo>
                  <a:cubicBezTo>
                    <a:pt x="30771" y="55428"/>
                    <a:pt x="29264" y="59050"/>
                    <a:pt x="26251" y="62063"/>
                  </a:cubicBezTo>
                  <a:cubicBezTo>
                    <a:pt x="23238" y="65076"/>
                    <a:pt x="19616" y="66582"/>
                    <a:pt x="15385" y="66582"/>
                  </a:cubicBezTo>
                  <a:close/>
                  <a:moveTo>
                    <a:pt x="72535" y="180882"/>
                  </a:moveTo>
                  <a:cubicBezTo>
                    <a:pt x="68304" y="180882"/>
                    <a:pt x="64683" y="179376"/>
                    <a:pt x="61670" y="176363"/>
                  </a:cubicBezTo>
                  <a:cubicBezTo>
                    <a:pt x="58657" y="173350"/>
                    <a:pt x="57150" y="169728"/>
                    <a:pt x="57150" y="165497"/>
                  </a:cubicBezTo>
                  <a:cubicBezTo>
                    <a:pt x="57150" y="161266"/>
                    <a:pt x="58657" y="157644"/>
                    <a:pt x="61670" y="154631"/>
                  </a:cubicBezTo>
                  <a:cubicBezTo>
                    <a:pt x="64683" y="151618"/>
                    <a:pt x="68304" y="150112"/>
                    <a:pt x="72535" y="150112"/>
                  </a:cubicBezTo>
                  <a:cubicBezTo>
                    <a:pt x="76766" y="150112"/>
                    <a:pt x="80388" y="151618"/>
                    <a:pt x="83401" y="154631"/>
                  </a:cubicBezTo>
                  <a:cubicBezTo>
                    <a:pt x="86414" y="157644"/>
                    <a:pt x="87921" y="161266"/>
                    <a:pt x="87921" y="165497"/>
                  </a:cubicBezTo>
                  <a:cubicBezTo>
                    <a:pt x="87921" y="169728"/>
                    <a:pt x="86414" y="173350"/>
                    <a:pt x="83401" y="176363"/>
                  </a:cubicBezTo>
                  <a:cubicBezTo>
                    <a:pt x="80388" y="179376"/>
                    <a:pt x="76766" y="180882"/>
                    <a:pt x="72535" y="180882"/>
                  </a:cubicBezTo>
                  <a:close/>
                  <a:moveTo>
                    <a:pt x="72535" y="123732"/>
                  </a:moveTo>
                  <a:cubicBezTo>
                    <a:pt x="68304" y="123732"/>
                    <a:pt x="64683" y="122226"/>
                    <a:pt x="61670" y="119213"/>
                  </a:cubicBezTo>
                  <a:cubicBezTo>
                    <a:pt x="58657" y="116200"/>
                    <a:pt x="57150" y="112578"/>
                    <a:pt x="57150" y="108347"/>
                  </a:cubicBezTo>
                  <a:cubicBezTo>
                    <a:pt x="57150" y="104116"/>
                    <a:pt x="58657" y="100494"/>
                    <a:pt x="61670" y="97481"/>
                  </a:cubicBezTo>
                  <a:cubicBezTo>
                    <a:pt x="64683" y="94468"/>
                    <a:pt x="68304" y="92962"/>
                    <a:pt x="72535" y="92962"/>
                  </a:cubicBezTo>
                  <a:cubicBezTo>
                    <a:pt x="76766" y="92962"/>
                    <a:pt x="80388" y="94468"/>
                    <a:pt x="83401" y="97481"/>
                  </a:cubicBezTo>
                  <a:cubicBezTo>
                    <a:pt x="86414" y="100494"/>
                    <a:pt x="87921" y="104116"/>
                    <a:pt x="87921" y="108347"/>
                  </a:cubicBezTo>
                  <a:cubicBezTo>
                    <a:pt x="87921" y="112578"/>
                    <a:pt x="86414" y="116200"/>
                    <a:pt x="83401" y="119213"/>
                  </a:cubicBezTo>
                  <a:cubicBezTo>
                    <a:pt x="80388" y="122226"/>
                    <a:pt x="76766" y="123732"/>
                    <a:pt x="72535" y="123732"/>
                  </a:cubicBezTo>
                  <a:close/>
                  <a:moveTo>
                    <a:pt x="72535" y="66582"/>
                  </a:moveTo>
                  <a:cubicBezTo>
                    <a:pt x="68304" y="66582"/>
                    <a:pt x="64683" y="65079"/>
                    <a:pt x="61670" y="62072"/>
                  </a:cubicBezTo>
                  <a:cubicBezTo>
                    <a:pt x="58657" y="59065"/>
                    <a:pt x="57150" y="55450"/>
                    <a:pt x="57150" y="51228"/>
                  </a:cubicBezTo>
                  <a:cubicBezTo>
                    <a:pt x="57150" y="46749"/>
                    <a:pt x="58698" y="43060"/>
                    <a:pt x="61793" y="40160"/>
                  </a:cubicBezTo>
                  <a:cubicBezTo>
                    <a:pt x="64889" y="37261"/>
                    <a:pt x="68585" y="35812"/>
                    <a:pt x="72883" y="35812"/>
                  </a:cubicBezTo>
                  <a:cubicBezTo>
                    <a:pt x="72688" y="36788"/>
                    <a:pt x="72566" y="37740"/>
                    <a:pt x="72516" y="38669"/>
                  </a:cubicBezTo>
                  <a:cubicBezTo>
                    <a:pt x="72469" y="39596"/>
                    <a:pt x="72445" y="40597"/>
                    <a:pt x="72445" y="41672"/>
                  </a:cubicBezTo>
                  <a:cubicBezTo>
                    <a:pt x="72445" y="45941"/>
                    <a:pt x="72807" y="50106"/>
                    <a:pt x="73533" y="54169"/>
                  </a:cubicBezTo>
                  <a:cubicBezTo>
                    <a:pt x="74260" y="58233"/>
                    <a:pt x="75363" y="62145"/>
                    <a:pt x="76841" y="65906"/>
                  </a:cubicBezTo>
                  <a:cubicBezTo>
                    <a:pt x="76131" y="66161"/>
                    <a:pt x="75436" y="66339"/>
                    <a:pt x="74755" y="66437"/>
                  </a:cubicBezTo>
                  <a:cubicBezTo>
                    <a:pt x="74072" y="66534"/>
                    <a:pt x="73332" y="66582"/>
                    <a:pt x="72535" y="66582"/>
                  </a:cubicBezTo>
                  <a:close/>
                  <a:moveTo>
                    <a:pt x="138020" y="85725"/>
                  </a:moveTo>
                  <a:cubicBezTo>
                    <a:pt x="126126" y="85725"/>
                    <a:pt x="116009" y="81555"/>
                    <a:pt x="107668" y="73214"/>
                  </a:cubicBezTo>
                  <a:cubicBezTo>
                    <a:pt x="99327" y="64873"/>
                    <a:pt x="95157" y="54756"/>
                    <a:pt x="95157" y="42863"/>
                  </a:cubicBezTo>
                  <a:cubicBezTo>
                    <a:pt x="95157" y="30969"/>
                    <a:pt x="99327" y="20852"/>
                    <a:pt x="107668" y="12511"/>
                  </a:cubicBezTo>
                  <a:cubicBezTo>
                    <a:pt x="116009" y="4170"/>
                    <a:pt x="126126" y="0"/>
                    <a:pt x="138020" y="0"/>
                  </a:cubicBezTo>
                  <a:cubicBezTo>
                    <a:pt x="149913" y="0"/>
                    <a:pt x="160030" y="4170"/>
                    <a:pt x="168371" y="12511"/>
                  </a:cubicBezTo>
                  <a:cubicBezTo>
                    <a:pt x="176712" y="20852"/>
                    <a:pt x="180882" y="30969"/>
                    <a:pt x="180882" y="42863"/>
                  </a:cubicBezTo>
                  <a:cubicBezTo>
                    <a:pt x="180882" y="54756"/>
                    <a:pt x="176712" y="64873"/>
                    <a:pt x="168371" y="73214"/>
                  </a:cubicBezTo>
                  <a:cubicBezTo>
                    <a:pt x="160030" y="81555"/>
                    <a:pt x="149913" y="85725"/>
                    <a:pt x="138020" y="85725"/>
                  </a:cubicBezTo>
                  <a:close/>
                  <a:moveTo>
                    <a:pt x="129685" y="180882"/>
                  </a:moveTo>
                  <a:cubicBezTo>
                    <a:pt x="125454" y="180882"/>
                    <a:pt x="121833" y="179376"/>
                    <a:pt x="118820" y="176363"/>
                  </a:cubicBezTo>
                  <a:cubicBezTo>
                    <a:pt x="115807" y="173350"/>
                    <a:pt x="114300" y="169728"/>
                    <a:pt x="114300" y="165497"/>
                  </a:cubicBezTo>
                  <a:cubicBezTo>
                    <a:pt x="114300" y="161266"/>
                    <a:pt x="115807" y="157644"/>
                    <a:pt x="118820" y="154631"/>
                  </a:cubicBezTo>
                  <a:cubicBezTo>
                    <a:pt x="121833" y="151618"/>
                    <a:pt x="125454" y="150112"/>
                    <a:pt x="129685" y="150112"/>
                  </a:cubicBezTo>
                  <a:cubicBezTo>
                    <a:pt x="133916" y="150112"/>
                    <a:pt x="137538" y="151618"/>
                    <a:pt x="140551" y="154631"/>
                  </a:cubicBezTo>
                  <a:cubicBezTo>
                    <a:pt x="143564" y="157644"/>
                    <a:pt x="145071" y="161266"/>
                    <a:pt x="145071" y="165497"/>
                  </a:cubicBezTo>
                  <a:cubicBezTo>
                    <a:pt x="145071" y="169728"/>
                    <a:pt x="143564" y="173350"/>
                    <a:pt x="140551" y="176363"/>
                  </a:cubicBezTo>
                  <a:cubicBezTo>
                    <a:pt x="137538" y="179376"/>
                    <a:pt x="133916" y="180882"/>
                    <a:pt x="129685" y="180882"/>
                  </a:cubicBezTo>
                  <a:close/>
                  <a:moveTo>
                    <a:pt x="129652" y="123732"/>
                  </a:moveTo>
                  <a:cubicBezTo>
                    <a:pt x="125412" y="123732"/>
                    <a:pt x="121793" y="122226"/>
                    <a:pt x="118796" y="119213"/>
                  </a:cubicBezTo>
                  <a:cubicBezTo>
                    <a:pt x="115799" y="116200"/>
                    <a:pt x="114300" y="112578"/>
                    <a:pt x="114300" y="108347"/>
                  </a:cubicBezTo>
                  <a:cubicBezTo>
                    <a:pt x="114300" y="107550"/>
                    <a:pt x="114348" y="106810"/>
                    <a:pt x="114445" y="106128"/>
                  </a:cubicBezTo>
                  <a:cubicBezTo>
                    <a:pt x="114544" y="105447"/>
                    <a:pt x="114721" y="104751"/>
                    <a:pt x="114976" y="104042"/>
                  </a:cubicBezTo>
                  <a:cubicBezTo>
                    <a:pt x="118737" y="105520"/>
                    <a:pt x="122649" y="106622"/>
                    <a:pt x="126713" y="107349"/>
                  </a:cubicBezTo>
                  <a:cubicBezTo>
                    <a:pt x="130776" y="108075"/>
                    <a:pt x="134941" y="108437"/>
                    <a:pt x="139210" y="108437"/>
                  </a:cubicBezTo>
                  <a:cubicBezTo>
                    <a:pt x="140285" y="108437"/>
                    <a:pt x="141286" y="108414"/>
                    <a:pt x="142213" y="108366"/>
                  </a:cubicBezTo>
                  <a:cubicBezTo>
                    <a:pt x="143142" y="108317"/>
                    <a:pt x="144094" y="108194"/>
                    <a:pt x="145071" y="107999"/>
                  </a:cubicBezTo>
                  <a:cubicBezTo>
                    <a:pt x="145071" y="112297"/>
                    <a:pt x="143625" y="115993"/>
                    <a:pt x="140734" y="119089"/>
                  </a:cubicBezTo>
                  <a:cubicBezTo>
                    <a:pt x="137843" y="122184"/>
                    <a:pt x="134149" y="123732"/>
                    <a:pt x="129652" y="123732"/>
                  </a:cubicBezTo>
                  <a:close/>
                  <a:moveTo>
                    <a:pt x="138020" y="68873"/>
                  </a:moveTo>
                  <a:cubicBezTo>
                    <a:pt x="139290" y="68873"/>
                    <a:pt x="140370" y="68427"/>
                    <a:pt x="141261" y="67535"/>
                  </a:cubicBezTo>
                  <a:cubicBezTo>
                    <a:pt x="142153" y="66644"/>
                    <a:pt x="142599" y="65564"/>
                    <a:pt x="142599" y="64294"/>
                  </a:cubicBezTo>
                  <a:cubicBezTo>
                    <a:pt x="142599" y="63024"/>
                    <a:pt x="142153" y="61943"/>
                    <a:pt x="141261" y="61050"/>
                  </a:cubicBezTo>
                  <a:cubicBezTo>
                    <a:pt x="140370" y="60160"/>
                    <a:pt x="139290" y="59715"/>
                    <a:pt x="138020" y="59715"/>
                  </a:cubicBezTo>
                  <a:cubicBezTo>
                    <a:pt x="136750" y="59715"/>
                    <a:pt x="135669" y="60160"/>
                    <a:pt x="134776" y="61050"/>
                  </a:cubicBezTo>
                  <a:cubicBezTo>
                    <a:pt x="133886" y="61943"/>
                    <a:pt x="133441" y="63024"/>
                    <a:pt x="133441" y="64294"/>
                  </a:cubicBezTo>
                  <a:cubicBezTo>
                    <a:pt x="133441" y="65564"/>
                    <a:pt x="133886" y="66644"/>
                    <a:pt x="134776" y="67535"/>
                  </a:cubicBezTo>
                  <a:cubicBezTo>
                    <a:pt x="135669" y="68427"/>
                    <a:pt x="136750" y="68873"/>
                    <a:pt x="138020" y="68873"/>
                  </a:cubicBezTo>
                  <a:close/>
                  <a:moveTo>
                    <a:pt x="133807" y="50556"/>
                  </a:moveTo>
                  <a:lnTo>
                    <a:pt x="142232" y="50556"/>
                  </a:lnTo>
                  <a:lnTo>
                    <a:pt x="142232" y="17219"/>
                  </a:lnTo>
                  <a:lnTo>
                    <a:pt x="133807" y="17219"/>
                  </a:lnTo>
                  <a:lnTo>
                    <a:pt x="133807" y="50556"/>
                  </a:lnTo>
                  <a:close/>
                </a:path>
              </a:pathLst>
            </a:custGeom>
            <a:solidFill>
              <a:srgbClr val="EEECE7"/>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600" name="Google Shape;1600;p57"/>
          <p:cNvSpPr/>
          <p:nvPr/>
        </p:nvSpPr>
        <p:spPr>
          <a:xfrm>
            <a:off x="9188275" y="1629025"/>
            <a:ext cx="2344800" cy="526500"/>
          </a:xfrm>
          <a:prstGeom prst="roundRect">
            <a:avLst>
              <a:gd name="adj" fmla="val 16667"/>
            </a:avLst>
          </a:prstGeom>
          <a:noFill/>
          <a:ln w="9525" cap="flat" cmpd="sng">
            <a:solidFill>
              <a:srgbClr val="9C3B1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a:ln>
                  <a:noFill/>
                </a:ln>
                <a:solidFill>
                  <a:srgbClr val="BDB8A6"/>
                </a:solidFill>
                <a:effectLst/>
                <a:uLnTx/>
                <a:uFillTx/>
                <a:latin typeface="Barlow Semi Condensed"/>
                <a:ea typeface="Barlow Semi Condensed"/>
                <a:cs typeface="Barlow Semi Condensed"/>
                <a:sym typeface="Barlow Semi Condensed"/>
              </a:rPr>
              <a:t>RELEASE BUNDLE</a:t>
            </a:r>
            <a:endParaRPr kumimoji="0" sz="1900" b="0" i="0" u="none" strike="noStrike" kern="0" cap="none" spc="0" normalizeH="0" baseline="0" noProof="0">
              <a:ln>
                <a:noFill/>
              </a:ln>
              <a:solidFill>
                <a:srgbClr val="BDB8A6"/>
              </a:solidFill>
              <a:effectLst/>
              <a:uLnTx/>
              <a:uFillTx/>
              <a:latin typeface="Barlow Semi Condensed"/>
              <a:ea typeface="Barlow Semi Condensed"/>
              <a:cs typeface="Barlow Semi Condensed"/>
              <a:sym typeface="Barlow Semi Condensed"/>
            </a:endParaRPr>
          </a:p>
        </p:txBody>
      </p:sp>
      <p:grpSp>
        <p:nvGrpSpPr>
          <p:cNvPr id="1601" name="Google Shape;1601;p57"/>
          <p:cNvGrpSpPr/>
          <p:nvPr/>
        </p:nvGrpSpPr>
        <p:grpSpPr>
          <a:xfrm>
            <a:off x="8589964" y="1726876"/>
            <a:ext cx="334768" cy="330775"/>
            <a:chOff x="2247488" y="3708736"/>
            <a:chExt cx="272191" cy="268989"/>
          </a:xfrm>
        </p:grpSpPr>
        <p:sp>
          <p:nvSpPr>
            <p:cNvPr id="1602" name="Google Shape;1602;p57"/>
            <p:cNvSpPr/>
            <p:nvPr/>
          </p:nvSpPr>
          <p:spPr>
            <a:xfrm>
              <a:off x="2247488" y="3708736"/>
              <a:ext cx="272191" cy="268989"/>
            </a:xfrm>
            <a:custGeom>
              <a:avLst/>
              <a:gdLst/>
              <a:ahLst/>
              <a:cxnLst/>
              <a:rect l="l" t="t" r="r" b="b"/>
              <a:pathLst>
                <a:path w="225417" h="222765" extrusionOk="0">
                  <a:moveTo>
                    <a:pt x="225418" y="111383"/>
                  </a:moveTo>
                  <a:cubicBezTo>
                    <a:pt x="225418" y="172898"/>
                    <a:pt x="174956" y="222765"/>
                    <a:pt x="112709" y="222765"/>
                  </a:cubicBezTo>
                  <a:cubicBezTo>
                    <a:pt x="50462" y="222765"/>
                    <a:pt x="0" y="172898"/>
                    <a:pt x="0" y="111383"/>
                  </a:cubicBezTo>
                  <a:cubicBezTo>
                    <a:pt x="0" y="49868"/>
                    <a:pt x="50462" y="0"/>
                    <a:pt x="112709" y="0"/>
                  </a:cubicBezTo>
                  <a:cubicBezTo>
                    <a:pt x="174956" y="0"/>
                    <a:pt x="225418" y="49868"/>
                    <a:pt x="225418" y="11138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03" name="Google Shape;1603;p57"/>
            <p:cNvSpPr/>
            <p:nvPr/>
          </p:nvSpPr>
          <p:spPr>
            <a:xfrm>
              <a:off x="2315629" y="3781998"/>
              <a:ext cx="136041" cy="122605"/>
            </a:xfrm>
            <a:custGeom>
              <a:avLst/>
              <a:gdLst/>
              <a:ahLst/>
              <a:cxnLst/>
              <a:rect l="l" t="t" r="r" b="b"/>
              <a:pathLst>
                <a:path w="112663" h="101536" extrusionOk="0">
                  <a:moveTo>
                    <a:pt x="27591" y="101492"/>
                  </a:moveTo>
                  <a:lnTo>
                    <a:pt x="0" y="74225"/>
                  </a:lnTo>
                  <a:lnTo>
                    <a:pt x="27591" y="46959"/>
                  </a:lnTo>
                  <a:lnTo>
                    <a:pt x="33948" y="53152"/>
                  </a:lnTo>
                  <a:lnTo>
                    <a:pt x="17042" y="69859"/>
                  </a:lnTo>
                  <a:lnTo>
                    <a:pt x="106758" y="69859"/>
                  </a:lnTo>
                  <a:lnTo>
                    <a:pt x="106758" y="78636"/>
                  </a:lnTo>
                  <a:lnTo>
                    <a:pt x="17042" y="78636"/>
                  </a:lnTo>
                  <a:lnTo>
                    <a:pt x="33948" y="95344"/>
                  </a:lnTo>
                  <a:lnTo>
                    <a:pt x="27591" y="101536"/>
                  </a:lnTo>
                  <a:close/>
                  <a:moveTo>
                    <a:pt x="85073" y="54578"/>
                  </a:moveTo>
                  <a:lnTo>
                    <a:pt x="78716" y="48385"/>
                  </a:lnTo>
                  <a:lnTo>
                    <a:pt x="95622" y="31677"/>
                  </a:lnTo>
                  <a:lnTo>
                    <a:pt x="5906" y="31677"/>
                  </a:lnTo>
                  <a:lnTo>
                    <a:pt x="5906" y="22900"/>
                  </a:lnTo>
                  <a:lnTo>
                    <a:pt x="95622" y="22900"/>
                  </a:lnTo>
                  <a:lnTo>
                    <a:pt x="78716" y="6193"/>
                  </a:lnTo>
                  <a:lnTo>
                    <a:pt x="85073" y="0"/>
                  </a:lnTo>
                  <a:lnTo>
                    <a:pt x="112664" y="27266"/>
                  </a:lnTo>
                  <a:lnTo>
                    <a:pt x="85073" y="54533"/>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604" name="Google Shape;1604;p57"/>
          <p:cNvGrpSpPr/>
          <p:nvPr/>
        </p:nvGrpSpPr>
        <p:grpSpPr>
          <a:xfrm rot="5400000">
            <a:off x="6986630" y="2244572"/>
            <a:ext cx="334768" cy="330775"/>
            <a:chOff x="2247488" y="3708736"/>
            <a:chExt cx="272191" cy="268989"/>
          </a:xfrm>
        </p:grpSpPr>
        <p:sp>
          <p:nvSpPr>
            <p:cNvPr id="1605" name="Google Shape;1605;p57"/>
            <p:cNvSpPr/>
            <p:nvPr/>
          </p:nvSpPr>
          <p:spPr>
            <a:xfrm>
              <a:off x="2247488" y="3708736"/>
              <a:ext cx="272191" cy="268989"/>
            </a:xfrm>
            <a:custGeom>
              <a:avLst/>
              <a:gdLst/>
              <a:ahLst/>
              <a:cxnLst/>
              <a:rect l="l" t="t" r="r" b="b"/>
              <a:pathLst>
                <a:path w="225417" h="222765" extrusionOk="0">
                  <a:moveTo>
                    <a:pt x="225418" y="111383"/>
                  </a:moveTo>
                  <a:cubicBezTo>
                    <a:pt x="225418" y="172898"/>
                    <a:pt x="174956" y="222765"/>
                    <a:pt x="112709" y="222765"/>
                  </a:cubicBezTo>
                  <a:cubicBezTo>
                    <a:pt x="50462" y="222765"/>
                    <a:pt x="0" y="172898"/>
                    <a:pt x="0" y="111383"/>
                  </a:cubicBezTo>
                  <a:cubicBezTo>
                    <a:pt x="0" y="49868"/>
                    <a:pt x="50462" y="0"/>
                    <a:pt x="112709" y="0"/>
                  </a:cubicBezTo>
                  <a:cubicBezTo>
                    <a:pt x="174956" y="0"/>
                    <a:pt x="225418" y="49868"/>
                    <a:pt x="225418" y="11138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06" name="Google Shape;1606;p57"/>
            <p:cNvSpPr/>
            <p:nvPr/>
          </p:nvSpPr>
          <p:spPr>
            <a:xfrm>
              <a:off x="2315629" y="3781998"/>
              <a:ext cx="136041" cy="122605"/>
            </a:xfrm>
            <a:custGeom>
              <a:avLst/>
              <a:gdLst/>
              <a:ahLst/>
              <a:cxnLst/>
              <a:rect l="l" t="t" r="r" b="b"/>
              <a:pathLst>
                <a:path w="112663" h="101536" extrusionOk="0">
                  <a:moveTo>
                    <a:pt x="27591" y="101492"/>
                  </a:moveTo>
                  <a:lnTo>
                    <a:pt x="0" y="74225"/>
                  </a:lnTo>
                  <a:lnTo>
                    <a:pt x="27591" y="46959"/>
                  </a:lnTo>
                  <a:lnTo>
                    <a:pt x="33948" y="53152"/>
                  </a:lnTo>
                  <a:lnTo>
                    <a:pt x="17042" y="69859"/>
                  </a:lnTo>
                  <a:lnTo>
                    <a:pt x="106758" y="69859"/>
                  </a:lnTo>
                  <a:lnTo>
                    <a:pt x="106758" y="78636"/>
                  </a:lnTo>
                  <a:lnTo>
                    <a:pt x="17042" y="78636"/>
                  </a:lnTo>
                  <a:lnTo>
                    <a:pt x="33948" y="95344"/>
                  </a:lnTo>
                  <a:lnTo>
                    <a:pt x="27591" y="101536"/>
                  </a:lnTo>
                  <a:close/>
                  <a:moveTo>
                    <a:pt x="85073" y="54578"/>
                  </a:moveTo>
                  <a:lnTo>
                    <a:pt x="78716" y="48385"/>
                  </a:lnTo>
                  <a:lnTo>
                    <a:pt x="95622" y="31677"/>
                  </a:lnTo>
                  <a:lnTo>
                    <a:pt x="5906" y="31677"/>
                  </a:lnTo>
                  <a:lnTo>
                    <a:pt x="5906" y="22900"/>
                  </a:lnTo>
                  <a:lnTo>
                    <a:pt x="95622" y="22900"/>
                  </a:lnTo>
                  <a:lnTo>
                    <a:pt x="78716" y="6193"/>
                  </a:lnTo>
                  <a:lnTo>
                    <a:pt x="85073" y="0"/>
                  </a:lnTo>
                  <a:lnTo>
                    <a:pt x="112664" y="27266"/>
                  </a:lnTo>
                  <a:lnTo>
                    <a:pt x="85073" y="54533"/>
                  </a:lnTo>
                  <a:close/>
                </a:path>
              </a:pathLst>
            </a:custGeom>
            <a:solidFill>
              <a:srgbClr val="FFFFF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1607" name="Google Shape;1607;p57"/>
          <p:cNvSpPr/>
          <p:nvPr/>
        </p:nvSpPr>
        <p:spPr>
          <a:xfrm>
            <a:off x="5981625" y="1629025"/>
            <a:ext cx="2344800" cy="526500"/>
          </a:xfrm>
          <a:prstGeom prst="roundRect">
            <a:avLst>
              <a:gd name="adj" fmla="val 16667"/>
            </a:avLst>
          </a:prstGeom>
          <a:noFill/>
          <a:ln w="9525" cap="flat" cmpd="sng">
            <a:solidFill>
              <a:srgbClr val="9C3B1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a:ln>
                  <a:noFill/>
                </a:ln>
                <a:solidFill>
                  <a:srgbClr val="BDB8A6"/>
                </a:solidFill>
                <a:effectLst/>
                <a:uLnTx/>
                <a:uFillTx/>
                <a:latin typeface="Barlow Semi Condensed"/>
                <a:ea typeface="Barlow Semi Condensed"/>
                <a:cs typeface="Barlow Semi Condensed"/>
                <a:sym typeface="Barlow Semi Condensed"/>
              </a:rPr>
              <a:t>OPERATORS</a:t>
            </a:r>
            <a:endParaRPr kumimoji="0" sz="1900" b="0" i="0" u="none" strike="noStrike" kern="0" cap="none" spc="0" normalizeH="0" baseline="0" noProof="0">
              <a:ln>
                <a:noFill/>
              </a:ln>
              <a:solidFill>
                <a:srgbClr val="BDB8A6"/>
              </a:solidFill>
              <a:effectLst/>
              <a:uLnTx/>
              <a:uFillTx/>
              <a:latin typeface="Barlow Semi Condensed"/>
              <a:ea typeface="Barlow Semi Condensed"/>
              <a:cs typeface="Barlow Semi Condensed"/>
              <a:sym typeface="Barlow Semi Condensed"/>
            </a:endParaRPr>
          </a:p>
        </p:txBody>
      </p:sp>
      <p:sp>
        <p:nvSpPr>
          <p:cNvPr id="1608" name="Google Shape;1608;p57"/>
          <p:cNvSpPr txBox="1"/>
          <p:nvPr/>
        </p:nvSpPr>
        <p:spPr>
          <a:xfrm>
            <a:off x="9902750" y="5665550"/>
            <a:ext cx="2096700" cy="5586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a:ln>
                  <a:noFill/>
                </a:ln>
                <a:solidFill>
                  <a:srgbClr val="EEECE7"/>
                </a:solidFill>
                <a:effectLst/>
                <a:uLnTx/>
                <a:uFillTx/>
                <a:latin typeface="Open Sans"/>
                <a:ea typeface="Open Sans"/>
                <a:cs typeface="Open Sans"/>
                <a:sym typeface="Open Sans"/>
              </a:rPr>
              <a:t>Access + identity security via IDP + CAC / PIV – the AI has the same permissions as its users.</a:t>
            </a:r>
            <a:endParaRPr kumimoji="0" sz="1100" b="0" i="0" u="none" strike="noStrike" kern="0" cap="none" spc="0" normalizeH="0" baseline="0" noProof="0">
              <a:ln>
                <a:noFill/>
              </a:ln>
              <a:solidFill>
                <a:srgbClr val="EEECE7"/>
              </a:solidFill>
              <a:effectLst/>
              <a:uLnTx/>
              <a:uFillTx/>
              <a:latin typeface="Open Sans"/>
              <a:ea typeface="Open Sans"/>
              <a:cs typeface="Open Sans"/>
              <a:sym typeface="Open Sans"/>
            </a:endParaRPr>
          </a:p>
        </p:txBody>
      </p:sp>
      <p:sp>
        <p:nvSpPr>
          <p:cNvPr id="1609" name="Google Shape;1609;p57"/>
          <p:cNvSpPr txBox="1"/>
          <p:nvPr/>
        </p:nvSpPr>
        <p:spPr>
          <a:xfrm>
            <a:off x="4581144" y="5631000"/>
            <a:ext cx="3957600" cy="5586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a:ln>
                  <a:noFill/>
                </a:ln>
                <a:solidFill>
                  <a:srgbClr val="EEECE7"/>
                </a:solidFill>
                <a:effectLst/>
                <a:uLnTx/>
                <a:uFillTx/>
                <a:latin typeface="Open Sans"/>
                <a:ea typeface="Open Sans"/>
                <a:cs typeface="Open Sans"/>
                <a:sym typeface="Open Sans"/>
              </a:rPr>
              <a:t>No</a:t>
            </a:r>
            <a:r>
              <a:rPr kumimoji="0" lang="en-US" sz="1100" b="0" i="0" u="none" strike="noStrike" kern="0" cap="none" spc="0" normalizeH="0" baseline="0" noProof="0">
                <a:ln>
                  <a:noFill/>
                </a:ln>
                <a:solidFill>
                  <a:srgbClr val="FFFFFF"/>
                </a:solidFill>
                <a:effectLst/>
                <a:uLnTx/>
                <a:uFillTx/>
                <a:latin typeface="Open Sans"/>
                <a:ea typeface="Open Sans"/>
                <a:cs typeface="Open Sans"/>
                <a:sym typeface="Open Sans"/>
              </a:rPr>
              <a:t> ETL, no data migration, no delays. Only the minimal data needed for the task at hand is stored on the single-tenancy environment. </a:t>
            </a:r>
            <a:r>
              <a:rPr kumimoji="0" lang="en-US" sz="1050" b="0" i="0" u="none" strike="noStrike" kern="0" cap="none" spc="0" normalizeH="0" baseline="0" noProof="0">
                <a:ln>
                  <a:noFill/>
                </a:ln>
                <a:solidFill>
                  <a:srgbClr val="FFFFFF"/>
                </a:solidFill>
                <a:effectLst/>
                <a:uLnTx/>
                <a:uFillTx/>
                <a:latin typeface="Open Sans"/>
                <a:ea typeface="Open Sans"/>
                <a:cs typeface="Open Sans"/>
                <a:sym typeface="Open Sans"/>
              </a:rPr>
              <a:t>We </a:t>
            </a:r>
            <a:r>
              <a:rPr kumimoji="0" lang="en-US" sz="1050" b="0" i="1" u="none" strike="noStrike" kern="0" cap="none" spc="0" normalizeH="0" baseline="0" noProof="0">
                <a:ln>
                  <a:noFill/>
                </a:ln>
                <a:solidFill>
                  <a:srgbClr val="FFFFFF"/>
                </a:solidFill>
                <a:effectLst/>
                <a:uLnTx/>
                <a:uFillTx/>
                <a:latin typeface="Open Sans"/>
                <a:ea typeface="Open Sans"/>
                <a:cs typeface="Open Sans"/>
                <a:sym typeface="Open Sans"/>
              </a:rPr>
              <a:t>do not</a:t>
            </a:r>
            <a:r>
              <a:rPr kumimoji="0" lang="en-US" sz="1050" b="0" i="0" u="none" strike="noStrike" kern="0" cap="none" spc="0" normalizeH="0" baseline="0" noProof="0">
                <a:ln>
                  <a:noFill/>
                </a:ln>
                <a:solidFill>
                  <a:srgbClr val="FFFFFF"/>
                </a:solidFill>
                <a:effectLst/>
                <a:uLnTx/>
                <a:uFillTx/>
                <a:latin typeface="Open Sans"/>
                <a:ea typeface="Open Sans"/>
                <a:cs typeface="Open Sans"/>
                <a:sym typeface="Open Sans"/>
              </a:rPr>
              <a:t> train our AI with your data.</a:t>
            </a:r>
            <a:endParaRPr kumimoji="0" sz="1100"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sp>
        <p:nvSpPr>
          <p:cNvPr id="1610" name="Google Shape;1610;p57"/>
          <p:cNvSpPr txBox="1"/>
          <p:nvPr/>
        </p:nvSpPr>
        <p:spPr>
          <a:xfrm>
            <a:off x="256032" y="5604150"/>
            <a:ext cx="2643000" cy="5586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a:ln>
                  <a:noFill/>
                </a:ln>
                <a:solidFill>
                  <a:srgbClr val="EEECE7"/>
                </a:solidFill>
                <a:effectLst/>
                <a:uLnTx/>
                <a:uFillTx/>
                <a:latin typeface="Open Sans"/>
                <a:ea typeface="Open Sans"/>
                <a:cs typeface="Open Sans"/>
                <a:sym typeface="Open Sans"/>
              </a:rPr>
              <a:t>Integrations with your security ecosystem as it is + TLS encryption at-rest, in-transit, and in-storage.</a:t>
            </a:r>
            <a:endParaRPr kumimoji="0" sz="1100" b="0" i="0" u="none" strike="noStrike" kern="0" cap="none" spc="0" normalizeH="0" baseline="0" noProof="0">
              <a:ln>
                <a:noFill/>
              </a:ln>
              <a:solidFill>
                <a:srgbClr val="FFFFFF"/>
              </a:solidFill>
              <a:effectLst/>
              <a:uLnTx/>
              <a:uFillTx/>
              <a:latin typeface="Open Sans"/>
              <a:ea typeface="Open Sans"/>
              <a:cs typeface="Open Sans"/>
              <a:sym typeface="Open Sans"/>
            </a:endParaRPr>
          </a:p>
        </p:txBody>
      </p:sp>
      <p:cxnSp>
        <p:nvCxnSpPr>
          <p:cNvPr id="1611" name="Google Shape;1611;p57"/>
          <p:cNvCxnSpPr/>
          <p:nvPr/>
        </p:nvCxnSpPr>
        <p:spPr>
          <a:xfrm>
            <a:off x="3685172" y="5487506"/>
            <a:ext cx="0" cy="720000"/>
          </a:xfrm>
          <a:prstGeom prst="straightConnector1">
            <a:avLst/>
          </a:prstGeom>
          <a:noFill/>
          <a:ln w="12700" cap="flat" cmpd="sng">
            <a:solidFill>
              <a:srgbClr val="666666"/>
            </a:solidFill>
            <a:prstDash val="solid"/>
            <a:round/>
            <a:headEnd type="none" w="sm" len="sm"/>
            <a:tailEnd type="none" w="sm" len="sm"/>
          </a:ln>
        </p:spPr>
      </p:cxnSp>
      <p:cxnSp>
        <p:nvCxnSpPr>
          <p:cNvPr id="1612" name="Google Shape;1612;p57"/>
          <p:cNvCxnSpPr/>
          <p:nvPr/>
        </p:nvCxnSpPr>
        <p:spPr>
          <a:xfrm>
            <a:off x="9258306" y="5524281"/>
            <a:ext cx="0" cy="720000"/>
          </a:xfrm>
          <a:prstGeom prst="straightConnector1">
            <a:avLst/>
          </a:prstGeom>
          <a:noFill/>
          <a:ln w="12700" cap="flat" cmpd="sng">
            <a:solidFill>
              <a:srgbClr val="666666"/>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9"/>
        <p:cNvGrpSpPr/>
        <p:nvPr/>
      </p:nvGrpSpPr>
      <p:grpSpPr>
        <a:xfrm>
          <a:off x="0" y="0"/>
          <a:ext cx="0" cy="0"/>
          <a:chOff x="0" y="0"/>
          <a:chExt cx="0" cy="0"/>
        </a:xfrm>
      </p:grpSpPr>
      <p:grpSp>
        <p:nvGrpSpPr>
          <p:cNvPr id="1390" name="Google Shape;1390;p56"/>
          <p:cNvGrpSpPr/>
          <p:nvPr/>
        </p:nvGrpSpPr>
        <p:grpSpPr>
          <a:xfrm>
            <a:off x="3128651" y="-183239"/>
            <a:ext cx="9063353" cy="2785421"/>
            <a:chOff x="2286000" y="2101850"/>
            <a:chExt cx="7615623" cy="2654299"/>
          </a:xfrm>
        </p:grpSpPr>
        <p:sp>
          <p:nvSpPr>
            <p:cNvPr id="1391" name="Google Shape;1391;p56"/>
            <p:cNvSpPr/>
            <p:nvPr/>
          </p:nvSpPr>
          <p:spPr>
            <a:xfrm>
              <a:off x="5290430" y="2101850"/>
              <a:ext cx="104644" cy="2414747"/>
            </a:xfrm>
            <a:custGeom>
              <a:avLst/>
              <a:gdLst/>
              <a:ahLst/>
              <a:cxnLst/>
              <a:rect l="l" t="t" r="r" b="b"/>
              <a:pathLst>
                <a:path w="104644" h="2414747" extrusionOk="0">
                  <a:moveTo>
                    <a:pt x="104644" y="0"/>
                  </a:moveTo>
                  <a:lnTo>
                    <a:pt x="104644" y="2333311"/>
                  </a:lnTo>
                  <a:lnTo>
                    <a:pt x="0" y="2414747"/>
                  </a:lnTo>
                  <a:lnTo>
                    <a:pt x="0" y="0"/>
                  </a:lnTo>
                  <a:lnTo>
                    <a:pt x="104644" y="0"/>
                  </a:ln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56"/>
            <p:cNvSpPr/>
            <p:nvPr/>
          </p:nvSpPr>
          <p:spPr>
            <a:xfrm>
              <a:off x="5666007" y="2101850"/>
              <a:ext cx="104644" cy="2122583"/>
            </a:xfrm>
            <a:custGeom>
              <a:avLst/>
              <a:gdLst/>
              <a:ahLst/>
              <a:cxnLst/>
              <a:rect l="l" t="t" r="r" b="b"/>
              <a:pathLst>
                <a:path w="104644" h="2122583" extrusionOk="0">
                  <a:moveTo>
                    <a:pt x="104644" y="0"/>
                  </a:moveTo>
                  <a:lnTo>
                    <a:pt x="104644" y="2041147"/>
                  </a:lnTo>
                  <a:lnTo>
                    <a:pt x="0" y="2122584"/>
                  </a:lnTo>
                  <a:lnTo>
                    <a:pt x="0" y="0"/>
                  </a:lnTo>
                  <a:lnTo>
                    <a:pt x="104644" y="0"/>
                  </a:ln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3" name="Google Shape;1393;p56"/>
            <p:cNvSpPr/>
            <p:nvPr/>
          </p:nvSpPr>
          <p:spPr>
            <a:xfrm>
              <a:off x="6041585" y="2101850"/>
              <a:ext cx="104644" cy="1830420"/>
            </a:xfrm>
            <a:custGeom>
              <a:avLst/>
              <a:gdLst/>
              <a:ahLst/>
              <a:cxnLst/>
              <a:rect l="l" t="t" r="r" b="b"/>
              <a:pathLst>
                <a:path w="104644" h="1830420" extrusionOk="0">
                  <a:moveTo>
                    <a:pt x="104644" y="0"/>
                  </a:moveTo>
                  <a:lnTo>
                    <a:pt x="104644" y="1749079"/>
                  </a:lnTo>
                  <a:lnTo>
                    <a:pt x="0" y="1830421"/>
                  </a:lnTo>
                  <a:lnTo>
                    <a:pt x="0" y="0"/>
                  </a:lnTo>
                  <a:lnTo>
                    <a:pt x="104644" y="0"/>
                  </a:ln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4" name="Google Shape;1394;p56"/>
            <p:cNvSpPr/>
            <p:nvPr/>
          </p:nvSpPr>
          <p:spPr>
            <a:xfrm>
              <a:off x="6417067" y="2101850"/>
              <a:ext cx="104644" cy="1538352"/>
            </a:xfrm>
            <a:custGeom>
              <a:avLst/>
              <a:gdLst/>
              <a:ahLst/>
              <a:cxnLst/>
              <a:rect l="l" t="t" r="r" b="b"/>
              <a:pathLst>
                <a:path w="104644" h="1538352" extrusionOk="0">
                  <a:moveTo>
                    <a:pt x="104644" y="0"/>
                  </a:moveTo>
                  <a:lnTo>
                    <a:pt x="104644" y="1457011"/>
                  </a:lnTo>
                  <a:lnTo>
                    <a:pt x="0" y="1538352"/>
                  </a:lnTo>
                  <a:lnTo>
                    <a:pt x="0" y="0"/>
                  </a:lnTo>
                  <a:lnTo>
                    <a:pt x="104644" y="0"/>
                  </a:ln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56"/>
            <p:cNvSpPr/>
            <p:nvPr/>
          </p:nvSpPr>
          <p:spPr>
            <a:xfrm>
              <a:off x="6792645" y="2101850"/>
              <a:ext cx="104644" cy="1246284"/>
            </a:xfrm>
            <a:custGeom>
              <a:avLst/>
              <a:gdLst/>
              <a:ahLst/>
              <a:cxnLst/>
              <a:rect l="l" t="t" r="r" b="b"/>
              <a:pathLst>
                <a:path w="104644" h="1246284" extrusionOk="0">
                  <a:moveTo>
                    <a:pt x="104644" y="0"/>
                  </a:moveTo>
                  <a:lnTo>
                    <a:pt x="104644" y="1164848"/>
                  </a:lnTo>
                  <a:lnTo>
                    <a:pt x="0" y="1246284"/>
                  </a:lnTo>
                  <a:lnTo>
                    <a:pt x="0" y="0"/>
                  </a:lnTo>
                  <a:lnTo>
                    <a:pt x="104644" y="0"/>
                  </a:ln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56"/>
            <p:cNvSpPr/>
            <p:nvPr/>
          </p:nvSpPr>
          <p:spPr>
            <a:xfrm>
              <a:off x="7168222" y="2101850"/>
              <a:ext cx="104644" cy="954120"/>
            </a:xfrm>
            <a:custGeom>
              <a:avLst/>
              <a:gdLst/>
              <a:ahLst/>
              <a:cxnLst/>
              <a:rect l="l" t="t" r="r" b="b"/>
              <a:pathLst>
                <a:path w="104644" h="954120" extrusionOk="0">
                  <a:moveTo>
                    <a:pt x="104644" y="0"/>
                  </a:moveTo>
                  <a:lnTo>
                    <a:pt x="104644" y="872780"/>
                  </a:lnTo>
                  <a:lnTo>
                    <a:pt x="0" y="954121"/>
                  </a:lnTo>
                  <a:lnTo>
                    <a:pt x="0" y="0"/>
                  </a:lnTo>
                  <a:lnTo>
                    <a:pt x="104644" y="0"/>
                  </a:ln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7" name="Google Shape;1397;p56"/>
            <p:cNvSpPr/>
            <p:nvPr/>
          </p:nvSpPr>
          <p:spPr>
            <a:xfrm>
              <a:off x="7543704" y="2101850"/>
              <a:ext cx="104644" cy="662052"/>
            </a:xfrm>
            <a:custGeom>
              <a:avLst/>
              <a:gdLst/>
              <a:ahLst/>
              <a:cxnLst/>
              <a:rect l="l" t="t" r="r" b="b"/>
              <a:pathLst>
                <a:path w="104644" h="662052" extrusionOk="0">
                  <a:moveTo>
                    <a:pt x="104644" y="0"/>
                  </a:moveTo>
                  <a:lnTo>
                    <a:pt x="104644" y="580711"/>
                  </a:lnTo>
                  <a:lnTo>
                    <a:pt x="0" y="662053"/>
                  </a:lnTo>
                  <a:lnTo>
                    <a:pt x="0" y="0"/>
                  </a:lnTo>
                  <a:lnTo>
                    <a:pt x="104644" y="0"/>
                  </a:ln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8" name="Google Shape;1398;p56"/>
            <p:cNvSpPr/>
            <p:nvPr/>
          </p:nvSpPr>
          <p:spPr>
            <a:xfrm>
              <a:off x="7919282" y="2101850"/>
              <a:ext cx="104644" cy="675657"/>
            </a:xfrm>
            <a:custGeom>
              <a:avLst/>
              <a:gdLst/>
              <a:ahLst/>
              <a:cxnLst/>
              <a:rect l="l" t="t" r="r" b="b"/>
              <a:pathLst>
                <a:path w="104644" h="675657" extrusionOk="0">
                  <a:moveTo>
                    <a:pt x="104644" y="0"/>
                  </a:moveTo>
                  <a:lnTo>
                    <a:pt x="104644" y="675657"/>
                  </a:lnTo>
                  <a:lnTo>
                    <a:pt x="0" y="583470"/>
                  </a:lnTo>
                  <a:lnTo>
                    <a:pt x="0" y="0"/>
                  </a:lnTo>
                  <a:lnTo>
                    <a:pt x="104644" y="0"/>
                  </a:ln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56"/>
            <p:cNvSpPr/>
            <p:nvPr/>
          </p:nvSpPr>
          <p:spPr>
            <a:xfrm>
              <a:off x="8294860" y="2101850"/>
              <a:ext cx="104644" cy="1006636"/>
            </a:xfrm>
            <a:custGeom>
              <a:avLst/>
              <a:gdLst/>
              <a:ahLst/>
              <a:cxnLst/>
              <a:rect l="l" t="t" r="r" b="b"/>
              <a:pathLst>
                <a:path w="104644" h="1006636" extrusionOk="0">
                  <a:moveTo>
                    <a:pt x="104644" y="0"/>
                  </a:moveTo>
                  <a:lnTo>
                    <a:pt x="104644" y="1006636"/>
                  </a:lnTo>
                  <a:lnTo>
                    <a:pt x="0" y="914449"/>
                  </a:lnTo>
                  <a:lnTo>
                    <a:pt x="0" y="0"/>
                  </a:lnTo>
                  <a:lnTo>
                    <a:pt x="104644" y="0"/>
                  </a:ln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56"/>
            <p:cNvSpPr/>
            <p:nvPr/>
          </p:nvSpPr>
          <p:spPr>
            <a:xfrm>
              <a:off x="8670342" y="2101850"/>
              <a:ext cx="104644" cy="1337424"/>
            </a:xfrm>
            <a:custGeom>
              <a:avLst/>
              <a:gdLst/>
              <a:ahLst/>
              <a:cxnLst/>
              <a:rect l="l" t="t" r="r" b="b"/>
              <a:pathLst>
                <a:path w="104644" h="1337424" extrusionOk="0">
                  <a:moveTo>
                    <a:pt x="104644" y="0"/>
                  </a:moveTo>
                  <a:lnTo>
                    <a:pt x="104644" y="1337425"/>
                  </a:lnTo>
                  <a:lnTo>
                    <a:pt x="0" y="1245238"/>
                  </a:lnTo>
                  <a:lnTo>
                    <a:pt x="0" y="0"/>
                  </a:lnTo>
                  <a:lnTo>
                    <a:pt x="104644" y="0"/>
                  </a:ln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1" name="Google Shape;1401;p56"/>
            <p:cNvSpPr/>
            <p:nvPr/>
          </p:nvSpPr>
          <p:spPr>
            <a:xfrm>
              <a:off x="9045920" y="2101850"/>
              <a:ext cx="104644" cy="1399358"/>
            </a:xfrm>
            <a:custGeom>
              <a:avLst/>
              <a:gdLst/>
              <a:ahLst/>
              <a:cxnLst/>
              <a:rect l="l" t="t" r="r" b="b"/>
              <a:pathLst>
                <a:path w="104644" h="1399358" extrusionOk="0">
                  <a:moveTo>
                    <a:pt x="104644" y="0"/>
                  </a:moveTo>
                  <a:lnTo>
                    <a:pt x="104644" y="1299465"/>
                  </a:lnTo>
                  <a:lnTo>
                    <a:pt x="0" y="1399358"/>
                  </a:lnTo>
                  <a:lnTo>
                    <a:pt x="0" y="0"/>
                  </a:lnTo>
                  <a:lnTo>
                    <a:pt x="104644" y="0"/>
                  </a:ln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2" name="Google Shape;1402;p56"/>
            <p:cNvSpPr/>
            <p:nvPr/>
          </p:nvSpPr>
          <p:spPr>
            <a:xfrm>
              <a:off x="9421497" y="2101850"/>
              <a:ext cx="104644" cy="1040599"/>
            </a:xfrm>
            <a:custGeom>
              <a:avLst/>
              <a:gdLst/>
              <a:ahLst/>
              <a:cxnLst/>
              <a:rect l="l" t="t" r="r" b="b"/>
              <a:pathLst>
                <a:path w="104644" h="1040599" extrusionOk="0">
                  <a:moveTo>
                    <a:pt x="104644" y="0"/>
                  </a:moveTo>
                  <a:lnTo>
                    <a:pt x="104644" y="940707"/>
                  </a:lnTo>
                  <a:lnTo>
                    <a:pt x="0" y="1040600"/>
                  </a:lnTo>
                  <a:lnTo>
                    <a:pt x="0" y="0"/>
                  </a:lnTo>
                  <a:lnTo>
                    <a:pt x="104644" y="0"/>
                  </a:ln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3" name="Google Shape;1403;p56"/>
            <p:cNvSpPr/>
            <p:nvPr/>
          </p:nvSpPr>
          <p:spPr>
            <a:xfrm>
              <a:off x="9796979" y="2101850"/>
              <a:ext cx="104644" cy="681936"/>
            </a:xfrm>
            <a:custGeom>
              <a:avLst/>
              <a:gdLst/>
              <a:ahLst/>
              <a:cxnLst/>
              <a:rect l="l" t="t" r="r" b="b"/>
              <a:pathLst>
                <a:path w="104644" h="681936" extrusionOk="0">
                  <a:moveTo>
                    <a:pt x="104644" y="0"/>
                  </a:moveTo>
                  <a:lnTo>
                    <a:pt x="104644" y="581948"/>
                  </a:lnTo>
                  <a:lnTo>
                    <a:pt x="0" y="681936"/>
                  </a:lnTo>
                  <a:lnTo>
                    <a:pt x="0" y="0"/>
                  </a:lnTo>
                  <a:lnTo>
                    <a:pt x="104644" y="0"/>
                  </a:ln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4" name="Google Shape;1404;p56"/>
            <p:cNvSpPr/>
            <p:nvPr/>
          </p:nvSpPr>
          <p:spPr>
            <a:xfrm>
              <a:off x="3037155" y="2101850"/>
              <a:ext cx="104644" cy="1187204"/>
            </a:xfrm>
            <a:custGeom>
              <a:avLst/>
              <a:gdLst/>
              <a:ahLst/>
              <a:cxnLst/>
              <a:rect l="l" t="t" r="r" b="b"/>
              <a:pathLst>
                <a:path w="104644" h="1187204" extrusionOk="0">
                  <a:moveTo>
                    <a:pt x="104644" y="0"/>
                  </a:moveTo>
                  <a:lnTo>
                    <a:pt x="104644" y="1187205"/>
                  </a:lnTo>
                  <a:lnTo>
                    <a:pt x="0" y="1083982"/>
                  </a:lnTo>
                  <a:lnTo>
                    <a:pt x="0" y="0"/>
                  </a:lnTo>
                  <a:lnTo>
                    <a:pt x="104644" y="0"/>
                  </a:ln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5" name="Google Shape;1405;p56"/>
            <p:cNvSpPr/>
            <p:nvPr/>
          </p:nvSpPr>
          <p:spPr>
            <a:xfrm>
              <a:off x="2661577" y="2101850"/>
              <a:ext cx="104644" cy="816744"/>
            </a:xfrm>
            <a:custGeom>
              <a:avLst/>
              <a:gdLst/>
              <a:ahLst/>
              <a:cxnLst/>
              <a:rect l="l" t="t" r="r" b="b"/>
              <a:pathLst>
                <a:path w="104644" h="816744" extrusionOk="0">
                  <a:moveTo>
                    <a:pt x="104644" y="0"/>
                  </a:moveTo>
                  <a:lnTo>
                    <a:pt x="104644" y="816744"/>
                  </a:lnTo>
                  <a:lnTo>
                    <a:pt x="0" y="713522"/>
                  </a:lnTo>
                  <a:lnTo>
                    <a:pt x="0" y="0"/>
                  </a:lnTo>
                  <a:lnTo>
                    <a:pt x="104644" y="0"/>
                  </a:ln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6" name="Google Shape;1406;p56"/>
            <p:cNvSpPr/>
            <p:nvPr/>
          </p:nvSpPr>
          <p:spPr>
            <a:xfrm>
              <a:off x="2286000" y="2101850"/>
              <a:ext cx="104644" cy="434487"/>
            </a:xfrm>
            <a:custGeom>
              <a:avLst/>
              <a:gdLst/>
              <a:ahLst/>
              <a:cxnLst/>
              <a:rect l="l" t="t" r="r" b="b"/>
              <a:pathLst>
                <a:path w="104644" h="434487" extrusionOk="0">
                  <a:moveTo>
                    <a:pt x="104644" y="0"/>
                  </a:moveTo>
                  <a:lnTo>
                    <a:pt x="104644" y="434487"/>
                  </a:lnTo>
                  <a:lnTo>
                    <a:pt x="0" y="331264"/>
                  </a:lnTo>
                  <a:lnTo>
                    <a:pt x="0" y="0"/>
                  </a:lnTo>
                  <a:lnTo>
                    <a:pt x="104644" y="0"/>
                  </a:ln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7" name="Google Shape;1407;p56"/>
            <p:cNvSpPr/>
            <p:nvPr/>
          </p:nvSpPr>
          <p:spPr>
            <a:xfrm>
              <a:off x="3412732" y="2101850"/>
              <a:ext cx="104644" cy="1186728"/>
            </a:xfrm>
            <a:custGeom>
              <a:avLst/>
              <a:gdLst/>
              <a:ahLst/>
              <a:cxnLst/>
              <a:rect l="l" t="t" r="r" b="b"/>
              <a:pathLst>
                <a:path w="104644" h="1186728" extrusionOk="0">
                  <a:moveTo>
                    <a:pt x="104644" y="0"/>
                  </a:moveTo>
                  <a:lnTo>
                    <a:pt x="104644" y="1109003"/>
                  </a:lnTo>
                  <a:lnTo>
                    <a:pt x="0" y="1186729"/>
                  </a:lnTo>
                  <a:lnTo>
                    <a:pt x="0" y="0"/>
                  </a:lnTo>
                  <a:lnTo>
                    <a:pt x="104644" y="0"/>
                  </a:ln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8" name="Google Shape;1408;p56"/>
            <p:cNvSpPr/>
            <p:nvPr/>
          </p:nvSpPr>
          <p:spPr>
            <a:xfrm>
              <a:off x="3788215" y="2101850"/>
              <a:ext cx="104644" cy="1258937"/>
            </a:xfrm>
            <a:custGeom>
              <a:avLst/>
              <a:gdLst/>
              <a:ahLst/>
              <a:cxnLst/>
              <a:rect l="l" t="t" r="r" b="b"/>
              <a:pathLst>
                <a:path w="104644" h="1258937" extrusionOk="0">
                  <a:moveTo>
                    <a:pt x="104644" y="0"/>
                  </a:moveTo>
                  <a:lnTo>
                    <a:pt x="104644" y="1258937"/>
                  </a:lnTo>
                  <a:lnTo>
                    <a:pt x="0" y="1124986"/>
                  </a:lnTo>
                  <a:lnTo>
                    <a:pt x="0" y="0"/>
                  </a:lnTo>
                  <a:lnTo>
                    <a:pt x="104644" y="0"/>
                  </a:ln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9" name="Google Shape;1409;p56"/>
            <p:cNvSpPr/>
            <p:nvPr/>
          </p:nvSpPr>
          <p:spPr>
            <a:xfrm>
              <a:off x="4163792" y="2101850"/>
              <a:ext cx="104644" cy="1739945"/>
            </a:xfrm>
            <a:custGeom>
              <a:avLst/>
              <a:gdLst/>
              <a:ahLst/>
              <a:cxnLst/>
              <a:rect l="l" t="t" r="r" b="b"/>
              <a:pathLst>
                <a:path w="104644" h="1739945" extrusionOk="0">
                  <a:moveTo>
                    <a:pt x="104644" y="0"/>
                  </a:moveTo>
                  <a:lnTo>
                    <a:pt x="104644" y="1739946"/>
                  </a:lnTo>
                  <a:lnTo>
                    <a:pt x="0" y="1605899"/>
                  </a:lnTo>
                  <a:lnTo>
                    <a:pt x="0" y="0"/>
                  </a:lnTo>
                  <a:lnTo>
                    <a:pt x="104644" y="0"/>
                  </a:ln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0" name="Google Shape;1410;p56"/>
            <p:cNvSpPr/>
            <p:nvPr/>
          </p:nvSpPr>
          <p:spPr>
            <a:xfrm>
              <a:off x="4539369" y="2101850"/>
              <a:ext cx="104644" cy="2220954"/>
            </a:xfrm>
            <a:custGeom>
              <a:avLst/>
              <a:gdLst/>
              <a:ahLst/>
              <a:cxnLst/>
              <a:rect l="l" t="t" r="r" b="b"/>
              <a:pathLst>
                <a:path w="104644" h="2220954" extrusionOk="0">
                  <a:moveTo>
                    <a:pt x="104644" y="0"/>
                  </a:moveTo>
                  <a:lnTo>
                    <a:pt x="104644" y="2220955"/>
                  </a:lnTo>
                  <a:lnTo>
                    <a:pt x="0" y="2086908"/>
                  </a:lnTo>
                  <a:lnTo>
                    <a:pt x="0" y="0"/>
                  </a:lnTo>
                  <a:lnTo>
                    <a:pt x="104644" y="0"/>
                  </a:ln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1" name="Google Shape;1411;p56"/>
            <p:cNvSpPr/>
            <p:nvPr/>
          </p:nvSpPr>
          <p:spPr>
            <a:xfrm>
              <a:off x="4914947" y="2101850"/>
              <a:ext cx="104644" cy="2654299"/>
            </a:xfrm>
            <a:custGeom>
              <a:avLst/>
              <a:gdLst/>
              <a:ahLst/>
              <a:cxnLst/>
              <a:rect l="l" t="t" r="r" b="b"/>
              <a:pathLst>
                <a:path w="104644" h="2654299" extrusionOk="0">
                  <a:moveTo>
                    <a:pt x="104644" y="0"/>
                  </a:moveTo>
                  <a:lnTo>
                    <a:pt x="104644" y="2625379"/>
                  </a:lnTo>
                  <a:lnTo>
                    <a:pt x="67448" y="2654300"/>
                  </a:lnTo>
                  <a:lnTo>
                    <a:pt x="0" y="2567917"/>
                  </a:lnTo>
                  <a:lnTo>
                    <a:pt x="0" y="0"/>
                  </a:lnTo>
                  <a:lnTo>
                    <a:pt x="104644" y="0"/>
                  </a:ln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12" name="Google Shape;1412;p56"/>
          <p:cNvSpPr txBox="1">
            <a:spLocks noGrp="1"/>
          </p:cNvSpPr>
          <p:nvPr>
            <p:ph type="title"/>
          </p:nvPr>
        </p:nvSpPr>
        <p:spPr>
          <a:xfrm>
            <a:off x="444200" y="541800"/>
            <a:ext cx="6586800" cy="5817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sz="4200">
                <a:solidFill>
                  <a:schemeClr val="accent2"/>
                </a:solidFill>
              </a:rPr>
              <a:t>Secure and Compliant </a:t>
            </a:r>
            <a:r>
              <a:rPr lang="en-US" sz="4200">
                <a:solidFill>
                  <a:schemeClr val="lt2"/>
                </a:solidFill>
              </a:rPr>
              <a:t>by Design</a:t>
            </a:r>
            <a:endParaRPr sz="4200">
              <a:solidFill>
                <a:schemeClr val="lt2"/>
              </a:solidFill>
            </a:endParaRPr>
          </a:p>
        </p:txBody>
      </p:sp>
      <p:sp>
        <p:nvSpPr>
          <p:cNvPr id="1413" name="Google Shape;1413;p56"/>
          <p:cNvSpPr txBox="1">
            <a:spLocks noGrp="1"/>
          </p:cNvSpPr>
          <p:nvPr>
            <p:ph type="subTitle" idx="1"/>
          </p:nvPr>
        </p:nvSpPr>
        <p:spPr>
          <a:xfrm>
            <a:off x="457050" y="1331025"/>
            <a:ext cx="6314700" cy="9234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sz="2000">
                <a:solidFill>
                  <a:schemeClr val="accent1"/>
                </a:solidFill>
              </a:rPr>
              <a:t>Built-in </a:t>
            </a:r>
            <a:r>
              <a:rPr lang="en-US" sz="2000">
                <a:solidFill>
                  <a:schemeClr val="lt2"/>
                </a:solidFill>
              </a:rPr>
              <a:t>security, compliance, and AI safety</a:t>
            </a:r>
            <a:r>
              <a:rPr lang="en-US" sz="2000">
                <a:solidFill>
                  <a:schemeClr val="accent1"/>
                </a:solidFill>
              </a:rPr>
              <a:t> for the highest standards and requirements of the public sector based on </a:t>
            </a:r>
            <a:r>
              <a:rPr lang="en-US" sz="2000">
                <a:solidFill>
                  <a:schemeClr val="lt2"/>
                </a:solidFill>
              </a:rPr>
              <a:t>DHS Secure by Design Pledge</a:t>
            </a:r>
            <a:r>
              <a:rPr lang="en-US" sz="2000">
                <a:solidFill>
                  <a:schemeClr val="accent1"/>
                </a:solidFill>
              </a:rPr>
              <a:t> objectives.</a:t>
            </a:r>
            <a:endParaRPr sz="2000">
              <a:solidFill>
                <a:schemeClr val="accent1"/>
              </a:solidFill>
            </a:endParaRPr>
          </a:p>
        </p:txBody>
      </p:sp>
      <p:sp>
        <p:nvSpPr>
          <p:cNvPr id="1414" name="Google Shape;1414;p56"/>
          <p:cNvSpPr txBox="1">
            <a:spLocks noGrp="1"/>
          </p:cNvSpPr>
          <p:nvPr>
            <p:ph type="body" idx="2"/>
          </p:nvPr>
        </p:nvSpPr>
        <p:spPr>
          <a:xfrm>
            <a:off x="7202100" y="2254425"/>
            <a:ext cx="4532700" cy="3662400"/>
          </a:xfrm>
          <a:prstGeom prst="rect">
            <a:avLst/>
          </a:prstGeom>
        </p:spPr>
        <p:txBody>
          <a:bodyPr spcFirstLastPara="1" wrap="square" lIns="0" tIns="0" rIns="0" bIns="0" anchor="t" anchorCtr="0">
            <a:noAutofit/>
          </a:bodyPr>
          <a:lstStyle/>
          <a:p>
            <a:pPr marL="457200" lvl="0" indent="-323850" algn="l" rtl="0">
              <a:lnSpc>
                <a:spcPct val="115000"/>
              </a:lnSpc>
              <a:spcBef>
                <a:spcPts val="0"/>
              </a:spcBef>
              <a:spcAft>
                <a:spcPts val="0"/>
              </a:spcAft>
              <a:buSzPts val="1500"/>
              <a:buFont typeface="Barlow Condensed"/>
              <a:buChar char="➔"/>
            </a:pPr>
            <a:r>
              <a:rPr lang="en-US" sz="1500" u="sng">
                <a:solidFill>
                  <a:schemeClr val="lt2"/>
                </a:solidFill>
                <a:latin typeface="Barlow Condensed"/>
                <a:ea typeface="Barlow Condensed"/>
                <a:cs typeface="Barlow Condensed"/>
                <a:sym typeface="Barlow Condensed"/>
                <a:hlinkClick r:id="rId3">
                  <a:extLst>
                    <a:ext uri="{A12FA001-AC4F-418D-AE19-62706E023703}">
                      <ahyp:hlinkClr xmlns:ahyp="http://schemas.microsoft.com/office/drawing/2018/hyperlinkcolor" val="tx"/>
                    </a:ext>
                  </a:extLst>
                </a:hlinkClick>
              </a:rPr>
              <a:t>Compliance Hight trust center</a:t>
            </a:r>
            <a:r>
              <a:rPr lang="en-US" sz="1500">
                <a:solidFill>
                  <a:schemeClr val="lt2"/>
                </a:solidFill>
                <a:latin typeface="Barlow Condensed"/>
                <a:ea typeface="Barlow Condensed"/>
                <a:cs typeface="Barlow Condensed"/>
                <a:sym typeface="Barlow Condensed"/>
              </a:rPr>
              <a:t> </a:t>
            </a:r>
            <a:r>
              <a:rPr lang="en-US" sz="1500">
                <a:latin typeface="Barlow Condensed"/>
                <a:ea typeface="Barlow Condensed"/>
                <a:cs typeface="Barlow Condensed"/>
                <a:sym typeface="Barlow Condensed"/>
              </a:rPr>
              <a:t>documenting our security posture and over 450 continuous monitoring controls.</a:t>
            </a:r>
            <a:br>
              <a:rPr lang="en-US" sz="1500">
                <a:latin typeface="Barlow Condensed"/>
                <a:ea typeface="Barlow Condensed"/>
                <a:cs typeface="Barlow Condensed"/>
                <a:sym typeface="Barlow Condensed"/>
              </a:rPr>
            </a:br>
            <a:endParaRPr sz="1500">
              <a:latin typeface="Barlow Condensed"/>
              <a:ea typeface="Barlow Condensed"/>
              <a:cs typeface="Barlow Condensed"/>
              <a:sym typeface="Barlow Condensed"/>
            </a:endParaRPr>
          </a:p>
          <a:p>
            <a:pPr marL="457200" lvl="0" indent="-323850" algn="l" rtl="0">
              <a:lnSpc>
                <a:spcPct val="115000"/>
              </a:lnSpc>
              <a:spcBef>
                <a:spcPts val="0"/>
              </a:spcBef>
              <a:spcAft>
                <a:spcPts val="0"/>
              </a:spcAft>
              <a:buSzPts val="1500"/>
              <a:buFont typeface="Barlow Condensed"/>
              <a:buChar char="➔"/>
            </a:pPr>
            <a:r>
              <a:rPr lang="en-US" sz="1500">
                <a:latin typeface="Barlow Condensed"/>
                <a:ea typeface="Barlow Condensed"/>
                <a:cs typeface="Barlow Condensed"/>
                <a:sym typeface="Barlow Condensed"/>
              </a:rPr>
              <a:t>Aligned with FedRAMP High and SOC 2 requirements.</a:t>
            </a:r>
            <a:br>
              <a:rPr lang="en-US" sz="1500">
                <a:latin typeface="Barlow Condensed"/>
                <a:ea typeface="Barlow Condensed"/>
                <a:cs typeface="Barlow Condensed"/>
                <a:sym typeface="Barlow Condensed"/>
              </a:rPr>
            </a:br>
            <a:endParaRPr sz="1500">
              <a:latin typeface="Barlow Condensed"/>
              <a:ea typeface="Barlow Condensed"/>
              <a:cs typeface="Barlow Condensed"/>
              <a:sym typeface="Barlow Condensed"/>
            </a:endParaRPr>
          </a:p>
          <a:p>
            <a:pPr marL="457200" lvl="0" indent="-323850" algn="l" rtl="0">
              <a:lnSpc>
                <a:spcPct val="115000"/>
              </a:lnSpc>
              <a:spcBef>
                <a:spcPts val="0"/>
              </a:spcBef>
              <a:spcAft>
                <a:spcPts val="0"/>
              </a:spcAft>
              <a:buSzPts val="1500"/>
              <a:buFont typeface="Barlow Condensed"/>
              <a:buChar char="➔"/>
            </a:pPr>
            <a:r>
              <a:rPr lang="en-US" sz="1500">
                <a:latin typeface="Barlow Condensed"/>
                <a:ea typeface="Barlow Condensed"/>
                <a:cs typeface="Barlow Condensed"/>
                <a:sym typeface="Barlow Condensed"/>
              </a:rPr>
              <a:t>We don’t train our AI with customers’ data.</a:t>
            </a:r>
            <a:br>
              <a:rPr lang="en-US" sz="1500">
                <a:latin typeface="Barlow Condensed"/>
                <a:ea typeface="Barlow Condensed"/>
                <a:cs typeface="Barlow Condensed"/>
                <a:sym typeface="Barlow Condensed"/>
              </a:rPr>
            </a:br>
            <a:endParaRPr sz="1500">
              <a:latin typeface="Barlow Condensed"/>
              <a:ea typeface="Barlow Condensed"/>
              <a:cs typeface="Barlow Condensed"/>
              <a:sym typeface="Barlow Condensed"/>
            </a:endParaRPr>
          </a:p>
          <a:p>
            <a:pPr marL="457200" lvl="0" indent="-323850" algn="l" rtl="0">
              <a:lnSpc>
                <a:spcPct val="115000"/>
              </a:lnSpc>
              <a:spcBef>
                <a:spcPts val="0"/>
              </a:spcBef>
              <a:spcAft>
                <a:spcPts val="0"/>
              </a:spcAft>
              <a:buSzPts val="1500"/>
              <a:buFont typeface="Barlow Condensed"/>
              <a:buChar char="➔"/>
            </a:pPr>
            <a:r>
              <a:rPr lang="en-US" sz="1500">
                <a:latin typeface="Barlow Condensed"/>
                <a:ea typeface="Barlow Condensed"/>
                <a:cs typeface="Barlow Condensed"/>
                <a:sym typeface="Barlow Condensed"/>
              </a:rPr>
              <a:t>End-to-end encryption at-rest, in-transit, and in-storage.</a:t>
            </a:r>
            <a:br>
              <a:rPr lang="en-US" sz="1500">
                <a:latin typeface="Barlow Condensed"/>
                <a:ea typeface="Barlow Condensed"/>
                <a:cs typeface="Barlow Condensed"/>
                <a:sym typeface="Barlow Condensed"/>
              </a:rPr>
            </a:br>
            <a:endParaRPr sz="1500">
              <a:latin typeface="Barlow Condensed"/>
              <a:ea typeface="Barlow Condensed"/>
              <a:cs typeface="Barlow Condensed"/>
              <a:sym typeface="Barlow Condensed"/>
            </a:endParaRPr>
          </a:p>
          <a:p>
            <a:pPr marL="457200" lvl="0" indent="-323850" algn="l" rtl="0">
              <a:lnSpc>
                <a:spcPct val="115000"/>
              </a:lnSpc>
              <a:spcBef>
                <a:spcPts val="0"/>
              </a:spcBef>
              <a:spcAft>
                <a:spcPts val="0"/>
              </a:spcAft>
              <a:buSzPts val="1500"/>
              <a:buFont typeface="Barlow Condensed"/>
              <a:buChar char="➔"/>
            </a:pPr>
            <a:r>
              <a:rPr lang="en-US" sz="1500">
                <a:latin typeface="Barlow Condensed"/>
                <a:ea typeface="Barlow Condensed"/>
                <a:cs typeface="Barlow Condensed"/>
                <a:sym typeface="Barlow Condensed"/>
              </a:rPr>
              <a:t>Air-gapped  self-managed deployment..</a:t>
            </a:r>
            <a:br>
              <a:rPr lang="en-US" sz="1500">
                <a:latin typeface="Barlow Condensed"/>
                <a:ea typeface="Barlow Condensed"/>
                <a:cs typeface="Barlow Condensed"/>
                <a:sym typeface="Barlow Condensed"/>
              </a:rPr>
            </a:br>
            <a:endParaRPr sz="1500">
              <a:latin typeface="Barlow Condensed"/>
              <a:ea typeface="Barlow Condensed"/>
              <a:cs typeface="Barlow Condensed"/>
              <a:sym typeface="Barlow Condensed"/>
            </a:endParaRPr>
          </a:p>
          <a:p>
            <a:pPr marL="457200" lvl="0" indent="-323850" algn="l" rtl="0">
              <a:lnSpc>
                <a:spcPct val="115000"/>
              </a:lnSpc>
              <a:spcBef>
                <a:spcPts val="0"/>
              </a:spcBef>
              <a:spcAft>
                <a:spcPts val="0"/>
              </a:spcAft>
              <a:buSzPts val="1500"/>
              <a:buFont typeface="Barlow Condensed"/>
              <a:buChar char="➔"/>
            </a:pPr>
            <a:r>
              <a:rPr lang="en-US" sz="1500">
                <a:latin typeface="Barlow Condensed"/>
                <a:ea typeface="Barlow Condensed"/>
                <a:cs typeface="Barlow Condensed"/>
                <a:sym typeface="Barlow Condensed"/>
              </a:rPr>
              <a:t>Third-party web apps and AI penetration tests twice a year.</a:t>
            </a:r>
            <a:br>
              <a:rPr lang="en-US" sz="1500">
                <a:latin typeface="Barlow Condensed"/>
                <a:ea typeface="Barlow Condensed"/>
                <a:cs typeface="Barlow Condensed"/>
                <a:sym typeface="Barlow Condensed"/>
              </a:rPr>
            </a:br>
            <a:endParaRPr sz="1500">
              <a:latin typeface="Barlow Condensed"/>
              <a:ea typeface="Barlow Condensed"/>
              <a:cs typeface="Barlow Condensed"/>
              <a:sym typeface="Barlow Condensed"/>
            </a:endParaRPr>
          </a:p>
          <a:p>
            <a:pPr marL="457200" lvl="0" indent="-323850" algn="l" rtl="0">
              <a:lnSpc>
                <a:spcPct val="115000"/>
              </a:lnSpc>
              <a:spcBef>
                <a:spcPts val="0"/>
              </a:spcBef>
              <a:spcAft>
                <a:spcPts val="0"/>
              </a:spcAft>
              <a:buSzPts val="1500"/>
              <a:buFont typeface="Barlow Condensed"/>
              <a:buChar char="➔"/>
            </a:pPr>
            <a:r>
              <a:rPr lang="en-US" sz="1500">
                <a:latin typeface="Barlow Condensed"/>
                <a:ea typeface="Barlow Condensed"/>
                <a:cs typeface="Barlow Condensed"/>
                <a:sym typeface="Barlow Condensed"/>
              </a:rPr>
              <a:t>Access + identity security – the AI has the same permissions as its users.</a:t>
            </a:r>
            <a:endParaRPr sz="1500">
              <a:latin typeface="Barlow Condensed"/>
              <a:ea typeface="Barlow Condensed"/>
              <a:cs typeface="Barlow Condensed"/>
              <a:sym typeface="Barlow Condensed"/>
            </a:endParaRPr>
          </a:p>
        </p:txBody>
      </p:sp>
      <p:grpSp>
        <p:nvGrpSpPr>
          <p:cNvPr id="1415" name="Google Shape;1415;p56"/>
          <p:cNvGrpSpPr/>
          <p:nvPr/>
        </p:nvGrpSpPr>
        <p:grpSpPr>
          <a:xfrm>
            <a:off x="511623" y="2969339"/>
            <a:ext cx="5883864" cy="2424649"/>
            <a:chOff x="356438" y="2319917"/>
            <a:chExt cx="7105258" cy="2955087"/>
          </a:xfrm>
        </p:grpSpPr>
        <p:grpSp>
          <p:nvGrpSpPr>
            <p:cNvPr id="1416" name="Google Shape;1416;p56"/>
            <p:cNvGrpSpPr/>
            <p:nvPr/>
          </p:nvGrpSpPr>
          <p:grpSpPr>
            <a:xfrm>
              <a:off x="356438" y="2319917"/>
              <a:ext cx="7105258" cy="2955087"/>
              <a:chOff x="270950" y="2336563"/>
              <a:chExt cx="7276250" cy="2997350"/>
            </a:xfrm>
          </p:grpSpPr>
          <p:grpSp>
            <p:nvGrpSpPr>
              <p:cNvPr id="1417" name="Google Shape;1417;p56"/>
              <p:cNvGrpSpPr/>
              <p:nvPr/>
            </p:nvGrpSpPr>
            <p:grpSpPr>
              <a:xfrm>
                <a:off x="2155561" y="3381138"/>
                <a:ext cx="1147140" cy="1646584"/>
                <a:chOff x="3493394" y="345677"/>
                <a:chExt cx="5204808" cy="6164673"/>
              </a:xfrm>
            </p:grpSpPr>
            <p:sp>
              <p:nvSpPr>
                <p:cNvPr id="1418" name="Google Shape;1418;p56"/>
                <p:cNvSpPr/>
                <p:nvPr/>
              </p:nvSpPr>
              <p:spPr>
                <a:xfrm>
                  <a:off x="3493394" y="345677"/>
                  <a:ext cx="5204808" cy="2979487"/>
                </a:xfrm>
                <a:custGeom>
                  <a:avLst/>
                  <a:gdLst/>
                  <a:ahLst/>
                  <a:cxnLst/>
                  <a:rect l="l" t="t" r="r" b="b"/>
                  <a:pathLst>
                    <a:path w="5204808" h="2979487" extrusionOk="0">
                      <a:moveTo>
                        <a:pt x="5204809" y="2979487"/>
                      </a:moveTo>
                      <a:cubicBezTo>
                        <a:pt x="4200935" y="2979487"/>
                        <a:pt x="2887082" y="2224503"/>
                        <a:pt x="2394478" y="1494352"/>
                      </a:cubicBezTo>
                      <a:cubicBezTo>
                        <a:pt x="1904287" y="767782"/>
                        <a:pt x="995145" y="16461"/>
                        <a:pt x="0" y="16461"/>
                      </a:cubicBezTo>
                      <a:lnTo>
                        <a:pt x="0" y="0"/>
                      </a:lnTo>
                      <a:cubicBezTo>
                        <a:pt x="1003914" y="0"/>
                        <a:pt x="1915510" y="754984"/>
                        <a:pt x="2408114" y="1485135"/>
                      </a:cubicBezTo>
                      <a:cubicBezTo>
                        <a:pt x="2898305" y="2211705"/>
                        <a:pt x="4209624" y="2962946"/>
                        <a:pt x="5204769" y="2962946"/>
                      </a:cubicBezTo>
                      <a:lnTo>
                        <a:pt x="5204769" y="2979447"/>
                      </a:lnTo>
                      <a:close/>
                    </a:path>
                  </a:pathLst>
                </a:custGeom>
                <a:solidFill>
                  <a:srgbClr val="9C3B1F"/>
                </a:solidFill>
                <a:ln>
                  <a:noFill/>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405161"/>
                    </a:solidFill>
                    <a:latin typeface="Calibri"/>
                    <a:ea typeface="Calibri"/>
                    <a:cs typeface="Calibri"/>
                    <a:sym typeface="Calibri"/>
                  </a:endParaRPr>
                </a:p>
              </p:txBody>
            </p:sp>
            <p:sp>
              <p:nvSpPr>
                <p:cNvPr id="1419" name="Google Shape;1419;p56"/>
                <p:cNvSpPr/>
                <p:nvPr/>
              </p:nvSpPr>
              <p:spPr>
                <a:xfrm>
                  <a:off x="3493394" y="688657"/>
                  <a:ext cx="5204808" cy="2650190"/>
                </a:xfrm>
                <a:custGeom>
                  <a:avLst/>
                  <a:gdLst/>
                  <a:ahLst/>
                  <a:cxnLst/>
                  <a:rect l="l" t="t" r="r" b="b"/>
                  <a:pathLst>
                    <a:path w="5204808" h="2650190" extrusionOk="0">
                      <a:moveTo>
                        <a:pt x="5204809" y="2650150"/>
                      </a:moveTo>
                      <a:cubicBezTo>
                        <a:pt x="4201257" y="2650150"/>
                        <a:pt x="2887324" y="1979080"/>
                        <a:pt x="2394759" y="1330066"/>
                      </a:cubicBezTo>
                      <a:cubicBezTo>
                        <a:pt x="1904568" y="684230"/>
                        <a:pt x="995426" y="16461"/>
                        <a:pt x="0" y="16461"/>
                      </a:cubicBezTo>
                      <a:lnTo>
                        <a:pt x="0" y="0"/>
                      </a:lnTo>
                      <a:cubicBezTo>
                        <a:pt x="1003592" y="0"/>
                        <a:pt x="1915188" y="671110"/>
                        <a:pt x="2407792" y="1320125"/>
                      </a:cubicBezTo>
                      <a:cubicBezTo>
                        <a:pt x="2897983" y="1965960"/>
                        <a:pt x="4209343" y="2633770"/>
                        <a:pt x="5204769" y="2633770"/>
                      </a:cubicBezTo>
                      <a:lnTo>
                        <a:pt x="5204769" y="2650190"/>
                      </a:lnTo>
                      <a:close/>
                    </a:path>
                  </a:pathLst>
                </a:custGeom>
                <a:solidFill>
                  <a:srgbClr val="9C3B1F"/>
                </a:solidFill>
                <a:ln>
                  <a:noFill/>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405161"/>
                    </a:solidFill>
                    <a:latin typeface="Calibri"/>
                    <a:ea typeface="Calibri"/>
                    <a:cs typeface="Calibri"/>
                    <a:sym typeface="Calibri"/>
                  </a:endParaRPr>
                </a:p>
              </p:txBody>
            </p:sp>
            <p:sp>
              <p:nvSpPr>
                <p:cNvPr id="1420" name="Google Shape;1420;p56"/>
                <p:cNvSpPr/>
                <p:nvPr/>
              </p:nvSpPr>
              <p:spPr>
                <a:xfrm>
                  <a:off x="3493394" y="1020610"/>
                  <a:ext cx="5204808" cy="2320974"/>
                </a:xfrm>
                <a:custGeom>
                  <a:avLst/>
                  <a:gdLst/>
                  <a:ahLst/>
                  <a:cxnLst/>
                  <a:rect l="l" t="t" r="r" b="b"/>
                  <a:pathLst>
                    <a:path w="5204808" h="2320974" extrusionOk="0">
                      <a:moveTo>
                        <a:pt x="5204809" y="2320974"/>
                      </a:moveTo>
                      <a:cubicBezTo>
                        <a:pt x="4201579" y="2320974"/>
                        <a:pt x="2887645" y="1733778"/>
                        <a:pt x="2395081" y="1165860"/>
                      </a:cubicBezTo>
                      <a:cubicBezTo>
                        <a:pt x="1904890" y="600759"/>
                        <a:pt x="995748" y="16461"/>
                        <a:pt x="0" y="16461"/>
                      </a:cubicBezTo>
                      <a:lnTo>
                        <a:pt x="0" y="0"/>
                      </a:lnTo>
                      <a:cubicBezTo>
                        <a:pt x="1003270" y="0"/>
                        <a:pt x="1914906" y="587236"/>
                        <a:pt x="2407511" y="1155074"/>
                      </a:cubicBezTo>
                      <a:cubicBezTo>
                        <a:pt x="2897702" y="1720215"/>
                        <a:pt x="4209021" y="2304554"/>
                        <a:pt x="5204809" y="2304554"/>
                      </a:cubicBezTo>
                      <a:lnTo>
                        <a:pt x="5204809" y="2320974"/>
                      </a:lnTo>
                      <a:close/>
                    </a:path>
                  </a:pathLst>
                </a:custGeom>
                <a:solidFill>
                  <a:srgbClr val="9C3B1F"/>
                </a:solidFill>
                <a:ln>
                  <a:noFill/>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405161"/>
                    </a:solidFill>
                    <a:latin typeface="Calibri"/>
                    <a:ea typeface="Calibri"/>
                    <a:cs typeface="Calibri"/>
                    <a:sym typeface="Calibri"/>
                  </a:endParaRPr>
                </a:p>
              </p:txBody>
            </p:sp>
            <p:sp>
              <p:nvSpPr>
                <p:cNvPr id="1421" name="Google Shape;1421;p56"/>
                <p:cNvSpPr/>
                <p:nvPr/>
              </p:nvSpPr>
              <p:spPr>
                <a:xfrm>
                  <a:off x="3493394" y="1358036"/>
                  <a:ext cx="5204808" cy="1991798"/>
                </a:xfrm>
                <a:custGeom>
                  <a:avLst/>
                  <a:gdLst/>
                  <a:ahLst/>
                  <a:cxnLst/>
                  <a:rect l="l" t="t" r="r" b="b"/>
                  <a:pathLst>
                    <a:path w="5204808" h="1991798" extrusionOk="0">
                      <a:moveTo>
                        <a:pt x="5204809" y="1991798"/>
                      </a:moveTo>
                      <a:cubicBezTo>
                        <a:pt x="4201941" y="1991798"/>
                        <a:pt x="2888088" y="1488516"/>
                        <a:pt x="2395483" y="1001735"/>
                      </a:cubicBezTo>
                      <a:cubicBezTo>
                        <a:pt x="1905292" y="517369"/>
                        <a:pt x="996150" y="16461"/>
                        <a:pt x="0" y="16461"/>
                      </a:cubicBezTo>
                      <a:lnTo>
                        <a:pt x="0" y="0"/>
                      </a:lnTo>
                      <a:cubicBezTo>
                        <a:pt x="1002908" y="0"/>
                        <a:pt x="1914504" y="503282"/>
                        <a:pt x="2407068" y="990063"/>
                      </a:cubicBezTo>
                      <a:cubicBezTo>
                        <a:pt x="2897299" y="1474430"/>
                        <a:pt x="4208659" y="1975378"/>
                        <a:pt x="5204809" y="1975378"/>
                      </a:cubicBezTo>
                      <a:lnTo>
                        <a:pt x="5204809" y="1991798"/>
                      </a:lnTo>
                      <a:close/>
                    </a:path>
                  </a:pathLst>
                </a:custGeom>
                <a:solidFill>
                  <a:srgbClr val="9C3B1F"/>
                </a:solidFill>
                <a:ln>
                  <a:noFill/>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405161"/>
                    </a:solidFill>
                    <a:latin typeface="Calibri"/>
                    <a:ea typeface="Calibri"/>
                    <a:cs typeface="Calibri"/>
                    <a:sym typeface="Calibri"/>
                  </a:endParaRPr>
                </a:p>
              </p:txBody>
            </p:sp>
            <p:sp>
              <p:nvSpPr>
                <p:cNvPr id="1422" name="Google Shape;1422;p56"/>
                <p:cNvSpPr/>
                <p:nvPr/>
              </p:nvSpPr>
              <p:spPr>
                <a:xfrm>
                  <a:off x="3493394" y="1703713"/>
                  <a:ext cx="5204808" cy="1662541"/>
                </a:xfrm>
                <a:custGeom>
                  <a:avLst/>
                  <a:gdLst/>
                  <a:ahLst/>
                  <a:cxnLst/>
                  <a:rect l="l" t="t" r="r" b="b"/>
                  <a:pathLst>
                    <a:path w="5204808" h="1662541" extrusionOk="0">
                      <a:moveTo>
                        <a:pt x="5204809" y="1662542"/>
                      </a:moveTo>
                      <a:cubicBezTo>
                        <a:pt x="4202343" y="1662542"/>
                        <a:pt x="2888571" y="1243214"/>
                        <a:pt x="2396047" y="837610"/>
                      </a:cubicBezTo>
                      <a:cubicBezTo>
                        <a:pt x="1905775" y="433897"/>
                        <a:pt x="996553" y="16461"/>
                        <a:pt x="0" y="16461"/>
                      </a:cubicBezTo>
                      <a:lnTo>
                        <a:pt x="0" y="0"/>
                      </a:lnTo>
                      <a:cubicBezTo>
                        <a:pt x="1002466" y="0"/>
                        <a:pt x="1914021" y="419368"/>
                        <a:pt x="2406505" y="824932"/>
                      </a:cubicBezTo>
                      <a:cubicBezTo>
                        <a:pt x="2896736" y="1228644"/>
                        <a:pt x="4208216" y="1646121"/>
                        <a:pt x="5204769" y="1646121"/>
                      </a:cubicBezTo>
                      <a:lnTo>
                        <a:pt x="5204769" y="1662542"/>
                      </a:lnTo>
                      <a:close/>
                    </a:path>
                  </a:pathLst>
                </a:custGeom>
                <a:solidFill>
                  <a:srgbClr val="9C3B1F"/>
                </a:solidFill>
                <a:ln>
                  <a:noFill/>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405161"/>
                    </a:solidFill>
                    <a:latin typeface="Calibri"/>
                    <a:ea typeface="Calibri"/>
                    <a:cs typeface="Calibri"/>
                    <a:sym typeface="Calibri"/>
                  </a:endParaRPr>
                </a:p>
              </p:txBody>
            </p:sp>
            <p:sp>
              <p:nvSpPr>
                <p:cNvPr id="1423" name="Google Shape;1423;p56"/>
                <p:cNvSpPr/>
                <p:nvPr/>
              </p:nvSpPr>
              <p:spPr>
                <a:xfrm>
                  <a:off x="3493394" y="2049390"/>
                  <a:ext cx="5204808" cy="1333406"/>
                </a:xfrm>
                <a:custGeom>
                  <a:avLst/>
                  <a:gdLst/>
                  <a:ahLst/>
                  <a:cxnLst/>
                  <a:rect l="l" t="t" r="r" b="b"/>
                  <a:pathLst>
                    <a:path w="5204808" h="1333406" extrusionOk="0">
                      <a:moveTo>
                        <a:pt x="5204809" y="1333366"/>
                      </a:moveTo>
                      <a:cubicBezTo>
                        <a:pt x="4202826" y="1333366"/>
                        <a:pt x="2889174" y="997952"/>
                        <a:pt x="2396730" y="673565"/>
                      </a:cubicBezTo>
                      <a:cubicBezTo>
                        <a:pt x="1906419" y="350507"/>
                        <a:pt x="997075" y="16461"/>
                        <a:pt x="0" y="16461"/>
                      </a:cubicBezTo>
                      <a:lnTo>
                        <a:pt x="0" y="0"/>
                      </a:lnTo>
                      <a:cubicBezTo>
                        <a:pt x="1001983" y="0"/>
                        <a:pt x="1913378" y="335454"/>
                        <a:pt x="2405821" y="659841"/>
                      </a:cubicBezTo>
                      <a:cubicBezTo>
                        <a:pt x="2896173" y="982859"/>
                        <a:pt x="4207774" y="1316905"/>
                        <a:pt x="5204809" y="1316905"/>
                      </a:cubicBezTo>
                      <a:lnTo>
                        <a:pt x="5204809" y="1333406"/>
                      </a:lnTo>
                      <a:close/>
                    </a:path>
                  </a:pathLst>
                </a:custGeom>
                <a:solidFill>
                  <a:srgbClr val="9C3B1F"/>
                </a:solidFill>
                <a:ln>
                  <a:noFill/>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405161"/>
                    </a:solidFill>
                    <a:latin typeface="Calibri"/>
                    <a:ea typeface="Calibri"/>
                    <a:cs typeface="Calibri"/>
                    <a:sym typeface="Calibri"/>
                  </a:endParaRPr>
                </a:p>
              </p:txBody>
            </p:sp>
            <p:sp>
              <p:nvSpPr>
                <p:cNvPr id="1424" name="Google Shape;1424;p56"/>
                <p:cNvSpPr/>
                <p:nvPr/>
              </p:nvSpPr>
              <p:spPr>
                <a:xfrm>
                  <a:off x="3493394" y="2395108"/>
                  <a:ext cx="5204808" cy="1004109"/>
                </a:xfrm>
                <a:custGeom>
                  <a:avLst/>
                  <a:gdLst/>
                  <a:ahLst/>
                  <a:cxnLst/>
                  <a:rect l="l" t="t" r="r" b="b"/>
                  <a:pathLst>
                    <a:path w="5204808" h="1004109" extrusionOk="0">
                      <a:moveTo>
                        <a:pt x="5204809" y="1004069"/>
                      </a:moveTo>
                      <a:cubicBezTo>
                        <a:pt x="4203389" y="1004069"/>
                        <a:pt x="2889898" y="752569"/>
                        <a:pt x="2397655" y="509359"/>
                      </a:cubicBezTo>
                      <a:cubicBezTo>
                        <a:pt x="1907103" y="267036"/>
                        <a:pt x="997598" y="16421"/>
                        <a:pt x="0" y="16421"/>
                      </a:cubicBezTo>
                      <a:lnTo>
                        <a:pt x="0" y="0"/>
                      </a:lnTo>
                      <a:cubicBezTo>
                        <a:pt x="1001460" y="0"/>
                        <a:pt x="1912694" y="251460"/>
                        <a:pt x="2404896" y="494670"/>
                      </a:cubicBezTo>
                      <a:cubicBezTo>
                        <a:pt x="2895449" y="737034"/>
                        <a:pt x="4207211" y="987689"/>
                        <a:pt x="5204769" y="987689"/>
                      </a:cubicBezTo>
                      <a:lnTo>
                        <a:pt x="5204769" y="1004109"/>
                      </a:lnTo>
                      <a:close/>
                    </a:path>
                  </a:pathLst>
                </a:custGeom>
                <a:solidFill>
                  <a:srgbClr val="9C3B1F"/>
                </a:solidFill>
                <a:ln>
                  <a:noFill/>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405161"/>
                    </a:solidFill>
                    <a:latin typeface="Calibri"/>
                    <a:ea typeface="Calibri"/>
                    <a:cs typeface="Calibri"/>
                    <a:sym typeface="Calibri"/>
                  </a:endParaRPr>
                </a:p>
              </p:txBody>
            </p:sp>
            <p:sp>
              <p:nvSpPr>
                <p:cNvPr id="1425" name="Google Shape;1425;p56"/>
                <p:cNvSpPr/>
                <p:nvPr/>
              </p:nvSpPr>
              <p:spPr>
                <a:xfrm>
                  <a:off x="3493394" y="2740785"/>
                  <a:ext cx="5204808" cy="674933"/>
                </a:xfrm>
                <a:custGeom>
                  <a:avLst/>
                  <a:gdLst/>
                  <a:ahLst/>
                  <a:cxnLst/>
                  <a:rect l="l" t="t" r="r" b="b"/>
                  <a:pathLst>
                    <a:path w="5204808" h="674933" extrusionOk="0">
                      <a:moveTo>
                        <a:pt x="5204809" y="674934"/>
                      </a:moveTo>
                      <a:cubicBezTo>
                        <a:pt x="4203992" y="674934"/>
                        <a:pt x="2890702" y="507347"/>
                        <a:pt x="2398701" y="345274"/>
                      </a:cubicBezTo>
                      <a:cubicBezTo>
                        <a:pt x="1907947" y="183604"/>
                        <a:pt x="998162" y="16461"/>
                        <a:pt x="0" y="16461"/>
                      </a:cubicBezTo>
                      <a:lnTo>
                        <a:pt x="0" y="0"/>
                      </a:lnTo>
                      <a:cubicBezTo>
                        <a:pt x="1000857" y="0"/>
                        <a:pt x="1911809" y="167546"/>
                        <a:pt x="2403850" y="329619"/>
                      </a:cubicBezTo>
                      <a:cubicBezTo>
                        <a:pt x="2894604" y="491289"/>
                        <a:pt x="4206607" y="658392"/>
                        <a:pt x="5204809" y="658392"/>
                      </a:cubicBezTo>
                      <a:lnTo>
                        <a:pt x="5204809" y="674893"/>
                      </a:lnTo>
                      <a:close/>
                    </a:path>
                  </a:pathLst>
                </a:custGeom>
                <a:solidFill>
                  <a:srgbClr val="9C3B1F"/>
                </a:solidFill>
                <a:ln>
                  <a:noFill/>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405161"/>
                    </a:solidFill>
                    <a:latin typeface="Calibri"/>
                    <a:ea typeface="Calibri"/>
                    <a:cs typeface="Calibri"/>
                    <a:sym typeface="Calibri"/>
                  </a:endParaRPr>
                </a:p>
              </p:txBody>
            </p:sp>
            <p:sp>
              <p:nvSpPr>
                <p:cNvPr id="1426" name="Google Shape;1426;p56"/>
                <p:cNvSpPr/>
                <p:nvPr/>
              </p:nvSpPr>
              <p:spPr>
                <a:xfrm>
                  <a:off x="3493394" y="3080988"/>
                  <a:ext cx="5204808" cy="345636"/>
                </a:xfrm>
                <a:custGeom>
                  <a:avLst/>
                  <a:gdLst/>
                  <a:ahLst/>
                  <a:cxnLst/>
                  <a:rect l="l" t="t" r="r" b="b"/>
                  <a:pathLst>
                    <a:path w="5204808" h="345636" extrusionOk="0">
                      <a:moveTo>
                        <a:pt x="5204809" y="345637"/>
                      </a:moveTo>
                      <a:cubicBezTo>
                        <a:pt x="4204636" y="345637"/>
                        <a:pt x="2891668" y="261924"/>
                        <a:pt x="2399948" y="180948"/>
                      </a:cubicBezTo>
                      <a:cubicBezTo>
                        <a:pt x="1908872" y="100093"/>
                        <a:pt x="998845" y="16461"/>
                        <a:pt x="0" y="16461"/>
                      </a:cubicBezTo>
                      <a:lnTo>
                        <a:pt x="0" y="0"/>
                      </a:lnTo>
                      <a:cubicBezTo>
                        <a:pt x="1000213" y="0"/>
                        <a:pt x="1910884" y="83753"/>
                        <a:pt x="2402643" y="164689"/>
                      </a:cubicBezTo>
                      <a:cubicBezTo>
                        <a:pt x="2893679" y="245584"/>
                        <a:pt x="4205963" y="329216"/>
                        <a:pt x="5204809" y="329216"/>
                      </a:cubicBezTo>
                      <a:lnTo>
                        <a:pt x="5204809" y="345637"/>
                      </a:lnTo>
                      <a:close/>
                    </a:path>
                  </a:pathLst>
                </a:custGeom>
                <a:solidFill>
                  <a:srgbClr val="9C3B1F"/>
                </a:solidFill>
                <a:ln>
                  <a:noFill/>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405161"/>
                    </a:solidFill>
                    <a:latin typeface="Calibri"/>
                    <a:ea typeface="Calibri"/>
                    <a:cs typeface="Calibri"/>
                    <a:sym typeface="Calibri"/>
                  </a:endParaRPr>
                </a:p>
              </p:txBody>
            </p:sp>
            <p:sp>
              <p:nvSpPr>
                <p:cNvPr id="1427" name="Google Shape;1427;p56"/>
                <p:cNvSpPr/>
                <p:nvPr/>
              </p:nvSpPr>
              <p:spPr>
                <a:xfrm>
                  <a:off x="3493394" y="3415718"/>
                  <a:ext cx="5204808" cy="16420"/>
                </a:xfrm>
                <a:custGeom>
                  <a:avLst/>
                  <a:gdLst/>
                  <a:ahLst/>
                  <a:cxnLst/>
                  <a:rect l="l" t="t" r="r" b="b"/>
                  <a:pathLst>
                    <a:path w="5204808" h="16420" extrusionOk="0">
                      <a:moveTo>
                        <a:pt x="0" y="0"/>
                      </a:moveTo>
                      <a:lnTo>
                        <a:pt x="5204809" y="0"/>
                      </a:lnTo>
                      <a:lnTo>
                        <a:pt x="5204809" y="16421"/>
                      </a:lnTo>
                      <a:lnTo>
                        <a:pt x="0" y="16421"/>
                      </a:lnTo>
                      <a:close/>
                    </a:path>
                  </a:pathLst>
                </a:custGeom>
                <a:solidFill>
                  <a:srgbClr val="9C3B1F"/>
                </a:solidFill>
                <a:ln>
                  <a:noFill/>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405161"/>
                    </a:solidFill>
                    <a:latin typeface="Calibri"/>
                    <a:ea typeface="Calibri"/>
                    <a:cs typeface="Calibri"/>
                    <a:sym typeface="Calibri"/>
                  </a:endParaRPr>
                </a:p>
              </p:txBody>
            </p:sp>
            <p:sp>
              <p:nvSpPr>
                <p:cNvPr id="1428" name="Google Shape;1428;p56"/>
                <p:cNvSpPr/>
                <p:nvPr/>
              </p:nvSpPr>
              <p:spPr>
                <a:xfrm>
                  <a:off x="3493394" y="3530944"/>
                  <a:ext cx="5204768" cy="2979406"/>
                </a:xfrm>
                <a:custGeom>
                  <a:avLst/>
                  <a:gdLst/>
                  <a:ahLst/>
                  <a:cxnLst/>
                  <a:rect l="l" t="t" r="r" b="b"/>
                  <a:pathLst>
                    <a:path w="5204768" h="2979406" extrusionOk="0">
                      <a:moveTo>
                        <a:pt x="0" y="2979407"/>
                      </a:moveTo>
                      <a:lnTo>
                        <a:pt x="0" y="2962986"/>
                      </a:lnTo>
                      <a:cubicBezTo>
                        <a:pt x="995145" y="2962986"/>
                        <a:pt x="1904287" y="2211665"/>
                        <a:pt x="2394437" y="1485095"/>
                      </a:cubicBezTo>
                      <a:cubicBezTo>
                        <a:pt x="2887042" y="754903"/>
                        <a:pt x="4200895" y="0"/>
                        <a:pt x="5204769" y="0"/>
                      </a:cubicBezTo>
                      <a:lnTo>
                        <a:pt x="5204769" y="16420"/>
                      </a:lnTo>
                      <a:cubicBezTo>
                        <a:pt x="4209624" y="16420"/>
                        <a:pt x="2898265" y="767742"/>
                        <a:pt x="2408114" y="1494311"/>
                      </a:cubicBezTo>
                      <a:cubicBezTo>
                        <a:pt x="1915510" y="2224383"/>
                        <a:pt x="1003914" y="2979407"/>
                        <a:pt x="0" y="2979407"/>
                      </a:cubicBezTo>
                      <a:close/>
                    </a:path>
                  </a:pathLst>
                </a:custGeom>
                <a:solidFill>
                  <a:srgbClr val="9C3B1F"/>
                </a:solidFill>
                <a:ln>
                  <a:noFill/>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405161"/>
                    </a:solidFill>
                    <a:latin typeface="Calibri"/>
                    <a:ea typeface="Calibri"/>
                    <a:cs typeface="Calibri"/>
                    <a:sym typeface="Calibri"/>
                  </a:endParaRPr>
                </a:p>
              </p:txBody>
            </p:sp>
            <p:sp>
              <p:nvSpPr>
                <p:cNvPr id="1429" name="Google Shape;1429;p56"/>
                <p:cNvSpPr/>
                <p:nvPr/>
              </p:nvSpPr>
              <p:spPr>
                <a:xfrm>
                  <a:off x="3493394" y="3517179"/>
                  <a:ext cx="5204768" cy="2650230"/>
                </a:xfrm>
                <a:custGeom>
                  <a:avLst/>
                  <a:gdLst/>
                  <a:ahLst/>
                  <a:cxnLst/>
                  <a:rect l="l" t="t" r="r" b="b"/>
                  <a:pathLst>
                    <a:path w="5204768" h="2650230" extrusionOk="0">
                      <a:moveTo>
                        <a:pt x="0" y="2650231"/>
                      </a:moveTo>
                      <a:lnTo>
                        <a:pt x="0" y="2633810"/>
                      </a:lnTo>
                      <a:cubicBezTo>
                        <a:pt x="995426" y="2633810"/>
                        <a:pt x="1904568" y="1965960"/>
                        <a:pt x="2394719" y="1320125"/>
                      </a:cubicBezTo>
                      <a:cubicBezTo>
                        <a:pt x="2887283" y="671070"/>
                        <a:pt x="4201217" y="0"/>
                        <a:pt x="5204769" y="0"/>
                      </a:cubicBezTo>
                      <a:lnTo>
                        <a:pt x="5204769" y="16421"/>
                      </a:lnTo>
                      <a:cubicBezTo>
                        <a:pt x="4209343" y="16421"/>
                        <a:pt x="2897943" y="684271"/>
                        <a:pt x="2407792" y="1330106"/>
                      </a:cubicBezTo>
                      <a:cubicBezTo>
                        <a:pt x="1915188" y="1979161"/>
                        <a:pt x="1003592" y="2650231"/>
                        <a:pt x="0" y="2650231"/>
                      </a:cubicBezTo>
                      <a:close/>
                    </a:path>
                  </a:pathLst>
                </a:custGeom>
                <a:solidFill>
                  <a:srgbClr val="9C3B1F"/>
                </a:solidFill>
                <a:ln>
                  <a:noFill/>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405161"/>
                    </a:solidFill>
                    <a:latin typeface="Calibri"/>
                    <a:ea typeface="Calibri"/>
                    <a:cs typeface="Calibri"/>
                    <a:sym typeface="Calibri"/>
                  </a:endParaRPr>
                </a:p>
              </p:txBody>
            </p:sp>
            <p:sp>
              <p:nvSpPr>
                <p:cNvPr id="1430" name="Google Shape;1430;p56"/>
                <p:cNvSpPr/>
                <p:nvPr/>
              </p:nvSpPr>
              <p:spPr>
                <a:xfrm>
                  <a:off x="3493394" y="3514443"/>
                  <a:ext cx="5204808" cy="2321014"/>
                </a:xfrm>
                <a:custGeom>
                  <a:avLst/>
                  <a:gdLst/>
                  <a:ahLst/>
                  <a:cxnLst/>
                  <a:rect l="l" t="t" r="r" b="b"/>
                  <a:pathLst>
                    <a:path w="5204808" h="2321014" extrusionOk="0">
                      <a:moveTo>
                        <a:pt x="0" y="2321015"/>
                      </a:moveTo>
                      <a:lnTo>
                        <a:pt x="0" y="2304594"/>
                      </a:lnTo>
                      <a:cubicBezTo>
                        <a:pt x="995748" y="2304594"/>
                        <a:pt x="1904890" y="1720215"/>
                        <a:pt x="2395081" y="1155114"/>
                      </a:cubicBezTo>
                      <a:cubicBezTo>
                        <a:pt x="2887645" y="587277"/>
                        <a:pt x="4201539" y="0"/>
                        <a:pt x="5204809" y="0"/>
                      </a:cubicBezTo>
                      <a:lnTo>
                        <a:pt x="5204809" y="16501"/>
                      </a:lnTo>
                      <a:cubicBezTo>
                        <a:pt x="4209021" y="16501"/>
                        <a:pt x="2897702" y="600800"/>
                        <a:pt x="2407511" y="1165901"/>
                      </a:cubicBezTo>
                      <a:cubicBezTo>
                        <a:pt x="1914906" y="1733819"/>
                        <a:pt x="1003270" y="2321015"/>
                        <a:pt x="0" y="2321015"/>
                      </a:cubicBezTo>
                      <a:close/>
                    </a:path>
                  </a:pathLst>
                </a:custGeom>
                <a:solidFill>
                  <a:srgbClr val="9C3B1F"/>
                </a:solidFill>
                <a:ln>
                  <a:noFill/>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405161"/>
                    </a:solidFill>
                    <a:latin typeface="Calibri"/>
                    <a:ea typeface="Calibri"/>
                    <a:cs typeface="Calibri"/>
                    <a:sym typeface="Calibri"/>
                  </a:endParaRPr>
                </a:p>
              </p:txBody>
            </p:sp>
            <p:sp>
              <p:nvSpPr>
                <p:cNvPr id="1431" name="Google Shape;1431;p56"/>
                <p:cNvSpPr/>
                <p:nvPr/>
              </p:nvSpPr>
              <p:spPr>
                <a:xfrm>
                  <a:off x="3493394" y="3506192"/>
                  <a:ext cx="5204808" cy="1991798"/>
                </a:xfrm>
                <a:custGeom>
                  <a:avLst/>
                  <a:gdLst/>
                  <a:ahLst/>
                  <a:cxnLst/>
                  <a:rect l="l" t="t" r="r" b="b"/>
                  <a:pathLst>
                    <a:path w="5204808" h="1991798" extrusionOk="0">
                      <a:moveTo>
                        <a:pt x="0" y="1991798"/>
                      </a:moveTo>
                      <a:lnTo>
                        <a:pt x="0" y="1975378"/>
                      </a:lnTo>
                      <a:cubicBezTo>
                        <a:pt x="996150" y="1975378"/>
                        <a:pt x="1905292" y="1474511"/>
                        <a:pt x="2395483" y="990064"/>
                      </a:cubicBezTo>
                      <a:cubicBezTo>
                        <a:pt x="2888088" y="503322"/>
                        <a:pt x="4201941" y="0"/>
                        <a:pt x="5204809" y="0"/>
                      </a:cubicBezTo>
                      <a:lnTo>
                        <a:pt x="5204809" y="16501"/>
                      </a:lnTo>
                      <a:cubicBezTo>
                        <a:pt x="4208659" y="16501"/>
                        <a:pt x="2897299" y="517368"/>
                        <a:pt x="2407068" y="1001735"/>
                      </a:cubicBezTo>
                      <a:cubicBezTo>
                        <a:pt x="1914504" y="1488476"/>
                        <a:pt x="1002908" y="1991798"/>
                        <a:pt x="0" y="1991798"/>
                      </a:cubicBezTo>
                      <a:close/>
                    </a:path>
                  </a:pathLst>
                </a:custGeom>
                <a:solidFill>
                  <a:srgbClr val="9C3B1F"/>
                </a:solidFill>
                <a:ln>
                  <a:noFill/>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405161"/>
                    </a:solidFill>
                    <a:latin typeface="Calibri"/>
                    <a:ea typeface="Calibri"/>
                    <a:cs typeface="Calibri"/>
                    <a:sym typeface="Calibri"/>
                  </a:endParaRPr>
                </a:p>
              </p:txBody>
            </p:sp>
            <p:sp>
              <p:nvSpPr>
                <p:cNvPr id="1432" name="Google Shape;1432;p56"/>
                <p:cNvSpPr/>
                <p:nvPr/>
              </p:nvSpPr>
              <p:spPr>
                <a:xfrm>
                  <a:off x="3493394" y="3489772"/>
                  <a:ext cx="5204768" cy="1662581"/>
                </a:xfrm>
                <a:custGeom>
                  <a:avLst/>
                  <a:gdLst/>
                  <a:ahLst/>
                  <a:cxnLst/>
                  <a:rect l="l" t="t" r="r" b="b"/>
                  <a:pathLst>
                    <a:path w="5204768" h="1662581" extrusionOk="0">
                      <a:moveTo>
                        <a:pt x="0" y="1662582"/>
                      </a:moveTo>
                      <a:lnTo>
                        <a:pt x="0" y="1646081"/>
                      </a:lnTo>
                      <a:cubicBezTo>
                        <a:pt x="996553" y="1646081"/>
                        <a:pt x="1905775" y="1228604"/>
                        <a:pt x="2396006" y="824972"/>
                      </a:cubicBezTo>
                      <a:cubicBezTo>
                        <a:pt x="2888530" y="419368"/>
                        <a:pt x="4202303" y="0"/>
                        <a:pt x="5204769" y="0"/>
                      </a:cubicBezTo>
                      <a:lnTo>
                        <a:pt x="5204769" y="16421"/>
                      </a:lnTo>
                      <a:cubicBezTo>
                        <a:pt x="4208216" y="16421"/>
                        <a:pt x="2896736" y="433897"/>
                        <a:pt x="2406505" y="837610"/>
                      </a:cubicBezTo>
                      <a:cubicBezTo>
                        <a:pt x="1914021" y="1243214"/>
                        <a:pt x="1002466" y="1662582"/>
                        <a:pt x="0" y="1662582"/>
                      </a:cubicBezTo>
                      <a:close/>
                    </a:path>
                  </a:pathLst>
                </a:custGeom>
                <a:solidFill>
                  <a:srgbClr val="9C3B1F"/>
                </a:solidFill>
                <a:ln>
                  <a:noFill/>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405161"/>
                    </a:solidFill>
                    <a:latin typeface="Calibri"/>
                    <a:ea typeface="Calibri"/>
                    <a:cs typeface="Calibri"/>
                    <a:sym typeface="Calibri"/>
                  </a:endParaRPr>
                </a:p>
              </p:txBody>
            </p:sp>
            <p:sp>
              <p:nvSpPr>
                <p:cNvPr id="1433" name="Google Shape;1433;p56"/>
                <p:cNvSpPr/>
                <p:nvPr/>
              </p:nvSpPr>
              <p:spPr>
                <a:xfrm>
                  <a:off x="3493394" y="3473311"/>
                  <a:ext cx="5204808" cy="1333325"/>
                </a:xfrm>
                <a:custGeom>
                  <a:avLst/>
                  <a:gdLst/>
                  <a:ahLst/>
                  <a:cxnLst/>
                  <a:rect l="l" t="t" r="r" b="b"/>
                  <a:pathLst>
                    <a:path w="5204808" h="1333325" extrusionOk="0">
                      <a:moveTo>
                        <a:pt x="0" y="1333326"/>
                      </a:moveTo>
                      <a:lnTo>
                        <a:pt x="0" y="1316905"/>
                      </a:lnTo>
                      <a:cubicBezTo>
                        <a:pt x="997075" y="1316905"/>
                        <a:pt x="1906419" y="982819"/>
                        <a:pt x="2396730" y="659760"/>
                      </a:cubicBezTo>
                      <a:cubicBezTo>
                        <a:pt x="2889134" y="335414"/>
                        <a:pt x="4202786" y="0"/>
                        <a:pt x="5204809" y="0"/>
                      </a:cubicBezTo>
                      <a:lnTo>
                        <a:pt x="5204809" y="16421"/>
                      </a:lnTo>
                      <a:cubicBezTo>
                        <a:pt x="4207774" y="16421"/>
                        <a:pt x="2896173" y="350506"/>
                        <a:pt x="2405821" y="673484"/>
                      </a:cubicBezTo>
                      <a:cubicBezTo>
                        <a:pt x="1913378" y="997911"/>
                        <a:pt x="1001983" y="1333326"/>
                        <a:pt x="0" y="1333326"/>
                      </a:cubicBezTo>
                      <a:close/>
                    </a:path>
                  </a:pathLst>
                </a:custGeom>
                <a:solidFill>
                  <a:srgbClr val="9C3B1F"/>
                </a:solidFill>
                <a:ln>
                  <a:noFill/>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405161"/>
                    </a:solidFill>
                    <a:latin typeface="Calibri"/>
                    <a:ea typeface="Calibri"/>
                    <a:cs typeface="Calibri"/>
                    <a:sym typeface="Calibri"/>
                  </a:endParaRPr>
                </a:p>
              </p:txBody>
            </p:sp>
            <p:sp>
              <p:nvSpPr>
                <p:cNvPr id="1434" name="Google Shape;1434;p56"/>
                <p:cNvSpPr/>
                <p:nvPr/>
              </p:nvSpPr>
              <p:spPr>
                <a:xfrm>
                  <a:off x="3493394" y="3440389"/>
                  <a:ext cx="5204808" cy="674893"/>
                </a:xfrm>
                <a:custGeom>
                  <a:avLst/>
                  <a:gdLst/>
                  <a:ahLst/>
                  <a:cxnLst/>
                  <a:rect l="l" t="t" r="r" b="b"/>
                  <a:pathLst>
                    <a:path w="5204808" h="674893" extrusionOk="0">
                      <a:moveTo>
                        <a:pt x="0" y="674893"/>
                      </a:moveTo>
                      <a:lnTo>
                        <a:pt x="0" y="658392"/>
                      </a:lnTo>
                      <a:cubicBezTo>
                        <a:pt x="998162" y="658392"/>
                        <a:pt x="1907947" y="491289"/>
                        <a:pt x="2398701" y="329578"/>
                      </a:cubicBezTo>
                      <a:cubicBezTo>
                        <a:pt x="2890662" y="167506"/>
                        <a:pt x="4203992" y="0"/>
                        <a:pt x="5204809" y="0"/>
                      </a:cubicBezTo>
                      <a:lnTo>
                        <a:pt x="5204809" y="16420"/>
                      </a:lnTo>
                      <a:cubicBezTo>
                        <a:pt x="4206647" y="16420"/>
                        <a:pt x="2894604" y="183604"/>
                        <a:pt x="2403850" y="345234"/>
                      </a:cubicBezTo>
                      <a:cubicBezTo>
                        <a:pt x="1911809" y="507307"/>
                        <a:pt x="1000857" y="674893"/>
                        <a:pt x="0" y="674893"/>
                      </a:cubicBezTo>
                      <a:close/>
                    </a:path>
                  </a:pathLst>
                </a:custGeom>
                <a:solidFill>
                  <a:srgbClr val="9C3B1F"/>
                </a:solidFill>
                <a:ln>
                  <a:noFill/>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405161"/>
                    </a:solidFill>
                    <a:latin typeface="Calibri"/>
                    <a:ea typeface="Calibri"/>
                    <a:cs typeface="Calibri"/>
                    <a:sym typeface="Calibri"/>
                  </a:endParaRPr>
                </a:p>
              </p:txBody>
            </p:sp>
            <p:sp>
              <p:nvSpPr>
                <p:cNvPr id="1435" name="Google Shape;1435;p56"/>
                <p:cNvSpPr/>
                <p:nvPr/>
              </p:nvSpPr>
              <p:spPr>
                <a:xfrm>
                  <a:off x="3493394" y="3429362"/>
                  <a:ext cx="5204808" cy="345717"/>
                </a:xfrm>
                <a:custGeom>
                  <a:avLst/>
                  <a:gdLst/>
                  <a:ahLst/>
                  <a:cxnLst/>
                  <a:rect l="l" t="t" r="r" b="b"/>
                  <a:pathLst>
                    <a:path w="5204808" h="345717" extrusionOk="0">
                      <a:moveTo>
                        <a:pt x="0" y="345717"/>
                      </a:moveTo>
                      <a:lnTo>
                        <a:pt x="0" y="329216"/>
                      </a:lnTo>
                      <a:cubicBezTo>
                        <a:pt x="998845" y="329216"/>
                        <a:pt x="1908872" y="245584"/>
                        <a:pt x="2399948" y="164769"/>
                      </a:cubicBezTo>
                      <a:cubicBezTo>
                        <a:pt x="2891668" y="83713"/>
                        <a:pt x="4204596" y="0"/>
                        <a:pt x="5204809" y="0"/>
                      </a:cubicBezTo>
                      <a:lnTo>
                        <a:pt x="5204809" y="16420"/>
                      </a:lnTo>
                      <a:cubicBezTo>
                        <a:pt x="4205963" y="16420"/>
                        <a:pt x="2893679" y="100053"/>
                        <a:pt x="2402643" y="180948"/>
                      </a:cubicBezTo>
                      <a:cubicBezTo>
                        <a:pt x="1910884" y="261924"/>
                        <a:pt x="1000213" y="345717"/>
                        <a:pt x="0" y="345717"/>
                      </a:cubicBezTo>
                      <a:close/>
                    </a:path>
                  </a:pathLst>
                </a:custGeom>
                <a:solidFill>
                  <a:srgbClr val="9C3B1F"/>
                </a:solidFill>
                <a:ln>
                  <a:noFill/>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405161"/>
                    </a:solidFill>
                    <a:latin typeface="Calibri"/>
                    <a:ea typeface="Calibri"/>
                    <a:cs typeface="Calibri"/>
                    <a:sym typeface="Calibri"/>
                  </a:endParaRPr>
                </a:p>
              </p:txBody>
            </p:sp>
            <p:sp>
              <p:nvSpPr>
                <p:cNvPr id="1436" name="Google Shape;1436;p56"/>
                <p:cNvSpPr/>
                <p:nvPr/>
              </p:nvSpPr>
              <p:spPr>
                <a:xfrm>
                  <a:off x="3493394" y="3456810"/>
                  <a:ext cx="5204768" cy="1004109"/>
                </a:xfrm>
                <a:custGeom>
                  <a:avLst/>
                  <a:gdLst/>
                  <a:ahLst/>
                  <a:cxnLst/>
                  <a:rect l="l" t="t" r="r" b="b"/>
                  <a:pathLst>
                    <a:path w="5204768" h="1004109" extrusionOk="0">
                      <a:moveTo>
                        <a:pt x="0" y="1004110"/>
                      </a:moveTo>
                      <a:lnTo>
                        <a:pt x="0" y="987689"/>
                      </a:lnTo>
                      <a:cubicBezTo>
                        <a:pt x="997598" y="987689"/>
                        <a:pt x="1907103" y="737074"/>
                        <a:pt x="2397615" y="494670"/>
                      </a:cubicBezTo>
                      <a:cubicBezTo>
                        <a:pt x="2889858" y="251460"/>
                        <a:pt x="4203349" y="0"/>
                        <a:pt x="5204769" y="0"/>
                      </a:cubicBezTo>
                      <a:lnTo>
                        <a:pt x="5204769" y="16501"/>
                      </a:lnTo>
                      <a:cubicBezTo>
                        <a:pt x="4207170" y="16501"/>
                        <a:pt x="2895449" y="267116"/>
                        <a:pt x="2404896" y="509440"/>
                      </a:cubicBezTo>
                      <a:cubicBezTo>
                        <a:pt x="1912694" y="752650"/>
                        <a:pt x="1001460" y="1004110"/>
                        <a:pt x="0" y="1004110"/>
                      </a:cubicBezTo>
                      <a:close/>
                    </a:path>
                  </a:pathLst>
                </a:custGeom>
                <a:solidFill>
                  <a:srgbClr val="9C3B1F"/>
                </a:solidFill>
                <a:ln>
                  <a:noFill/>
                </a:ln>
              </p:spPr>
              <p:txBody>
                <a:bodyPr spcFirstLastPara="1" wrap="square" lIns="137150" tIns="68550" rIns="137150" bIns="68550" anchor="ctr" anchorCtr="0">
                  <a:noAutofit/>
                </a:bodyPr>
                <a:lstStyle/>
                <a:p>
                  <a:pPr marL="0" marR="0" lvl="0" indent="0" algn="l" rtl="0">
                    <a:lnSpc>
                      <a:spcPct val="100000"/>
                    </a:lnSpc>
                    <a:spcBef>
                      <a:spcPts val="0"/>
                    </a:spcBef>
                    <a:spcAft>
                      <a:spcPts val="0"/>
                    </a:spcAft>
                    <a:buClr>
                      <a:srgbClr val="000000"/>
                    </a:buClr>
                    <a:buSzPts val="2900"/>
                    <a:buFont typeface="Arial"/>
                    <a:buNone/>
                  </a:pPr>
                  <a:endParaRPr sz="2900" b="0" i="0" u="none" strike="noStrike" cap="none">
                    <a:solidFill>
                      <a:srgbClr val="405161"/>
                    </a:solidFill>
                    <a:latin typeface="Calibri"/>
                    <a:ea typeface="Calibri"/>
                    <a:cs typeface="Calibri"/>
                    <a:sym typeface="Calibri"/>
                  </a:endParaRPr>
                </a:p>
              </p:txBody>
            </p:sp>
          </p:grpSp>
          <p:sp>
            <p:nvSpPr>
              <p:cNvPr id="1437" name="Google Shape;1437;p56"/>
              <p:cNvSpPr/>
              <p:nvPr/>
            </p:nvSpPr>
            <p:spPr>
              <a:xfrm>
                <a:off x="270950" y="3074913"/>
                <a:ext cx="1884600" cy="2259000"/>
              </a:xfrm>
              <a:prstGeom prst="roundRect">
                <a:avLst>
                  <a:gd name="adj" fmla="val 14350"/>
                </a:avLst>
              </a:prstGeom>
              <a:solidFill>
                <a:srgbClr val="2C262C"/>
              </a:solidFill>
              <a:ln w="9525" cap="flat" cmpd="sng">
                <a:solidFill>
                  <a:srgbClr val="9C3B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solidFill>
                      <a:srgbClr val="BDB8A6"/>
                    </a:solidFill>
                    <a:latin typeface="Barlow Semi Condensed"/>
                    <a:ea typeface="Barlow Semi Condensed"/>
                    <a:cs typeface="Barlow Semi Condensed"/>
                    <a:sym typeface="Barlow Semi Condensed"/>
                  </a:rPr>
                  <a:t>CUSTOMER DATA</a:t>
                </a:r>
                <a:endParaRPr sz="1200">
                  <a:solidFill>
                    <a:srgbClr val="BDB8A6"/>
                  </a:solidFill>
                  <a:latin typeface="Barlow Semi Condensed"/>
                  <a:ea typeface="Barlow Semi Condensed"/>
                  <a:cs typeface="Barlow Semi Condensed"/>
                  <a:sym typeface="Barlow Semi Condensed"/>
                </a:endParaRPr>
              </a:p>
              <a:p>
                <a:pPr marL="0" lvl="0" indent="0" algn="l" rtl="0">
                  <a:spcBef>
                    <a:spcPts val="0"/>
                  </a:spcBef>
                  <a:spcAft>
                    <a:spcPts val="0"/>
                  </a:spcAft>
                  <a:buNone/>
                </a:pPr>
                <a:endParaRPr>
                  <a:solidFill>
                    <a:srgbClr val="BDB8A6"/>
                  </a:solidFill>
                  <a:latin typeface="Barlow Semi Condensed"/>
                  <a:ea typeface="Barlow Semi Condensed"/>
                  <a:cs typeface="Barlow Semi Condensed"/>
                  <a:sym typeface="Barlow Semi Condensed"/>
                </a:endParaRPr>
              </a:p>
              <a:p>
                <a:pPr marL="91440" lvl="0" indent="-90170" algn="l" rtl="0">
                  <a:spcBef>
                    <a:spcPts val="0"/>
                  </a:spcBef>
                  <a:spcAft>
                    <a:spcPts val="0"/>
                  </a:spcAft>
                  <a:buClr>
                    <a:srgbClr val="BDB8A6"/>
                  </a:buClr>
                  <a:buSzPts val="700"/>
                  <a:buFont typeface="Space Mono"/>
                  <a:buChar char="➔"/>
                </a:pPr>
                <a:r>
                  <a:rPr lang="en-US" sz="700">
                    <a:solidFill>
                      <a:srgbClr val="BDB8A6"/>
                    </a:solidFill>
                    <a:latin typeface="Space Mono"/>
                    <a:ea typeface="Space Mono"/>
                    <a:cs typeface="Space Mono"/>
                    <a:sym typeface="Space Mono"/>
                  </a:rPr>
                  <a:t>3PAO validated for FEDRAMP High</a:t>
                </a:r>
                <a:endParaRPr sz="700">
                  <a:solidFill>
                    <a:srgbClr val="BDB8A6"/>
                  </a:solidFill>
                  <a:latin typeface="Space Mono"/>
                  <a:ea typeface="Space Mono"/>
                  <a:cs typeface="Space Mono"/>
                  <a:sym typeface="Space Mono"/>
                </a:endParaRPr>
              </a:p>
              <a:p>
                <a:pPr marL="91440" lvl="0" indent="-90170" algn="l" rtl="0">
                  <a:spcBef>
                    <a:spcPts val="0"/>
                  </a:spcBef>
                  <a:spcAft>
                    <a:spcPts val="0"/>
                  </a:spcAft>
                  <a:buClr>
                    <a:srgbClr val="BDB8A6"/>
                  </a:buClr>
                  <a:buSzPts val="700"/>
                  <a:buFont typeface="Space Mono"/>
                  <a:buChar char="➔"/>
                </a:pPr>
                <a:r>
                  <a:rPr lang="en-US" sz="700">
                    <a:solidFill>
                      <a:srgbClr val="BDB8A6"/>
                    </a:solidFill>
                    <a:latin typeface="Space Mono"/>
                    <a:ea typeface="Space Mono"/>
                    <a:cs typeface="Space Mono"/>
                    <a:sym typeface="Space Mono"/>
                  </a:rPr>
                  <a:t>Security platforms</a:t>
                </a:r>
                <a:endParaRPr sz="700">
                  <a:solidFill>
                    <a:srgbClr val="BDB8A6"/>
                  </a:solidFill>
                  <a:latin typeface="Space Mono"/>
                  <a:ea typeface="Space Mono"/>
                  <a:cs typeface="Space Mono"/>
                  <a:sym typeface="Space Mono"/>
                </a:endParaRPr>
              </a:p>
              <a:p>
                <a:pPr marL="91440" lvl="0" indent="-90170" algn="l" rtl="0">
                  <a:spcBef>
                    <a:spcPts val="0"/>
                  </a:spcBef>
                  <a:spcAft>
                    <a:spcPts val="0"/>
                  </a:spcAft>
                  <a:buClr>
                    <a:srgbClr val="BDB8A6"/>
                  </a:buClr>
                  <a:buSzPts val="700"/>
                  <a:buFont typeface="Space Mono"/>
                  <a:buChar char="➔"/>
                </a:pPr>
                <a:r>
                  <a:rPr lang="en-US" sz="700">
                    <a:solidFill>
                      <a:srgbClr val="BDB8A6"/>
                    </a:solidFill>
                    <a:latin typeface="Space Mono"/>
                    <a:ea typeface="Space Mono"/>
                    <a:cs typeface="Space Mono"/>
                    <a:sym typeface="Space Mono"/>
                  </a:rPr>
                  <a:t>Unstructured, semistructured and structured data</a:t>
                </a:r>
                <a:endParaRPr sz="700">
                  <a:solidFill>
                    <a:srgbClr val="BDB8A6"/>
                  </a:solidFill>
                  <a:latin typeface="Space Mono"/>
                  <a:ea typeface="Space Mono"/>
                  <a:cs typeface="Space Mono"/>
                  <a:sym typeface="Space Mono"/>
                </a:endParaRPr>
              </a:p>
              <a:p>
                <a:pPr marL="91440" lvl="0" indent="-90170" algn="l" rtl="0">
                  <a:spcBef>
                    <a:spcPts val="0"/>
                  </a:spcBef>
                  <a:spcAft>
                    <a:spcPts val="0"/>
                  </a:spcAft>
                  <a:buClr>
                    <a:srgbClr val="BDB8A6"/>
                  </a:buClr>
                  <a:buSzPts val="700"/>
                  <a:buFont typeface="Space Mono"/>
                  <a:buChar char="➔"/>
                </a:pPr>
                <a:r>
                  <a:rPr lang="en-US" sz="700">
                    <a:solidFill>
                      <a:srgbClr val="BDB8A6"/>
                    </a:solidFill>
                    <a:latin typeface="Space Mono"/>
                    <a:ea typeface="Space Mono"/>
                    <a:cs typeface="Space Mono"/>
                    <a:sym typeface="Space Mono"/>
                  </a:rPr>
                  <a:t>Enrichment sources</a:t>
                </a:r>
                <a:endParaRPr sz="700">
                  <a:solidFill>
                    <a:srgbClr val="BDB8A6"/>
                  </a:solidFill>
                  <a:latin typeface="Space Mono"/>
                  <a:ea typeface="Space Mono"/>
                  <a:cs typeface="Space Mono"/>
                  <a:sym typeface="Space Mono"/>
                </a:endParaRPr>
              </a:p>
              <a:p>
                <a:pPr marL="91440" lvl="0" indent="-90170" algn="l" rtl="0">
                  <a:spcBef>
                    <a:spcPts val="0"/>
                  </a:spcBef>
                  <a:spcAft>
                    <a:spcPts val="0"/>
                  </a:spcAft>
                  <a:buClr>
                    <a:srgbClr val="BDB8A6"/>
                  </a:buClr>
                  <a:buSzPts val="700"/>
                  <a:buFont typeface="Space Mono"/>
                  <a:buChar char="➔"/>
                </a:pPr>
                <a:r>
                  <a:rPr lang="en-US" sz="700">
                    <a:solidFill>
                      <a:srgbClr val="BDB8A6"/>
                    </a:solidFill>
                    <a:latin typeface="Space Mono"/>
                    <a:ea typeface="Space Mono"/>
                    <a:cs typeface="Space Mono"/>
                    <a:sym typeface="Space Mono"/>
                  </a:rPr>
                  <a:t>Threat intel</a:t>
                </a:r>
                <a:endParaRPr sz="700">
                  <a:solidFill>
                    <a:srgbClr val="BDB8A6"/>
                  </a:solidFill>
                  <a:latin typeface="Space Mono"/>
                  <a:ea typeface="Space Mono"/>
                  <a:cs typeface="Space Mono"/>
                  <a:sym typeface="Space Mono"/>
                </a:endParaRPr>
              </a:p>
              <a:p>
                <a:pPr marL="91440" lvl="0" indent="-90170" algn="l" rtl="0">
                  <a:spcBef>
                    <a:spcPts val="0"/>
                  </a:spcBef>
                  <a:spcAft>
                    <a:spcPts val="0"/>
                  </a:spcAft>
                  <a:buClr>
                    <a:srgbClr val="BDB8A6"/>
                  </a:buClr>
                  <a:buSzPts val="700"/>
                  <a:buFont typeface="Space Mono"/>
                  <a:buChar char="➔"/>
                </a:pPr>
                <a:r>
                  <a:rPr lang="en-US" sz="700">
                    <a:solidFill>
                      <a:srgbClr val="BDB8A6"/>
                    </a:solidFill>
                    <a:latin typeface="Space Mono"/>
                    <a:ea typeface="Space Mono"/>
                    <a:cs typeface="Space Mono"/>
                    <a:sym typeface="Space Mono"/>
                  </a:rPr>
                  <a:t>Cloud, Network, EDR</a:t>
                </a:r>
                <a:endParaRPr sz="700">
                  <a:solidFill>
                    <a:srgbClr val="BDB8A6"/>
                  </a:solidFill>
                  <a:latin typeface="Space Mono"/>
                  <a:ea typeface="Space Mono"/>
                  <a:cs typeface="Space Mono"/>
                  <a:sym typeface="Space Mono"/>
                </a:endParaRPr>
              </a:p>
            </p:txBody>
          </p:sp>
          <p:sp>
            <p:nvSpPr>
              <p:cNvPr id="1438" name="Google Shape;1438;p56"/>
              <p:cNvSpPr/>
              <p:nvPr/>
            </p:nvSpPr>
            <p:spPr>
              <a:xfrm>
                <a:off x="3532000" y="2336563"/>
                <a:ext cx="4015200" cy="2997300"/>
              </a:xfrm>
              <a:prstGeom prst="roundRect">
                <a:avLst>
                  <a:gd name="adj" fmla="val 16667"/>
                </a:avLst>
              </a:prstGeom>
              <a:noFill/>
              <a:ln w="9525" cap="flat" cmpd="sng">
                <a:solidFill>
                  <a:srgbClr val="D1A05A"/>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D1A05A"/>
                  </a:solidFill>
                  <a:latin typeface="Barlow Semi Condensed"/>
                  <a:ea typeface="Barlow Semi Condensed"/>
                  <a:cs typeface="Barlow Semi Condensed"/>
                  <a:sym typeface="Barlow Semi Condensed"/>
                </a:endParaRPr>
              </a:p>
            </p:txBody>
          </p:sp>
          <p:grpSp>
            <p:nvGrpSpPr>
              <p:cNvPr id="1439" name="Google Shape;1439;p56"/>
              <p:cNvGrpSpPr/>
              <p:nvPr/>
            </p:nvGrpSpPr>
            <p:grpSpPr>
              <a:xfrm>
                <a:off x="5316146" y="3568227"/>
                <a:ext cx="2068197" cy="1607036"/>
                <a:chOff x="4907525" y="3772000"/>
                <a:chExt cx="2160900" cy="1457100"/>
              </a:xfrm>
            </p:grpSpPr>
            <p:sp>
              <p:nvSpPr>
                <p:cNvPr id="1440" name="Google Shape;1440;p56"/>
                <p:cNvSpPr/>
                <p:nvPr/>
              </p:nvSpPr>
              <p:spPr>
                <a:xfrm>
                  <a:off x="4907525" y="3772000"/>
                  <a:ext cx="2160900" cy="1457100"/>
                </a:xfrm>
                <a:prstGeom prst="roundRect">
                  <a:avLst>
                    <a:gd name="adj" fmla="val 16667"/>
                  </a:avLst>
                </a:prstGeom>
                <a:noFill/>
                <a:ln w="9525" cap="flat" cmpd="sng">
                  <a:solidFill>
                    <a:srgbClr val="D14F2A"/>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solidFill>
                        <a:srgbClr val="BDB8A6"/>
                      </a:solidFill>
                      <a:latin typeface="Barlow Semi Condensed"/>
                      <a:ea typeface="Barlow Semi Condensed"/>
                      <a:cs typeface="Barlow Semi Condensed"/>
                      <a:sym typeface="Barlow Semi Condensed"/>
                    </a:rPr>
                    <a:t>PRIVATE  SUBNET</a:t>
                  </a:r>
                  <a:endParaRPr sz="1100">
                    <a:solidFill>
                      <a:srgbClr val="BDB8A6"/>
                    </a:solidFill>
                    <a:latin typeface="Barlow Semi Condensed"/>
                    <a:ea typeface="Barlow Semi Condensed"/>
                    <a:cs typeface="Barlow Semi Condensed"/>
                    <a:sym typeface="Barlow Semi Condensed"/>
                  </a:endParaRPr>
                </a:p>
                <a:p>
                  <a:pPr marL="0" lvl="0" indent="0" algn="ctr" rtl="0">
                    <a:spcBef>
                      <a:spcPts val="0"/>
                    </a:spcBef>
                    <a:spcAft>
                      <a:spcPts val="0"/>
                    </a:spcAft>
                    <a:buNone/>
                  </a:pPr>
                  <a:r>
                    <a:rPr lang="en-US" sz="900">
                      <a:solidFill>
                        <a:srgbClr val="BDB8A6"/>
                      </a:solidFill>
                      <a:latin typeface="Barlow Semi Condensed"/>
                      <a:ea typeface="Barlow Semi Condensed"/>
                      <a:cs typeface="Barlow Semi Condensed"/>
                      <a:sym typeface="Barlow Semi Condensed"/>
                    </a:rPr>
                    <a:t>VPC per Tenant</a:t>
                  </a:r>
                  <a:endParaRPr sz="900">
                    <a:solidFill>
                      <a:srgbClr val="BDB8A6"/>
                    </a:solidFill>
                    <a:latin typeface="Barlow Semi Condensed"/>
                    <a:ea typeface="Barlow Semi Condensed"/>
                    <a:cs typeface="Barlow Semi Condensed"/>
                    <a:sym typeface="Barlow Semi Condensed"/>
                  </a:endParaRPr>
                </a:p>
              </p:txBody>
            </p:sp>
            <p:sp>
              <p:nvSpPr>
                <p:cNvPr id="1441" name="Google Shape;1441;p56"/>
                <p:cNvSpPr/>
                <p:nvPr/>
              </p:nvSpPr>
              <p:spPr>
                <a:xfrm>
                  <a:off x="6359450" y="4480488"/>
                  <a:ext cx="457200" cy="365760"/>
                </a:xfrm>
                <a:prstGeom prst="flowChartMagneticDisk">
                  <a:avLst/>
                </a:prstGeom>
                <a:solidFill>
                  <a:srgbClr val="C45D3C"/>
                </a:solidFill>
                <a:ln w="9525" cap="flat" cmpd="sng">
                  <a:solidFill>
                    <a:srgbClr val="9C3B1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a:solidFill>
                        <a:srgbClr val="EEECE7"/>
                      </a:solidFill>
                      <a:latin typeface="Space Mono"/>
                      <a:ea typeface="Space Mono"/>
                      <a:cs typeface="Space Mono"/>
                      <a:sym typeface="Space Mono"/>
                    </a:rPr>
                    <a:t>DB</a:t>
                  </a:r>
                  <a:endParaRPr sz="800">
                    <a:solidFill>
                      <a:srgbClr val="EEECE7"/>
                    </a:solidFill>
                    <a:latin typeface="Space Mono"/>
                    <a:ea typeface="Space Mono"/>
                    <a:cs typeface="Space Mono"/>
                    <a:sym typeface="Space Mono"/>
                  </a:endParaRPr>
                </a:p>
              </p:txBody>
            </p:sp>
            <p:sp>
              <p:nvSpPr>
                <p:cNvPr id="1442" name="Google Shape;1442;p56"/>
                <p:cNvSpPr/>
                <p:nvPr/>
              </p:nvSpPr>
              <p:spPr>
                <a:xfrm>
                  <a:off x="5159300" y="4480500"/>
                  <a:ext cx="457200" cy="365700"/>
                </a:xfrm>
                <a:prstGeom prst="flowChartDelay">
                  <a:avLst/>
                </a:prstGeom>
                <a:solidFill>
                  <a:srgbClr val="C45D3C"/>
                </a:solidFill>
                <a:ln w="9525" cap="flat" cmpd="sng">
                  <a:solidFill>
                    <a:srgbClr val="9C3B1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700">
                      <a:solidFill>
                        <a:srgbClr val="EEECE7"/>
                      </a:solidFill>
                      <a:latin typeface="Space Mono"/>
                      <a:ea typeface="Space Mono"/>
                      <a:cs typeface="Space Mono"/>
                      <a:sym typeface="Space Mono"/>
                    </a:rPr>
                    <a:t>RDS</a:t>
                  </a:r>
                  <a:endParaRPr sz="700">
                    <a:solidFill>
                      <a:srgbClr val="EEECE7"/>
                    </a:solidFill>
                    <a:latin typeface="Space Mono"/>
                    <a:ea typeface="Space Mono"/>
                    <a:cs typeface="Space Mono"/>
                    <a:sym typeface="Space Mono"/>
                  </a:endParaRPr>
                </a:p>
              </p:txBody>
            </p:sp>
            <p:sp>
              <p:nvSpPr>
                <p:cNvPr id="1443" name="Google Shape;1443;p56"/>
                <p:cNvSpPr/>
                <p:nvPr/>
              </p:nvSpPr>
              <p:spPr>
                <a:xfrm>
                  <a:off x="5759382" y="4463576"/>
                  <a:ext cx="488100" cy="396900"/>
                </a:xfrm>
                <a:prstGeom prst="snip2DiagRect">
                  <a:avLst>
                    <a:gd name="adj1" fmla="val 0"/>
                    <a:gd name="adj2" fmla="val 16667"/>
                  </a:avLst>
                </a:prstGeom>
                <a:solidFill>
                  <a:srgbClr val="C45D3C"/>
                </a:solidFill>
                <a:ln w="9525" cap="flat" cmpd="sng">
                  <a:solidFill>
                    <a:srgbClr val="9C3B1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700">
                    <a:solidFill>
                      <a:srgbClr val="EEECE7"/>
                    </a:solidFill>
                    <a:latin typeface="Space Mono"/>
                    <a:ea typeface="Space Mono"/>
                    <a:cs typeface="Space Mono"/>
                    <a:sym typeface="Space Mono"/>
                  </a:endParaRPr>
                </a:p>
              </p:txBody>
            </p:sp>
          </p:grpSp>
          <p:sp>
            <p:nvSpPr>
              <p:cNvPr id="1444" name="Google Shape;1444;p56"/>
              <p:cNvSpPr/>
              <p:nvPr/>
            </p:nvSpPr>
            <p:spPr>
              <a:xfrm>
                <a:off x="3306200" y="3975813"/>
                <a:ext cx="468300" cy="463800"/>
              </a:xfrm>
              <a:prstGeom prst="flowChartConnector">
                <a:avLst/>
              </a:prstGeom>
              <a:solidFill>
                <a:srgbClr val="D1A05A"/>
              </a:solidFill>
              <a:ln w="9525" cap="flat" cmpd="sng">
                <a:solidFill>
                  <a:srgbClr val="D1A05A"/>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500">
                  <a:solidFill>
                    <a:srgbClr val="2C262C"/>
                  </a:solidFill>
                  <a:latin typeface="Space Mono"/>
                  <a:ea typeface="Space Mono"/>
                  <a:cs typeface="Space Mono"/>
                  <a:sym typeface="Space Mono"/>
                </a:endParaRPr>
              </a:p>
            </p:txBody>
          </p:sp>
          <p:cxnSp>
            <p:nvCxnSpPr>
              <p:cNvPr id="1445" name="Google Shape;1445;p56"/>
              <p:cNvCxnSpPr>
                <a:stCxn id="1446" idx="2"/>
                <a:endCxn id="1440" idx="1"/>
              </p:cNvCxnSpPr>
              <p:nvPr/>
            </p:nvCxnSpPr>
            <p:spPr>
              <a:xfrm rot="-5400000" flipH="1">
                <a:off x="4667241" y="3722600"/>
                <a:ext cx="437700" cy="860400"/>
              </a:xfrm>
              <a:prstGeom prst="bentConnector2">
                <a:avLst/>
              </a:prstGeom>
              <a:noFill/>
              <a:ln w="9525" cap="flat" cmpd="sng">
                <a:solidFill>
                  <a:srgbClr val="BDB8A6"/>
                </a:solidFill>
                <a:prstDash val="solid"/>
                <a:round/>
                <a:headEnd type="none" w="med" len="med"/>
                <a:tailEnd type="stealth" w="med" len="med"/>
              </a:ln>
            </p:spPr>
          </p:cxnSp>
          <p:cxnSp>
            <p:nvCxnSpPr>
              <p:cNvPr id="1447" name="Google Shape;1447;p56"/>
              <p:cNvCxnSpPr>
                <a:stCxn id="1448" idx="3"/>
                <a:endCxn id="1449" idx="2"/>
              </p:cNvCxnSpPr>
              <p:nvPr/>
            </p:nvCxnSpPr>
            <p:spPr>
              <a:xfrm>
                <a:off x="2933552" y="2613613"/>
                <a:ext cx="889800" cy="801600"/>
              </a:xfrm>
              <a:prstGeom prst="bentConnector3">
                <a:avLst>
                  <a:gd name="adj1" fmla="val 50000"/>
                </a:avLst>
              </a:prstGeom>
              <a:noFill/>
              <a:ln w="9525" cap="flat" cmpd="sng">
                <a:solidFill>
                  <a:srgbClr val="9C3B1F"/>
                </a:solidFill>
                <a:prstDash val="solid"/>
                <a:round/>
                <a:headEnd type="none" w="med" len="med"/>
                <a:tailEnd type="stealth" w="med" len="med"/>
              </a:ln>
            </p:spPr>
          </p:cxnSp>
          <p:cxnSp>
            <p:nvCxnSpPr>
              <p:cNvPr id="1450" name="Google Shape;1450;p56"/>
              <p:cNvCxnSpPr>
                <a:stCxn id="1449" idx="6"/>
                <a:endCxn id="1451" idx="1"/>
              </p:cNvCxnSpPr>
              <p:nvPr/>
            </p:nvCxnSpPr>
            <p:spPr>
              <a:xfrm rot="10800000" flipH="1">
                <a:off x="4291448" y="3408013"/>
                <a:ext cx="321300" cy="7200"/>
              </a:xfrm>
              <a:prstGeom prst="straightConnector1">
                <a:avLst/>
              </a:prstGeom>
              <a:noFill/>
              <a:ln w="9525" cap="flat" cmpd="sng">
                <a:solidFill>
                  <a:srgbClr val="BDB8A6"/>
                </a:solidFill>
                <a:prstDash val="solid"/>
                <a:round/>
                <a:headEnd type="none" w="med" len="med"/>
                <a:tailEnd type="stealth" w="med" len="med"/>
              </a:ln>
            </p:spPr>
          </p:cxnSp>
          <p:pic>
            <p:nvPicPr>
              <p:cNvPr id="1452" name="Google Shape;1452;p56" title="Copy of ANDESITE_Logolock_WHITE_72ppi.png"/>
              <p:cNvPicPr preferRelativeResize="0"/>
              <p:nvPr/>
            </p:nvPicPr>
            <p:blipFill rotWithShape="1">
              <a:blip r:embed="rId4">
                <a:alphaModFix/>
              </a:blip>
              <a:srcRect l="20140"/>
              <a:stretch/>
            </p:blipFill>
            <p:spPr>
              <a:xfrm>
                <a:off x="5449150" y="2753763"/>
                <a:ext cx="1319324" cy="268875"/>
              </a:xfrm>
              <a:prstGeom prst="rect">
                <a:avLst/>
              </a:prstGeom>
              <a:noFill/>
              <a:ln>
                <a:noFill/>
              </a:ln>
            </p:spPr>
          </p:pic>
          <p:sp>
            <p:nvSpPr>
              <p:cNvPr id="1453" name="Google Shape;1453;p56"/>
              <p:cNvSpPr/>
              <p:nvPr/>
            </p:nvSpPr>
            <p:spPr>
              <a:xfrm>
                <a:off x="270950" y="2336563"/>
                <a:ext cx="1040400" cy="554100"/>
              </a:xfrm>
              <a:prstGeom prst="roundRect">
                <a:avLst>
                  <a:gd name="adj" fmla="val 16667"/>
                </a:avLst>
              </a:prstGeom>
              <a:noFill/>
              <a:ln w="9525" cap="flat" cmpd="sng">
                <a:solidFill>
                  <a:srgbClr val="9C3B1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a:solidFill>
                      <a:srgbClr val="BDB8A6"/>
                    </a:solidFill>
                    <a:latin typeface="Barlow Semi Condensed"/>
                    <a:ea typeface="Barlow Semi Condensed"/>
                    <a:cs typeface="Barlow Semi Condensed"/>
                    <a:sym typeface="Barlow Semi Condensed"/>
                  </a:rPr>
                  <a:t>SOC USERS</a:t>
                </a:r>
                <a:endParaRPr sz="1200">
                  <a:solidFill>
                    <a:srgbClr val="BDB8A6"/>
                  </a:solidFill>
                  <a:latin typeface="Barlow Semi Condensed"/>
                  <a:ea typeface="Barlow Semi Condensed"/>
                  <a:cs typeface="Barlow Semi Condensed"/>
                  <a:sym typeface="Barlow Semi Condensed"/>
                </a:endParaRPr>
              </a:p>
            </p:txBody>
          </p:sp>
          <p:sp>
            <p:nvSpPr>
              <p:cNvPr id="1448" name="Google Shape;1448;p56"/>
              <p:cNvSpPr/>
              <p:nvPr/>
            </p:nvSpPr>
            <p:spPr>
              <a:xfrm>
                <a:off x="1786652" y="2336563"/>
                <a:ext cx="1146900" cy="554100"/>
              </a:xfrm>
              <a:prstGeom prst="roundRect">
                <a:avLst>
                  <a:gd name="adj" fmla="val 16667"/>
                </a:avLst>
              </a:prstGeom>
              <a:noFill/>
              <a:ln w="9525" cap="flat" cmpd="sng">
                <a:solidFill>
                  <a:srgbClr val="9C3B1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900">
                    <a:solidFill>
                      <a:srgbClr val="BDB8A6"/>
                    </a:solidFill>
                    <a:latin typeface="Barlow Semi Condensed"/>
                    <a:ea typeface="Barlow Semi Condensed"/>
                    <a:cs typeface="Barlow Semi Condensed"/>
                    <a:sym typeface="Barlow Semi Condensed"/>
                  </a:rPr>
                  <a:t>CUSTOMER IDP + CAC / PIV</a:t>
                </a:r>
                <a:endParaRPr sz="900">
                  <a:solidFill>
                    <a:srgbClr val="BDB8A6"/>
                  </a:solidFill>
                  <a:latin typeface="Barlow Semi Condensed"/>
                  <a:ea typeface="Barlow Semi Condensed"/>
                  <a:cs typeface="Barlow Semi Condensed"/>
                  <a:sym typeface="Barlow Semi Condensed"/>
                </a:endParaRPr>
              </a:p>
            </p:txBody>
          </p:sp>
          <p:cxnSp>
            <p:nvCxnSpPr>
              <p:cNvPr id="1454" name="Google Shape;1454;p56"/>
              <p:cNvCxnSpPr>
                <a:stCxn id="1453" idx="3"/>
                <a:endCxn id="1448" idx="1"/>
              </p:cNvCxnSpPr>
              <p:nvPr/>
            </p:nvCxnSpPr>
            <p:spPr>
              <a:xfrm>
                <a:off x="1311350" y="2613613"/>
                <a:ext cx="475200" cy="0"/>
              </a:xfrm>
              <a:prstGeom prst="straightConnector1">
                <a:avLst/>
              </a:prstGeom>
              <a:noFill/>
              <a:ln w="9525" cap="flat" cmpd="sng">
                <a:solidFill>
                  <a:srgbClr val="9C3B1F"/>
                </a:solidFill>
                <a:prstDash val="solid"/>
                <a:round/>
                <a:headEnd type="none" w="med" len="med"/>
                <a:tailEnd type="stealth" w="med" len="med"/>
              </a:ln>
            </p:spPr>
          </p:cxnSp>
          <p:grpSp>
            <p:nvGrpSpPr>
              <p:cNvPr id="1455" name="Google Shape;1455;p56"/>
              <p:cNvGrpSpPr/>
              <p:nvPr/>
            </p:nvGrpSpPr>
            <p:grpSpPr>
              <a:xfrm>
                <a:off x="2277190" y="3999376"/>
                <a:ext cx="399631" cy="394875"/>
                <a:chOff x="2247488" y="3708736"/>
                <a:chExt cx="272191" cy="268989"/>
              </a:xfrm>
            </p:grpSpPr>
            <p:sp>
              <p:nvSpPr>
                <p:cNvPr id="1456" name="Google Shape;1456;p56"/>
                <p:cNvSpPr/>
                <p:nvPr/>
              </p:nvSpPr>
              <p:spPr>
                <a:xfrm>
                  <a:off x="2247488" y="3708736"/>
                  <a:ext cx="272191" cy="268989"/>
                </a:xfrm>
                <a:custGeom>
                  <a:avLst/>
                  <a:gdLst/>
                  <a:ahLst/>
                  <a:cxnLst/>
                  <a:rect l="l" t="t" r="r" b="b"/>
                  <a:pathLst>
                    <a:path w="225417" h="222765" extrusionOk="0">
                      <a:moveTo>
                        <a:pt x="225418" y="111383"/>
                      </a:moveTo>
                      <a:cubicBezTo>
                        <a:pt x="225418" y="172898"/>
                        <a:pt x="174956" y="222765"/>
                        <a:pt x="112709" y="222765"/>
                      </a:cubicBezTo>
                      <a:cubicBezTo>
                        <a:pt x="50462" y="222765"/>
                        <a:pt x="0" y="172898"/>
                        <a:pt x="0" y="111383"/>
                      </a:cubicBezTo>
                      <a:cubicBezTo>
                        <a:pt x="0" y="49868"/>
                        <a:pt x="50462" y="0"/>
                        <a:pt x="112709" y="0"/>
                      </a:cubicBezTo>
                      <a:cubicBezTo>
                        <a:pt x="174956" y="0"/>
                        <a:pt x="225418" y="49868"/>
                        <a:pt x="225418" y="111383"/>
                      </a:cubicBezTo>
                      <a:close/>
                    </a:path>
                  </a:pathLst>
                </a:custGeom>
                <a:solidFill>
                  <a:srgbClr val="FFFFFF">
                    <a:alpha val="10000"/>
                  </a:srgbClr>
                </a:solidFill>
                <a:ln>
                  <a:noFill/>
                </a:ln>
                <a:effectLst>
                  <a:outerShdw blurRad="257175" dist="9525" dir="8940000" algn="bl" rotWithShape="0">
                    <a:srgbClr val="EEECE7">
                      <a:alpha val="54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1457" name="Google Shape;1457;p56"/>
                <p:cNvSpPr/>
                <p:nvPr/>
              </p:nvSpPr>
              <p:spPr>
                <a:xfrm>
                  <a:off x="2315629" y="3781998"/>
                  <a:ext cx="136041" cy="122605"/>
                </a:xfrm>
                <a:custGeom>
                  <a:avLst/>
                  <a:gdLst/>
                  <a:ahLst/>
                  <a:cxnLst/>
                  <a:rect l="l" t="t" r="r" b="b"/>
                  <a:pathLst>
                    <a:path w="112663" h="101536" extrusionOk="0">
                      <a:moveTo>
                        <a:pt x="27591" y="101492"/>
                      </a:moveTo>
                      <a:lnTo>
                        <a:pt x="0" y="74225"/>
                      </a:lnTo>
                      <a:lnTo>
                        <a:pt x="27591" y="46959"/>
                      </a:lnTo>
                      <a:lnTo>
                        <a:pt x="33948" y="53152"/>
                      </a:lnTo>
                      <a:lnTo>
                        <a:pt x="17042" y="69859"/>
                      </a:lnTo>
                      <a:lnTo>
                        <a:pt x="106758" y="69859"/>
                      </a:lnTo>
                      <a:lnTo>
                        <a:pt x="106758" y="78636"/>
                      </a:lnTo>
                      <a:lnTo>
                        <a:pt x="17042" y="78636"/>
                      </a:lnTo>
                      <a:lnTo>
                        <a:pt x="33948" y="95344"/>
                      </a:lnTo>
                      <a:lnTo>
                        <a:pt x="27591" y="101536"/>
                      </a:lnTo>
                      <a:close/>
                      <a:moveTo>
                        <a:pt x="85073" y="54578"/>
                      </a:moveTo>
                      <a:lnTo>
                        <a:pt x="78716" y="48385"/>
                      </a:lnTo>
                      <a:lnTo>
                        <a:pt x="95622" y="31677"/>
                      </a:lnTo>
                      <a:lnTo>
                        <a:pt x="5906" y="31677"/>
                      </a:lnTo>
                      <a:lnTo>
                        <a:pt x="5906" y="22900"/>
                      </a:lnTo>
                      <a:lnTo>
                        <a:pt x="95622" y="22900"/>
                      </a:lnTo>
                      <a:lnTo>
                        <a:pt x="78716" y="6193"/>
                      </a:lnTo>
                      <a:lnTo>
                        <a:pt x="85073" y="0"/>
                      </a:lnTo>
                      <a:lnTo>
                        <a:pt x="112664" y="27266"/>
                      </a:lnTo>
                      <a:lnTo>
                        <a:pt x="85073" y="54533"/>
                      </a:lnTo>
                      <a:close/>
                    </a:path>
                  </a:pathLst>
                </a:custGeom>
                <a:solidFill>
                  <a:srgbClr val="BDB8A6"/>
                </a:solidFill>
                <a:ln>
                  <a:noFill/>
                </a:ln>
                <a:effectLst>
                  <a:outerShdw dist="9525" dir="8940000" algn="bl" rotWithShape="0">
                    <a:srgbClr val="EEECE7">
                      <a:alpha val="54000"/>
                    </a:srgbClr>
                  </a:outerShdw>
                </a:effectLst>
              </p:spPr>
              <p:txBody>
                <a:bodyPr spcFirstLastPara="1" wrap="square" lIns="68575" tIns="34275" rIns="68575" bIns="34275" anchor="ctr"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grpSp>
          <p:sp>
            <p:nvSpPr>
              <p:cNvPr id="1458" name="Google Shape;1458;p56"/>
              <p:cNvSpPr txBox="1"/>
              <p:nvPr/>
            </p:nvSpPr>
            <p:spPr>
              <a:xfrm>
                <a:off x="1349218" y="2336576"/>
                <a:ext cx="475200" cy="36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00">
                    <a:solidFill>
                      <a:srgbClr val="9C3B1F"/>
                    </a:solidFill>
                    <a:latin typeface="Space Mono"/>
                    <a:ea typeface="Space Mono"/>
                    <a:cs typeface="Space Mono"/>
                    <a:sym typeface="Space Mono"/>
                  </a:rPr>
                  <a:t>TLS</a:t>
                </a:r>
                <a:endParaRPr sz="700">
                  <a:solidFill>
                    <a:srgbClr val="9C3B1F"/>
                  </a:solidFill>
                  <a:latin typeface="Space Mono"/>
                  <a:ea typeface="Space Mono"/>
                  <a:cs typeface="Space Mono"/>
                  <a:sym typeface="Space Mono"/>
                </a:endParaRPr>
              </a:p>
            </p:txBody>
          </p:sp>
          <p:sp>
            <p:nvSpPr>
              <p:cNvPr id="1459" name="Google Shape;1459;p56"/>
              <p:cNvSpPr txBox="1"/>
              <p:nvPr/>
            </p:nvSpPr>
            <p:spPr>
              <a:xfrm>
                <a:off x="2971417" y="2336576"/>
                <a:ext cx="475200" cy="36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00">
                    <a:solidFill>
                      <a:srgbClr val="9C3B1F"/>
                    </a:solidFill>
                    <a:latin typeface="Space Mono"/>
                    <a:ea typeface="Space Mono"/>
                    <a:cs typeface="Space Mono"/>
                    <a:sym typeface="Space Mono"/>
                  </a:rPr>
                  <a:t>TLS</a:t>
                </a:r>
                <a:endParaRPr sz="700">
                  <a:solidFill>
                    <a:srgbClr val="9C3B1F"/>
                  </a:solidFill>
                  <a:latin typeface="Space Mono"/>
                  <a:ea typeface="Space Mono"/>
                  <a:cs typeface="Space Mono"/>
                  <a:sym typeface="Space Mono"/>
                </a:endParaRPr>
              </a:p>
            </p:txBody>
          </p:sp>
          <p:sp>
            <p:nvSpPr>
              <p:cNvPr id="1460" name="Google Shape;1460;p56"/>
              <p:cNvSpPr txBox="1"/>
              <p:nvPr/>
            </p:nvSpPr>
            <p:spPr>
              <a:xfrm>
                <a:off x="2719447" y="3641446"/>
                <a:ext cx="609600" cy="36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00">
                    <a:solidFill>
                      <a:srgbClr val="9C3B1F"/>
                    </a:solidFill>
                    <a:latin typeface="Space Mono"/>
                    <a:ea typeface="Space Mono"/>
                    <a:cs typeface="Space Mono"/>
                    <a:sym typeface="Space Mono"/>
                  </a:rPr>
                  <a:t>TLS</a:t>
                </a:r>
                <a:endParaRPr sz="700">
                  <a:solidFill>
                    <a:srgbClr val="9C3B1F"/>
                  </a:solidFill>
                  <a:latin typeface="Space Mono"/>
                  <a:ea typeface="Space Mono"/>
                  <a:cs typeface="Space Mono"/>
                  <a:sym typeface="Space Mono"/>
                </a:endParaRPr>
              </a:p>
            </p:txBody>
          </p:sp>
          <p:sp>
            <p:nvSpPr>
              <p:cNvPr id="1461" name="Google Shape;1461;p56"/>
              <p:cNvSpPr txBox="1"/>
              <p:nvPr/>
            </p:nvSpPr>
            <p:spPr>
              <a:xfrm>
                <a:off x="4447784" y="4050536"/>
                <a:ext cx="475200" cy="36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00">
                    <a:solidFill>
                      <a:srgbClr val="9C3B1F"/>
                    </a:solidFill>
                    <a:latin typeface="Space Mono"/>
                    <a:ea typeface="Space Mono"/>
                    <a:cs typeface="Space Mono"/>
                    <a:sym typeface="Space Mono"/>
                  </a:rPr>
                  <a:t>TLS</a:t>
                </a:r>
                <a:endParaRPr sz="700">
                  <a:solidFill>
                    <a:srgbClr val="9C3B1F"/>
                  </a:solidFill>
                  <a:latin typeface="Space Mono"/>
                  <a:ea typeface="Space Mono"/>
                  <a:cs typeface="Space Mono"/>
                  <a:sym typeface="Space Mono"/>
                </a:endParaRPr>
              </a:p>
            </p:txBody>
          </p:sp>
          <p:sp>
            <p:nvSpPr>
              <p:cNvPr id="1462" name="Google Shape;1462;p56"/>
              <p:cNvSpPr txBox="1"/>
              <p:nvPr/>
            </p:nvSpPr>
            <p:spPr>
              <a:xfrm>
                <a:off x="4241325" y="3159938"/>
                <a:ext cx="399600" cy="494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700">
                    <a:solidFill>
                      <a:srgbClr val="9C3B1F"/>
                    </a:solidFill>
                    <a:latin typeface="Space Mono"/>
                    <a:ea typeface="Space Mono"/>
                    <a:cs typeface="Space Mono"/>
                    <a:sym typeface="Space Mono"/>
                  </a:rPr>
                  <a:t>TLS</a:t>
                </a:r>
                <a:endParaRPr sz="700">
                  <a:solidFill>
                    <a:srgbClr val="9C3B1F"/>
                  </a:solidFill>
                  <a:latin typeface="Space Mono"/>
                  <a:ea typeface="Space Mono"/>
                  <a:cs typeface="Space Mono"/>
                  <a:sym typeface="Space Mono"/>
                </a:endParaRPr>
              </a:p>
            </p:txBody>
          </p:sp>
          <p:grpSp>
            <p:nvGrpSpPr>
              <p:cNvPr id="1463" name="Google Shape;1463;p56"/>
              <p:cNvGrpSpPr/>
              <p:nvPr/>
            </p:nvGrpSpPr>
            <p:grpSpPr>
              <a:xfrm>
                <a:off x="3682948" y="2678450"/>
                <a:ext cx="1545887" cy="1255500"/>
                <a:chOff x="3334375" y="3105663"/>
                <a:chExt cx="1585200" cy="1255500"/>
              </a:xfrm>
            </p:grpSpPr>
            <p:sp>
              <p:nvSpPr>
                <p:cNvPr id="1446" name="Google Shape;1446;p56"/>
                <p:cNvSpPr/>
                <p:nvPr/>
              </p:nvSpPr>
              <p:spPr>
                <a:xfrm>
                  <a:off x="3334375" y="3105663"/>
                  <a:ext cx="1585200" cy="1255500"/>
                </a:xfrm>
                <a:prstGeom prst="roundRect">
                  <a:avLst>
                    <a:gd name="adj" fmla="val 16667"/>
                  </a:avLst>
                </a:prstGeom>
                <a:noFill/>
                <a:ln w="9525" cap="flat" cmpd="sng">
                  <a:solidFill>
                    <a:srgbClr val="BDB8A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1100">
                      <a:solidFill>
                        <a:srgbClr val="BDB8A6"/>
                      </a:solidFill>
                      <a:latin typeface="Barlow Semi Condensed"/>
                      <a:ea typeface="Barlow Semi Condensed"/>
                      <a:cs typeface="Barlow Semi Condensed"/>
                      <a:sym typeface="Barlow Semi Condensed"/>
                    </a:rPr>
                    <a:t>GOVCLOUD</a:t>
                  </a:r>
                  <a:endParaRPr sz="1100">
                    <a:solidFill>
                      <a:srgbClr val="BDB8A6"/>
                    </a:solidFill>
                    <a:latin typeface="Barlow Semi Condensed"/>
                    <a:ea typeface="Barlow Semi Condensed"/>
                    <a:cs typeface="Barlow Semi Condensed"/>
                    <a:sym typeface="Barlow Semi Condensed"/>
                  </a:endParaRPr>
                </a:p>
              </p:txBody>
            </p:sp>
            <p:sp>
              <p:nvSpPr>
                <p:cNvPr id="1451" name="Google Shape;1451;p56"/>
                <p:cNvSpPr/>
                <p:nvPr/>
              </p:nvSpPr>
              <p:spPr>
                <a:xfrm>
                  <a:off x="4287950" y="3606638"/>
                  <a:ext cx="457200" cy="457200"/>
                </a:xfrm>
                <a:prstGeom prst="rect">
                  <a:avLst/>
                </a:prstGeom>
                <a:solidFill>
                  <a:srgbClr val="BDB8A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600">
                      <a:solidFill>
                        <a:srgbClr val="2C262C"/>
                      </a:solidFill>
                      <a:latin typeface="Space Mono"/>
                      <a:ea typeface="Space Mono"/>
                      <a:cs typeface="Space Mono"/>
                      <a:sym typeface="Space Mono"/>
                    </a:rPr>
                    <a:t>WAF</a:t>
                  </a:r>
                  <a:endParaRPr sz="600">
                    <a:solidFill>
                      <a:srgbClr val="2C262C"/>
                    </a:solidFill>
                    <a:latin typeface="Space Mono"/>
                    <a:ea typeface="Space Mono"/>
                    <a:cs typeface="Space Mono"/>
                    <a:sym typeface="Space Mono"/>
                  </a:endParaRPr>
                </a:p>
              </p:txBody>
            </p:sp>
            <p:sp>
              <p:nvSpPr>
                <p:cNvPr id="1449" name="Google Shape;1449;p56"/>
                <p:cNvSpPr/>
                <p:nvPr/>
              </p:nvSpPr>
              <p:spPr>
                <a:xfrm>
                  <a:off x="3478350" y="3606625"/>
                  <a:ext cx="480000" cy="471600"/>
                </a:xfrm>
                <a:prstGeom prst="flowChartConnector">
                  <a:avLst/>
                </a:prstGeom>
                <a:solidFill>
                  <a:srgbClr val="BDB8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300">
                    <a:solidFill>
                      <a:srgbClr val="2C262C"/>
                    </a:solidFill>
                    <a:latin typeface="Space Mono"/>
                    <a:ea typeface="Space Mono"/>
                    <a:cs typeface="Space Mono"/>
                    <a:sym typeface="Space Mono"/>
                  </a:endParaRPr>
                </a:p>
              </p:txBody>
            </p:sp>
          </p:grpSp>
        </p:grpSp>
        <p:sp>
          <p:nvSpPr>
            <p:cNvPr id="1464" name="Google Shape;1464;p56"/>
            <p:cNvSpPr txBox="1"/>
            <p:nvPr/>
          </p:nvSpPr>
          <p:spPr>
            <a:xfrm>
              <a:off x="5904650" y="4355700"/>
              <a:ext cx="828600" cy="31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
                  <a:solidFill>
                    <a:srgbClr val="EEECE7"/>
                  </a:solidFill>
                  <a:latin typeface="Space Mono"/>
                  <a:ea typeface="Space Mono"/>
                  <a:cs typeface="Space Mono"/>
                  <a:sym typeface="Space Mono"/>
                </a:rPr>
                <a:t>ElastiCache</a:t>
              </a:r>
              <a:endParaRPr sz="500">
                <a:solidFill>
                  <a:srgbClr val="EEECE7"/>
                </a:solidFill>
                <a:latin typeface="Space Mono"/>
                <a:ea typeface="Space Mono"/>
                <a:cs typeface="Space Mono"/>
                <a:sym typeface="Space Mono"/>
              </a:endParaRPr>
            </a:p>
          </p:txBody>
        </p:sp>
      </p:grpSp>
      <p:sp>
        <p:nvSpPr>
          <p:cNvPr id="1465" name="Google Shape;1465;p56"/>
          <p:cNvSpPr txBox="1"/>
          <p:nvPr/>
        </p:nvSpPr>
        <p:spPr>
          <a:xfrm>
            <a:off x="2893600" y="4343400"/>
            <a:ext cx="4929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700">
                <a:solidFill>
                  <a:srgbClr val="434343"/>
                </a:solidFill>
                <a:latin typeface="Space Mono"/>
                <a:ea typeface="Space Mono"/>
                <a:cs typeface="Space Mono"/>
                <a:sym typeface="Space Mono"/>
              </a:rPr>
              <a:t>API</a:t>
            </a:r>
            <a:endParaRPr sz="700">
              <a:solidFill>
                <a:srgbClr val="434343"/>
              </a:solidFill>
              <a:latin typeface="Space Mono"/>
              <a:ea typeface="Space Mono"/>
              <a:cs typeface="Space Mono"/>
              <a:sym typeface="Space Mono"/>
            </a:endParaRPr>
          </a:p>
        </p:txBody>
      </p:sp>
      <p:sp>
        <p:nvSpPr>
          <p:cNvPr id="1466" name="Google Shape;1466;p56"/>
          <p:cNvSpPr txBox="1"/>
          <p:nvPr/>
        </p:nvSpPr>
        <p:spPr>
          <a:xfrm>
            <a:off x="3310128" y="3701450"/>
            <a:ext cx="4929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700">
                <a:solidFill>
                  <a:srgbClr val="434343"/>
                </a:solidFill>
                <a:latin typeface="Space Mono"/>
                <a:ea typeface="Space Mono"/>
                <a:cs typeface="Space Mono"/>
                <a:sym typeface="Space Mono"/>
              </a:rPr>
              <a:t>API</a:t>
            </a:r>
            <a:endParaRPr sz="700">
              <a:solidFill>
                <a:srgbClr val="434343"/>
              </a:solidFill>
              <a:latin typeface="Space Mono"/>
              <a:ea typeface="Space Mono"/>
              <a:cs typeface="Space Mono"/>
              <a:sym typeface="Space Mon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00"/>
        <p:cNvGrpSpPr/>
        <p:nvPr/>
      </p:nvGrpSpPr>
      <p:grpSpPr>
        <a:xfrm>
          <a:off x="0" y="0"/>
          <a:ext cx="0" cy="0"/>
          <a:chOff x="0" y="0"/>
          <a:chExt cx="0" cy="0"/>
        </a:xfrm>
      </p:grpSpPr>
      <p:grpSp>
        <p:nvGrpSpPr>
          <p:cNvPr id="1701" name="Google Shape;1701;p62"/>
          <p:cNvGrpSpPr/>
          <p:nvPr/>
        </p:nvGrpSpPr>
        <p:grpSpPr>
          <a:xfrm>
            <a:off x="2996591" y="-154758"/>
            <a:ext cx="9063353" cy="3155165"/>
            <a:chOff x="2286000" y="2101850"/>
            <a:chExt cx="7615623" cy="2654299"/>
          </a:xfrm>
        </p:grpSpPr>
        <p:sp>
          <p:nvSpPr>
            <p:cNvPr id="1702" name="Google Shape;1702;p62"/>
            <p:cNvSpPr/>
            <p:nvPr/>
          </p:nvSpPr>
          <p:spPr>
            <a:xfrm>
              <a:off x="5290430" y="2101850"/>
              <a:ext cx="104644" cy="2414747"/>
            </a:xfrm>
            <a:custGeom>
              <a:avLst/>
              <a:gdLst/>
              <a:ahLst/>
              <a:cxnLst/>
              <a:rect l="l" t="t" r="r" b="b"/>
              <a:pathLst>
                <a:path w="104644" h="2414747" extrusionOk="0">
                  <a:moveTo>
                    <a:pt x="104644" y="0"/>
                  </a:moveTo>
                  <a:lnTo>
                    <a:pt x="104644" y="2333311"/>
                  </a:lnTo>
                  <a:lnTo>
                    <a:pt x="0" y="2414747"/>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62"/>
            <p:cNvSpPr/>
            <p:nvPr/>
          </p:nvSpPr>
          <p:spPr>
            <a:xfrm>
              <a:off x="5666007" y="2101850"/>
              <a:ext cx="104644" cy="2122583"/>
            </a:xfrm>
            <a:custGeom>
              <a:avLst/>
              <a:gdLst/>
              <a:ahLst/>
              <a:cxnLst/>
              <a:rect l="l" t="t" r="r" b="b"/>
              <a:pathLst>
                <a:path w="104644" h="2122583" extrusionOk="0">
                  <a:moveTo>
                    <a:pt x="104644" y="0"/>
                  </a:moveTo>
                  <a:lnTo>
                    <a:pt x="104644" y="2041147"/>
                  </a:lnTo>
                  <a:lnTo>
                    <a:pt x="0" y="2122584"/>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62"/>
            <p:cNvSpPr/>
            <p:nvPr/>
          </p:nvSpPr>
          <p:spPr>
            <a:xfrm>
              <a:off x="6041585" y="2101850"/>
              <a:ext cx="104644" cy="1830420"/>
            </a:xfrm>
            <a:custGeom>
              <a:avLst/>
              <a:gdLst/>
              <a:ahLst/>
              <a:cxnLst/>
              <a:rect l="l" t="t" r="r" b="b"/>
              <a:pathLst>
                <a:path w="104644" h="1830420" extrusionOk="0">
                  <a:moveTo>
                    <a:pt x="104644" y="0"/>
                  </a:moveTo>
                  <a:lnTo>
                    <a:pt x="104644" y="1749079"/>
                  </a:lnTo>
                  <a:lnTo>
                    <a:pt x="0" y="1830421"/>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62"/>
            <p:cNvSpPr/>
            <p:nvPr/>
          </p:nvSpPr>
          <p:spPr>
            <a:xfrm>
              <a:off x="6417067" y="2101850"/>
              <a:ext cx="104644" cy="1538352"/>
            </a:xfrm>
            <a:custGeom>
              <a:avLst/>
              <a:gdLst/>
              <a:ahLst/>
              <a:cxnLst/>
              <a:rect l="l" t="t" r="r" b="b"/>
              <a:pathLst>
                <a:path w="104644" h="1538352" extrusionOk="0">
                  <a:moveTo>
                    <a:pt x="104644" y="0"/>
                  </a:moveTo>
                  <a:lnTo>
                    <a:pt x="104644" y="1457011"/>
                  </a:lnTo>
                  <a:lnTo>
                    <a:pt x="0" y="1538352"/>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62"/>
            <p:cNvSpPr/>
            <p:nvPr/>
          </p:nvSpPr>
          <p:spPr>
            <a:xfrm>
              <a:off x="6792645" y="2101850"/>
              <a:ext cx="104644" cy="1246284"/>
            </a:xfrm>
            <a:custGeom>
              <a:avLst/>
              <a:gdLst/>
              <a:ahLst/>
              <a:cxnLst/>
              <a:rect l="l" t="t" r="r" b="b"/>
              <a:pathLst>
                <a:path w="104644" h="1246284" extrusionOk="0">
                  <a:moveTo>
                    <a:pt x="104644" y="0"/>
                  </a:moveTo>
                  <a:lnTo>
                    <a:pt x="104644" y="1164848"/>
                  </a:lnTo>
                  <a:lnTo>
                    <a:pt x="0" y="1246284"/>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62"/>
            <p:cNvSpPr/>
            <p:nvPr/>
          </p:nvSpPr>
          <p:spPr>
            <a:xfrm>
              <a:off x="7168222" y="2101850"/>
              <a:ext cx="104644" cy="954120"/>
            </a:xfrm>
            <a:custGeom>
              <a:avLst/>
              <a:gdLst/>
              <a:ahLst/>
              <a:cxnLst/>
              <a:rect l="l" t="t" r="r" b="b"/>
              <a:pathLst>
                <a:path w="104644" h="954120" extrusionOk="0">
                  <a:moveTo>
                    <a:pt x="104644" y="0"/>
                  </a:moveTo>
                  <a:lnTo>
                    <a:pt x="104644" y="872780"/>
                  </a:lnTo>
                  <a:lnTo>
                    <a:pt x="0" y="954121"/>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62"/>
            <p:cNvSpPr/>
            <p:nvPr/>
          </p:nvSpPr>
          <p:spPr>
            <a:xfrm>
              <a:off x="7543704" y="2101850"/>
              <a:ext cx="104644" cy="662052"/>
            </a:xfrm>
            <a:custGeom>
              <a:avLst/>
              <a:gdLst/>
              <a:ahLst/>
              <a:cxnLst/>
              <a:rect l="l" t="t" r="r" b="b"/>
              <a:pathLst>
                <a:path w="104644" h="662052" extrusionOk="0">
                  <a:moveTo>
                    <a:pt x="104644" y="0"/>
                  </a:moveTo>
                  <a:lnTo>
                    <a:pt x="104644" y="580711"/>
                  </a:lnTo>
                  <a:lnTo>
                    <a:pt x="0" y="662053"/>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62"/>
            <p:cNvSpPr/>
            <p:nvPr/>
          </p:nvSpPr>
          <p:spPr>
            <a:xfrm>
              <a:off x="7919282" y="2101850"/>
              <a:ext cx="104644" cy="675657"/>
            </a:xfrm>
            <a:custGeom>
              <a:avLst/>
              <a:gdLst/>
              <a:ahLst/>
              <a:cxnLst/>
              <a:rect l="l" t="t" r="r" b="b"/>
              <a:pathLst>
                <a:path w="104644" h="675657" extrusionOk="0">
                  <a:moveTo>
                    <a:pt x="104644" y="0"/>
                  </a:moveTo>
                  <a:lnTo>
                    <a:pt x="104644" y="675657"/>
                  </a:lnTo>
                  <a:lnTo>
                    <a:pt x="0" y="583470"/>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62"/>
            <p:cNvSpPr/>
            <p:nvPr/>
          </p:nvSpPr>
          <p:spPr>
            <a:xfrm>
              <a:off x="8294860" y="2101850"/>
              <a:ext cx="104644" cy="1006636"/>
            </a:xfrm>
            <a:custGeom>
              <a:avLst/>
              <a:gdLst/>
              <a:ahLst/>
              <a:cxnLst/>
              <a:rect l="l" t="t" r="r" b="b"/>
              <a:pathLst>
                <a:path w="104644" h="1006636" extrusionOk="0">
                  <a:moveTo>
                    <a:pt x="104644" y="0"/>
                  </a:moveTo>
                  <a:lnTo>
                    <a:pt x="104644" y="1006636"/>
                  </a:lnTo>
                  <a:lnTo>
                    <a:pt x="0" y="914449"/>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62"/>
            <p:cNvSpPr/>
            <p:nvPr/>
          </p:nvSpPr>
          <p:spPr>
            <a:xfrm>
              <a:off x="8670342" y="2101850"/>
              <a:ext cx="104644" cy="1337424"/>
            </a:xfrm>
            <a:custGeom>
              <a:avLst/>
              <a:gdLst/>
              <a:ahLst/>
              <a:cxnLst/>
              <a:rect l="l" t="t" r="r" b="b"/>
              <a:pathLst>
                <a:path w="104644" h="1337424" extrusionOk="0">
                  <a:moveTo>
                    <a:pt x="104644" y="0"/>
                  </a:moveTo>
                  <a:lnTo>
                    <a:pt x="104644" y="1337425"/>
                  </a:lnTo>
                  <a:lnTo>
                    <a:pt x="0" y="1245238"/>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62"/>
            <p:cNvSpPr/>
            <p:nvPr/>
          </p:nvSpPr>
          <p:spPr>
            <a:xfrm>
              <a:off x="9045920" y="2101850"/>
              <a:ext cx="104644" cy="1399358"/>
            </a:xfrm>
            <a:custGeom>
              <a:avLst/>
              <a:gdLst/>
              <a:ahLst/>
              <a:cxnLst/>
              <a:rect l="l" t="t" r="r" b="b"/>
              <a:pathLst>
                <a:path w="104644" h="1399358" extrusionOk="0">
                  <a:moveTo>
                    <a:pt x="104644" y="0"/>
                  </a:moveTo>
                  <a:lnTo>
                    <a:pt x="104644" y="1299465"/>
                  </a:lnTo>
                  <a:lnTo>
                    <a:pt x="0" y="1399358"/>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62"/>
            <p:cNvSpPr/>
            <p:nvPr/>
          </p:nvSpPr>
          <p:spPr>
            <a:xfrm>
              <a:off x="9421497" y="2101850"/>
              <a:ext cx="104644" cy="1040599"/>
            </a:xfrm>
            <a:custGeom>
              <a:avLst/>
              <a:gdLst/>
              <a:ahLst/>
              <a:cxnLst/>
              <a:rect l="l" t="t" r="r" b="b"/>
              <a:pathLst>
                <a:path w="104644" h="1040599" extrusionOk="0">
                  <a:moveTo>
                    <a:pt x="104644" y="0"/>
                  </a:moveTo>
                  <a:lnTo>
                    <a:pt x="104644" y="940707"/>
                  </a:lnTo>
                  <a:lnTo>
                    <a:pt x="0" y="1040600"/>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62"/>
            <p:cNvSpPr/>
            <p:nvPr/>
          </p:nvSpPr>
          <p:spPr>
            <a:xfrm>
              <a:off x="9796979" y="2101850"/>
              <a:ext cx="104644" cy="681936"/>
            </a:xfrm>
            <a:custGeom>
              <a:avLst/>
              <a:gdLst/>
              <a:ahLst/>
              <a:cxnLst/>
              <a:rect l="l" t="t" r="r" b="b"/>
              <a:pathLst>
                <a:path w="104644" h="681936" extrusionOk="0">
                  <a:moveTo>
                    <a:pt x="104644" y="0"/>
                  </a:moveTo>
                  <a:lnTo>
                    <a:pt x="104644" y="581948"/>
                  </a:lnTo>
                  <a:lnTo>
                    <a:pt x="0" y="681936"/>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62"/>
            <p:cNvSpPr/>
            <p:nvPr/>
          </p:nvSpPr>
          <p:spPr>
            <a:xfrm>
              <a:off x="3037155" y="2101850"/>
              <a:ext cx="104644" cy="1187204"/>
            </a:xfrm>
            <a:custGeom>
              <a:avLst/>
              <a:gdLst/>
              <a:ahLst/>
              <a:cxnLst/>
              <a:rect l="l" t="t" r="r" b="b"/>
              <a:pathLst>
                <a:path w="104644" h="1187204" extrusionOk="0">
                  <a:moveTo>
                    <a:pt x="104644" y="0"/>
                  </a:moveTo>
                  <a:lnTo>
                    <a:pt x="104644" y="1187205"/>
                  </a:lnTo>
                  <a:lnTo>
                    <a:pt x="0" y="1083982"/>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62"/>
            <p:cNvSpPr/>
            <p:nvPr/>
          </p:nvSpPr>
          <p:spPr>
            <a:xfrm>
              <a:off x="2661577" y="2101850"/>
              <a:ext cx="104644" cy="816744"/>
            </a:xfrm>
            <a:custGeom>
              <a:avLst/>
              <a:gdLst/>
              <a:ahLst/>
              <a:cxnLst/>
              <a:rect l="l" t="t" r="r" b="b"/>
              <a:pathLst>
                <a:path w="104644" h="816744" extrusionOk="0">
                  <a:moveTo>
                    <a:pt x="104644" y="0"/>
                  </a:moveTo>
                  <a:lnTo>
                    <a:pt x="104644" y="816744"/>
                  </a:lnTo>
                  <a:lnTo>
                    <a:pt x="0" y="713522"/>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62"/>
            <p:cNvSpPr/>
            <p:nvPr/>
          </p:nvSpPr>
          <p:spPr>
            <a:xfrm>
              <a:off x="2286000" y="2101850"/>
              <a:ext cx="104644" cy="434487"/>
            </a:xfrm>
            <a:custGeom>
              <a:avLst/>
              <a:gdLst/>
              <a:ahLst/>
              <a:cxnLst/>
              <a:rect l="l" t="t" r="r" b="b"/>
              <a:pathLst>
                <a:path w="104644" h="434487" extrusionOk="0">
                  <a:moveTo>
                    <a:pt x="104644" y="0"/>
                  </a:moveTo>
                  <a:lnTo>
                    <a:pt x="104644" y="434487"/>
                  </a:lnTo>
                  <a:lnTo>
                    <a:pt x="0" y="331264"/>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62"/>
            <p:cNvSpPr/>
            <p:nvPr/>
          </p:nvSpPr>
          <p:spPr>
            <a:xfrm>
              <a:off x="3412732" y="2101850"/>
              <a:ext cx="104644" cy="1186728"/>
            </a:xfrm>
            <a:custGeom>
              <a:avLst/>
              <a:gdLst/>
              <a:ahLst/>
              <a:cxnLst/>
              <a:rect l="l" t="t" r="r" b="b"/>
              <a:pathLst>
                <a:path w="104644" h="1186728" extrusionOk="0">
                  <a:moveTo>
                    <a:pt x="104644" y="0"/>
                  </a:moveTo>
                  <a:lnTo>
                    <a:pt x="104644" y="1109003"/>
                  </a:lnTo>
                  <a:lnTo>
                    <a:pt x="0" y="1186729"/>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62"/>
            <p:cNvSpPr/>
            <p:nvPr/>
          </p:nvSpPr>
          <p:spPr>
            <a:xfrm>
              <a:off x="3788215" y="2101850"/>
              <a:ext cx="104644" cy="1258937"/>
            </a:xfrm>
            <a:custGeom>
              <a:avLst/>
              <a:gdLst/>
              <a:ahLst/>
              <a:cxnLst/>
              <a:rect l="l" t="t" r="r" b="b"/>
              <a:pathLst>
                <a:path w="104644" h="1258937" extrusionOk="0">
                  <a:moveTo>
                    <a:pt x="104644" y="0"/>
                  </a:moveTo>
                  <a:lnTo>
                    <a:pt x="104644" y="1258937"/>
                  </a:lnTo>
                  <a:lnTo>
                    <a:pt x="0" y="1124986"/>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62"/>
            <p:cNvSpPr/>
            <p:nvPr/>
          </p:nvSpPr>
          <p:spPr>
            <a:xfrm>
              <a:off x="4163792" y="2101850"/>
              <a:ext cx="104644" cy="1739945"/>
            </a:xfrm>
            <a:custGeom>
              <a:avLst/>
              <a:gdLst/>
              <a:ahLst/>
              <a:cxnLst/>
              <a:rect l="l" t="t" r="r" b="b"/>
              <a:pathLst>
                <a:path w="104644" h="1739945" extrusionOk="0">
                  <a:moveTo>
                    <a:pt x="104644" y="0"/>
                  </a:moveTo>
                  <a:lnTo>
                    <a:pt x="104644" y="1739946"/>
                  </a:lnTo>
                  <a:lnTo>
                    <a:pt x="0" y="1605899"/>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62"/>
            <p:cNvSpPr/>
            <p:nvPr/>
          </p:nvSpPr>
          <p:spPr>
            <a:xfrm>
              <a:off x="4539369" y="2101850"/>
              <a:ext cx="104644" cy="2220954"/>
            </a:xfrm>
            <a:custGeom>
              <a:avLst/>
              <a:gdLst/>
              <a:ahLst/>
              <a:cxnLst/>
              <a:rect l="l" t="t" r="r" b="b"/>
              <a:pathLst>
                <a:path w="104644" h="2220954" extrusionOk="0">
                  <a:moveTo>
                    <a:pt x="104644" y="0"/>
                  </a:moveTo>
                  <a:lnTo>
                    <a:pt x="104644" y="2220955"/>
                  </a:lnTo>
                  <a:lnTo>
                    <a:pt x="0" y="2086908"/>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62"/>
            <p:cNvSpPr/>
            <p:nvPr/>
          </p:nvSpPr>
          <p:spPr>
            <a:xfrm>
              <a:off x="4914947" y="2101850"/>
              <a:ext cx="104644" cy="2654299"/>
            </a:xfrm>
            <a:custGeom>
              <a:avLst/>
              <a:gdLst/>
              <a:ahLst/>
              <a:cxnLst/>
              <a:rect l="l" t="t" r="r" b="b"/>
              <a:pathLst>
                <a:path w="104644" h="2654299" extrusionOk="0">
                  <a:moveTo>
                    <a:pt x="104644" y="0"/>
                  </a:moveTo>
                  <a:lnTo>
                    <a:pt x="104644" y="2625379"/>
                  </a:lnTo>
                  <a:lnTo>
                    <a:pt x="67448" y="2654300"/>
                  </a:lnTo>
                  <a:lnTo>
                    <a:pt x="0" y="2567917"/>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723" name="Google Shape;1723;p62"/>
          <p:cNvSpPr txBox="1">
            <a:spLocks noGrp="1"/>
          </p:cNvSpPr>
          <p:nvPr>
            <p:ph type="title"/>
          </p:nvPr>
        </p:nvSpPr>
        <p:spPr>
          <a:xfrm>
            <a:off x="444200" y="541800"/>
            <a:ext cx="5101500" cy="6651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Unleash your team</a:t>
            </a:r>
            <a:endParaRPr/>
          </a:p>
        </p:txBody>
      </p:sp>
      <p:sp>
        <p:nvSpPr>
          <p:cNvPr id="1724" name="Google Shape;1724;p62"/>
          <p:cNvSpPr/>
          <p:nvPr/>
        </p:nvSpPr>
        <p:spPr>
          <a:xfrm>
            <a:off x="270500" y="4540871"/>
            <a:ext cx="5052300" cy="816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1725" name="Google Shape;1725;p62"/>
          <p:cNvSpPr txBox="1"/>
          <p:nvPr/>
        </p:nvSpPr>
        <p:spPr>
          <a:xfrm>
            <a:off x="990350" y="4750725"/>
            <a:ext cx="2393400" cy="397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200" b="1">
                <a:solidFill>
                  <a:srgbClr val="000000"/>
                </a:solidFill>
                <a:latin typeface="Open Sans"/>
                <a:ea typeface="Open Sans"/>
                <a:cs typeface="Open Sans"/>
                <a:sym typeface="Open Sans"/>
              </a:rPr>
              <a:t>Add multiple sources </a:t>
            </a:r>
            <a:r>
              <a:rPr lang="en-US" sz="1200">
                <a:solidFill>
                  <a:srgbClr val="000000"/>
                </a:solidFill>
                <a:latin typeface="Open Sans"/>
                <a:ea typeface="Open Sans"/>
                <a:cs typeface="Open Sans"/>
                <a:sym typeface="Open Sans"/>
              </a:rPr>
              <a:t>to the scope of a single investigation</a:t>
            </a:r>
            <a:endParaRPr sz="1200">
              <a:solidFill>
                <a:srgbClr val="000000"/>
              </a:solidFill>
              <a:latin typeface="Open Sans"/>
              <a:ea typeface="Open Sans"/>
              <a:cs typeface="Open Sans"/>
              <a:sym typeface="Open Sans"/>
            </a:endParaRPr>
          </a:p>
        </p:txBody>
      </p:sp>
      <p:sp>
        <p:nvSpPr>
          <p:cNvPr id="1726" name="Google Shape;1726;p62"/>
          <p:cNvSpPr/>
          <p:nvPr/>
        </p:nvSpPr>
        <p:spPr>
          <a:xfrm>
            <a:off x="270500" y="2425071"/>
            <a:ext cx="5107200" cy="816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1727" name="Google Shape;1727;p62"/>
          <p:cNvSpPr txBox="1"/>
          <p:nvPr/>
        </p:nvSpPr>
        <p:spPr>
          <a:xfrm>
            <a:off x="990350" y="2634921"/>
            <a:ext cx="3468600" cy="397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200">
                <a:solidFill>
                  <a:srgbClr val="000000"/>
                </a:solidFill>
                <a:latin typeface="Open Sans"/>
                <a:ea typeface="Open Sans"/>
                <a:cs typeface="Open Sans"/>
                <a:sym typeface="Open Sans"/>
              </a:rPr>
              <a:t>Benefit from having </a:t>
            </a:r>
            <a:r>
              <a:rPr lang="en-US" sz="1200" b="1">
                <a:solidFill>
                  <a:srgbClr val="000000"/>
                </a:solidFill>
                <a:latin typeface="Open Sans"/>
                <a:ea typeface="Open Sans"/>
                <a:cs typeface="Open Sans"/>
                <a:sym typeface="Open Sans"/>
              </a:rPr>
              <a:t>alerts from multiple sources prioritized</a:t>
            </a:r>
            <a:r>
              <a:rPr lang="en-US" sz="1200">
                <a:solidFill>
                  <a:srgbClr val="000000"/>
                </a:solidFill>
                <a:latin typeface="Open Sans"/>
                <a:ea typeface="Open Sans"/>
                <a:cs typeface="Open Sans"/>
                <a:sym typeface="Open Sans"/>
              </a:rPr>
              <a:t> in a single view</a:t>
            </a:r>
            <a:endParaRPr sz="1200">
              <a:solidFill>
                <a:srgbClr val="000000"/>
              </a:solidFill>
              <a:latin typeface="Open Sans"/>
              <a:ea typeface="Open Sans"/>
              <a:cs typeface="Open Sans"/>
              <a:sym typeface="Open Sans"/>
            </a:endParaRPr>
          </a:p>
        </p:txBody>
      </p:sp>
      <p:sp>
        <p:nvSpPr>
          <p:cNvPr id="1728" name="Google Shape;1728;p62"/>
          <p:cNvSpPr/>
          <p:nvPr/>
        </p:nvSpPr>
        <p:spPr>
          <a:xfrm>
            <a:off x="270500" y="3482971"/>
            <a:ext cx="5151900" cy="816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1729" name="Google Shape;1729;p62"/>
          <p:cNvSpPr txBox="1"/>
          <p:nvPr/>
        </p:nvSpPr>
        <p:spPr>
          <a:xfrm>
            <a:off x="990350" y="3692821"/>
            <a:ext cx="3835500" cy="397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200" b="1">
                <a:solidFill>
                  <a:srgbClr val="000000"/>
                </a:solidFill>
                <a:latin typeface="Open Sans"/>
                <a:ea typeface="Open Sans"/>
                <a:cs typeface="Open Sans"/>
                <a:sym typeface="Open Sans"/>
              </a:rPr>
              <a:t>Utilize Evidentiary </a:t>
            </a:r>
            <a:r>
              <a:rPr lang="en-US" sz="1200" b="1">
                <a:solidFill>
                  <a:schemeClr val="dk1"/>
                </a:solidFill>
                <a:latin typeface="Open Sans"/>
                <a:ea typeface="Open Sans"/>
                <a:cs typeface="Open Sans"/>
                <a:sym typeface="Open Sans"/>
              </a:rPr>
              <a:t>AI™</a:t>
            </a:r>
            <a:r>
              <a:rPr lang="en-US" sz="1200">
                <a:solidFill>
                  <a:srgbClr val="000000"/>
                </a:solidFill>
                <a:latin typeface="Open Sans"/>
                <a:ea typeface="Open Sans"/>
                <a:cs typeface="Open Sans"/>
                <a:sym typeface="Open Sans"/>
              </a:rPr>
              <a:t> to ensure that analysts </a:t>
            </a:r>
            <a:endParaRPr sz="1200">
              <a:solidFill>
                <a:srgbClr val="000000"/>
              </a:solidFill>
              <a:latin typeface="Open Sans"/>
              <a:ea typeface="Open Sans"/>
              <a:cs typeface="Open Sans"/>
              <a:sym typeface="Open Sans"/>
            </a:endParaRPr>
          </a:p>
          <a:p>
            <a:pPr marL="0" lvl="0" indent="0" algn="l" rtl="0">
              <a:lnSpc>
                <a:spcPct val="115000"/>
              </a:lnSpc>
              <a:spcBef>
                <a:spcPts val="0"/>
              </a:spcBef>
              <a:spcAft>
                <a:spcPts val="0"/>
              </a:spcAft>
              <a:buNone/>
            </a:pPr>
            <a:r>
              <a:rPr lang="en-US" sz="1200">
                <a:solidFill>
                  <a:srgbClr val="000000"/>
                </a:solidFill>
                <a:latin typeface="Open Sans"/>
                <a:ea typeface="Open Sans"/>
                <a:cs typeface="Open Sans"/>
                <a:sym typeface="Open Sans"/>
              </a:rPr>
              <a:t>can trace the process – no black boxes</a:t>
            </a:r>
            <a:endParaRPr sz="1200">
              <a:solidFill>
                <a:srgbClr val="000000"/>
              </a:solidFill>
              <a:latin typeface="Open Sans"/>
              <a:ea typeface="Open Sans"/>
              <a:cs typeface="Open Sans"/>
              <a:sym typeface="Open Sans"/>
            </a:endParaRPr>
          </a:p>
        </p:txBody>
      </p:sp>
      <p:sp>
        <p:nvSpPr>
          <p:cNvPr id="1730" name="Google Shape;1730;p62"/>
          <p:cNvSpPr/>
          <p:nvPr/>
        </p:nvSpPr>
        <p:spPr>
          <a:xfrm>
            <a:off x="4397278" y="502804"/>
            <a:ext cx="231429" cy="231429"/>
          </a:xfrm>
          <a:custGeom>
            <a:avLst/>
            <a:gdLst/>
            <a:ahLst/>
            <a:cxnLst/>
            <a:rect l="l" t="t" r="r" b="b"/>
            <a:pathLst>
              <a:path w="1469390" h="1469390" extrusionOk="0">
                <a:moveTo>
                  <a:pt x="734695" y="0"/>
                </a:moveTo>
                <a:lnTo>
                  <a:pt x="734695" y="1469390"/>
                </a:lnTo>
                <a:moveTo>
                  <a:pt x="1469390" y="734695"/>
                </a:moveTo>
                <a:lnTo>
                  <a:pt x="0" y="734695"/>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62"/>
          <p:cNvSpPr txBox="1"/>
          <p:nvPr/>
        </p:nvSpPr>
        <p:spPr>
          <a:xfrm>
            <a:off x="469107" y="2662821"/>
            <a:ext cx="336600" cy="3414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r>
              <a:rPr lang="en-US" sz="1200">
                <a:solidFill>
                  <a:schemeClr val="lt1"/>
                </a:solidFill>
                <a:latin typeface="Space Mono"/>
                <a:ea typeface="Space Mono"/>
                <a:cs typeface="Space Mono"/>
                <a:sym typeface="Space Mono"/>
              </a:rPr>
              <a:t>01</a:t>
            </a:r>
            <a:endParaRPr sz="1200">
              <a:solidFill>
                <a:schemeClr val="lt1"/>
              </a:solidFill>
              <a:latin typeface="Space Mono"/>
              <a:ea typeface="Space Mono"/>
              <a:cs typeface="Space Mono"/>
              <a:sym typeface="Space Mono"/>
            </a:endParaRPr>
          </a:p>
        </p:txBody>
      </p:sp>
      <p:sp>
        <p:nvSpPr>
          <p:cNvPr id="1732" name="Google Shape;1732;p62"/>
          <p:cNvSpPr txBox="1"/>
          <p:nvPr/>
        </p:nvSpPr>
        <p:spPr>
          <a:xfrm>
            <a:off x="469107" y="3720721"/>
            <a:ext cx="336600" cy="341400"/>
          </a:xfrm>
          <a:prstGeom prst="rect">
            <a:avLst/>
          </a:prstGeom>
          <a:solidFill>
            <a:schemeClr val="accent3"/>
          </a:solidFill>
          <a:ln w="9525" cap="flat" cmpd="sng">
            <a:solidFill>
              <a:srgbClr val="C45D3C"/>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r>
              <a:rPr lang="en-US" sz="1200">
                <a:solidFill>
                  <a:schemeClr val="lt1"/>
                </a:solidFill>
                <a:latin typeface="Space Mono"/>
                <a:ea typeface="Space Mono"/>
                <a:cs typeface="Space Mono"/>
                <a:sym typeface="Space Mono"/>
              </a:rPr>
              <a:t>02</a:t>
            </a:r>
            <a:endParaRPr sz="1200">
              <a:solidFill>
                <a:schemeClr val="lt1"/>
              </a:solidFill>
              <a:latin typeface="Space Mono"/>
              <a:ea typeface="Space Mono"/>
              <a:cs typeface="Space Mono"/>
              <a:sym typeface="Space Mono"/>
            </a:endParaRPr>
          </a:p>
        </p:txBody>
      </p:sp>
      <p:sp>
        <p:nvSpPr>
          <p:cNvPr id="1733" name="Google Shape;1733;p62"/>
          <p:cNvSpPr txBox="1"/>
          <p:nvPr/>
        </p:nvSpPr>
        <p:spPr>
          <a:xfrm>
            <a:off x="469107" y="4778621"/>
            <a:ext cx="336600" cy="3414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r>
              <a:rPr lang="en-US" sz="1200">
                <a:solidFill>
                  <a:schemeClr val="lt1"/>
                </a:solidFill>
                <a:latin typeface="Space Mono"/>
                <a:ea typeface="Space Mono"/>
                <a:cs typeface="Space Mono"/>
                <a:sym typeface="Space Mono"/>
              </a:rPr>
              <a:t>03</a:t>
            </a:r>
            <a:endParaRPr sz="1200">
              <a:solidFill>
                <a:schemeClr val="lt1"/>
              </a:solidFill>
              <a:latin typeface="Space Mono"/>
              <a:ea typeface="Space Mono"/>
              <a:cs typeface="Space Mono"/>
              <a:sym typeface="Space Mono"/>
            </a:endParaRPr>
          </a:p>
        </p:txBody>
      </p:sp>
      <p:sp>
        <p:nvSpPr>
          <p:cNvPr id="1734" name="Google Shape;1734;p62"/>
          <p:cNvSpPr/>
          <p:nvPr/>
        </p:nvSpPr>
        <p:spPr>
          <a:xfrm>
            <a:off x="9552300" y="6067325"/>
            <a:ext cx="1838700" cy="7908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1735" name="Google Shape;1735;p62"/>
          <p:cNvSpPr/>
          <p:nvPr/>
        </p:nvSpPr>
        <p:spPr>
          <a:xfrm>
            <a:off x="11328000" y="1019513"/>
            <a:ext cx="864000" cy="4567200"/>
          </a:xfrm>
          <a:prstGeom prst="rect">
            <a:avLst/>
          </a:prstGeom>
          <a:solidFill>
            <a:srgbClr val="15151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pic>
        <p:nvPicPr>
          <p:cNvPr id="1736" name="Google Shape;1736;p62" title="RedactedBrowserPage.png"/>
          <p:cNvPicPr preferRelativeResize="0"/>
          <p:nvPr/>
        </p:nvPicPr>
        <p:blipFill rotWithShape="1">
          <a:blip r:embed="rId3">
            <a:alphaModFix/>
          </a:blip>
          <a:srcRect t="8450"/>
          <a:stretch/>
        </p:blipFill>
        <p:spPr>
          <a:xfrm>
            <a:off x="5144425" y="1019550"/>
            <a:ext cx="7007750" cy="4567201"/>
          </a:xfrm>
          <a:prstGeom prst="rect">
            <a:avLst/>
          </a:prstGeom>
          <a:noFill/>
          <a:ln>
            <a:noFill/>
          </a:ln>
        </p:spPr>
      </p:pic>
      <p:pic>
        <p:nvPicPr>
          <p:cNvPr id="1737" name="Google Shape;1737;p62"/>
          <p:cNvPicPr preferRelativeResize="0"/>
          <p:nvPr/>
        </p:nvPicPr>
        <p:blipFill rotWithShape="1">
          <a:blip r:embed="rId4">
            <a:alphaModFix/>
          </a:blip>
          <a:srcRect r="12800"/>
          <a:stretch/>
        </p:blipFill>
        <p:spPr>
          <a:xfrm>
            <a:off x="5080425" y="961529"/>
            <a:ext cx="7111575" cy="6402475"/>
          </a:xfrm>
          <a:prstGeom prst="rect">
            <a:avLst/>
          </a:prstGeom>
          <a:noFill/>
          <a:ln>
            <a:noFill/>
          </a:ln>
        </p:spPr>
      </p:pic>
      <p:sp>
        <p:nvSpPr>
          <p:cNvPr id="1739" name="Google Shape;1739;p62"/>
          <p:cNvSpPr txBox="1"/>
          <p:nvPr/>
        </p:nvSpPr>
        <p:spPr>
          <a:xfrm>
            <a:off x="5927690" y="1417046"/>
            <a:ext cx="336600" cy="3414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r>
              <a:rPr lang="en-US" sz="1200">
                <a:solidFill>
                  <a:schemeClr val="lt1"/>
                </a:solidFill>
                <a:latin typeface="Space Mono"/>
                <a:ea typeface="Space Mono"/>
                <a:cs typeface="Space Mono"/>
                <a:sym typeface="Space Mono"/>
              </a:rPr>
              <a:t>01</a:t>
            </a:r>
            <a:endParaRPr sz="1200">
              <a:solidFill>
                <a:schemeClr val="lt1"/>
              </a:solidFill>
              <a:latin typeface="Space Mono"/>
              <a:ea typeface="Space Mono"/>
              <a:cs typeface="Space Mono"/>
              <a:sym typeface="Space Mono"/>
            </a:endParaRPr>
          </a:p>
        </p:txBody>
      </p:sp>
      <p:sp>
        <p:nvSpPr>
          <p:cNvPr id="1740" name="Google Shape;1740;p62"/>
          <p:cNvSpPr txBox="1"/>
          <p:nvPr/>
        </p:nvSpPr>
        <p:spPr>
          <a:xfrm>
            <a:off x="10592182" y="1036057"/>
            <a:ext cx="336600" cy="3414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r>
              <a:rPr lang="en-US" sz="1200">
                <a:solidFill>
                  <a:schemeClr val="lt1"/>
                </a:solidFill>
                <a:latin typeface="Space Mono"/>
                <a:ea typeface="Space Mono"/>
                <a:cs typeface="Space Mono"/>
                <a:sym typeface="Space Mono"/>
              </a:rPr>
              <a:t>02</a:t>
            </a:r>
            <a:endParaRPr sz="1200">
              <a:solidFill>
                <a:schemeClr val="lt1"/>
              </a:solidFill>
              <a:latin typeface="Space Mono"/>
              <a:ea typeface="Space Mono"/>
              <a:cs typeface="Space Mono"/>
              <a:sym typeface="Space Mono"/>
            </a:endParaRPr>
          </a:p>
        </p:txBody>
      </p:sp>
      <p:sp>
        <p:nvSpPr>
          <p:cNvPr id="1741" name="Google Shape;1741;p62"/>
          <p:cNvSpPr txBox="1"/>
          <p:nvPr/>
        </p:nvSpPr>
        <p:spPr>
          <a:xfrm>
            <a:off x="10592182" y="5052221"/>
            <a:ext cx="336600" cy="3414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0" tIns="45700" rIns="0" bIns="45700" anchor="ctr" anchorCtr="0">
            <a:noAutofit/>
          </a:bodyPr>
          <a:lstStyle/>
          <a:p>
            <a:pPr marL="0" lvl="0" indent="0" algn="ctr" rtl="0">
              <a:spcBef>
                <a:spcPts val="0"/>
              </a:spcBef>
              <a:spcAft>
                <a:spcPts val="0"/>
              </a:spcAft>
              <a:buNone/>
            </a:pPr>
            <a:r>
              <a:rPr lang="en-US" sz="1200">
                <a:solidFill>
                  <a:schemeClr val="lt1"/>
                </a:solidFill>
                <a:latin typeface="Space Mono"/>
                <a:ea typeface="Space Mono"/>
                <a:cs typeface="Space Mono"/>
                <a:sym typeface="Space Mono"/>
              </a:rPr>
              <a:t>03</a:t>
            </a:r>
            <a:endParaRPr sz="1200">
              <a:solidFill>
                <a:schemeClr val="lt1"/>
              </a:solidFill>
              <a:latin typeface="Space Mono"/>
              <a:ea typeface="Space Mono"/>
              <a:cs typeface="Space Mono"/>
              <a:sym typeface="Space Mono"/>
            </a:endParaRPr>
          </a:p>
        </p:txBody>
      </p:sp>
      <p:sp>
        <p:nvSpPr>
          <p:cNvPr id="1742" name="Google Shape;1742;p62"/>
          <p:cNvSpPr/>
          <p:nvPr/>
        </p:nvSpPr>
        <p:spPr>
          <a:xfrm flipH="1">
            <a:off x="10439775" y="4820931"/>
            <a:ext cx="1712400" cy="2313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1743" name="Google Shape;1743;p62"/>
          <p:cNvSpPr/>
          <p:nvPr/>
        </p:nvSpPr>
        <p:spPr>
          <a:xfrm flipH="1">
            <a:off x="10439775" y="1394300"/>
            <a:ext cx="1712400" cy="30498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1744" name="Google Shape;1744;p62"/>
          <p:cNvSpPr txBox="1">
            <a:spLocks noGrp="1"/>
          </p:cNvSpPr>
          <p:nvPr>
            <p:ph type="subTitle" idx="1"/>
          </p:nvPr>
        </p:nvSpPr>
        <p:spPr>
          <a:xfrm>
            <a:off x="450017" y="1247851"/>
            <a:ext cx="5101500" cy="3693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sz="2400">
                <a:solidFill>
                  <a:schemeClr val="dk1"/>
                </a:solidFill>
              </a:rPr>
              <a:t>Turn AI into an operational advantage</a:t>
            </a:r>
            <a:endParaRPr sz="2400">
              <a:solidFill>
                <a:schemeClr val="dk1"/>
              </a:solidFill>
            </a:endParaRPr>
          </a:p>
        </p:txBody>
      </p:sp>
      <p:pic>
        <p:nvPicPr>
          <p:cNvPr id="1745" name="Google Shape;1745;p62"/>
          <p:cNvPicPr preferRelativeResize="0"/>
          <p:nvPr/>
        </p:nvPicPr>
        <p:blipFill rotWithShape="1">
          <a:blip r:embed="rId5">
            <a:alphaModFix/>
          </a:blip>
          <a:srcRect b="30410"/>
          <a:stretch/>
        </p:blipFill>
        <p:spPr>
          <a:xfrm>
            <a:off x="6264300" y="1113625"/>
            <a:ext cx="4133101" cy="4447926"/>
          </a:xfrm>
          <a:prstGeom prst="rect">
            <a:avLst/>
          </a:prstGeom>
          <a:noFill/>
          <a:ln>
            <a:noFill/>
          </a:ln>
        </p:spPr>
      </p:pic>
      <p:sp>
        <p:nvSpPr>
          <p:cNvPr id="1746" name="Google Shape;1746;p62"/>
          <p:cNvSpPr/>
          <p:nvPr/>
        </p:nvSpPr>
        <p:spPr>
          <a:xfrm>
            <a:off x="6285496" y="1044756"/>
            <a:ext cx="4133100" cy="4516800"/>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2"/>
        <p:cNvGrpSpPr/>
        <p:nvPr/>
      </p:nvGrpSpPr>
      <p:grpSpPr>
        <a:xfrm>
          <a:off x="0" y="0"/>
          <a:ext cx="0" cy="0"/>
          <a:chOff x="0" y="0"/>
          <a:chExt cx="0" cy="0"/>
        </a:xfrm>
      </p:grpSpPr>
      <p:sp>
        <p:nvSpPr>
          <p:cNvPr id="1723" name="Google Shape;1723;p62"/>
          <p:cNvSpPr/>
          <p:nvPr/>
        </p:nvSpPr>
        <p:spPr>
          <a:xfrm>
            <a:off x="270500" y="2425075"/>
            <a:ext cx="4559700" cy="31368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grpSp>
        <p:nvGrpSpPr>
          <p:cNvPr id="1724" name="Google Shape;1724;p62"/>
          <p:cNvGrpSpPr/>
          <p:nvPr/>
        </p:nvGrpSpPr>
        <p:grpSpPr>
          <a:xfrm>
            <a:off x="618238" y="3910646"/>
            <a:ext cx="3233425" cy="7"/>
            <a:chOff x="443275" y="2413275"/>
            <a:chExt cx="3233425" cy="7"/>
          </a:xfrm>
        </p:grpSpPr>
        <p:cxnSp>
          <p:nvCxnSpPr>
            <p:cNvPr id="1725" name="Google Shape;1725;p62"/>
            <p:cNvCxnSpPr/>
            <p:nvPr/>
          </p:nvCxnSpPr>
          <p:spPr>
            <a:xfrm>
              <a:off x="444200" y="2413282"/>
              <a:ext cx="3232500" cy="0"/>
            </a:xfrm>
            <a:prstGeom prst="straightConnector1">
              <a:avLst/>
            </a:prstGeom>
            <a:noFill/>
            <a:ln w="19050" cap="flat" cmpd="sng">
              <a:solidFill>
                <a:schemeClr val="accent3"/>
              </a:solidFill>
              <a:prstDash val="solid"/>
              <a:round/>
              <a:headEnd type="none" w="med" len="med"/>
              <a:tailEnd type="none" w="med" len="med"/>
            </a:ln>
          </p:spPr>
        </p:cxnSp>
        <p:cxnSp>
          <p:nvCxnSpPr>
            <p:cNvPr id="1726" name="Google Shape;1726;p62"/>
            <p:cNvCxnSpPr/>
            <p:nvPr/>
          </p:nvCxnSpPr>
          <p:spPr>
            <a:xfrm>
              <a:off x="443275" y="2413275"/>
              <a:ext cx="1268100" cy="0"/>
            </a:xfrm>
            <a:prstGeom prst="straightConnector1">
              <a:avLst/>
            </a:prstGeom>
            <a:noFill/>
            <a:ln w="76200" cap="flat" cmpd="sng">
              <a:solidFill>
                <a:schemeClr val="accent3"/>
              </a:solidFill>
              <a:prstDash val="solid"/>
              <a:round/>
              <a:headEnd type="none" w="med" len="med"/>
              <a:tailEnd type="none" w="med" len="med"/>
            </a:ln>
          </p:spPr>
        </p:cxnSp>
      </p:grpSp>
      <p:sp>
        <p:nvSpPr>
          <p:cNvPr id="1727" name="Google Shape;1727;p62"/>
          <p:cNvSpPr txBox="1"/>
          <p:nvPr/>
        </p:nvSpPr>
        <p:spPr>
          <a:xfrm>
            <a:off x="608650" y="2725522"/>
            <a:ext cx="3607800" cy="923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2000">
                <a:solidFill>
                  <a:schemeClr val="dk1"/>
                </a:solidFill>
                <a:latin typeface="Barlow Condensed Medium"/>
                <a:ea typeface="Barlow Condensed Medium"/>
                <a:cs typeface="Barlow Condensed Medium"/>
                <a:sym typeface="Barlow Condensed Medium"/>
              </a:rPr>
              <a:t>Initiate </a:t>
            </a:r>
            <a:r>
              <a:rPr lang="en-US" sz="2000">
                <a:solidFill>
                  <a:schemeClr val="accent3"/>
                </a:solidFill>
                <a:latin typeface="Barlow Condensed Medium"/>
                <a:ea typeface="Barlow Condensed Medium"/>
                <a:cs typeface="Barlow Condensed Medium"/>
                <a:sym typeface="Barlow Condensed Medium"/>
              </a:rPr>
              <a:t>automated investigations </a:t>
            </a:r>
            <a:r>
              <a:rPr lang="en-US" sz="2000">
                <a:solidFill>
                  <a:schemeClr val="dk1"/>
                </a:solidFill>
                <a:latin typeface="Barlow Condensed Medium"/>
                <a:ea typeface="Barlow Condensed Medium"/>
                <a:cs typeface="Barlow Condensed Medium"/>
                <a:sym typeface="Barlow Condensed Medium"/>
              </a:rPr>
              <a:t>and enrichment by uploading and linking threat intel reports</a:t>
            </a:r>
            <a:endParaRPr sz="2000">
              <a:solidFill>
                <a:schemeClr val="dk1"/>
              </a:solidFill>
              <a:latin typeface="Barlow Condensed Medium"/>
              <a:ea typeface="Barlow Condensed Medium"/>
              <a:cs typeface="Barlow Condensed Medium"/>
              <a:sym typeface="Barlow Condensed Medium"/>
            </a:endParaRPr>
          </a:p>
        </p:txBody>
      </p:sp>
      <p:sp>
        <p:nvSpPr>
          <p:cNvPr id="1728" name="Google Shape;1728;p62"/>
          <p:cNvSpPr/>
          <p:nvPr/>
        </p:nvSpPr>
        <p:spPr>
          <a:xfrm>
            <a:off x="11830892" y="1233013"/>
            <a:ext cx="361200" cy="4467000"/>
          </a:xfrm>
          <a:prstGeom prst="rect">
            <a:avLst/>
          </a:prstGeom>
          <a:solidFill>
            <a:srgbClr val="F5F5F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grpSp>
        <p:nvGrpSpPr>
          <p:cNvPr id="1729" name="Google Shape;1729;p62"/>
          <p:cNvGrpSpPr/>
          <p:nvPr/>
        </p:nvGrpSpPr>
        <p:grpSpPr>
          <a:xfrm>
            <a:off x="2996591" y="-154758"/>
            <a:ext cx="9063353" cy="3155165"/>
            <a:chOff x="2286000" y="2101850"/>
            <a:chExt cx="7615623" cy="2654299"/>
          </a:xfrm>
        </p:grpSpPr>
        <p:sp>
          <p:nvSpPr>
            <p:cNvPr id="1730" name="Google Shape;1730;p62"/>
            <p:cNvSpPr/>
            <p:nvPr/>
          </p:nvSpPr>
          <p:spPr>
            <a:xfrm>
              <a:off x="5290430" y="2101850"/>
              <a:ext cx="104644" cy="2414747"/>
            </a:xfrm>
            <a:custGeom>
              <a:avLst/>
              <a:gdLst/>
              <a:ahLst/>
              <a:cxnLst/>
              <a:rect l="l" t="t" r="r" b="b"/>
              <a:pathLst>
                <a:path w="104644" h="2414747" extrusionOk="0">
                  <a:moveTo>
                    <a:pt x="104644" y="0"/>
                  </a:moveTo>
                  <a:lnTo>
                    <a:pt x="104644" y="2333311"/>
                  </a:lnTo>
                  <a:lnTo>
                    <a:pt x="0" y="2414747"/>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62"/>
            <p:cNvSpPr/>
            <p:nvPr/>
          </p:nvSpPr>
          <p:spPr>
            <a:xfrm>
              <a:off x="5666007" y="2101850"/>
              <a:ext cx="104644" cy="2122583"/>
            </a:xfrm>
            <a:custGeom>
              <a:avLst/>
              <a:gdLst/>
              <a:ahLst/>
              <a:cxnLst/>
              <a:rect l="l" t="t" r="r" b="b"/>
              <a:pathLst>
                <a:path w="104644" h="2122583" extrusionOk="0">
                  <a:moveTo>
                    <a:pt x="104644" y="0"/>
                  </a:moveTo>
                  <a:lnTo>
                    <a:pt x="104644" y="2041147"/>
                  </a:lnTo>
                  <a:lnTo>
                    <a:pt x="0" y="2122584"/>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62"/>
            <p:cNvSpPr/>
            <p:nvPr/>
          </p:nvSpPr>
          <p:spPr>
            <a:xfrm>
              <a:off x="6041585" y="2101850"/>
              <a:ext cx="104644" cy="1830420"/>
            </a:xfrm>
            <a:custGeom>
              <a:avLst/>
              <a:gdLst/>
              <a:ahLst/>
              <a:cxnLst/>
              <a:rect l="l" t="t" r="r" b="b"/>
              <a:pathLst>
                <a:path w="104644" h="1830420" extrusionOk="0">
                  <a:moveTo>
                    <a:pt x="104644" y="0"/>
                  </a:moveTo>
                  <a:lnTo>
                    <a:pt x="104644" y="1749079"/>
                  </a:lnTo>
                  <a:lnTo>
                    <a:pt x="0" y="1830421"/>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62"/>
            <p:cNvSpPr/>
            <p:nvPr/>
          </p:nvSpPr>
          <p:spPr>
            <a:xfrm>
              <a:off x="6417067" y="2101850"/>
              <a:ext cx="104644" cy="1538352"/>
            </a:xfrm>
            <a:custGeom>
              <a:avLst/>
              <a:gdLst/>
              <a:ahLst/>
              <a:cxnLst/>
              <a:rect l="l" t="t" r="r" b="b"/>
              <a:pathLst>
                <a:path w="104644" h="1538352" extrusionOk="0">
                  <a:moveTo>
                    <a:pt x="104644" y="0"/>
                  </a:moveTo>
                  <a:lnTo>
                    <a:pt x="104644" y="1457011"/>
                  </a:lnTo>
                  <a:lnTo>
                    <a:pt x="0" y="1538352"/>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62"/>
            <p:cNvSpPr/>
            <p:nvPr/>
          </p:nvSpPr>
          <p:spPr>
            <a:xfrm>
              <a:off x="6792645" y="2101850"/>
              <a:ext cx="104644" cy="1246284"/>
            </a:xfrm>
            <a:custGeom>
              <a:avLst/>
              <a:gdLst/>
              <a:ahLst/>
              <a:cxnLst/>
              <a:rect l="l" t="t" r="r" b="b"/>
              <a:pathLst>
                <a:path w="104644" h="1246284" extrusionOk="0">
                  <a:moveTo>
                    <a:pt x="104644" y="0"/>
                  </a:moveTo>
                  <a:lnTo>
                    <a:pt x="104644" y="1164848"/>
                  </a:lnTo>
                  <a:lnTo>
                    <a:pt x="0" y="1246284"/>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5" name="Google Shape;1735;p62"/>
            <p:cNvSpPr/>
            <p:nvPr/>
          </p:nvSpPr>
          <p:spPr>
            <a:xfrm>
              <a:off x="7168222" y="2101850"/>
              <a:ext cx="104644" cy="954120"/>
            </a:xfrm>
            <a:custGeom>
              <a:avLst/>
              <a:gdLst/>
              <a:ahLst/>
              <a:cxnLst/>
              <a:rect l="l" t="t" r="r" b="b"/>
              <a:pathLst>
                <a:path w="104644" h="954120" extrusionOk="0">
                  <a:moveTo>
                    <a:pt x="104644" y="0"/>
                  </a:moveTo>
                  <a:lnTo>
                    <a:pt x="104644" y="872780"/>
                  </a:lnTo>
                  <a:lnTo>
                    <a:pt x="0" y="954121"/>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6" name="Google Shape;1736;p62"/>
            <p:cNvSpPr/>
            <p:nvPr/>
          </p:nvSpPr>
          <p:spPr>
            <a:xfrm>
              <a:off x="7543704" y="2101850"/>
              <a:ext cx="104644" cy="662052"/>
            </a:xfrm>
            <a:custGeom>
              <a:avLst/>
              <a:gdLst/>
              <a:ahLst/>
              <a:cxnLst/>
              <a:rect l="l" t="t" r="r" b="b"/>
              <a:pathLst>
                <a:path w="104644" h="662052" extrusionOk="0">
                  <a:moveTo>
                    <a:pt x="104644" y="0"/>
                  </a:moveTo>
                  <a:lnTo>
                    <a:pt x="104644" y="580711"/>
                  </a:lnTo>
                  <a:lnTo>
                    <a:pt x="0" y="662053"/>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62"/>
            <p:cNvSpPr/>
            <p:nvPr/>
          </p:nvSpPr>
          <p:spPr>
            <a:xfrm>
              <a:off x="7919282" y="2101850"/>
              <a:ext cx="104644" cy="675657"/>
            </a:xfrm>
            <a:custGeom>
              <a:avLst/>
              <a:gdLst/>
              <a:ahLst/>
              <a:cxnLst/>
              <a:rect l="l" t="t" r="r" b="b"/>
              <a:pathLst>
                <a:path w="104644" h="675657" extrusionOk="0">
                  <a:moveTo>
                    <a:pt x="104644" y="0"/>
                  </a:moveTo>
                  <a:lnTo>
                    <a:pt x="104644" y="675657"/>
                  </a:lnTo>
                  <a:lnTo>
                    <a:pt x="0" y="583470"/>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62"/>
            <p:cNvSpPr/>
            <p:nvPr/>
          </p:nvSpPr>
          <p:spPr>
            <a:xfrm>
              <a:off x="8294860" y="2101850"/>
              <a:ext cx="104644" cy="1006636"/>
            </a:xfrm>
            <a:custGeom>
              <a:avLst/>
              <a:gdLst/>
              <a:ahLst/>
              <a:cxnLst/>
              <a:rect l="l" t="t" r="r" b="b"/>
              <a:pathLst>
                <a:path w="104644" h="1006636" extrusionOk="0">
                  <a:moveTo>
                    <a:pt x="104644" y="0"/>
                  </a:moveTo>
                  <a:lnTo>
                    <a:pt x="104644" y="1006636"/>
                  </a:lnTo>
                  <a:lnTo>
                    <a:pt x="0" y="914449"/>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62"/>
            <p:cNvSpPr/>
            <p:nvPr/>
          </p:nvSpPr>
          <p:spPr>
            <a:xfrm>
              <a:off x="8670342" y="2101850"/>
              <a:ext cx="104644" cy="1337424"/>
            </a:xfrm>
            <a:custGeom>
              <a:avLst/>
              <a:gdLst/>
              <a:ahLst/>
              <a:cxnLst/>
              <a:rect l="l" t="t" r="r" b="b"/>
              <a:pathLst>
                <a:path w="104644" h="1337424" extrusionOk="0">
                  <a:moveTo>
                    <a:pt x="104644" y="0"/>
                  </a:moveTo>
                  <a:lnTo>
                    <a:pt x="104644" y="1337425"/>
                  </a:lnTo>
                  <a:lnTo>
                    <a:pt x="0" y="1245238"/>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62"/>
            <p:cNvSpPr/>
            <p:nvPr/>
          </p:nvSpPr>
          <p:spPr>
            <a:xfrm>
              <a:off x="9045920" y="2101850"/>
              <a:ext cx="104644" cy="1399358"/>
            </a:xfrm>
            <a:custGeom>
              <a:avLst/>
              <a:gdLst/>
              <a:ahLst/>
              <a:cxnLst/>
              <a:rect l="l" t="t" r="r" b="b"/>
              <a:pathLst>
                <a:path w="104644" h="1399358" extrusionOk="0">
                  <a:moveTo>
                    <a:pt x="104644" y="0"/>
                  </a:moveTo>
                  <a:lnTo>
                    <a:pt x="104644" y="1299465"/>
                  </a:lnTo>
                  <a:lnTo>
                    <a:pt x="0" y="1399358"/>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62"/>
            <p:cNvSpPr/>
            <p:nvPr/>
          </p:nvSpPr>
          <p:spPr>
            <a:xfrm>
              <a:off x="9421497" y="2101850"/>
              <a:ext cx="104644" cy="1040599"/>
            </a:xfrm>
            <a:custGeom>
              <a:avLst/>
              <a:gdLst/>
              <a:ahLst/>
              <a:cxnLst/>
              <a:rect l="l" t="t" r="r" b="b"/>
              <a:pathLst>
                <a:path w="104644" h="1040599" extrusionOk="0">
                  <a:moveTo>
                    <a:pt x="104644" y="0"/>
                  </a:moveTo>
                  <a:lnTo>
                    <a:pt x="104644" y="940707"/>
                  </a:lnTo>
                  <a:lnTo>
                    <a:pt x="0" y="1040600"/>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62"/>
            <p:cNvSpPr/>
            <p:nvPr/>
          </p:nvSpPr>
          <p:spPr>
            <a:xfrm>
              <a:off x="9796979" y="2101850"/>
              <a:ext cx="104644" cy="681936"/>
            </a:xfrm>
            <a:custGeom>
              <a:avLst/>
              <a:gdLst/>
              <a:ahLst/>
              <a:cxnLst/>
              <a:rect l="l" t="t" r="r" b="b"/>
              <a:pathLst>
                <a:path w="104644" h="681936" extrusionOk="0">
                  <a:moveTo>
                    <a:pt x="104644" y="0"/>
                  </a:moveTo>
                  <a:lnTo>
                    <a:pt x="104644" y="581948"/>
                  </a:lnTo>
                  <a:lnTo>
                    <a:pt x="0" y="681936"/>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62"/>
            <p:cNvSpPr/>
            <p:nvPr/>
          </p:nvSpPr>
          <p:spPr>
            <a:xfrm>
              <a:off x="3037155" y="2101850"/>
              <a:ext cx="104644" cy="1187204"/>
            </a:xfrm>
            <a:custGeom>
              <a:avLst/>
              <a:gdLst/>
              <a:ahLst/>
              <a:cxnLst/>
              <a:rect l="l" t="t" r="r" b="b"/>
              <a:pathLst>
                <a:path w="104644" h="1187204" extrusionOk="0">
                  <a:moveTo>
                    <a:pt x="104644" y="0"/>
                  </a:moveTo>
                  <a:lnTo>
                    <a:pt x="104644" y="1187205"/>
                  </a:lnTo>
                  <a:lnTo>
                    <a:pt x="0" y="1083982"/>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62"/>
            <p:cNvSpPr/>
            <p:nvPr/>
          </p:nvSpPr>
          <p:spPr>
            <a:xfrm>
              <a:off x="2661577" y="2101850"/>
              <a:ext cx="104644" cy="816744"/>
            </a:xfrm>
            <a:custGeom>
              <a:avLst/>
              <a:gdLst/>
              <a:ahLst/>
              <a:cxnLst/>
              <a:rect l="l" t="t" r="r" b="b"/>
              <a:pathLst>
                <a:path w="104644" h="816744" extrusionOk="0">
                  <a:moveTo>
                    <a:pt x="104644" y="0"/>
                  </a:moveTo>
                  <a:lnTo>
                    <a:pt x="104644" y="816744"/>
                  </a:lnTo>
                  <a:lnTo>
                    <a:pt x="0" y="713522"/>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62"/>
            <p:cNvSpPr/>
            <p:nvPr/>
          </p:nvSpPr>
          <p:spPr>
            <a:xfrm>
              <a:off x="2286000" y="2101850"/>
              <a:ext cx="104644" cy="434487"/>
            </a:xfrm>
            <a:custGeom>
              <a:avLst/>
              <a:gdLst/>
              <a:ahLst/>
              <a:cxnLst/>
              <a:rect l="l" t="t" r="r" b="b"/>
              <a:pathLst>
                <a:path w="104644" h="434487" extrusionOk="0">
                  <a:moveTo>
                    <a:pt x="104644" y="0"/>
                  </a:moveTo>
                  <a:lnTo>
                    <a:pt x="104644" y="434487"/>
                  </a:lnTo>
                  <a:lnTo>
                    <a:pt x="0" y="331264"/>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62"/>
            <p:cNvSpPr/>
            <p:nvPr/>
          </p:nvSpPr>
          <p:spPr>
            <a:xfrm>
              <a:off x="3412732" y="2101850"/>
              <a:ext cx="104644" cy="1186728"/>
            </a:xfrm>
            <a:custGeom>
              <a:avLst/>
              <a:gdLst/>
              <a:ahLst/>
              <a:cxnLst/>
              <a:rect l="l" t="t" r="r" b="b"/>
              <a:pathLst>
                <a:path w="104644" h="1186728" extrusionOk="0">
                  <a:moveTo>
                    <a:pt x="104644" y="0"/>
                  </a:moveTo>
                  <a:lnTo>
                    <a:pt x="104644" y="1109003"/>
                  </a:lnTo>
                  <a:lnTo>
                    <a:pt x="0" y="1186729"/>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62"/>
            <p:cNvSpPr/>
            <p:nvPr/>
          </p:nvSpPr>
          <p:spPr>
            <a:xfrm>
              <a:off x="3788215" y="2101850"/>
              <a:ext cx="104644" cy="1258937"/>
            </a:xfrm>
            <a:custGeom>
              <a:avLst/>
              <a:gdLst/>
              <a:ahLst/>
              <a:cxnLst/>
              <a:rect l="l" t="t" r="r" b="b"/>
              <a:pathLst>
                <a:path w="104644" h="1258937" extrusionOk="0">
                  <a:moveTo>
                    <a:pt x="104644" y="0"/>
                  </a:moveTo>
                  <a:lnTo>
                    <a:pt x="104644" y="1258937"/>
                  </a:lnTo>
                  <a:lnTo>
                    <a:pt x="0" y="1124986"/>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62"/>
            <p:cNvSpPr/>
            <p:nvPr/>
          </p:nvSpPr>
          <p:spPr>
            <a:xfrm>
              <a:off x="4163792" y="2101850"/>
              <a:ext cx="104644" cy="1739945"/>
            </a:xfrm>
            <a:custGeom>
              <a:avLst/>
              <a:gdLst/>
              <a:ahLst/>
              <a:cxnLst/>
              <a:rect l="l" t="t" r="r" b="b"/>
              <a:pathLst>
                <a:path w="104644" h="1739945" extrusionOk="0">
                  <a:moveTo>
                    <a:pt x="104644" y="0"/>
                  </a:moveTo>
                  <a:lnTo>
                    <a:pt x="104644" y="1739946"/>
                  </a:lnTo>
                  <a:lnTo>
                    <a:pt x="0" y="1605899"/>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62"/>
            <p:cNvSpPr/>
            <p:nvPr/>
          </p:nvSpPr>
          <p:spPr>
            <a:xfrm>
              <a:off x="4539369" y="2101850"/>
              <a:ext cx="104644" cy="2220954"/>
            </a:xfrm>
            <a:custGeom>
              <a:avLst/>
              <a:gdLst/>
              <a:ahLst/>
              <a:cxnLst/>
              <a:rect l="l" t="t" r="r" b="b"/>
              <a:pathLst>
                <a:path w="104644" h="2220954" extrusionOk="0">
                  <a:moveTo>
                    <a:pt x="104644" y="0"/>
                  </a:moveTo>
                  <a:lnTo>
                    <a:pt x="104644" y="2220955"/>
                  </a:lnTo>
                  <a:lnTo>
                    <a:pt x="0" y="2086908"/>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62"/>
            <p:cNvSpPr/>
            <p:nvPr/>
          </p:nvSpPr>
          <p:spPr>
            <a:xfrm>
              <a:off x="4914947" y="2101850"/>
              <a:ext cx="104644" cy="2654299"/>
            </a:xfrm>
            <a:custGeom>
              <a:avLst/>
              <a:gdLst/>
              <a:ahLst/>
              <a:cxnLst/>
              <a:rect l="l" t="t" r="r" b="b"/>
              <a:pathLst>
                <a:path w="104644" h="2654299" extrusionOk="0">
                  <a:moveTo>
                    <a:pt x="104644" y="0"/>
                  </a:moveTo>
                  <a:lnTo>
                    <a:pt x="104644" y="2625379"/>
                  </a:lnTo>
                  <a:lnTo>
                    <a:pt x="67448" y="2654300"/>
                  </a:lnTo>
                  <a:lnTo>
                    <a:pt x="0" y="2567917"/>
                  </a:lnTo>
                  <a:lnTo>
                    <a:pt x="0" y="0"/>
                  </a:lnTo>
                  <a:lnTo>
                    <a:pt x="104644" y="0"/>
                  </a:lnTo>
                  <a:close/>
                </a:path>
              </a:pathLst>
            </a:custGeom>
            <a:solidFill>
              <a:srgbClr val="FFFFFF">
                <a:alpha val="7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751" name="Google Shape;1751;p62"/>
          <p:cNvSpPr/>
          <p:nvPr/>
        </p:nvSpPr>
        <p:spPr>
          <a:xfrm>
            <a:off x="9552300" y="6067325"/>
            <a:ext cx="1838700" cy="790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1753" name="Google Shape;1753;p62"/>
          <p:cNvSpPr txBox="1"/>
          <p:nvPr/>
        </p:nvSpPr>
        <p:spPr>
          <a:xfrm>
            <a:off x="457050" y="338900"/>
            <a:ext cx="10270800" cy="6651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US" sz="4800">
                <a:solidFill>
                  <a:schemeClr val="lt1"/>
                </a:solidFill>
                <a:latin typeface="Barlow Condensed Medium"/>
                <a:ea typeface="Barlow Condensed Medium"/>
                <a:cs typeface="Barlow Condensed Medium"/>
                <a:sym typeface="Barlow Condensed Medium"/>
              </a:rPr>
              <a:t>Threat intelligence insights at machine speed</a:t>
            </a:r>
            <a:endParaRPr sz="4800">
              <a:solidFill>
                <a:schemeClr val="lt1"/>
              </a:solidFill>
              <a:latin typeface="Barlow Condensed Medium"/>
              <a:ea typeface="Barlow Condensed Medium"/>
              <a:cs typeface="Barlow Condensed Medium"/>
              <a:sym typeface="Barlow Condensed Medium"/>
            </a:endParaRPr>
          </a:p>
        </p:txBody>
      </p:sp>
      <p:sp>
        <p:nvSpPr>
          <p:cNvPr id="1754" name="Google Shape;1754;p62"/>
          <p:cNvSpPr/>
          <p:nvPr/>
        </p:nvSpPr>
        <p:spPr>
          <a:xfrm>
            <a:off x="11391003" y="448954"/>
            <a:ext cx="231429" cy="231429"/>
          </a:xfrm>
          <a:custGeom>
            <a:avLst/>
            <a:gdLst/>
            <a:ahLst/>
            <a:cxnLst/>
            <a:rect l="l" t="t" r="r" b="b"/>
            <a:pathLst>
              <a:path w="1469390" h="1469390" extrusionOk="0">
                <a:moveTo>
                  <a:pt x="734695" y="0"/>
                </a:moveTo>
                <a:lnTo>
                  <a:pt x="734695" y="1469390"/>
                </a:lnTo>
                <a:moveTo>
                  <a:pt x="1469390" y="734695"/>
                </a:moveTo>
                <a:lnTo>
                  <a:pt x="0" y="734695"/>
                </a:lnTo>
              </a:path>
            </a:pathLst>
          </a:custGeom>
          <a:no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55" name="Google Shape;1755;p62"/>
          <p:cNvSpPr txBox="1"/>
          <p:nvPr/>
        </p:nvSpPr>
        <p:spPr>
          <a:xfrm>
            <a:off x="464375" y="1044950"/>
            <a:ext cx="3892500" cy="877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sz="1900">
                <a:solidFill>
                  <a:schemeClr val="lt2"/>
                </a:solidFill>
                <a:latin typeface="Barlow Condensed Medium"/>
                <a:ea typeface="Barlow Condensed Medium"/>
                <a:cs typeface="Barlow Condensed Medium"/>
                <a:sym typeface="Barlow Condensed Medium"/>
              </a:rPr>
              <a:t>Reduce the time from receiving a threat intel report to extracting key insights and starting an investigation, to </a:t>
            </a:r>
            <a:r>
              <a:rPr lang="en-US" sz="1900" i="1">
                <a:solidFill>
                  <a:schemeClr val="lt2"/>
                </a:solidFill>
                <a:latin typeface="Barlow Condensed SemiBold"/>
                <a:ea typeface="Barlow Condensed SemiBold"/>
                <a:cs typeface="Barlow Condensed SemiBold"/>
                <a:sym typeface="Barlow Condensed SemiBold"/>
              </a:rPr>
              <a:t>minutes</a:t>
            </a:r>
            <a:r>
              <a:rPr lang="en-US" sz="1900">
                <a:solidFill>
                  <a:schemeClr val="lt2"/>
                </a:solidFill>
                <a:latin typeface="Barlow Condensed Medium"/>
                <a:ea typeface="Barlow Condensed Medium"/>
                <a:cs typeface="Barlow Condensed Medium"/>
                <a:sym typeface="Barlow Condensed Medium"/>
              </a:rPr>
              <a:t>.</a:t>
            </a:r>
            <a:endParaRPr sz="1900">
              <a:solidFill>
                <a:schemeClr val="lt2"/>
              </a:solidFill>
              <a:latin typeface="Barlow Condensed Medium"/>
              <a:ea typeface="Barlow Condensed Medium"/>
              <a:cs typeface="Barlow Condensed Medium"/>
              <a:sym typeface="Barlow Condensed Medium"/>
            </a:endParaRPr>
          </a:p>
        </p:txBody>
      </p:sp>
      <p:sp>
        <p:nvSpPr>
          <p:cNvPr id="1756" name="Google Shape;1756;p62"/>
          <p:cNvSpPr/>
          <p:nvPr/>
        </p:nvSpPr>
        <p:spPr>
          <a:xfrm>
            <a:off x="792066" y="4299743"/>
            <a:ext cx="392700" cy="392700"/>
          </a:xfrm>
          <a:prstGeom prst="rect">
            <a:avLst/>
          </a:prstGeom>
          <a:solidFill>
            <a:srgbClr val="C45D3C">
              <a:alpha val="519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Light"/>
              <a:ea typeface="Open Sans Light"/>
              <a:cs typeface="Open Sans Light"/>
              <a:sym typeface="Open Sans Light"/>
            </a:endParaRPr>
          </a:p>
        </p:txBody>
      </p:sp>
      <p:sp>
        <p:nvSpPr>
          <p:cNvPr id="1757" name="Google Shape;1757;p62"/>
          <p:cNvSpPr txBox="1"/>
          <p:nvPr/>
        </p:nvSpPr>
        <p:spPr>
          <a:xfrm>
            <a:off x="1457375" y="4299757"/>
            <a:ext cx="2394300" cy="6096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200">
                <a:solidFill>
                  <a:schemeClr val="dk1"/>
                </a:solidFill>
                <a:latin typeface="Open Sans"/>
                <a:ea typeface="Open Sans"/>
                <a:cs typeface="Open Sans"/>
                <a:sym typeface="Open Sans"/>
              </a:rPr>
              <a:t>Start investigations directly from intelligence sources, including </a:t>
            </a:r>
            <a:r>
              <a:rPr lang="en-US" sz="1200" b="1">
                <a:solidFill>
                  <a:schemeClr val="dk1"/>
                </a:solidFill>
                <a:latin typeface="Open Sans"/>
                <a:ea typeface="Open Sans"/>
                <a:cs typeface="Open Sans"/>
                <a:sym typeface="Open Sans"/>
              </a:rPr>
              <a:t>URLs and PDFs</a:t>
            </a:r>
            <a:endParaRPr sz="1200">
              <a:solidFill>
                <a:schemeClr val="dk1"/>
              </a:solidFill>
              <a:latin typeface="Open Sans"/>
              <a:ea typeface="Open Sans"/>
              <a:cs typeface="Open Sans"/>
              <a:sym typeface="Open Sans"/>
            </a:endParaRPr>
          </a:p>
        </p:txBody>
      </p:sp>
      <p:grpSp>
        <p:nvGrpSpPr>
          <p:cNvPr id="1758" name="Google Shape;1758;p62"/>
          <p:cNvGrpSpPr/>
          <p:nvPr/>
        </p:nvGrpSpPr>
        <p:grpSpPr>
          <a:xfrm>
            <a:off x="608652" y="4438336"/>
            <a:ext cx="392710" cy="449921"/>
            <a:chOff x="4762500" y="1905000"/>
            <a:chExt cx="2664246" cy="3052381"/>
          </a:xfrm>
        </p:grpSpPr>
        <p:sp>
          <p:nvSpPr>
            <p:cNvPr id="1759" name="Google Shape;1759;p62"/>
            <p:cNvSpPr/>
            <p:nvPr/>
          </p:nvSpPr>
          <p:spPr>
            <a:xfrm>
              <a:off x="4762500" y="1905000"/>
              <a:ext cx="1970068" cy="1977104"/>
            </a:xfrm>
            <a:custGeom>
              <a:avLst/>
              <a:gdLst/>
              <a:ahLst/>
              <a:cxnLst/>
              <a:rect l="l" t="t" r="r" b="b"/>
              <a:pathLst>
                <a:path w="1970068" h="1977104" extrusionOk="0">
                  <a:moveTo>
                    <a:pt x="1892526" y="603028"/>
                  </a:moveTo>
                  <a:cubicBezTo>
                    <a:pt x="1840799" y="482727"/>
                    <a:pt x="1770660" y="378143"/>
                    <a:pt x="1682013" y="289179"/>
                  </a:cubicBezTo>
                  <a:cubicBezTo>
                    <a:pt x="1593367" y="200216"/>
                    <a:pt x="1489059" y="129731"/>
                    <a:pt x="1369187" y="77819"/>
                  </a:cubicBezTo>
                  <a:cubicBezTo>
                    <a:pt x="1249409" y="25908"/>
                    <a:pt x="1121279" y="0"/>
                    <a:pt x="985082" y="0"/>
                  </a:cubicBezTo>
                  <a:cubicBezTo>
                    <a:pt x="848884" y="0"/>
                    <a:pt x="720754" y="25908"/>
                    <a:pt x="600882" y="77819"/>
                  </a:cubicBezTo>
                  <a:cubicBezTo>
                    <a:pt x="481009" y="129731"/>
                    <a:pt x="376797" y="200216"/>
                    <a:pt x="288150" y="289179"/>
                  </a:cubicBezTo>
                  <a:cubicBezTo>
                    <a:pt x="199503" y="378143"/>
                    <a:pt x="129269" y="482727"/>
                    <a:pt x="77637" y="603028"/>
                  </a:cubicBezTo>
                  <a:cubicBezTo>
                    <a:pt x="25911" y="723329"/>
                    <a:pt x="0" y="851821"/>
                    <a:pt x="0" y="988600"/>
                  </a:cubicBezTo>
                  <a:cubicBezTo>
                    <a:pt x="0" y="1125379"/>
                    <a:pt x="25911" y="1253776"/>
                    <a:pt x="77637" y="1374077"/>
                  </a:cubicBezTo>
                  <a:cubicBezTo>
                    <a:pt x="129269" y="1494377"/>
                    <a:pt x="199503" y="1598962"/>
                    <a:pt x="288150" y="1687925"/>
                  </a:cubicBezTo>
                  <a:cubicBezTo>
                    <a:pt x="376797" y="1776889"/>
                    <a:pt x="481009" y="1847374"/>
                    <a:pt x="600882" y="1899285"/>
                  </a:cubicBezTo>
                  <a:cubicBezTo>
                    <a:pt x="720754" y="1951196"/>
                    <a:pt x="848789" y="1977104"/>
                    <a:pt x="985082" y="1977104"/>
                  </a:cubicBezTo>
                  <a:cubicBezTo>
                    <a:pt x="1017921" y="1977104"/>
                    <a:pt x="1050760" y="1975009"/>
                    <a:pt x="1083599" y="1970913"/>
                  </a:cubicBezTo>
                  <a:cubicBezTo>
                    <a:pt x="1116439" y="1966817"/>
                    <a:pt x="1149278" y="1963103"/>
                    <a:pt x="1182402" y="1959769"/>
                  </a:cubicBezTo>
                  <a:lnTo>
                    <a:pt x="1182402" y="1757172"/>
                  </a:lnTo>
                  <a:cubicBezTo>
                    <a:pt x="1149278" y="1760411"/>
                    <a:pt x="1116439" y="1764125"/>
                    <a:pt x="1083599" y="1768316"/>
                  </a:cubicBezTo>
                  <a:cubicBezTo>
                    <a:pt x="1050760" y="1772412"/>
                    <a:pt x="1017921" y="1774412"/>
                    <a:pt x="985082" y="1774412"/>
                  </a:cubicBezTo>
                  <a:cubicBezTo>
                    <a:pt x="942372" y="1715167"/>
                    <a:pt x="905451" y="1652968"/>
                    <a:pt x="874226" y="1587913"/>
                  </a:cubicBezTo>
                  <a:cubicBezTo>
                    <a:pt x="843095" y="1522762"/>
                    <a:pt x="817564" y="1454849"/>
                    <a:pt x="797917" y="1381125"/>
                  </a:cubicBezTo>
                  <a:lnTo>
                    <a:pt x="1087491" y="1381125"/>
                  </a:lnTo>
                  <a:lnTo>
                    <a:pt x="1087491" y="1181100"/>
                  </a:lnTo>
                  <a:lnTo>
                    <a:pt x="759763" y="1181100"/>
                  </a:lnTo>
                  <a:cubicBezTo>
                    <a:pt x="754922" y="1148525"/>
                    <a:pt x="751316" y="1116044"/>
                    <a:pt x="748848" y="1083469"/>
                  </a:cubicBezTo>
                  <a:cubicBezTo>
                    <a:pt x="746380" y="1050893"/>
                    <a:pt x="745241" y="1018413"/>
                    <a:pt x="745241" y="985838"/>
                  </a:cubicBezTo>
                  <a:cubicBezTo>
                    <a:pt x="745241" y="953262"/>
                    <a:pt x="746380" y="920782"/>
                    <a:pt x="748848" y="888206"/>
                  </a:cubicBezTo>
                  <a:cubicBezTo>
                    <a:pt x="751316" y="855631"/>
                    <a:pt x="754922" y="823151"/>
                    <a:pt x="759763" y="790575"/>
                  </a:cubicBezTo>
                  <a:lnTo>
                    <a:pt x="1217044" y="790575"/>
                  </a:lnTo>
                  <a:cubicBezTo>
                    <a:pt x="1221885" y="823151"/>
                    <a:pt x="1225586" y="855631"/>
                    <a:pt x="1227959" y="888206"/>
                  </a:cubicBezTo>
                  <a:cubicBezTo>
                    <a:pt x="1230427" y="920782"/>
                    <a:pt x="1231661" y="953262"/>
                    <a:pt x="1231661" y="985838"/>
                  </a:cubicBezTo>
                  <a:cubicBezTo>
                    <a:pt x="1231661" y="1018413"/>
                    <a:pt x="1230427" y="1050893"/>
                    <a:pt x="1227959" y="1083469"/>
                  </a:cubicBezTo>
                  <a:cubicBezTo>
                    <a:pt x="1225586" y="1116044"/>
                    <a:pt x="1221885" y="1148525"/>
                    <a:pt x="1217044" y="1181100"/>
                  </a:cubicBezTo>
                  <a:lnTo>
                    <a:pt x="1411612" y="1181100"/>
                  </a:lnTo>
                  <a:cubicBezTo>
                    <a:pt x="1416452" y="1148525"/>
                    <a:pt x="1420154" y="1116044"/>
                    <a:pt x="1422527" y="1083469"/>
                  </a:cubicBezTo>
                  <a:cubicBezTo>
                    <a:pt x="1424994" y="1050893"/>
                    <a:pt x="1426228" y="1018413"/>
                    <a:pt x="1426228" y="985838"/>
                  </a:cubicBezTo>
                  <a:cubicBezTo>
                    <a:pt x="1426228" y="953262"/>
                    <a:pt x="1424994" y="920782"/>
                    <a:pt x="1422527" y="888206"/>
                  </a:cubicBezTo>
                  <a:cubicBezTo>
                    <a:pt x="1420154" y="855631"/>
                    <a:pt x="1416452" y="823151"/>
                    <a:pt x="1411612" y="790575"/>
                  </a:cubicBezTo>
                  <a:lnTo>
                    <a:pt x="1742377" y="790575"/>
                  </a:lnTo>
                  <a:cubicBezTo>
                    <a:pt x="1750444" y="823151"/>
                    <a:pt x="1756519" y="855631"/>
                    <a:pt x="1760600" y="888206"/>
                  </a:cubicBezTo>
                  <a:cubicBezTo>
                    <a:pt x="1764681" y="920782"/>
                    <a:pt x="1766674" y="953262"/>
                    <a:pt x="1766674" y="985838"/>
                  </a:cubicBezTo>
                  <a:cubicBezTo>
                    <a:pt x="1766674" y="1018413"/>
                    <a:pt x="1764681" y="1050893"/>
                    <a:pt x="1760600" y="1083469"/>
                  </a:cubicBezTo>
                  <a:cubicBezTo>
                    <a:pt x="1756519" y="1116044"/>
                    <a:pt x="1750444" y="1148525"/>
                    <a:pt x="1742377" y="1181100"/>
                  </a:cubicBezTo>
                  <a:lnTo>
                    <a:pt x="1950422" y="1181100"/>
                  </a:lnTo>
                  <a:cubicBezTo>
                    <a:pt x="1950422" y="1181100"/>
                    <a:pt x="1961906" y="1120331"/>
                    <a:pt x="1965133" y="1087374"/>
                  </a:cubicBezTo>
                  <a:cubicBezTo>
                    <a:pt x="1968455" y="1054418"/>
                    <a:pt x="1970068" y="1021461"/>
                    <a:pt x="1970068" y="988600"/>
                  </a:cubicBezTo>
                  <a:cubicBezTo>
                    <a:pt x="1970068" y="851821"/>
                    <a:pt x="1944253" y="723329"/>
                    <a:pt x="1892526" y="603028"/>
                  </a:cubicBezTo>
                  <a:close/>
                  <a:moveTo>
                    <a:pt x="219814" y="1190625"/>
                  </a:moveTo>
                  <a:cubicBezTo>
                    <a:pt x="211557" y="1157288"/>
                    <a:pt x="205293" y="1123950"/>
                    <a:pt x="201116" y="1090613"/>
                  </a:cubicBezTo>
                  <a:cubicBezTo>
                    <a:pt x="197035" y="1057275"/>
                    <a:pt x="194947" y="1023938"/>
                    <a:pt x="194947" y="990600"/>
                  </a:cubicBezTo>
                  <a:cubicBezTo>
                    <a:pt x="194947" y="957263"/>
                    <a:pt x="197035" y="923925"/>
                    <a:pt x="201116" y="890588"/>
                  </a:cubicBezTo>
                  <a:cubicBezTo>
                    <a:pt x="205293" y="857250"/>
                    <a:pt x="211557" y="823913"/>
                    <a:pt x="219814" y="790575"/>
                  </a:cubicBezTo>
                  <a:lnTo>
                    <a:pt x="558646" y="790575"/>
                  </a:lnTo>
                  <a:cubicBezTo>
                    <a:pt x="553711" y="823913"/>
                    <a:pt x="549915" y="857250"/>
                    <a:pt x="547447" y="890588"/>
                  </a:cubicBezTo>
                  <a:cubicBezTo>
                    <a:pt x="544979" y="923925"/>
                    <a:pt x="543745" y="957263"/>
                    <a:pt x="543745" y="990600"/>
                  </a:cubicBezTo>
                  <a:cubicBezTo>
                    <a:pt x="543745" y="1023938"/>
                    <a:pt x="544979" y="1057275"/>
                    <a:pt x="547447" y="1090613"/>
                  </a:cubicBezTo>
                  <a:cubicBezTo>
                    <a:pt x="549915" y="1123950"/>
                    <a:pt x="553711" y="1157288"/>
                    <a:pt x="558646" y="1190625"/>
                  </a:cubicBezTo>
                  <a:lnTo>
                    <a:pt x="219814" y="1190625"/>
                  </a:lnTo>
                  <a:close/>
                  <a:moveTo>
                    <a:pt x="485185" y="1597343"/>
                  </a:moveTo>
                  <a:cubicBezTo>
                    <a:pt x="412958" y="1537240"/>
                    <a:pt x="352974" y="1465136"/>
                    <a:pt x="305424" y="1381125"/>
                  </a:cubicBezTo>
                  <a:lnTo>
                    <a:pt x="595946" y="1381125"/>
                  </a:lnTo>
                  <a:cubicBezTo>
                    <a:pt x="610753" y="1442085"/>
                    <a:pt x="629260" y="1501807"/>
                    <a:pt x="651374" y="1560290"/>
                  </a:cubicBezTo>
                  <a:cubicBezTo>
                    <a:pt x="673584" y="1618774"/>
                    <a:pt x="699399" y="1676019"/>
                    <a:pt x="728917" y="1732026"/>
                  </a:cubicBezTo>
                  <a:cubicBezTo>
                    <a:pt x="638656" y="1702403"/>
                    <a:pt x="557413" y="1657541"/>
                    <a:pt x="485185" y="1597343"/>
                  </a:cubicBezTo>
                  <a:close/>
                  <a:moveTo>
                    <a:pt x="651374" y="411385"/>
                  </a:moveTo>
                  <a:cubicBezTo>
                    <a:pt x="629260" y="469868"/>
                    <a:pt x="610753" y="529590"/>
                    <a:pt x="595946" y="590550"/>
                  </a:cubicBezTo>
                  <a:lnTo>
                    <a:pt x="305424" y="590550"/>
                  </a:lnTo>
                  <a:cubicBezTo>
                    <a:pt x="352974" y="506540"/>
                    <a:pt x="412958" y="434435"/>
                    <a:pt x="485185" y="374333"/>
                  </a:cubicBezTo>
                  <a:cubicBezTo>
                    <a:pt x="557413" y="314135"/>
                    <a:pt x="638656" y="269272"/>
                    <a:pt x="728917" y="239649"/>
                  </a:cubicBezTo>
                  <a:cubicBezTo>
                    <a:pt x="699399" y="295656"/>
                    <a:pt x="673584" y="352901"/>
                    <a:pt x="651374" y="411385"/>
                  </a:cubicBezTo>
                  <a:close/>
                  <a:moveTo>
                    <a:pt x="797917" y="590550"/>
                  </a:moveTo>
                  <a:cubicBezTo>
                    <a:pt x="817564" y="519684"/>
                    <a:pt x="843095" y="451771"/>
                    <a:pt x="874226" y="386620"/>
                  </a:cubicBezTo>
                  <a:cubicBezTo>
                    <a:pt x="905451" y="321564"/>
                    <a:pt x="942372" y="259366"/>
                    <a:pt x="985082" y="200025"/>
                  </a:cubicBezTo>
                  <a:cubicBezTo>
                    <a:pt x="1027792" y="259366"/>
                    <a:pt x="1064712" y="321564"/>
                    <a:pt x="1095843" y="386620"/>
                  </a:cubicBezTo>
                  <a:cubicBezTo>
                    <a:pt x="1127069" y="451771"/>
                    <a:pt x="1152505" y="519684"/>
                    <a:pt x="1172246" y="590550"/>
                  </a:cubicBezTo>
                  <a:lnTo>
                    <a:pt x="797917" y="590550"/>
                  </a:lnTo>
                  <a:close/>
                  <a:moveTo>
                    <a:pt x="1374122" y="590550"/>
                  </a:moveTo>
                  <a:cubicBezTo>
                    <a:pt x="1359411" y="529590"/>
                    <a:pt x="1340903" y="469868"/>
                    <a:pt x="1318789" y="411385"/>
                  </a:cubicBezTo>
                  <a:cubicBezTo>
                    <a:pt x="1296580" y="352901"/>
                    <a:pt x="1270764" y="295656"/>
                    <a:pt x="1241152" y="239649"/>
                  </a:cubicBezTo>
                  <a:cubicBezTo>
                    <a:pt x="1331507" y="269272"/>
                    <a:pt x="1412751" y="314135"/>
                    <a:pt x="1484978" y="374333"/>
                  </a:cubicBezTo>
                  <a:cubicBezTo>
                    <a:pt x="1557205" y="434435"/>
                    <a:pt x="1617094" y="506540"/>
                    <a:pt x="1664740" y="590550"/>
                  </a:cubicBezTo>
                  <a:lnTo>
                    <a:pt x="1374122" y="590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760" name="Google Shape;1760;p62"/>
            <p:cNvSpPr/>
            <p:nvPr/>
          </p:nvSpPr>
          <p:spPr>
            <a:xfrm>
              <a:off x="5821137" y="2943225"/>
              <a:ext cx="1605609" cy="2014156"/>
            </a:xfrm>
            <a:custGeom>
              <a:avLst/>
              <a:gdLst/>
              <a:ahLst/>
              <a:cxnLst/>
              <a:rect l="l" t="t" r="r" b="b"/>
              <a:pathLst>
                <a:path w="1605609" h="2014156" extrusionOk="0">
                  <a:moveTo>
                    <a:pt x="1003494" y="0"/>
                  </a:moveTo>
                  <a:lnTo>
                    <a:pt x="200737" y="0"/>
                  </a:lnTo>
                  <a:cubicBezTo>
                    <a:pt x="145499" y="0"/>
                    <a:pt x="98233" y="19717"/>
                    <a:pt x="58940" y="59150"/>
                  </a:cubicBezTo>
                  <a:cubicBezTo>
                    <a:pt x="19647" y="98584"/>
                    <a:pt x="0" y="146018"/>
                    <a:pt x="0" y="201454"/>
                  </a:cubicBezTo>
                  <a:lnTo>
                    <a:pt x="0" y="1812798"/>
                  </a:lnTo>
                  <a:cubicBezTo>
                    <a:pt x="0" y="1868138"/>
                    <a:pt x="19647" y="1915573"/>
                    <a:pt x="58940" y="1955006"/>
                  </a:cubicBezTo>
                  <a:cubicBezTo>
                    <a:pt x="98233" y="1994440"/>
                    <a:pt x="145499" y="2014156"/>
                    <a:pt x="200737" y="2014156"/>
                  </a:cubicBezTo>
                  <a:lnTo>
                    <a:pt x="1404873" y="2014156"/>
                  </a:lnTo>
                  <a:cubicBezTo>
                    <a:pt x="1460111" y="2014156"/>
                    <a:pt x="1507377" y="1994440"/>
                    <a:pt x="1546670" y="1955006"/>
                  </a:cubicBezTo>
                  <a:cubicBezTo>
                    <a:pt x="1585964" y="1915573"/>
                    <a:pt x="1605610" y="1868138"/>
                    <a:pt x="1605610" y="1812798"/>
                  </a:cubicBezTo>
                  <a:lnTo>
                    <a:pt x="1605610" y="604266"/>
                  </a:lnTo>
                  <a:lnTo>
                    <a:pt x="1003494" y="0"/>
                  </a:lnTo>
                  <a:close/>
                  <a:moveTo>
                    <a:pt x="1404873" y="1812798"/>
                  </a:moveTo>
                  <a:lnTo>
                    <a:pt x="200737" y="1812798"/>
                  </a:lnTo>
                  <a:lnTo>
                    <a:pt x="200737" y="201454"/>
                  </a:lnTo>
                  <a:lnTo>
                    <a:pt x="903173" y="201454"/>
                  </a:lnTo>
                  <a:lnTo>
                    <a:pt x="903173" y="704945"/>
                  </a:lnTo>
                  <a:lnTo>
                    <a:pt x="1404873" y="704945"/>
                  </a:lnTo>
                  <a:lnTo>
                    <a:pt x="1404873" y="181279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761" name="Google Shape;1761;p62"/>
            <p:cNvSpPr/>
            <p:nvPr/>
          </p:nvSpPr>
          <p:spPr>
            <a:xfrm>
              <a:off x="6173067" y="3995737"/>
              <a:ext cx="268977" cy="452437"/>
            </a:xfrm>
            <a:custGeom>
              <a:avLst/>
              <a:gdLst/>
              <a:ahLst/>
              <a:cxnLst/>
              <a:rect l="l" t="t" r="r" b="b"/>
              <a:pathLst>
                <a:path w="268977" h="452437" extrusionOk="0">
                  <a:moveTo>
                    <a:pt x="243162" y="26003"/>
                  </a:moveTo>
                  <a:cubicBezTo>
                    <a:pt x="225983" y="8572"/>
                    <a:pt x="204723" y="0"/>
                    <a:pt x="179287" y="0"/>
                  </a:cubicBezTo>
                  <a:lnTo>
                    <a:pt x="0" y="0"/>
                  </a:lnTo>
                  <a:lnTo>
                    <a:pt x="0" y="452438"/>
                  </a:lnTo>
                  <a:lnTo>
                    <a:pt x="87033" y="452438"/>
                  </a:lnTo>
                  <a:lnTo>
                    <a:pt x="87033" y="269843"/>
                  </a:lnTo>
                  <a:lnTo>
                    <a:pt x="177958" y="269843"/>
                  </a:lnTo>
                  <a:cubicBezTo>
                    <a:pt x="203774" y="269843"/>
                    <a:pt x="225319" y="261080"/>
                    <a:pt x="242782" y="243554"/>
                  </a:cubicBezTo>
                  <a:cubicBezTo>
                    <a:pt x="260246" y="226124"/>
                    <a:pt x="268978" y="204407"/>
                    <a:pt x="268978" y="178499"/>
                  </a:cubicBezTo>
                  <a:lnTo>
                    <a:pt x="268978" y="90392"/>
                  </a:lnTo>
                  <a:cubicBezTo>
                    <a:pt x="268978" y="64770"/>
                    <a:pt x="260341" y="43243"/>
                    <a:pt x="243162" y="25908"/>
                  </a:cubicBezTo>
                  <a:close/>
                  <a:moveTo>
                    <a:pt x="174067" y="174593"/>
                  </a:moveTo>
                  <a:lnTo>
                    <a:pt x="87033" y="174593"/>
                  </a:lnTo>
                  <a:lnTo>
                    <a:pt x="87033" y="87249"/>
                  </a:lnTo>
                  <a:lnTo>
                    <a:pt x="174067" y="87249"/>
                  </a:lnTo>
                  <a:lnTo>
                    <a:pt x="174067" y="17459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762" name="Google Shape;1762;p62"/>
            <p:cNvSpPr/>
            <p:nvPr/>
          </p:nvSpPr>
          <p:spPr>
            <a:xfrm>
              <a:off x="6528984" y="3995737"/>
              <a:ext cx="268977" cy="452437"/>
            </a:xfrm>
            <a:custGeom>
              <a:avLst/>
              <a:gdLst/>
              <a:ahLst/>
              <a:cxnLst/>
              <a:rect l="l" t="t" r="r" b="b"/>
              <a:pathLst>
                <a:path w="268977" h="452437" extrusionOk="0">
                  <a:moveTo>
                    <a:pt x="243162" y="26003"/>
                  </a:moveTo>
                  <a:cubicBezTo>
                    <a:pt x="225983" y="8572"/>
                    <a:pt x="204723" y="0"/>
                    <a:pt x="179287" y="0"/>
                  </a:cubicBezTo>
                  <a:lnTo>
                    <a:pt x="0" y="0"/>
                  </a:lnTo>
                  <a:lnTo>
                    <a:pt x="0" y="452438"/>
                  </a:lnTo>
                  <a:lnTo>
                    <a:pt x="179287" y="452438"/>
                  </a:lnTo>
                  <a:cubicBezTo>
                    <a:pt x="204723" y="452438"/>
                    <a:pt x="225983" y="443770"/>
                    <a:pt x="243162" y="426434"/>
                  </a:cubicBezTo>
                  <a:cubicBezTo>
                    <a:pt x="260341" y="409099"/>
                    <a:pt x="268978" y="387572"/>
                    <a:pt x="268978" y="361950"/>
                  </a:cubicBezTo>
                  <a:lnTo>
                    <a:pt x="268978" y="90488"/>
                  </a:lnTo>
                  <a:cubicBezTo>
                    <a:pt x="268978" y="64865"/>
                    <a:pt x="260341" y="43339"/>
                    <a:pt x="243162" y="26003"/>
                  </a:cubicBezTo>
                  <a:close/>
                  <a:moveTo>
                    <a:pt x="181944" y="357188"/>
                  </a:moveTo>
                  <a:lnTo>
                    <a:pt x="94911" y="357188"/>
                  </a:lnTo>
                  <a:lnTo>
                    <a:pt x="94911" y="87344"/>
                  </a:lnTo>
                  <a:lnTo>
                    <a:pt x="181944" y="87344"/>
                  </a:lnTo>
                  <a:lnTo>
                    <a:pt x="181944" y="35718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763" name="Google Shape;1763;p62"/>
            <p:cNvSpPr/>
            <p:nvPr/>
          </p:nvSpPr>
          <p:spPr>
            <a:xfrm>
              <a:off x="6892873" y="3995737"/>
              <a:ext cx="181849" cy="452437"/>
            </a:xfrm>
            <a:custGeom>
              <a:avLst/>
              <a:gdLst/>
              <a:ahLst/>
              <a:cxnLst/>
              <a:rect l="l" t="t" r="r" b="b"/>
              <a:pathLst>
                <a:path w="181849" h="452437" extrusionOk="0">
                  <a:moveTo>
                    <a:pt x="94911" y="87344"/>
                  </a:moveTo>
                  <a:lnTo>
                    <a:pt x="94911" y="174593"/>
                  </a:lnTo>
                  <a:lnTo>
                    <a:pt x="181849" y="174593"/>
                  </a:lnTo>
                  <a:lnTo>
                    <a:pt x="181849" y="269843"/>
                  </a:lnTo>
                  <a:lnTo>
                    <a:pt x="94911" y="269843"/>
                  </a:lnTo>
                  <a:lnTo>
                    <a:pt x="94911" y="452438"/>
                  </a:lnTo>
                  <a:lnTo>
                    <a:pt x="0" y="452438"/>
                  </a:lnTo>
                  <a:lnTo>
                    <a:pt x="0" y="0"/>
                  </a:lnTo>
                  <a:lnTo>
                    <a:pt x="181849" y="0"/>
                  </a:lnTo>
                  <a:lnTo>
                    <a:pt x="181849" y="87344"/>
                  </a:lnTo>
                  <a:lnTo>
                    <a:pt x="94911" y="8734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pic>
        <p:nvPicPr>
          <p:cNvPr id="1764" name="Google Shape;1764;p62"/>
          <p:cNvPicPr preferRelativeResize="0"/>
          <p:nvPr/>
        </p:nvPicPr>
        <p:blipFill rotWithShape="1">
          <a:blip r:embed="rId3">
            <a:alphaModFix/>
          </a:blip>
          <a:srcRect r="3642"/>
          <a:stretch/>
        </p:blipFill>
        <p:spPr>
          <a:xfrm>
            <a:off x="4693325" y="1171649"/>
            <a:ext cx="7605406" cy="6398923"/>
          </a:xfrm>
          <a:prstGeom prst="rect">
            <a:avLst/>
          </a:prstGeom>
          <a:noFill/>
          <a:ln>
            <a:noFill/>
          </a:ln>
        </p:spPr>
      </p:pic>
      <p:pic>
        <p:nvPicPr>
          <p:cNvPr id="1765" name="Google Shape;1765;p62"/>
          <p:cNvPicPr preferRelativeResize="0"/>
          <p:nvPr/>
        </p:nvPicPr>
        <p:blipFill>
          <a:blip r:embed="rId4">
            <a:alphaModFix/>
          </a:blip>
          <a:stretch>
            <a:fillRect/>
          </a:stretch>
        </p:blipFill>
        <p:spPr>
          <a:xfrm>
            <a:off x="4463514" y="1039571"/>
            <a:ext cx="8036700" cy="5085023"/>
          </a:xfrm>
          <a:prstGeom prst="rect">
            <a:avLst/>
          </a:prstGeom>
          <a:noFill/>
          <a:ln>
            <a:noFill/>
          </a:ln>
        </p:spPr>
      </p:pic>
      <p:pic>
        <p:nvPicPr>
          <p:cNvPr id="1766" name="Google Shape;1766;p62" title="Screenshot-2025-04-26-at-11.12.35 AM-scaled.png"/>
          <p:cNvPicPr preferRelativeResize="0"/>
          <p:nvPr/>
        </p:nvPicPr>
        <p:blipFill rotWithShape="1">
          <a:blip r:embed="rId5">
            <a:alphaModFix/>
          </a:blip>
          <a:srcRect l="53881" t="2532" r="3253" b="14706"/>
          <a:stretch/>
        </p:blipFill>
        <p:spPr>
          <a:xfrm>
            <a:off x="8716726" y="1469025"/>
            <a:ext cx="3355899" cy="3919951"/>
          </a:xfrm>
          <a:prstGeom prst="rect">
            <a:avLst/>
          </a:prstGeom>
          <a:noFill/>
          <a:ln>
            <a:noFill/>
          </a:ln>
          <a:effectLst>
            <a:outerShdw blurRad="57150" dist="171450" dir="72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Andesite 2025">
  <a:themeElements>
    <a:clrScheme name="Andesite">
      <a:dk1>
        <a:srgbClr val="000000"/>
      </a:dk1>
      <a:lt1>
        <a:srgbClr val="FFFFFF"/>
      </a:lt1>
      <a:dk2>
        <a:srgbClr val="2C262C"/>
      </a:dk2>
      <a:lt2>
        <a:srgbClr val="EEECE7"/>
      </a:lt2>
      <a:accent1>
        <a:srgbClr val="BDB8A6"/>
      </a:accent1>
      <a:accent2>
        <a:srgbClr val="D1A05A"/>
      </a:accent2>
      <a:accent3>
        <a:srgbClr val="C45D3C"/>
      </a:accent3>
      <a:accent4>
        <a:srgbClr val="A1B3BC"/>
      </a:accent4>
      <a:accent5>
        <a:srgbClr val="6B8C97"/>
      </a:accent5>
      <a:accent6>
        <a:srgbClr val="7B559E"/>
      </a:accent6>
      <a:hlink>
        <a:srgbClr val="5D8BAF"/>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118</TotalTime>
  <Words>1048</Words>
  <Application>Microsoft Office PowerPoint</Application>
  <PresentationFormat>Widescreen</PresentationFormat>
  <Paragraphs>172</Paragraphs>
  <Slides>15</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Space Mono</vt:lpstr>
      <vt:lpstr>Barlow Condensed</vt:lpstr>
      <vt:lpstr>Calibri</vt:lpstr>
      <vt:lpstr>Open Sans Light</vt:lpstr>
      <vt:lpstr>Barlow Condensed Medium</vt:lpstr>
      <vt:lpstr>Barlow Semi Condensed Medium</vt:lpstr>
      <vt:lpstr>Barlow Condensed SemiBold</vt:lpstr>
      <vt:lpstr>Arial</vt:lpstr>
      <vt:lpstr>Open Sans</vt:lpstr>
      <vt:lpstr>Barlow Semi Condensed</vt:lpstr>
      <vt:lpstr>Andesite 2025</vt:lpstr>
      <vt:lpstr>PowerPoint Presentation</vt:lpstr>
      <vt:lpstr>The bionic SOC is here</vt:lpstr>
      <vt:lpstr>Leadership team</vt:lpstr>
      <vt:lpstr>Despite $215B spent  annually in cybersecurity, SOC teams are struggling.</vt:lpstr>
      <vt:lpstr>Legacy approaches to cybersecurity are broken</vt:lpstr>
      <vt:lpstr>PowerPoint Presentation</vt:lpstr>
      <vt:lpstr>Secure and Compliant by Design</vt:lpstr>
      <vt:lpstr>Unleash your team</vt:lpstr>
      <vt:lpstr>PowerPoint Presentation</vt:lpstr>
      <vt:lpstr>PowerPoint Presentation</vt:lpstr>
      <vt:lpstr>Live demo</vt:lpstr>
      <vt:lpstr>Thank you</vt:lpstr>
      <vt:lpstr>PowerPoint Presentation</vt:lpstr>
      <vt:lpstr>Andesite is the decision fabric of the bionic SOC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Matthew Loll</cp:lastModifiedBy>
  <cp:revision>12</cp:revision>
  <dcterms:modified xsi:type="dcterms:W3CDTF">2025-08-11T18:50:00Z</dcterms:modified>
</cp:coreProperties>
</file>