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0" r:id="rId3"/>
  </p:sldMasterIdLst>
  <p:notesMasterIdLst>
    <p:notesMasterId r:id="rId26"/>
  </p:notesMasterIdLst>
  <p:sldIdLst>
    <p:sldId id="2076136842" r:id="rId4"/>
    <p:sldId id="2147473704" r:id="rId5"/>
    <p:sldId id="2147470817" r:id="rId6"/>
    <p:sldId id="2147470835" r:id="rId7"/>
    <p:sldId id="2147470840" r:id="rId8"/>
    <p:sldId id="2147470390" r:id="rId9"/>
    <p:sldId id="2147470765" r:id="rId10"/>
    <p:sldId id="2134803433" r:id="rId11"/>
    <p:sldId id="2076136884" r:id="rId12"/>
    <p:sldId id="2147473834" r:id="rId13"/>
    <p:sldId id="2147473935" r:id="rId14"/>
    <p:sldId id="2147473939" r:id="rId15"/>
    <p:sldId id="2147473315" r:id="rId16"/>
    <p:sldId id="2076137971" r:id="rId17"/>
    <p:sldId id="2147473310" r:id="rId18"/>
    <p:sldId id="2147473298" r:id="rId19"/>
    <p:sldId id="2147473940" r:id="rId20"/>
    <p:sldId id="2147473941" r:id="rId21"/>
    <p:sldId id="2147473937" r:id="rId22"/>
    <p:sldId id="2147472803" r:id="rId23"/>
    <p:sldId id="2147473430" r:id="rId24"/>
    <p:sldId id="21474728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7EBB8-7CC5-4F26-8571-68A848B5C4D2}" v="1" dt="2025-07-16T16:40:04.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90" autoAdjust="0"/>
    <p:restoredTop sz="66303" autoAdjust="0"/>
  </p:normalViewPr>
  <p:slideViewPr>
    <p:cSldViewPr snapToGrid="0">
      <p:cViewPr varScale="1">
        <p:scale>
          <a:sx n="42" d="100"/>
          <a:sy n="42" d="100"/>
        </p:scale>
        <p:origin x="1276" y="2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Hagan" userId="052f2875-3642-466c-9a56-4c0100b6ab46" providerId="ADAL" clId="{4647EBB8-7CC5-4F26-8571-68A848B5C4D2}"/>
    <pc:docChg chg="modSld">
      <pc:chgData name="Will Hagan" userId="052f2875-3642-466c-9a56-4c0100b6ab46" providerId="ADAL" clId="{4647EBB8-7CC5-4F26-8571-68A848B5C4D2}" dt="2025-07-16T16:40:07.155" v="6" actId="20577"/>
      <pc:docMkLst>
        <pc:docMk/>
      </pc:docMkLst>
      <pc:sldChg chg="modSp mod">
        <pc:chgData name="Will Hagan" userId="052f2875-3642-466c-9a56-4c0100b6ab46" providerId="ADAL" clId="{4647EBB8-7CC5-4F26-8571-68A848B5C4D2}" dt="2025-07-16T16:40:07.155" v="6" actId="20577"/>
        <pc:sldMkLst>
          <pc:docMk/>
          <pc:sldMk cId="891133154" sldId="2147473941"/>
        </pc:sldMkLst>
        <pc:spChg chg="mod">
          <ac:chgData name="Will Hagan" userId="052f2875-3642-466c-9a56-4c0100b6ab46" providerId="ADAL" clId="{4647EBB8-7CC5-4F26-8571-68A848B5C4D2}" dt="2025-07-16T16:27:44.929" v="0" actId="20577"/>
          <ac:spMkLst>
            <pc:docMk/>
            <pc:sldMk cId="891133154" sldId="2147473941"/>
            <ac:spMk id="2" creationId="{A77A59E1-1CE3-1E75-CCCB-B9955AD40D8D}"/>
          </ac:spMkLst>
        </pc:spChg>
        <pc:spChg chg="mod">
          <ac:chgData name="Will Hagan" userId="052f2875-3642-466c-9a56-4c0100b6ab46" providerId="ADAL" clId="{4647EBB8-7CC5-4F26-8571-68A848B5C4D2}" dt="2025-07-16T16:40:07.155" v="6" actId="20577"/>
          <ac:spMkLst>
            <pc:docMk/>
            <pc:sldMk cId="891133154" sldId="2147473941"/>
            <ac:spMk id="3" creationId="{76503F7C-CDFE-C3AE-A9C5-206850B66D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90BE9-3E74-46F6-8CB6-2F22C4BBF0C4}"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21274-2B5C-4646-A10E-51DC49725AF4}" type="slidenum">
              <a:rPr lang="en-US" smtClean="0"/>
              <a:t>‹#›</a:t>
            </a:fld>
            <a:endParaRPr lang="en-US"/>
          </a:p>
        </p:txBody>
      </p:sp>
    </p:spTree>
    <p:extLst>
      <p:ext uri="{BB962C8B-B14F-4D97-AF65-F5344CB8AC3E}">
        <p14:creationId xmlns:p14="http://schemas.microsoft.com/office/powerpoint/2010/main" val="416824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0949">
              <a:defRPr/>
            </a:pPr>
            <a:fld id="{6BA5BCC9-2D58-BC45-8057-F0927490CD17}" type="slidenum">
              <a:rPr lang="en-US">
                <a:solidFill>
                  <a:prstClr val="black"/>
                </a:solidFill>
                <a:latin typeface="Arial" panose="020B0604020202020204" pitchFamily="34" charset="0"/>
              </a:rPr>
              <a:pPr defTabSz="930949">
                <a:defRPr/>
              </a:pPr>
              <a:t>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1552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CFDBF-C7E9-636B-1D30-1B3181DAD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407D5-AEEC-180C-E3D7-7F3CBD7EA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6DDAF-9C8C-2FF6-B3F0-242C09C24DC1}"/>
              </a:ext>
            </a:extLst>
          </p:cNvPr>
          <p:cNvSpPr>
            <a:spLocks noGrp="1"/>
          </p:cNvSpPr>
          <p:nvPr>
            <p:ph type="body" idx="1"/>
          </p:nvPr>
        </p:nvSpPr>
        <p:spPr/>
        <p:txBody>
          <a:bodyPr/>
          <a:lstStyle/>
          <a:p>
            <a:r>
              <a:rPr lang="en-US" dirty="0"/>
              <a:t>Transport Agnostic</a:t>
            </a:r>
          </a:p>
          <a:p>
            <a:r>
              <a:rPr lang="en-US" dirty="0"/>
              <a:t>Improve User Experience  via Application optimization</a:t>
            </a:r>
          </a:p>
          <a:p>
            <a:r>
              <a:rPr lang="en-US" dirty="0"/>
              <a:t>Intelligent Path Control</a:t>
            </a:r>
          </a:p>
          <a:p>
            <a:r>
              <a:rPr lang="en-US" dirty="0"/>
              <a:t>Secure Connectivity</a:t>
            </a:r>
          </a:p>
          <a:p>
            <a:r>
              <a:rPr lang="en-US" dirty="0"/>
              <a:t>I CAN GIVE YOU A FORTIGATE TODAY, AND THAT’S ALL YOU WOULD NEED TO START DOING SD-WAN</a:t>
            </a:r>
          </a:p>
          <a:p>
            <a:endParaRPr lang="en-US" dirty="0"/>
          </a:p>
        </p:txBody>
      </p:sp>
      <p:sp>
        <p:nvSpPr>
          <p:cNvPr id="4" name="Slide Number Placeholder 3">
            <a:extLst>
              <a:ext uri="{FF2B5EF4-FFF2-40B4-BE49-F238E27FC236}">
                <a16:creationId xmlns:a16="http://schemas.microsoft.com/office/drawing/2014/main" id="{6234164C-1F58-271E-18D8-E04C24B44E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15F04-FA96-4F4F-8589-00A5965DC7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201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Robust steering features with minimal learning curve</a:t>
            </a:r>
          </a:p>
          <a:p>
            <a:r>
              <a:rPr lang="en-US" dirty="0"/>
              <a:t>As you know I have experience working with both products</a:t>
            </a:r>
          </a:p>
          <a:p>
            <a:r>
              <a:rPr lang="en-US" dirty="0"/>
              <a:t>This is beneficial because engineers should feel confident in their abilities to understand the solution</a:t>
            </a:r>
          </a:p>
          <a:p>
            <a:r>
              <a:rPr lang="en-US" dirty="0"/>
              <a:t>Easy to learn and lab compared to other products</a:t>
            </a:r>
          </a:p>
          <a:p>
            <a:r>
              <a:rPr lang="en-US" dirty="0"/>
              <a:t>Easy to understand for both NET/SEC Eng – Essentially firewall policies for routing with added intelligence</a:t>
            </a:r>
          </a:p>
          <a:p>
            <a:endParaRPr lang="en-US" dirty="0"/>
          </a:p>
        </p:txBody>
      </p:sp>
      <p:sp>
        <p:nvSpPr>
          <p:cNvPr id="4" name="Slide Number Placeholder 3"/>
          <p:cNvSpPr>
            <a:spLocks noGrp="1"/>
          </p:cNvSpPr>
          <p:nvPr>
            <p:ph type="sldNum" sz="quarter" idx="5"/>
          </p:nvPr>
        </p:nvSpPr>
        <p:spPr/>
        <p:txBody>
          <a:bodyPr/>
          <a:lstStyle/>
          <a:p>
            <a:fld id="{10821274-2B5C-4646-A10E-51DC49725AF4}" type="slidenum">
              <a:rPr lang="en-US" smtClean="0"/>
              <a:t>12</a:t>
            </a:fld>
            <a:endParaRPr lang="en-US"/>
          </a:p>
        </p:txBody>
      </p:sp>
    </p:spTree>
    <p:extLst>
      <p:ext uri="{BB962C8B-B14F-4D97-AF65-F5344CB8AC3E}">
        <p14:creationId xmlns:p14="http://schemas.microsoft.com/office/powerpoint/2010/main" val="2825638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Support for common Federal initiatives:</a:t>
            </a:r>
          </a:p>
          <a:p>
            <a:endParaRPr lang="en-US" sz="2400" dirty="0"/>
          </a:p>
          <a:p>
            <a:r>
              <a:rPr lang="en-US" dirty="0"/>
              <a:t>M-21-07 (IPv6) – Dual stack and transition technologies-</a:t>
            </a:r>
          </a:p>
          <a:p>
            <a:r>
              <a:rPr lang="en-US" dirty="0"/>
              <a:t>Native IPv6</a:t>
            </a:r>
          </a:p>
          <a:p>
            <a:r>
              <a:rPr lang="en-US" dirty="0"/>
              <a:t>IPv6to4 and IPv4to6</a:t>
            </a:r>
          </a:p>
          <a:p>
            <a:endParaRPr lang="en-US" dirty="0"/>
          </a:p>
          <a:p>
            <a:r>
              <a:rPr lang="en-US" dirty="0"/>
              <a:t>M-19-26 (TIC 3.0) – Secure local Internet breakout -</a:t>
            </a:r>
          </a:p>
          <a:p>
            <a:r>
              <a:rPr lang="en-US" dirty="0"/>
              <a:t>SD-WAN rules for per application breakout</a:t>
            </a:r>
          </a:p>
          <a:p>
            <a:r>
              <a:rPr lang="en-US" dirty="0"/>
              <a:t>Secure by default, augmented with firewall policies and inspection</a:t>
            </a:r>
          </a:p>
          <a:p>
            <a:endParaRPr lang="en-US" dirty="0"/>
          </a:p>
          <a:p>
            <a:r>
              <a:rPr lang="en-US" dirty="0"/>
              <a:t>Hybrid Architecture and Cloud support  -</a:t>
            </a:r>
          </a:p>
          <a:p>
            <a:r>
              <a:rPr lang="en-US" dirty="0"/>
              <a:t>VMs and Cloud devices can be seamlessly integrated into the architecture</a:t>
            </a:r>
          </a:p>
          <a:p>
            <a:r>
              <a:rPr lang="en-US" dirty="0"/>
              <a:t>Cloud locations could be branches or hub devices on the network</a:t>
            </a:r>
          </a:p>
          <a:p>
            <a:endParaRPr lang="en-US" dirty="0"/>
          </a:p>
          <a:p>
            <a:r>
              <a:rPr lang="en-US" sz="1800" dirty="0">
                <a:effectLst/>
                <a:latin typeface="Calibri" panose="020F0502020204030204" pitchFamily="34" charset="0"/>
              </a:rPr>
              <a:t>M-21-31 – Investigation and Remediation Capabilities</a:t>
            </a:r>
          </a:p>
          <a:p>
            <a:r>
              <a:rPr lang="en-US" sz="1800" dirty="0">
                <a:effectLst/>
                <a:latin typeface="Calibri" panose="020F0502020204030204" pitchFamily="34" charset="0"/>
              </a:rPr>
              <a:t>Advanced logging and threat hunting with </a:t>
            </a:r>
            <a:r>
              <a:rPr lang="en-US" sz="1800" dirty="0" err="1">
                <a:effectLst/>
                <a:latin typeface="Calibri" panose="020F0502020204030204" pitchFamily="34" charset="0"/>
              </a:rPr>
              <a:t>FortiAnalyzer</a:t>
            </a:r>
            <a:endParaRPr lang="en-US" sz="1800" dirty="0">
              <a:effectLst/>
              <a:latin typeface="Calibri" panose="020F0502020204030204" pitchFamily="34" charset="0"/>
            </a:endParaRPr>
          </a:p>
          <a:p>
            <a:r>
              <a:rPr lang="en-US" sz="1800" dirty="0">
                <a:effectLst/>
                <a:latin typeface="Calibri" panose="020F0502020204030204" pitchFamily="34" charset="0"/>
              </a:rPr>
              <a:t>Remediation capabilities such as event playbooks</a:t>
            </a:r>
          </a:p>
        </p:txBody>
      </p:sp>
      <p:sp>
        <p:nvSpPr>
          <p:cNvPr id="4" name="Slide Number Placeholder 3"/>
          <p:cNvSpPr>
            <a:spLocks noGrp="1"/>
          </p:cNvSpPr>
          <p:nvPr>
            <p:ph type="sldNum" sz="quarter" idx="5"/>
          </p:nvPr>
        </p:nvSpPr>
        <p:spPr/>
        <p:txBody>
          <a:bodyPr/>
          <a:lstStyle/>
          <a:p>
            <a:fld id="{58115F04-FA96-4F4F-8589-00A5965DC729}" type="slidenum">
              <a:rPr lang="en-US" smtClean="0"/>
              <a:t>13</a:t>
            </a:fld>
            <a:endParaRPr lang="en-US"/>
          </a:p>
        </p:txBody>
      </p:sp>
    </p:spTree>
    <p:extLst>
      <p:ext uri="{BB962C8B-B14F-4D97-AF65-F5344CB8AC3E}">
        <p14:creationId xmlns:p14="http://schemas.microsoft.com/office/powerpoint/2010/main" val="3570350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a:p>
            <a:r>
              <a:rPr lang="en-US" sz="2800" dirty="0"/>
              <a:t>EXTENSIVE STEERING OPTIONS BASED ON LARGE APP DB</a:t>
            </a:r>
          </a:p>
          <a:p>
            <a:r>
              <a:rPr lang="en-US" sz="2800" dirty="0"/>
              <a:t>ACTIVE/PASSIVE SLAs</a:t>
            </a:r>
          </a:p>
          <a:p>
            <a:r>
              <a:rPr lang="en-US" sz="2800" dirty="0"/>
              <a:t>STEERING OPTS</a:t>
            </a:r>
          </a:p>
          <a:p>
            <a:endParaRPr lang="en-US" sz="2800" dirty="0"/>
          </a:p>
          <a:p>
            <a:r>
              <a:rPr lang="en-US" sz="2800" dirty="0"/>
              <a:t>FEC/PACKET DUPE</a:t>
            </a:r>
          </a:p>
          <a:p>
            <a:r>
              <a:rPr lang="en-US" sz="2800" dirty="0"/>
              <a:t>DISTRIBUTED ARCH BASED ON NO CONTROLLER</a:t>
            </a:r>
          </a:p>
          <a:p>
            <a:r>
              <a:rPr lang="en-US" sz="2800" dirty="0"/>
              <a:t>INTEGRATED INTO EXISTING ROUTING ARCH</a:t>
            </a:r>
          </a:p>
        </p:txBody>
      </p:sp>
      <p:sp>
        <p:nvSpPr>
          <p:cNvPr id="4" name="Slide Number Placeholder 3"/>
          <p:cNvSpPr>
            <a:spLocks noGrp="1"/>
          </p:cNvSpPr>
          <p:nvPr>
            <p:ph type="sldNum" sz="quarter" idx="5"/>
          </p:nvPr>
        </p:nvSpPr>
        <p:spPr/>
        <p:txBody>
          <a:bodyPr/>
          <a:lstStyle/>
          <a:p>
            <a:fld id="{6BA5BCC9-2D58-BC45-8057-F0927490CD17}" type="slidenum">
              <a:rPr lang="en-US" smtClean="0"/>
              <a:pPr/>
              <a:t>14</a:t>
            </a:fld>
            <a:endParaRPr lang="en-US" dirty="0"/>
          </a:p>
        </p:txBody>
      </p:sp>
    </p:spTree>
    <p:extLst>
      <p:ext uri="{BB962C8B-B14F-4D97-AF65-F5344CB8AC3E}">
        <p14:creationId xmlns:p14="http://schemas.microsoft.com/office/powerpoint/2010/main" val="1512457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15F04-FA96-4F4F-8589-00A5965DC7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6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21274-2B5C-4646-A10E-51DC49725AF4}" type="slidenum">
              <a:rPr lang="en-US" smtClean="0"/>
              <a:t>18</a:t>
            </a:fld>
            <a:endParaRPr lang="en-US"/>
          </a:p>
        </p:txBody>
      </p:sp>
    </p:spTree>
    <p:extLst>
      <p:ext uri="{BB962C8B-B14F-4D97-AF65-F5344CB8AC3E}">
        <p14:creationId xmlns:p14="http://schemas.microsoft.com/office/powerpoint/2010/main" val="3983293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cs typeface="Arial"/>
              </a:rPr>
              <a:t>Advanced network segmentation and granular policies for comprehensive threat prevention</a:t>
            </a:r>
            <a:endParaRPr lang="en-US"/>
          </a:p>
          <a:p>
            <a:pPr algn="l"/>
            <a:r>
              <a:rPr lang="en-US" sz="1200">
                <a:cs typeface="Arial"/>
              </a:rPr>
              <a:t>Industry-leading AI/ML-driven NGFW with inline L7 inspection and SSL encryption in ASIC-based appliances</a:t>
            </a:r>
          </a:p>
          <a:p>
            <a:pPr algn="l"/>
            <a:r>
              <a:rPr lang="en-US" sz="1200">
                <a:cs typeface="Arial"/>
              </a:rPr>
              <a:t>Operates with 88% less power consumption than industry-standard CPUs </a:t>
            </a:r>
          </a:p>
          <a:p>
            <a:pPr algn="l"/>
            <a:r>
              <a:rPr lang="en-US" sz="1200">
                <a:cs typeface="Arial"/>
              </a:rPr>
              <a:t>Single platform to implement firewall or proxy architecture</a:t>
            </a:r>
          </a:p>
          <a:p>
            <a:pPr algn="l"/>
            <a:r>
              <a:rPr lang="en-US" sz="1200" b="1">
                <a:solidFill>
                  <a:schemeClr val="bg1"/>
                </a:solidFill>
                <a:cs typeface="Arial"/>
              </a:rPr>
              <a:t>Granular policies for east-west traffic management</a:t>
            </a:r>
            <a:endParaRPr lang="en-US" sz="1200" b="1">
              <a:solidFill>
                <a:srgbClr val="FFFFFF"/>
              </a:solidFill>
              <a:cs typeface="Arial"/>
            </a:endParaRPr>
          </a:p>
          <a:p>
            <a:r>
              <a:rPr lang="en-US" b="1">
                <a:solidFill>
                  <a:srgbClr val="FFFFFF"/>
                </a:solidFill>
                <a:latin typeface="Arial"/>
                <a:cs typeface="Arial"/>
              </a:rPr>
              <a:t>Session Rate for data center to support ecommerce </a:t>
            </a:r>
            <a:endParaRPr lang="en-US" b="1">
              <a:solidFill>
                <a:srgbClr val="FFFFFF"/>
              </a:solidFill>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58115F04-FA96-4F4F-8589-00A5965DC729}" type="slidenum">
              <a:rPr lang="en-US" smtClean="0"/>
              <a:t>20</a:t>
            </a:fld>
            <a:endParaRPr lang="en-US"/>
          </a:p>
        </p:txBody>
      </p:sp>
    </p:spTree>
    <p:extLst>
      <p:ext uri="{BB962C8B-B14F-4D97-AF65-F5344CB8AC3E}">
        <p14:creationId xmlns:p14="http://schemas.microsoft.com/office/powerpoint/2010/main" val="1995683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15F04-FA96-4F4F-8589-00A5965DC7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713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CAT7+ = Band14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8CEDF-6171-1A4B-B913-B7C761FF2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61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552" indent="-174552">
              <a:buFont typeface="Arial,Sans-Serif"/>
              <a:buChar char="•"/>
            </a:pPr>
            <a:endParaRPr lang="en-US">
              <a:cs typeface="Arial"/>
            </a:endParaRPr>
          </a:p>
          <a:p>
            <a:pPr marL="174552" indent="-174552">
              <a:buFont typeface="Arial"/>
              <a:buChar char="•"/>
            </a:pPr>
            <a:r>
              <a:rPr lang="en-US">
                <a:latin typeface="Arial"/>
                <a:cs typeface="Arial"/>
              </a:rPr>
              <a:t>Fortinet's vision is to make possible a digital world you can always trust with our mission to secure people, devices, and data everywhere. </a:t>
            </a:r>
          </a:p>
          <a:p>
            <a:pPr marL="174552" indent="-174552">
              <a:buFont typeface="Arial,Sans-Serif"/>
              <a:buChar char="•"/>
            </a:pPr>
            <a:r>
              <a:rPr lang="en-US">
                <a:latin typeface="Arial"/>
                <a:cs typeface="Arial"/>
              </a:rPr>
              <a:t>Over the last several years, Fortinet has experienced rapid growth – consistently growing faster than the industry average.</a:t>
            </a:r>
            <a:endParaRPr lang="en-US">
              <a:cs typeface="Arial" panose="020B0604020202020204" pitchFamily="34" charset="0"/>
            </a:endParaRPr>
          </a:p>
          <a:p>
            <a:pPr marL="174552" indent="-174552">
              <a:buFont typeface="Arial,Sans-Serif"/>
              <a:buChar char="•"/>
            </a:pPr>
            <a:r>
              <a:rPr lang="en-US">
                <a:latin typeface="Arial"/>
                <a:cs typeface="Arial"/>
              </a:rPr>
              <a:t>Fortinet's Security Fabric platform is resonating with enterprise customers resulting in outstanding financial results. </a:t>
            </a:r>
            <a:endParaRPr lang="en-US">
              <a:cs typeface="Arial"/>
            </a:endParaRPr>
          </a:p>
          <a:p>
            <a:pPr marL="174552" indent="-174552">
              <a:buFont typeface="Arial,Sans-Serif"/>
              <a:buChar char="•"/>
            </a:pPr>
            <a:r>
              <a:rPr lang="en-US">
                <a:latin typeface="Arial"/>
                <a:cs typeface="Arial"/>
              </a:rPr>
              <a:t>For Q4, 2021, Fortinet generated a record $1.2 billion of free cash flow and we reported our 13th consecutive year of GAAP profitability.</a:t>
            </a:r>
          </a:p>
          <a:p>
            <a:pPr marL="174552" indent="-174552">
              <a:buFont typeface="Arial,Sans-Serif"/>
              <a:buChar char="•"/>
            </a:pPr>
            <a:r>
              <a:rPr lang="en-US">
                <a:latin typeface="Arial"/>
                <a:cs typeface="Arial"/>
              </a:rPr>
              <a:t>Fortinet is the only cybersecurity vendor listed on both the NASDAQ 100 and the S&amp;P 500</a:t>
            </a:r>
          </a:p>
          <a:p>
            <a:pPr marL="174552" indent="-174552">
              <a:buFont typeface="Arial,Sans-Serif"/>
              <a:buChar char="•"/>
            </a:pPr>
            <a:r>
              <a:rPr lang="en-US">
                <a:latin typeface="Arial"/>
                <a:cs typeface="Arial"/>
              </a:rPr>
              <a:t>We offer the broadest portfolio of products in the industry, providing protection across the entire attack surface</a:t>
            </a:r>
          </a:p>
          <a:p>
            <a:pPr marL="174552" indent="-174552">
              <a:buFont typeface="Arial,Sans-Serif"/>
              <a:buChar char="•"/>
            </a:pPr>
            <a:r>
              <a:rPr lang="en-US">
                <a:latin typeface="Arial"/>
                <a:cs typeface="Arial"/>
              </a:rPr>
              <a:t>Our patented ASIC SPU technology, developed from the ground up is a key competitive advantage – Overall our we have 3X more patents than our nearest competitor.</a:t>
            </a:r>
          </a:p>
        </p:txBody>
      </p:sp>
      <p:sp>
        <p:nvSpPr>
          <p:cNvPr id="4" name="Slide Number Placeholder 3"/>
          <p:cNvSpPr>
            <a:spLocks noGrp="1"/>
          </p:cNvSpPr>
          <p:nvPr>
            <p:ph type="sldNum" sz="quarter" idx="5"/>
          </p:nvPr>
        </p:nvSpPr>
        <p:spPr/>
        <p:txBody>
          <a:bodyPr/>
          <a:lstStyle/>
          <a:p>
            <a:pPr defTabSz="930949">
              <a:defRPr/>
            </a:pPr>
            <a:fld id="{6BA5BCC9-2D58-BC45-8057-F0927490CD17}" type="slidenum">
              <a:rPr lang="en-US">
                <a:solidFill>
                  <a:prstClr val="black"/>
                </a:solidFill>
                <a:latin typeface="Arial" panose="020B0604020202020204" pitchFamily="34" charset="0"/>
              </a:rPr>
              <a:pPr defTabSz="930949">
                <a:defRPr/>
              </a:pPr>
              <a:t>2</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311168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28F6D-8896-2B44-BF64-3E83EB9560E0}" type="slidenum">
              <a:rPr lang="en-US" smtClean="0"/>
              <a:t>3</a:t>
            </a:fld>
            <a:endParaRPr lang="en-US"/>
          </a:p>
        </p:txBody>
      </p:sp>
    </p:spTree>
    <p:extLst>
      <p:ext uri="{BB962C8B-B14F-4D97-AF65-F5344CB8AC3E}">
        <p14:creationId xmlns:p14="http://schemas.microsoft.com/office/powerpoint/2010/main" val="4148838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indent="-117475">
              <a:spcBef>
                <a:spcPts val="0"/>
              </a:spcBef>
              <a:spcAft>
                <a:spcPts val="0"/>
              </a:spcAft>
            </a:pP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8115F04-FA96-4F4F-8589-00A5965DC729}" type="slidenum">
              <a:rPr lang="en-US" smtClean="0"/>
              <a:t>4</a:t>
            </a:fld>
            <a:endParaRPr lang="en-US"/>
          </a:p>
        </p:txBody>
      </p:sp>
    </p:spTree>
    <p:extLst>
      <p:ext uri="{BB962C8B-B14F-4D97-AF65-F5344CB8AC3E}">
        <p14:creationId xmlns:p14="http://schemas.microsoft.com/office/powerpoint/2010/main" val="3798527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5</a:t>
            </a:fld>
            <a:endParaRPr lang="en-US"/>
          </a:p>
        </p:txBody>
      </p:sp>
    </p:spTree>
    <p:extLst>
      <p:ext uri="{BB962C8B-B14F-4D97-AF65-F5344CB8AC3E}">
        <p14:creationId xmlns:p14="http://schemas.microsoft.com/office/powerpoint/2010/main" val="422732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4B64CFB9-9ABB-1743-B6C9-3CBCE8B042EF}" type="slidenum">
              <a:rPr lang="en-US" smtClean="0"/>
              <a:t>6</a:t>
            </a:fld>
            <a:endParaRPr lang="en-US"/>
          </a:p>
        </p:txBody>
      </p:sp>
    </p:spTree>
    <p:extLst>
      <p:ext uri="{BB962C8B-B14F-4D97-AF65-F5344CB8AC3E}">
        <p14:creationId xmlns:p14="http://schemas.microsoft.com/office/powerpoint/2010/main" val="322253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7</a:t>
            </a:fld>
            <a:endParaRPr lang="en-US"/>
          </a:p>
        </p:txBody>
      </p:sp>
    </p:spTree>
    <p:extLst>
      <p:ext uri="{BB962C8B-B14F-4D97-AF65-F5344CB8AC3E}">
        <p14:creationId xmlns:p14="http://schemas.microsoft.com/office/powerpoint/2010/main" val="3467616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B931A-C85B-4FE9-8945-C683A7EE3B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95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FORM FACTORS TO COVER ALL USE CASES</a:t>
            </a:r>
          </a:p>
          <a:p>
            <a:r>
              <a:rPr lang="en-US" dirty="0"/>
              <a:t>CONVERGED OS, SAME FEEL ACROSS FORM FACTORS</a:t>
            </a:r>
          </a:p>
          <a:p>
            <a:r>
              <a:rPr lang="en-US" dirty="0"/>
              <a:t>AI THREAT INTELLIGENCE POWERED BY AI NEURAL NETWORK FOR OVER 20 YEARS</a:t>
            </a:r>
          </a:p>
          <a:p>
            <a:r>
              <a:rPr lang="en-US" dirty="0"/>
              <a:t>CHECKED BY HUMANS</a:t>
            </a:r>
          </a:p>
          <a:p>
            <a:r>
              <a:rPr lang="en-US" dirty="0"/>
              <a:t>POWERS THE SECURITY POLICY TO PREVENT A LARGE RANGE OF THREATS</a:t>
            </a:r>
          </a:p>
        </p:txBody>
      </p:sp>
      <p:sp>
        <p:nvSpPr>
          <p:cNvPr id="4" name="Slide Number Placeholder 3"/>
          <p:cNvSpPr>
            <a:spLocks noGrp="1"/>
          </p:cNvSpPr>
          <p:nvPr>
            <p:ph type="sldNum" sz="quarter" idx="5"/>
          </p:nvPr>
        </p:nvSpPr>
        <p:spPr/>
        <p:txBody>
          <a:bodyPr/>
          <a:lstStyle/>
          <a:p>
            <a:fld id="{6BA5BCC9-2D58-BC45-8057-F0927490CD17}" type="slidenum">
              <a:rPr lang="en-US" smtClean="0"/>
              <a:pPr/>
              <a:t>10</a:t>
            </a:fld>
            <a:endParaRPr lang="en-US"/>
          </a:p>
        </p:txBody>
      </p:sp>
    </p:spTree>
    <p:extLst>
      <p:ext uri="{BB962C8B-B14F-4D97-AF65-F5344CB8AC3E}">
        <p14:creationId xmlns:p14="http://schemas.microsoft.com/office/powerpoint/2010/main" val="50814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image" Target="../media/image1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image" Target="../media/image13.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image" Target="../media/image13.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image" Target="../media/image13.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image" Target="../media/image13.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21.emf"/><Relationship Id="rId5" Type="http://schemas.openxmlformats.org/officeDocument/2006/relationships/image" Target="../media/image6.emf"/><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21.emf"/><Relationship Id="rId5" Type="http://schemas.openxmlformats.org/officeDocument/2006/relationships/image" Target="../media/image6.emf"/><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emf"/><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emf"/><Relationship Id="rId2" Type="http://schemas.openxmlformats.org/officeDocument/2006/relationships/slideMaster" Target="../slideMasters/slideMaster3.xml"/><Relationship Id="rId1" Type="http://schemas.openxmlformats.org/officeDocument/2006/relationships/themeOverride" Target="../theme/themeOverride1.xml"/><Relationship Id="rId6" Type="http://schemas.openxmlformats.org/officeDocument/2006/relationships/image" Target="../media/image17.emf"/><Relationship Id="rId5" Type="http://schemas.openxmlformats.org/officeDocument/2006/relationships/image" Target="../media/image5.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1.emf"/><Relationship Id="rId4" Type="http://schemas.openxmlformats.org/officeDocument/2006/relationships/image" Target="../media/image21.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17.emf"/><Relationship Id="rId4" Type="http://schemas.openxmlformats.org/officeDocument/2006/relationships/image" Target="../media/image25.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8ACC-DFDA-D793-7810-F05B9036F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7E26E-E4EB-05DA-E844-E0DC5AF52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7C58CC-06AB-73DF-DE01-DDC29EB9465A}"/>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5" name="Footer Placeholder 4">
            <a:extLst>
              <a:ext uri="{FF2B5EF4-FFF2-40B4-BE49-F238E27FC236}">
                <a16:creationId xmlns:a16="http://schemas.microsoft.com/office/drawing/2014/main" id="{C3F10614-1AE3-E0B2-6C88-6118178FB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37FEC-A529-22D9-CBCC-C0ABD15339DA}"/>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75827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6DB3-B8E5-445A-27B6-E3DCE57EF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048EE2-5869-5F9B-79AE-F3A6FAE161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0FB78-3494-66D7-0470-A8E4A55CEE48}"/>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5" name="Footer Placeholder 4">
            <a:extLst>
              <a:ext uri="{FF2B5EF4-FFF2-40B4-BE49-F238E27FC236}">
                <a16:creationId xmlns:a16="http://schemas.microsoft.com/office/drawing/2014/main" id="{BDA5583D-A270-5977-1F28-DEDFEA3C2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89170-4FCD-136C-A782-A08D22FF8FAA}"/>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306070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36F28-3E48-250E-581D-C82BD8B585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43E9D4-490B-2838-0C3D-226B795BA0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C8274-726B-6143-C1CE-B118CE1E1317}"/>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5" name="Footer Placeholder 4">
            <a:extLst>
              <a:ext uri="{FF2B5EF4-FFF2-40B4-BE49-F238E27FC236}">
                <a16:creationId xmlns:a16="http://schemas.microsoft.com/office/drawing/2014/main" id="{C6F0DF84-9CF5-BD45-FBA1-3CE1EF593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81A64-DE9E-9BF5-3BC2-87F98A59413F}"/>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93392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2D32516-64A6-EE46-9C5E-225812AE4AF1}"/>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440446" y="2963794"/>
            <a:ext cx="1963574" cy="2561007"/>
          </a:xfrm>
          <a:prstGeom prst="rect">
            <a:avLst/>
          </a:prstGeom>
        </p:spPr>
      </p:pic>
      <p:sp>
        <p:nvSpPr>
          <p:cNvPr id="23" name="Title 1">
            <a:extLst>
              <a:ext uri="{FF2B5EF4-FFF2-40B4-BE49-F238E27FC236}">
                <a16:creationId xmlns:a16="http://schemas.microsoft.com/office/drawing/2014/main" id="{74D19C2B-175C-DA49-9CDC-BF213E990412}"/>
              </a:ext>
            </a:extLst>
          </p:cNvPr>
          <p:cNvSpPr>
            <a:spLocks noGrp="1"/>
          </p:cNvSpPr>
          <p:nvPr>
            <p:ph type="ctrTitle" hasCustomPrompt="1"/>
          </p:nvPr>
        </p:nvSpPr>
        <p:spPr>
          <a:xfrm>
            <a:off x="1776695" y="3201867"/>
            <a:ext cx="8337506" cy="1534889"/>
          </a:xfrm>
          <a:prstGeom prst="rect">
            <a:avLst/>
          </a:prstGeom>
        </p:spPr>
        <p:txBody>
          <a:bodyPr anchor="b" anchorCtr="0">
            <a:noAutofit/>
          </a:bodyPr>
          <a:lstStyle>
            <a:lvl1pPr algn="l">
              <a:defRPr sz="5000" b="1" spc="0" baseline="0">
                <a:ln>
                  <a:solidFill>
                    <a:schemeClr val="tx1"/>
                  </a:solidFill>
                </a:ln>
                <a:solidFill>
                  <a:schemeClr val="tx1"/>
                </a:solidFill>
                <a:effectLst/>
                <a:latin typeface="+mj-lt"/>
                <a:ea typeface="Inter" panose="020B0502030000000004" pitchFamily="34" charset="0"/>
              </a:defRPr>
            </a:lvl1pPr>
          </a:lstStyle>
          <a:p>
            <a:r>
              <a:rPr lang="en-US"/>
              <a:t>Presentation</a:t>
            </a:r>
            <a:br>
              <a:rPr lang="en-US"/>
            </a:br>
            <a:r>
              <a:rPr lang="en-US"/>
              <a:t>Title</a:t>
            </a:r>
          </a:p>
        </p:txBody>
      </p:sp>
      <p:sp>
        <p:nvSpPr>
          <p:cNvPr id="24" name="Subtitle 2">
            <a:extLst>
              <a:ext uri="{FF2B5EF4-FFF2-40B4-BE49-F238E27FC236}">
                <a16:creationId xmlns:a16="http://schemas.microsoft.com/office/drawing/2014/main" id="{9A343B9A-2A38-D446-A223-2EFBCF50DB5B}"/>
              </a:ext>
            </a:extLst>
          </p:cNvPr>
          <p:cNvSpPr>
            <a:spLocks noGrp="1"/>
          </p:cNvSpPr>
          <p:nvPr>
            <p:ph type="subTitle" idx="1" hasCustomPrompt="1"/>
          </p:nvPr>
        </p:nvSpPr>
        <p:spPr>
          <a:xfrm>
            <a:off x="1776695" y="4736756"/>
            <a:ext cx="7596188" cy="723301"/>
          </a:xfrm>
          <a:prstGeom prst="rect">
            <a:avLst/>
          </a:prstGeom>
        </p:spPr>
        <p:txBody>
          <a:bodyPr wrap="square">
            <a:noAutofit/>
          </a:bodyPr>
          <a:lstStyle>
            <a:lvl1pPr marL="0" indent="0" algn="l">
              <a:lnSpc>
                <a:spcPct val="100000"/>
              </a:lnSpc>
              <a:buNone/>
              <a:defRPr sz="2000" spc="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 Presenter's Name and Title</a:t>
            </a:r>
          </a:p>
        </p:txBody>
      </p:sp>
      <p:pic>
        <p:nvPicPr>
          <p:cNvPr id="27" name="Picture 26">
            <a:extLst>
              <a:ext uri="{FF2B5EF4-FFF2-40B4-BE49-F238E27FC236}">
                <a16:creationId xmlns:a16="http://schemas.microsoft.com/office/drawing/2014/main" id="{2573F7B2-9C0E-3D4D-A0E1-7353013508E9}"/>
              </a:ext>
            </a:extLst>
          </p:cNvPr>
          <p:cNvPicPr>
            <a:picLocks noChangeAspect="1"/>
          </p:cNvPicPr>
          <p:nvPr userDrawn="1"/>
        </p:nvPicPr>
        <p:blipFill>
          <a:blip r:embed="rId3"/>
          <a:stretch>
            <a:fillRect/>
          </a:stretch>
        </p:blipFill>
        <p:spPr>
          <a:xfrm flipH="1" flipV="1">
            <a:off x="1884805" y="6151271"/>
            <a:ext cx="1493593" cy="240748"/>
          </a:xfrm>
          <a:prstGeom prst="rect">
            <a:avLst/>
          </a:prstGeom>
          <a:solidFill>
            <a:schemeClr val="accent6"/>
          </a:solidFill>
        </p:spPr>
      </p:pic>
      <p:pic>
        <p:nvPicPr>
          <p:cNvPr id="28" name="Picture 27">
            <a:extLst>
              <a:ext uri="{FF2B5EF4-FFF2-40B4-BE49-F238E27FC236}">
                <a16:creationId xmlns:a16="http://schemas.microsoft.com/office/drawing/2014/main" id="{9190CA4E-ADAE-AF44-8D7E-1A7B26E16135}"/>
              </a:ext>
            </a:extLst>
          </p:cNvPr>
          <p:cNvPicPr>
            <a:picLocks noChangeAspect="1"/>
          </p:cNvPicPr>
          <p:nvPr userDrawn="1"/>
        </p:nvPicPr>
        <p:blipFill>
          <a:blip r:embed="rId3"/>
          <a:stretch>
            <a:fillRect/>
          </a:stretch>
        </p:blipFill>
        <p:spPr>
          <a:xfrm flipH="1" flipV="1">
            <a:off x="441597" y="-8736"/>
            <a:ext cx="1493593" cy="240748"/>
          </a:xfrm>
          <a:prstGeom prst="rect">
            <a:avLst/>
          </a:prstGeom>
          <a:solidFill>
            <a:schemeClr val="accent6"/>
          </a:solidFill>
        </p:spPr>
      </p:pic>
      <p:sp>
        <p:nvSpPr>
          <p:cNvPr id="29" name="Rectangle 28">
            <a:extLst>
              <a:ext uri="{FF2B5EF4-FFF2-40B4-BE49-F238E27FC236}">
                <a16:creationId xmlns:a16="http://schemas.microsoft.com/office/drawing/2014/main" id="{82519C76-DF95-F84D-AF9F-D6573EF6750F}"/>
              </a:ext>
            </a:extLst>
          </p:cNvPr>
          <p:cNvSpPr/>
          <p:nvPr userDrawn="1"/>
        </p:nvSpPr>
        <p:spPr>
          <a:xfrm>
            <a:off x="8432830" y="-1"/>
            <a:ext cx="1041956" cy="1513159"/>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pic>
        <p:nvPicPr>
          <p:cNvPr id="30" name="Picture 29">
            <a:extLst>
              <a:ext uri="{FF2B5EF4-FFF2-40B4-BE49-F238E27FC236}">
                <a16:creationId xmlns:a16="http://schemas.microsoft.com/office/drawing/2014/main" id="{D90B8713-F00B-8948-B164-0B2747B1B1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4873" y="4963438"/>
            <a:ext cx="1949331" cy="1657699"/>
          </a:xfrm>
          <a:prstGeom prst="rect">
            <a:avLst/>
          </a:prstGeom>
        </p:spPr>
      </p:pic>
      <p:pic>
        <p:nvPicPr>
          <p:cNvPr id="31" name="Picture 30">
            <a:extLst>
              <a:ext uri="{FF2B5EF4-FFF2-40B4-BE49-F238E27FC236}">
                <a16:creationId xmlns:a16="http://schemas.microsoft.com/office/drawing/2014/main" id="{78A59604-4A9B-3F45-AA04-10D03014FEB8}"/>
              </a:ext>
            </a:extLst>
          </p:cNvPr>
          <p:cNvPicPr>
            <a:picLocks noChangeAspect="1"/>
          </p:cNvPicPr>
          <p:nvPr userDrawn="1"/>
        </p:nvPicPr>
        <p:blipFill>
          <a:blip r:embed="rId5"/>
          <a:stretch>
            <a:fillRect/>
          </a:stretch>
        </p:blipFill>
        <p:spPr>
          <a:xfrm>
            <a:off x="7459794" y="5396400"/>
            <a:ext cx="2530149" cy="1119001"/>
          </a:xfrm>
          <a:prstGeom prst="rect">
            <a:avLst/>
          </a:prstGeom>
        </p:spPr>
      </p:pic>
      <p:pic>
        <p:nvPicPr>
          <p:cNvPr id="32" name="Picture 31">
            <a:extLst>
              <a:ext uri="{FF2B5EF4-FFF2-40B4-BE49-F238E27FC236}">
                <a16:creationId xmlns:a16="http://schemas.microsoft.com/office/drawing/2014/main" id="{7184FCB3-18BA-9446-B768-2D8AB49A24C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589740" y="-5956"/>
            <a:ext cx="1602259" cy="1602259"/>
          </a:xfrm>
          <a:prstGeom prst="rect">
            <a:avLst/>
          </a:prstGeom>
        </p:spPr>
      </p:pic>
      <p:sp>
        <p:nvSpPr>
          <p:cNvPr id="33" name="Rectangle 32">
            <a:extLst>
              <a:ext uri="{FF2B5EF4-FFF2-40B4-BE49-F238E27FC236}">
                <a16:creationId xmlns:a16="http://schemas.microsoft.com/office/drawing/2014/main" id="{EAACA9F9-D6AD-AB43-B7D6-C98336BC978C}"/>
              </a:ext>
            </a:extLst>
          </p:cNvPr>
          <p:cNvSpPr/>
          <p:nvPr userDrawn="1"/>
        </p:nvSpPr>
        <p:spPr>
          <a:xfrm>
            <a:off x="9764873" y="6190735"/>
            <a:ext cx="1949331" cy="671150"/>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4" name="Rectangle 33">
            <a:extLst>
              <a:ext uri="{FF2B5EF4-FFF2-40B4-BE49-F238E27FC236}">
                <a16:creationId xmlns:a16="http://schemas.microsoft.com/office/drawing/2014/main" id="{C0F91CE7-192C-324A-8B4A-9FB6302CEBF0}"/>
              </a:ext>
            </a:extLst>
          </p:cNvPr>
          <p:cNvSpPr/>
          <p:nvPr userDrawn="1"/>
        </p:nvSpPr>
        <p:spPr>
          <a:xfrm>
            <a:off x="441597" y="5146906"/>
            <a:ext cx="1962423" cy="1004365"/>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5" name="Rectangle 34">
            <a:extLst>
              <a:ext uri="{FF2B5EF4-FFF2-40B4-BE49-F238E27FC236}">
                <a16:creationId xmlns:a16="http://schemas.microsoft.com/office/drawing/2014/main" id="{1E9FE309-E8BC-2C42-A1E0-6DCAAE5190C3}"/>
              </a:ext>
            </a:extLst>
          </p:cNvPr>
          <p:cNvSpPr/>
          <p:nvPr userDrawn="1"/>
        </p:nvSpPr>
        <p:spPr>
          <a:xfrm>
            <a:off x="9474786" y="3826855"/>
            <a:ext cx="580173" cy="185729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50" name="Picture 49">
            <a:extLst>
              <a:ext uri="{FF2B5EF4-FFF2-40B4-BE49-F238E27FC236}">
                <a16:creationId xmlns:a16="http://schemas.microsoft.com/office/drawing/2014/main" id="{7166AC49-823A-0244-BEFF-8B59FFCC6168}"/>
              </a:ext>
            </a:extLst>
          </p:cNvPr>
          <p:cNvPicPr>
            <a:picLocks noChangeAspect="1"/>
          </p:cNvPicPr>
          <p:nvPr userDrawn="1"/>
        </p:nvPicPr>
        <p:blipFill>
          <a:blip r:embed="rId3"/>
          <a:stretch>
            <a:fillRect/>
          </a:stretch>
        </p:blipFill>
        <p:spPr>
          <a:xfrm flipH="1" flipV="1">
            <a:off x="9018075" y="1272410"/>
            <a:ext cx="1493593" cy="240748"/>
          </a:xfrm>
          <a:prstGeom prst="rect">
            <a:avLst/>
          </a:prstGeom>
          <a:solidFill>
            <a:schemeClr val="accent6"/>
          </a:solidFill>
        </p:spPr>
      </p:pic>
      <p:pic>
        <p:nvPicPr>
          <p:cNvPr id="17" name="Picture 16">
            <a:extLst>
              <a:ext uri="{FF2B5EF4-FFF2-40B4-BE49-F238E27FC236}">
                <a16:creationId xmlns:a16="http://schemas.microsoft.com/office/drawing/2014/main" id="{511F8799-3422-0A47-AFCB-52E6CBA17E72}"/>
              </a:ext>
            </a:extLst>
          </p:cNvPr>
          <p:cNvPicPr>
            <a:picLocks noChangeAspect="1"/>
          </p:cNvPicPr>
          <p:nvPr userDrawn="1"/>
        </p:nvPicPr>
        <p:blipFill>
          <a:blip r:embed="rId5"/>
          <a:stretch>
            <a:fillRect/>
          </a:stretch>
        </p:blipFill>
        <p:spPr>
          <a:xfrm>
            <a:off x="1930543" y="398394"/>
            <a:ext cx="2530149" cy="1119001"/>
          </a:xfrm>
          <a:prstGeom prst="rect">
            <a:avLst/>
          </a:prstGeom>
        </p:spPr>
      </p:pic>
      <p:pic>
        <p:nvPicPr>
          <p:cNvPr id="2" name="Picture 3">
            <a:extLst>
              <a:ext uri="{FF2B5EF4-FFF2-40B4-BE49-F238E27FC236}">
                <a16:creationId xmlns:a16="http://schemas.microsoft.com/office/drawing/2014/main" id="{12F41A25-FC02-8F0D-0259-882D127E42A1}"/>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930542" y="2206431"/>
            <a:ext cx="2688375" cy="696986"/>
          </a:xfrm>
          <a:prstGeom prst="rect">
            <a:avLst/>
          </a:prstGeom>
        </p:spPr>
      </p:pic>
    </p:spTree>
    <p:extLst>
      <p:ext uri="{BB962C8B-B14F-4D97-AF65-F5344CB8AC3E}">
        <p14:creationId xmlns:p14="http://schemas.microsoft.com/office/powerpoint/2010/main" val="97561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Ref idx="1002">
        <a:schemeClr val="bg1"/>
      </p:bgRef>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2132CA7-9B85-7A40-BB7F-9B6F8FC0BF85}"/>
              </a:ext>
            </a:extLst>
          </p:cNvPr>
          <p:cNvSpPr/>
          <p:nvPr userDrawn="1"/>
        </p:nvSpPr>
        <p:spPr>
          <a:xfrm>
            <a:off x="7773716" y="4641265"/>
            <a:ext cx="580173" cy="185729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2" name="Picture 21">
            <a:extLst>
              <a:ext uri="{FF2B5EF4-FFF2-40B4-BE49-F238E27FC236}">
                <a16:creationId xmlns:a16="http://schemas.microsoft.com/office/drawing/2014/main" id="{82D32516-64A6-EE46-9C5E-225812AE4AF1}"/>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23403" y="1282993"/>
            <a:ext cx="1963574" cy="2561007"/>
          </a:xfrm>
          <a:prstGeom prst="rect">
            <a:avLst/>
          </a:prstGeom>
        </p:spPr>
      </p:pic>
      <p:pic>
        <p:nvPicPr>
          <p:cNvPr id="27" name="Picture 26">
            <a:extLst>
              <a:ext uri="{FF2B5EF4-FFF2-40B4-BE49-F238E27FC236}">
                <a16:creationId xmlns:a16="http://schemas.microsoft.com/office/drawing/2014/main" id="{2573F7B2-9C0E-3D4D-A0E1-7353013508E9}"/>
              </a:ext>
            </a:extLst>
          </p:cNvPr>
          <p:cNvPicPr>
            <a:picLocks noChangeAspect="1"/>
          </p:cNvPicPr>
          <p:nvPr userDrawn="1"/>
        </p:nvPicPr>
        <p:blipFill>
          <a:blip r:embed="rId3"/>
          <a:stretch>
            <a:fillRect/>
          </a:stretch>
        </p:blipFill>
        <p:spPr>
          <a:xfrm flipH="1" flipV="1">
            <a:off x="1642656" y="5735616"/>
            <a:ext cx="1493593" cy="240748"/>
          </a:xfrm>
          <a:prstGeom prst="rect">
            <a:avLst/>
          </a:prstGeom>
          <a:solidFill>
            <a:schemeClr val="accent6"/>
          </a:solidFill>
        </p:spPr>
      </p:pic>
      <p:pic>
        <p:nvPicPr>
          <p:cNvPr id="28" name="Picture 27">
            <a:extLst>
              <a:ext uri="{FF2B5EF4-FFF2-40B4-BE49-F238E27FC236}">
                <a16:creationId xmlns:a16="http://schemas.microsoft.com/office/drawing/2014/main" id="{9190CA4E-ADAE-AF44-8D7E-1A7B26E16135}"/>
              </a:ext>
            </a:extLst>
          </p:cNvPr>
          <p:cNvPicPr>
            <a:picLocks noChangeAspect="1"/>
          </p:cNvPicPr>
          <p:nvPr userDrawn="1"/>
        </p:nvPicPr>
        <p:blipFill>
          <a:blip r:embed="rId3"/>
          <a:stretch>
            <a:fillRect/>
          </a:stretch>
        </p:blipFill>
        <p:spPr>
          <a:xfrm flipH="1" flipV="1">
            <a:off x="0" y="501387"/>
            <a:ext cx="1493593" cy="240748"/>
          </a:xfrm>
          <a:prstGeom prst="rect">
            <a:avLst/>
          </a:prstGeom>
          <a:solidFill>
            <a:schemeClr val="accent6"/>
          </a:solidFill>
        </p:spPr>
      </p:pic>
      <p:sp>
        <p:nvSpPr>
          <p:cNvPr id="29" name="Rectangle 28">
            <a:extLst>
              <a:ext uri="{FF2B5EF4-FFF2-40B4-BE49-F238E27FC236}">
                <a16:creationId xmlns:a16="http://schemas.microsoft.com/office/drawing/2014/main" id="{82519C76-DF95-F84D-AF9F-D6573EF6750F}"/>
              </a:ext>
            </a:extLst>
          </p:cNvPr>
          <p:cNvSpPr/>
          <p:nvPr userDrawn="1"/>
        </p:nvSpPr>
        <p:spPr>
          <a:xfrm>
            <a:off x="9803550" y="-8878"/>
            <a:ext cx="1041956" cy="1903037"/>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pic>
        <p:nvPicPr>
          <p:cNvPr id="30" name="Picture 29">
            <a:extLst>
              <a:ext uri="{FF2B5EF4-FFF2-40B4-BE49-F238E27FC236}">
                <a16:creationId xmlns:a16="http://schemas.microsoft.com/office/drawing/2014/main" id="{D90B8713-F00B-8948-B164-0B2747B1B1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3612" y="4428420"/>
            <a:ext cx="1952082" cy="1657699"/>
          </a:xfrm>
          <a:prstGeom prst="rect">
            <a:avLst/>
          </a:prstGeom>
        </p:spPr>
      </p:pic>
      <p:sp>
        <p:nvSpPr>
          <p:cNvPr id="33" name="Rectangle 32">
            <a:extLst>
              <a:ext uri="{FF2B5EF4-FFF2-40B4-BE49-F238E27FC236}">
                <a16:creationId xmlns:a16="http://schemas.microsoft.com/office/drawing/2014/main" id="{EAACA9F9-D6AD-AB43-B7D6-C98336BC978C}"/>
              </a:ext>
            </a:extLst>
          </p:cNvPr>
          <p:cNvSpPr/>
          <p:nvPr userDrawn="1"/>
        </p:nvSpPr>
        <p:spPr>
          <a:xfrm>
            <a:off x="9791506" y="6199778"/>
            <a:ext cx="1949331" cy="671150"/>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4" name="Rectangle 33">
            <a:extLst>
              <a:ext uri="{FF2B5EF4-FFF2-40B4-BE49-F238E27FC236}">
                <a16:creationId xmlns:a16="http://schemas.microsoft.com/office/drawing/2014/main" id="{C0F91CE7-192C-324A-8B4A-9FB6302CEBF0}"/>
              </a:ext>
            </a:extLst>
          </p:cNvPr>
          <p:cNvSpPr/>
          <p:nvPr userDrawn="1"/>
        </p:nvSpPr>
        <p:spPr>
          <a:xfrm>
            <a:off x="124554" y="3466105"/>
            <a:ext cx="1962423" cy="1004365"/>
          </a:xfrm>
          <a:prstGeom prst="rect">
            <a:avLst/>
          </a:prstGeom>
          <a:solidFill>
            <a:schemeClr val="tx2">
              <a:lumMod val="75000"/>
              <a:alpha val="243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5" name="Rectangle 34">
            <a:extLst>
              <a:ext uri="{FF2B5EF4-FFF2-40B4-BE49-F238E27FC236}">
                <a16:creationId xmlns:a16="http://schemas.microsoft.com/office/drawing/2014/main" id="{1E9FE309-E8BC-2C42-A1E0-6DCAAE5190C3}"/>
              </a:ext>
            </a:extLst>
          </p:cNvPr>
          <p:cNvSpPr/>
          <p:nvPr userDrawn="1"/>
        </p:nvSpPr>
        <p:spPr>
          <a:xfrm>
            <a:off x="9223377" y="1523741"/>
            <a:ext cx="580173" cy="185729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50" name="Picture 49">
            <a:extLst>
              <a:ext uri="{FF2B5EF4-FFF2-40B4-BE49-F238E27FC236}">
                <a16:creationId xmlns:a16="http://schemas.microsoft.com/office/drawing/2014/main" id="{7166AC49-823A-0244-BEFF-8B59FFCC6168}"/>
              </a:ext>
            </a:extLst>
          </p:cNvPr>
          <p:cNvPicPr>
            <a:picLocks noChangeAspect="1"/>
          </p:cNvPicPr>
          <p:nvPr userDrawn="1"/>
        </p:nvPicPr>
        <p:blipFill>
          <a:blip r:embed="rId3"/>
          <a:stretch>
            <a:fillRect/>
          </a:stretch>
        </p:blipFill>
        <p:spPr>
          <a:xfrm flipH="1" flipV="1">
            <a:off x="10523735" y="1282993"/>
            <a:ext cx="1493593" cy="240748"/>
          </a:xfrm>
          <a:prstGeom prst="rect">
            <a:avLst/>
          </a:prstGeom>
          <a:solidFill>
            <a:schemeClr val="accent6"/>
          </a:solidFill>
        </p:spPr>
      </p:pic>
      <p:sp>
        <p:nvSpPr>
          <p:cNvPr id="21" name="Title 1">
            <a:extLst>
              <a:ext uri="{FF2B5EF4-FFF2-40B4-BE49-F238E27FC236}">
                <a16:creationId xmlns:a16="http://schemas.microsoft.com/office/drawing/2014/main" id="{E1731ED1-AFBF-644C-B962-5696D91668E6}"/>
              </a:ext>
            </a:extLst>
          </p:cNvPr>
          <p:cNvSpPr>
            <a:spLocks noGrp="1"/>
          </p:cNvSpPr>
          <p:nvPr>
            <p:ph type="title"/>
          </p:nvPr>
        </p:nvSpPr>
        <p:spPr>
          <a:xfrm>
            <a:off x="740229" y="1993900"/>
            <a:ext cx="8687017" cy="1390308"/>
          </a:xfrm>
          <a:prstGeom prst="rect">
            <a:avLst/>
          </a:prstGeom>
        </p:spPr>
        <p:txBody>
          <a:bodyPr lIns="91440" anchor="b"/>
          <a:lstStyle>
            <a:lvl1pPr>
              <a:defRPr sz="4400">
                <a:solidFill>
                  <a:schemeClr val="tx1"/>
                </a:solidFill>
              </a:defRPr>
            </a:lvl1pPr>
          </a:lstStyle>
          <a:p>
            <a:r>
              <a:rPr lang="en-US"/>
              <a:t>Click to edit Master title style</a:t>
            </a:r>
          </a:p>
        </p:txBody>
      </p:sp>
      <p:sp>
        <p:nvSpPr>
          <p:cNvPr id="36" name="Text Placeholder 2">
            <a:extLst>
              <a:ext uri="{FF2B5EF4-FFF2-40B4-BE49-F238E27FC236}">
                <a16:creationId xmlns:a16="http://schemas.microsoft.com/office/drawing/2014/main" id="{4324C980-BA64-A141-B66B-0B858A736949}"/>
              </a:ext>
            </a:extLst>
          </p:cNvPr>
          <p:cNvSpPr>
            <a:spLocks noGrp="1"/>
          </p:cNvSpPr>
          <p:nvPr>
            <p:ph type="body" idx="1"/>
          </p:nvPr>
        </p:nvSpPr>
        <p:spPr>
          <a:xfrm>
            <a:off x="740229" y="3525497"/>
            <a:ext cx="7584953" cy="807646"/>
          </a:xfrm>
          <a:prstGeom prst="rect">
            <a:avLst/>
          </a:prstGeo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DB4D8BAD-1F1A-D749-8717-8B9DA81D79B8}"/>
              </a:ext>
            </a:extLst>
          </p:cNvPr>
          <p:cNvSpPr/>
          <p:nvPr userDrawn="1"/>
        </p:nvSpPr>
        <p:spPr>
          <a:xfrm>
            <a:off x="8616074" y="6085774"/>
            <a:ext cx="1949331" cy="24452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1D4287F-D035-324C-9FD6-B4ED8A22523C}"/>
              </a:ext>
            </a:extLst>
          </p:cNvPr>
          <p:cNvSpPr/>
          <p:nvPr userDrawn="1"/>
        </p:nvSpPr>
        <p:spPr>
          <a:xfrm>
            <a:off x="8613611" y="6470545"/>
            <a:ext cx="1949331" cy="3874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8A3EA0C-3B67-1C49-AF39-EB3001D4115E}"/>
              </a:ext>
            </a:extLst>
          </p:cNvPr>
          <p:cNvSpPr/>
          <p:nvPr userDrawn="1"/>
        </p:nvSpPr>
        <p:spPr>
          <a:xfrm>
            <a:off x="8353889" y="5980332"/>
            <a:ext cx="259722" cy="877668"/>
          </a:xfrm>
          <a:prstGeom prst="rect">
            <a:avLst/>
          </a:prstGeom>
          <a:solidFill>
            <a:schemeClr val="tx1">
              <a:lumMod val="85000"/>
              <a:lumOff val="15000"/>
              <a:alpha val="719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pic>
        <p:nvPicPr>
          <p:cNvPr id="19" name="Picture 18">
            <a:extLst>
              <a:ext uri="{FF2B5EF4-FFF2-40B4-BE49-F238E27FC236}">
                <a16:creationId xmlns:a16="http://schemas.microsoft.com/office/drawing/2014/main" id="{F7AD6489-15B4-6949-ACA5-EF784A22583F}"/>
              </a:ext>
            </a:extLst>
          </p:cNvPr>
          <p:cNvPicPr>
            <a:picLocks noChangeAspect="1"/>
          </p:cNvPicPr>
          <p:nvPr userDrawn="1"/>
        </p:nvPicPr>
        <p:blipFill>
          <a:blip r:embed="rId5">
            <a:lum bright="70000" contrast="-70000"/>
          </a:blip>
          <a:stretch>
            <a:fillRect/>
          </a:stretch>
        </p:blipFill>
        <p:spPr>
          <a:xfrm>
            <a:off x="2109349" y="4428419"/>
            <a:ext cx="2530149" cy="1119001"/>
          </a:xfrm>
          <a:prstGeom prst="rect">
            <a:avLst/>
          </a:prstGeom>
          <a:ln>
            <a:noFill/>
          </a:ln>
        </p:spPr>
      </p:pic>
      <p:pic>
        <p:nvPicPr>
          <p:cNvPr id="3" name="Picture 3">
            <a:extLst>
              <a:ext uri="{FF2B5EF4-FFF2-40B4-BE49-F238E27FC236}">
                <a16:creationId xmlns:a16="http://schemas.microsoft.com/office/drawing/2014/main" id="{CFCE6C45-AA34-84A8-6096-E1657AAE93CF}"/>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40446" y="6422528"/>
            <a:ext cx="1041258" cy="269956"/>
          </a:xfrm>
          <a:prstGeom prst="rect">
            <a:avLst/>
          </a:prstGeom>
        </p:spPr>
      </p:pic>
    </p:spTree>
    <p:extLst>
      <p:ext uri="{BB962C8B-B14F-4D97-AF65-F5344CB8AC3E}">
        <p14:creationId xmlns:p14="http://schemas.microsoft.com/office/powerpoint/2010/main" val="2703289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Ref idx="1001">
        <a:schemeClr val="bg2"/>
      </p:bgRef>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2132CA7-9B85-7A40-BB7F-9B6F8FC0BF85}"/>
              </a:ext>
            </a:extLst>
          </p:cNvPr>
          <p:cNvSpPr/>
          <p:nvPr userDrawn="1"/>
        </p:nvSpPr>
        <p:spPr>
          <a:xfrm>
            <a:off x="7773716" y="4641265"/>
            <a:ext cx="580173" cy="185729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2" name="Picture 21">
            <a:extLst>
              <a:ext uri="{FF2B5EF4-FFF2-40B4-BE49-F238E27FC236}">
                <a16:creationId xmlns:a16="http://schemas.microsoft.com/office/drawing/2014/main" id="{82D32516-64A6-EE46-9C5E-225812AE4AF1}"/>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440446" y="2963794"/>
            <a:ext cx="1963574" cy="2561007"/>
          </a:xfrm>
          <a:prstGeom prst="rect">
            <a:avLst/>
          </a:prstGeom>
        </p:spPr>
      </p:pic>
      <p:pic>
        <p:nvPicPr>
          <p:cNvPr id="27" name="Picture 26">
            <a:extLst>
              <a:ext uri="{FF2B5EF4-FFF2-40B4-BE49-F238E27FC236}">
                <a16:creationId xmlns:a16="http://schemas.microsoft.com/office/drawing/2014/main" id="{2573F7B2-9C0E-3D4D-A0E1-7353013508E9}"/>
              </a:ext>
            </a:extLst>
          </p:cNvPr>
          <p:cNvPicPr>
            <a:picLocks noChangeAspect="1"/>
          </p:cNvPicPr>
          <p:nvPr userDrawn="1"/>
        </p:nvPicPr>
        <p:blipFill>
          <a:blip r:embed="rId3"/>
          <a:stretch>
            <a:fillRect/>
          </a:stretch>
        </p:blipFill>
        <p:spPr>
          <a:xfrm flipH="1" flipV="1">
            <a:off x="1884805" y="6151271"/>
            <a:ext cx="1493593" cy="240748"/>
          </a:xfrm>
          <a:prstGeom prst="rect">
            <a:avLst/>
          </a:prstGeom>
          <a:solidFill>
            <a:schemeClr val="accent6"/>
          </a:solidFill>
        </p:spPr>
      </p:pic>
      <p:pic>
        <p:nvPicPr>
          <p:cNvPr id="28" name="Picture 27">
            <a:extLst>
              <a:ext uri="{FF2B5EF4-FFF2-40B4-BE49-F238E27FC236}">
                <a16:creationId xmlns:a16="http://schemas.microsoft.com/office/drawing/2014/main" id="{9190CA4E-ADAE-AF44-8D7E-1A7B26E16135}"/>
              </a:ext>
            </a:extLst>
          </p:cNvPr>
          <p:cNvPicPr>
            <a:picLocks noChangeAspect="1"/>
          </p:cNvPicPr>
          <p:nvPr userDrawn="1"/>
        </p:nvPicPr>
        <p:blipFill>
          <a:blip r:embed="rId3"/>
          <a:stretch>
            <a:fillRect/>
          </a:stretch>
        </p:blipFill>
        <p:spPr>
          <a:xfrm flipH="1" flipV="1">
            <a:off x="0" y="501387"/>
            <a:ext cx="1493593" cy="240748"/>
          </a:xfrm>
          <a:prstGeom prst="rect">
            <a:avLst/>
          </a:prstGeom>
          <a:solidFill>
            <a:schemeClr val="accent6"/>
          </a:solidFill>
        </p:spPr>
      </p:pic>
      <p:sp>
        <p:nvSpPr>
          <p:cNvPr id="29" name="Rectangle 28">
            <a:extLst>
              <a:ext uri="{FF2B5EF4-FFF2-40B4-BE49-F238E27FC236}">
                <a16:creationId xmlns:a16="http://schemas.microsoft.com/office/drawing/2014/main" id="{82519C76-DF95-F84D-AF9F-D6573EF6750F}"/>
              </a:ext>
            </a:extLst>
          </p:cNvPr>
          <p:cNvSpPr/>
          <p:nvPr userDrawn="1"/>
        </p:nvSpPr>
        <p:spPr>
          <a:xfrm>
            <a:off x="9803550" y="-8878"/>
            <a:ext cx="1041956" cy="1903037"/>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pic>
        <p:nvPicPr>
          <p:cNvPr id="30" name="Picture 29">
            <a:extLst>
              <a:ext uri="{FF2B5EF4-FFF2-40B4-BE49-F238E27FC236}">
                <a16:creationId xmlns:a16="http://schemas.microsoft.com/office/drawing/2014/main" id="{D90B8713-F00B-8948-B164-0B2747B1B1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12049" y="4428420"/>
            <a:ext cx="1963574" cy="1657699"/>
          </a:xfrm>
          <a:prstGeom prst="rect">
            <a:avLst/>
          </a:prstGeom>
          <a:ln>
            <a:noFill/>
          </a:ln>
        </p:spPr>
      </p:pic>
      <p:sp>
        <p:nvSpPr>
          <p:cNvPr id="33" name="Rectangle 32">
            <a:extLst>
              <a:ext uri="{FF2B5EF4-FFF2-40B4-BE49-F238E27FC236}">
                <a16:creationId xmlns:a16="http://schemas.microsoft.com/office/drawing/2014/main" id="{EAACA9F9-D6AD-AB43-B7D6-C98336BC978C}"/>
              </a:ext>
            </a:extLst>
          </p:cNvPr>
          <p:cNvSpPr/>
          <p:nvPr userDrawn="1"/>
        </p:nvSpPr>
        <p:spPr>
          <a:xfrm>
            <a:off x="9791506" y="6199778"/>
            <a:ext cx="1949331" cy="671150"/>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4" name="Rectangle 33">
            <a:extLst>
              <a:ext uri="{FF2B5EF4-FFF2-40B4-BE49-F238E27FC236}">
                <a16:creationId xmlns:a16="http://schemas.microsoft.com/office/drawing/2014/main" id="{C0F91CE7-192C-324A-8B4A-9FB6302CEBF0}"/>
              </a:ext>
            </a:extLst>
          </p:cNvPr>
          <p:cNvSpPr/>
          <p:nvPr userDrawn="1"/>
        </p:nvSpPr>
        <p:spPr>
          <a:xfrm>
            <a:off x="441597" y="5146906"/>
            <a:ext cx="1962423" cy="1004365"/>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5" name="Rectangle 34">
            <a:extLst>
              <a:ext uri="{FF2B5EF4-FFF2-40B4-BE49-F238E27FC236}">
                <a16:creationId xmlns:a16="http://schemas.microsoft.com/office/drawing/2014/main" id="{1E9FE309-E8BC-2C42-A1E0-6DCAAE5190C3}"/>
              </a:ext>
            </a:extLst>
          </p:cNvPr>
          <p:cNvSpPr/>
          <p:nvPr userDrawn="1"/>
        </p:nvSpPr>
        <p:spPr>
          <a:xfrm>
            <a:off x="9223377" y="1523741"/>
            <a:ext cx="580173" cy="185729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50" name="Picture 49">
            <a:extLst>
              <a:ext uri="{FF2B5EF4-FFF2-40B4-BE49-F238E27FC236}">
                <a16:creationId xmlns:a16="http://schemas.microsoft.com/office/drawing/2014/main" id="{7166AC49-823A-0244-BEFF-8B59FFCC6168}"/>
              </a:ext>
            </a:extLst>
          </p:cNvPr>
          <p:cNvPicPr>
            <a:picLocks noChangeAspect="1"/>
          </p:cNvPicPr>
          <p:nvPr userDrawn="1"/>
        </p:nvPicPr>
        <p:blipFill>
          <a:blip r:embed="rId3"/>
          <a:stretch>
            <a:fillRect/>
          </a:stretch>
        </p:blipFill>
        <p:spPr>
          <a:xfrm flipH="1" flipV="1">
            <a:off x="10523735" y="1282993"/>
            <a:ext cx="1493593" cy="240748"/>
          </a:xfrm>
          <a:prstGeom prst="rect">
            <a:avLst/>
          </a:prstGeom>
          <a:solidFill>
            <a:schemeClr val="accent6"/>
          </a:solidFill>
        </p:spPr>
      </p:pic>
      <p:sp>
        <p:nvSpPr>
          <p:cNvPr id="21" name="Title 1">
            <a:extLst>
              <a:ext uri="{FF2B5EF4-FFF2-40B4-BE49-F238E27FC236}">
                <a16:creationId xmlns:a16="http://schemas.microsoft.com/office/drawing/2014/main" id="{E1731ED1-AFBF-644C-B962-5696D91668E6}"/>
              </a:ext>
            </a:extLst>
          </p:cNvPr>
          <p:cNvSpPr>
            <a:spLocks noGrp="1"/>
          </p:cNvSpPr>
          <p:nvPr>
            <p:ph type="title"/>
          </p:nvPr>
        </p:nvSpPr>
        <p:spPr>
          <a:xfrm>
            <a:off x="1104489" y="1993900"/>
            <a:ext cx="8687017" cy="1390308"/>
          </a:xfrm>
          <a:prstGeom prst="rect">
            <a:avLst/>
          </a:prstGeom>
        </p:spPr>
        <p:txBody>
          <a:bodyPr lIns="91440" anchor="b"/>
          <a:lstStyle>
            <a:lvl1pPr>
              <a:defRPr sz="4400">
                <a:solidFill>
                  <a:schemeClr val="tx1"/>
                </a:solidFill>
              </a:defRPr>
            </a:lvl1pPr>
          </a:lstStyle>
          <a:p>
            <a:r>
              <a:rPr lang="en-US"/>
              <a:t>Click to edit Master title style</a:t>
            </a:r>
          </a:p>
        </p:txBody>
      </p:sp>
      <p:sp>
        <p:nvSpPr>
          <p:cNvPr id="36" name="Text Placeholder 2">
            <a:extLst>
              <a:ext uri="{FF2B5EF4-FFF2-40B4-BE49-F238E27FC236}">
                <a16:creationId xmlns:a16="http://schemas.microsoft.com/office/drawing/2014/main" id="{4324C980-BA64-A141-B66B-0B858A736949}"/>
              </a:ext>
            </a:extLst>
          </p:cNvPr>
          <p:cNvSpPr>
            <a:spLocks noGrp="1"/>
          </p:cNvSpPr>
          <p:nvPr>
            <p:ph type="body" idx="1"/>
          </p:nvPr>
        </p:nvSpPr>
        <p:spPr>
          <a:xfrm>
            <a:off x="1104489" y="3525497"/>
            <a:ext cx="7584953" cy="807646"/>
          </a:xfrm>
          <a:prstGeom prst="rect">
            <a:avLst/>
          </a:prstGeo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DB4D8BAD-1F1A-D749-8717-8B9DA81D79B8}"/>
              </a:ext>
            </a:extLst>
          </p:cNvPr>
          <p:cNvSpPr/>
          <p:nvPr userDrawn="1"/>
        </p:nvSpPr>
        <p:spPr>
          <a:xfrm>
            <a:off x="8615123" y="6086725"/>
            <a:ext cx="1960500" cy="24452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1D4287F-D035-324C-9FD6-B4ED8A22523C}"/>
              </a:ext>
            </a:extLst>
          </p:cNvPr>
          <p:cNvSpPr/>
          <p:nvPr userDrawn="1"/>
        </p:nvSpPr>
        <p:spPr>
          <a:xfrm>
            <a:off x="8615123" y="6470414"/>
            <a:ext cx="1949331" cy="3874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8A3EA0C-3B67-1C49-AF39-EB3001D4115E}"/>
              </a:ext>
            </a:extLst>
          </p:cNvPr>
          <p:cNvSpPr/>
          <p:nvPr userDrawn="1"/>
        </p:nvSpPr>
        <p:spPr>
          <a:xfrm>
            <a:off x="8353889" y="5983694"/>
            <a:ext cx="259722" cy="877668"/>
          </a:xfrm>
          <a:prstGeom prst="rect">
            <a:avLst/>
          </a:prstGeom>
          <a:solidFill>
            <a:schemeClr val="tx1">
              <a:lumMod val="85000"/>
              <a:lumOff val="15000"/>
              <a:alpha val="719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pic>
        <p:nvPicPr>
          <p:cNvPr id="20" name="Picture 19">
            <a:extLst>
              <a:ext uri="{FF2B5EF4-FFF2-40B4-BE49-F238E27FC236}">
                <a16:creationId xmlns:a16="http://schemas.microsoft.com/office/drawing/2014/main" id="{BADDFE03-4577-CA40-A4B6-E37A8584B318}"/>
              </a:ext>
            </a:extLst>
          </p:cNvPr>
          <p:cNvPicPr>
            <a:picLocks noChangeAspect="1"/>
          </p:cNvPicPr>
          <p:nvPr userDrawn="1"/>
        </p:nvPicPr>
        <p:blipFill>
          <a:blip r:embed="rId5"/>
          <a:stretch>
            <a:fillRect/>
          </a:stretch>
        </p:blipFill>
        <p:spPr>
          <a:xfrm>
            <a:off x="3727078" y="1214838"/>
            <a:ext cx="2530149" cy="1119001"/>
          </a:xfrm>
          <a:prstGeom prst="rect">
            <a:avLst/>
          </a:prstGeom>
        </p:spPr>
      </p:pic>
      <p:pic>
        <p:nvPicPr>
          <p:cNvPr id="3" name="Picture 3">
            <a:extLst>
              <a:ext uri="{FF2B5EF4-FFF2-40B4-BE49-F238E27FC236}">
                <a16:creationId xmlns:a16="http://schemas.microsoft.com/office/drawing/2014/main" id="{4B9A9B05-E034-3F75-1EE9-E9267358470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40446" y="6422528"/>
            <a:ext cx="1041258" cy="269956"/>
          </a:xfrm>
          <a:prstGeom prst="rect">
            <a:avLst/>
          </a:prstGeom>
        </p:spPr>
      </p:pic>
    </p:spTree>
    <p:extLst>
      <p:ext uri="{BB962C8B-B14F-4D97-AF65-F5344CB8AC3E}">
        <p14:creationId xmlns:p14="http://schemas.microsoft.com/office/powerpoint/2010/main" val="2224123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046480"/>
            <a:ext cx="11315114" cy="4849591"/>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5B210891-6461-9F4C-A611-71DFB4BEB54E}"/>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239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056640"/>
            <a:ext cx="11315114" cy="4839431"/>
          </a:xfrm>
          <a:prstGeom prst="rect">
            <a:avLst/>
          </a:prstGeom>
        </p:spPr>
        <p:txBody>
          <a:bodyPr/>
          <a:lstStyle>
            <a:lvl1pPr marL="0" indent="0">
              <a:buNone/>
              <a:defRPr/>
            </a:lvl1pPr>
          </a:lstStyle>
          <a:p>
            <a:pPr lvl="0"/>
            <a:r>
              <a:rPr lang="en-US"/>
              <a:t>Click to edit Master text styles</a:t>
            </a:r>
          </a:p>
        </p:txBody>
      </p:sp>
      <p:sp>
        <p:nvSpPr>
          <p:cNvPr id="6" name="Title 8">
            <a:extLst>
              <a:ext uri="{FF2B5EF4-FFF2-40B4-BE49-F238E27FC236}">
                <a16:creationId xmlns:a16="http://schemas.microsoft.com/office/drawing/2014/main" id="{CFD56D86-CD83-A844-A9C4-3D3732C76087}"/>
              </a:ext>
            </a:extLst>
          </p:cNvPr>
          <p:cNvSpPr>
            <a:spLocks noGrp="1"/>
          </p:cNvSpPr>
          <p:nvPr>
            <p:ph type="title"/>
          </p:nvPr>
        </p:nvSpPr>
        <p:spPr>
          <a:xfrm>
            <a:off x="1152525" y="193911"/>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164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492370"/>
            <a:ext cx="11315114" cy="4403701"/>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a:extLst>
              <a:ext uri="{FF2B5EF4-FFF2-40B4-BE49-F238E27FC236}">
                <a16:creationId xmlns:a16="http://schemas.microsoft.com/office/drawing/2014/main" id="{83970214-C5A2-EA4E-9B5C-E84D60CCB824}"/>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6488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Sub no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492370"/>
            <a:ext cx="11315114" cy="4403701"/>
          </a:xfrm>
          <a:prstGeom prst="rect">
            <a:avLst/>
          </a:prstGeom>
        </p:spPr>
        <p:txBody>
          <a:bodyPr/>
          <a:lstStyle>
            <a:lvl1pPr marL="0" indent="0">
              <a:buNone/>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a:extLst>
              <a:ext uri="{FF2B5EF4-FFF2-40B4-BE49-F238E27FC236}">
                <a16:creationId xmlns:a16="http://schemas.microsoft.com/office/drawing/2014/main" id="{4AFD5DC0-6F2D-FB48-9133-1C1AB03772AF}"/>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4073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8096563" y="1260092"/>
            <a:ext cx="3742426" cy="4610099"/>
          </a:xfrm>
          <a:prstGeom prst="rect">
            <a:avLst/>
          </a:prstGeom>
        </p:spPr>
        <p:txBody>
          <a:bodyPr/>
          <a:lstStyle>
            <a:lvl1pPr marL="0" indent="0">
              <a:buNone/>
              <a:defRPr sz="1800"/>
            </a:lvl1pPr>
          </a:lstStyle>
          <a:p>
            <a:pPr lvl="0"/>
            <a:r>
              <a:rPr lang="en-US"/>
              <a:t>Click to edit Master text styles</a:t>
            </a:r>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53011" y="1260093"/>
            <a:ext cx="7620000" cy="4610100"/>
          </a:xfrm>
          <a:prstGeom prst="rect">
            <a:avLst/>
          </a:prstGeom>
          <a:solidFill>
            <a:schemeClr val="bg1"/>
          </a:solidFill>
        </p:spPr>
        <p:txBody>
          <a:bodyPr/>
          <a:lstStyle>
            <a:lvl1pPr marL="0" indent="0" algn="ctr">
              <a:buNone/>
              <a:defRPr/>
            </a:lvl1pPr>
          </a:lstStyle>
          <a:p>
            <a:r>
              <a:rPr lang="en-US"/>
              <a:t>Click icon to add picture</a:t>
            </a:r>
          </a:p>
        </p:txBody>
      </p:sp>
      <p:sp>
        <p:nvSpPr>
          <p:cNvPr id="7" name="Title 8">
            <a:extLst>
              <a:ext uri="{FF2B5EF4-FFF2-40B4-BE49-F238E27FC236}">
                <a16:creationId xmlns:a16="http://schemas.microsoft.com/office/drawing/2014/main" id="{A093EC3D-2AAA-0347-858C-6DC3740B8796}"/>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7019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8325-AC5C-B1DF-3B42-E2A61E84D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85D460-31A3-5C08-6503-2F51DB5D90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8645C-EB58-C439-C530-3CEBC4256ED3}"/>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5" name="Footer Placeholder 4">
            <a:extLst>
              <a:ext uri="{FF2B5EF4-FFF2-40B4-BE49-F238E27FC236}">
                <a16:creationId xmlns:a16="http://schemas.microsoft.com/office/drawing/2014/main" id="{187B8CE3-14B7-5376-B704-E12A59D42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85A7A5-4CE1-5EC6-542A-615C193995A0}"/>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1459424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147095"/>
            <a:ext cx="5676900"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5676900" cy="3581400"/>
          </a:xfrm>
          <a:prstGeom prst="rect">
            <a:avLst/>
          </a:prstGeom>
          <a:solidFill>
            <a:schemeClr val="bg1"/>
          </a:solidFill>
        </p:spPr>
        <p:txBody>
          <a:bodyPr/>
          <a:lstStyle>
            <a:lvl1pPr marL="0" indent="0" algn="ctr">
              <a:buNone/>
              <a:defRPr/>
            </a:lvl1pPr>
          </a:lstStyle>
          <a:p>
            <a:r>
              <a:rPr lang="en-US"/>
              <a:t>Click icon to add picture</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6172200" y="5147095"/>
            <a:ext cx="5676900"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6172200" y="1565696"/>
            <a:ext cx="5676900" cy="3581400"/>
          </a:xfrm>
          <a:prstGeom prst="rect">
            <a:avLst/>
          </a:prstGeom>
          <a:solidFill>
            <a:schemeClr val="bg1"/>
          </a:solidFill>
        </p:spPr>
        <p:txBody>
          <a:bodyPr/>
          <a:lstStyle>
            <a:lvl1pPr marL="0" indent="0" algn="ctr">
              <a:buNone/>
              <a:defRPr/>
            </a:lvl1pPr>
          </a:lstStyle>
          <a:p>
            <a:r>
              <a:rPr lang="en-US"/>
              <a:t>Click icon to add picture</a:t>
            </a:r>
          </a:p>
        </p:txBody>
      </p:sp>
      <p:sp>
        <p:nvSpPr>
          <p:cNvPr id="9" name="Title 8">
            <a:extLst>
              <a:ext uri="{FF2B5EF4-FFF2-40B4-BE49-F238E27FC236}">
                <a16:creationId xmlns:a16="http://schemas.microsoft.com/office/drawing/2014/main" id="{C9B3105D-979F-F143-9FB7-B74120FCB2C7}"/>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0656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ee Pictures with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3721182" cy="3470114"/>
          </a:xfrm>
          <a:prstGeom prst="rect">
            <a:avLst/>
          </a:prstGeom>
          <a:solidFill>
            <a:schemeClr val="bg1"/>
          </a:solidFill>
        </p:spPr>
        <p:txBody>
          <a:bodyPr/>
          <a:lstStyle>
            <a:lvl1pPr marL="0" indent="0" algn="ctr">
              <a:buNone/>
              <a:defRPr/>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4235409" y="1565696"/>
            <a:ext cx="3721182" cy="3470114"/>
          </a:xfrm>
          <a:prstGeom prst="rect">
            <a:avLst/>
          </a:prstGeom>
          <a:solidFill>
            <a:schemeClr val="bg1"/>
          </a:solidFill>
        </p:spPr>
        <p:txBody>
          <a:bodyPr/>
          <a:lstStyle>
            <a:lvl1pPr marL="0" indent="0" algn="ctr">
              <a:buNone/>
              <a:defRPr/>
            </a:lvl1pPr>
          </a:lstStyle>
          <a:p>
            <a:r>
              <a:rPr lang="en-US"/>
              <a:t>Click icon to add picture</a:t>
            </a:r>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8127918" y="5043219"/>
            <a:ext cx="3721182"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8127918" y="1565696"/>
            <a:ext cx="3721182" cy="3470114"/>
          </a:xfrm>
          <a:prstGeom prst="rect">
            <a:avLst/>
          </a:prstGeom>
          <a:solidFill>
            <a:schemeClr val="bg1"/>
          </a:solidFill>
        </p:spPr>
        <p:txBody>
          <a:bodyPr/>
          <a:lstStyle>
            <a:lvl1pPr marL="0" indent="0" algn="ctr">
              <a:buNone/>
              <a:defRPr/>
            </a:lvl1pPr>
          </a:lstStyle>
          <a:p>
            <a:r>
              <a:rPr lang="en-US"/>
              <a:t>Click icon to add picture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043219"/>
            <a:ext cx="3721182"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4235409" y="5043219"/>
            <a:ext cx="3721182"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1" name="Title 8">
            <a:extLst>
              <a:ext uri="{FF2B5EF4-FFF2-40B4-BE49-F238E27FC236}">
                <a16:creationId xmlns:a16="http://schemas.microsoft.com/office/drawing/2014/main" id="{44662FC7-B7B8-7847-874B-8E62FF72C20F}"/>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247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Pictures with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2762250" cy="2575881"/>
          </a:xfrm>
          <a:prstGeom prst="rect">
            <a:avLst/>
          </a:prstGeom>
          <a:solidFill>
            <a:schemeClr val="bg1"/>
          </a:solidFill>
        </p:spPr>
        <p:txBody>
          <a:bodyPr/>
          <a:lstStyle>
            <a:lvl1pPr marL="0" indent="0" algn="ctr">
              <a:buNone/>
              <a:defRPr/>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3257550" y="1565696"/>
            <a:ext cx="2762250" cy="2575881"/>
          </a:xfrm>
          <a:prstGeom prst="rect">
            <a:avLst/>
          </a:prstGeom>
          <a:solidFill>
            <a:schemeClr val="bg1"/>
          </a:solidFill>
        </p:spPr>
        <p:txBody>
          <a:bodyPr/>
          <a:lstStyle>
            <a:lvl1pPr marL="0" indent="0" algn="ctr">
              <a:buNone/>
              <a:defRPr/>
            </a:lvl1pPr>
          </a:lstStyle>
          <a:p>
            <a:r>
              <a:rPr lang="en-US"/>
              <a:t>Click icon to add picture</a:t>
            </a:r>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086850" y="4164223"/>
            <a:ext cx="2762250" cy="728328"/>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9086850" y="1565696"/>
            <a:ext cx="2762250" cy="2575881"/>
          </a:xfrm>
          <a:prstGeom prst="rect">
            <a:avLst/>
          </a:prstGeom>
          <a:solidFill>
            <a:schemeClr val="bg1"/>
          </a:solidFill>
        </p:spPr>
        <p:txBody>
          <a:bodyPr/>
          <a:lstStyle>
            <a:lvl1pPr marL="0" indent="0" algn="ctr">
              <a:buNone/>
              <a:defRPr/>
            </a:lvl1pPr>
          </a:lstStyle>
          <a:p>
            <a:r>
              <a:rPr lang="en-US"/>
              <a:t>Click icon to add picture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4164223"/>
            <a:ext cx="2762250" cy="728328"/>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257550" y="4164223"/>
            <a:ext cx="2762250" cy="728328"/>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6172200" y="1565696"/>
            <a:ext cx="2762250" cy="2575881"/>
          </a:xfrm>
          <a:prstGeom prst="rect">
            <a:avLst/>
          </a:prstGeom>
          <a:solidFill>
            <a:schemeClr val="bg1"/>
          </a:solidFill>
        </p:spPr>
        <p:txBody>
          <a:bodyPr/>
          <a:lstStyle>
            <a:lvl1pPr marL="0" indent="0" algn="ctr">
              <a:buNone/>
              <a:defRPr/>
            </a:lvl1pPr>
          </a:lstStyle>
          <a:p>
            <a:r>
              <a:rPr lang="en-US"/>
              <a:t>Click icon to add picture</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172200" y="4164223"/>
            <a:ext cx="2762250" cy="728328"/>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3340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499920"/>
            <a:ext cx="5480934" cy="46291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1499920"/>
            <a:ext cx="5490713" cy="46291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99C4C6F1-D6A6-E043-BDB7-91B80C3B05EF}"/>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
        <p:nvSpPr>
          <p:cNvPr id="10" name="Content Placeholder 5">
            <a:extLst>
              <a:ext uri="{FF2B5EF4-FFF2-40B4-BE49-F238E27FC236}">
                <a16:creationId xmlns:a16="http://schemas.microsoft.com/office/drawing/2014/main" id="{1C568CD2-2B63-DD4C-9D31-F0701ED4186B}"/>
              </a:ext>
            </a:extLst>
          </p:cNvPr>
          <p:cNvSpPr>
            <a:spLocks noGrp="1"/>
          </p:cNvSpPr>
          <p:nvPr>
            <p:ph sz="quarter" idx="11"/>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27159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Hea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1" y="2028290"/>
            <a:ext cx="5455101" cy="414391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2028290"/>
            <a:ext cx="5464834" cy="414391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3011" y="1422132"/>
            <a:ext cx="5464834" cy="492125"/>
          </a:xfrm>
          <a:prstGeom prst="rect">
            <a:avLst/>
          </a:prstGeom>
        </p:spPr>
        <p:txBody>
          <a:bodyPr anchor="b" anchorCtr="0"/>
          <a:lstStyle>
            <a:lvl1pPr marL="0" indent="0">
              <a:buNone/>
              <a:defRPr sz="2400" b="1"/>
            </a:lvl1pPr>
          </a:lstStyle>
          <a:p>
            <a:pPr lvl="0"/>
            <a:r>
              <a:rPr lang="en-US"/>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6172200" y="1422132"/>
            <a:ext cx="5464834" cy="492125"/>
          </a:xfrm>
          <a:prstGeom prst="rect">
            <a:avLst/>
          </a:prstGeom>
        </p:spPr>
        <p:txBody>
          <a:bodyPr anchor="b" anchorCtr="0"/>
          <a:lstStyle>
            <a:lvl1pPr marL="0" indent="0">
              <a:buNone/>
              <a:defRPr sz="2400" b="1"/>
            </a:lvl1pPr>
          </a:lstStyle>
          <a:p>
            <a:pPr lvl="0"/>
            <a:r>
              <a:rPr lang="en-US"/>
              <a:t>Click to edit Master text styles</a:t>
            </a:r>
          </a:p>
        </p:txBody>
      </p:sp>
      <p:sp>
        <p:nvSpPr>
          <p:cNvPr id="11" name="Title 8">
            <a:extLst>
              <a:ext uri="{FF2B5EF4-FFF2-40B4-BE49-F238E27FC236}">
                <a16:creationId xmlns:a16="http://schemas.microsoft.com/office/drawing/2014/main" id="{440A9D76-FD6B-164C-A524-E7A9AA0EF619}"/>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
        <p:nvSpPr>
          <p:cNvPr id="12" name="Content Placeholder 5">
            <a:extLst>
              <a:ext uri="{FF2B5EF4-FFF2-40B4-BE49-F238E27FC236}">
                <a16:creationId xmlns:a16="http://schemas.microsoft.com/office/drawing/2014/main" id="{22D6A9CA-11B8-3D48-A373-AAA5E9C13318}"/>
              </a:ext>
            </a:extLst>
          </p:cNvPr>
          <p:cNvSpPr>
            <a:spLocks noGrp="1"/>
          </p:cNvSpPr>
          <p:nvPr>
            <p:ph sz="quarter" idx="15"/>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4612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Hea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1" y="2002412"/>
            <a:ext cx="3730752" cy="4169788"/>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2002412"/>
            <a:ext cx="3733800" cy="4169788"/>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7" y="1386890"/>
            <a:ext cx="3730752"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1" y="1386890"/>
            <a:ext cx="3733800"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52927" y="760677"/>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1" y="2002412"/>
            <a:ext cx="3733800" cy="4169788"/>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1" y="1386890"/>
            <a:ext cx="3733800"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13" name="Title 8">
            <a:extLst>
              <a:ext uri="{FF2B5EF4-FFF2-40B4-BE49-F238E27FC236}">
                <a16:creationId xmlns:a16="http://schemas.microsoft.com/office/drawing/2014/main" id="{C94EA463-E60E-2641-889F-336DB62640D0}"/>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838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509445"/>
            <a:ext cx="3723688" cy="4662755"/>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1509445"/>
            <a:ext cx="3733800" cy="4662755"/>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0" y="1509445"/>
            <a:ext cx="3733800" cy="4662755"/>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FAF5A679-35EC-A74C-9CED-60AED5B41B0A}"/>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
        <p:nvSpPr>
          <p:cNvPr id="12" name="Content Placeholder 5">
            <a:extLst>
              <a:ext uri="{FF2B5EF4-FFF2-40B4-BE49-F238E27FC236}">
                <a16:creationId xmlns:a16="http://schemas.microsoft.com/office/drawing/2014/main" id="{601F1F1D-896D-104A-817E-36CD0D88E0D5}"/>
              </a:ext>
            </a:extLst>
          </p:cNvPr>
          <p:cNvSpPr>
            <a:spLocks noGrp="1"/>
          </p:cNvSpPr>
          <p:nvPr>
            <p:ph sz="quarter" idx="11"/>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2161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Content Layout">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53059" y="760220"/>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53011" y="1509445"/>
            <a:ext cx="7620000" cy="4662755"/>
          </a:xfrm>
          <a:prstGeom prst="rect">
            <a:avLst/>
          </a:prstGeom>
        </p:spPr>
        <p:txBody>
          <a:bodyPr/>
          <a:lstStyle>
            <a:lvl1pPr marL="0" indent="0" algn="ctr">
              <a:buNone/>
              <a:defRPr/>
            </a:lvl1pPr>
          </a:lstStyle>
          <a:p>
            <a:r>
              <a:rPr lang="en-US"/>
              <a:t>Click icon to add chart</a:t>
            </a:r>
          </a:p>
        </p:txBody>
      </p:sp>
      <p:sp>
        <p:nvSpPr>
          <p:cNvPr id="7" name="Content Placeholder 3">
            <a:extLst>
              <a:ext uri="{FF2B5EF4-FFF2-40B4-BE49-F238E27FC236}">
                <a16:creationId xmlns:a16="http://schemas.microsoft.com/office/drawing/2014/main" id="{F5A8147F-1D62-4A82-AEBB-01BCA8FC32C6}"/>
              </a:ext>
            </a:extLst>
          </p:cNvPr>
          <p:cNvSpPr>
            <a:spLocks noGrp="1"/>
          </p:cNvSpPr>
          <p:nvPr>
            <p:ph sz="half" idx="14"/>
          </p:nvPr>
        </p:nvSpPr>
        <p:spPr>
          <a:xfrm>
            <a:off x="8115300" y="1509445"/>
            <a:ext cx="3733800" cy="4662755"/>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B0A65F7F-67BD-014C-B60D-D860B0C76707}"/>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2411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with Caption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8115300" y="1551811"/>
            <a:ext cx="3733800" cy="4655028"/>
          </a:xfrm>
          <a:prstGeom prst="rect">
            <a:avLst/>
          </a:prstGeom>
        </p:spPr>
        <p:txBody>
          <a:bodyPr/>
          <a:lstStyle>
            <a:lvl1pPr marL="0" indent="0">
              <a:buNone/>
              <a:defRPr sz="2000"/>
            </a:lvl1pPr>
            <a:lvl2pPr>
              <a:defRPr sz="1600"/>
            </a:lvl2pPr>
            <a:lvl3pPr>
              <a:defRPr sz="1400"/>
            </a:lvl3pPr>
          </a:lstStyle>
          <a:p>
            <a:pPr lvl="0"/>
            <a:r>
              <a:rPr lang="en-US"/>
              <a:t>Click to edit Master text styles</a:t>
            </a:r>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53059" y="759406"/>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53011" y="1557070"/>
            <a:ext cx="7620000" cy="4615130"/>
          </a:xfrm>
          <a:prstGeom prst="rect">
            <a:avLst/>
          </a:prstGeom>
        </p:spPr>
        <p:txBody>
          <a:bodyPr/>
          <a:lstStyle>
            <a:lvl1pPr marL="0" indent="0" algn="ctr">
              <a:buNone/>
              <a:defRPr/>
            </a:lvl1pPr>
          </a:lstStyle>
          <a:p>
            <a:r>
              <a:rPr lang="en-US"/>
              <a:t>Click icon to add chart</a:t>
            </a:r>
          </a:p>
        </p:txBody>
      </p:sp>
      <p:sp>
        <p:nvSpPr>
          <p:cNvPr id="9" name="Title 8">
            <a:extLst>
              <a:ext uri="{FF2B5EF4-FFF2-40B4-BE49-F238E27FC236}">
                <a16:creationId xmlns:a16="http://schemas.microsoft.com/office/drawing/2014/main" id="{0F031E4E-FEF2-9044-985C-049711E24D2E}"/>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848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harts with Headers">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7D553573-BD36-4B83-A939-3AD41C6CBAD2}"/>
              </a:ext>
            </a:extLst>
          </p:cNvPr>
          <p:cNvSpPr>
            <a:spLocks noGrp="1"/>
          </p:cNvSpPr>
          <p:nvPr>
            <p:ph type="chart" sz="quarter" idx="16"/>
          </p:nvPr>
        </p:nvSpPr>
        <p:spPr>
          <a:xfrm>
            <a:off x="342900" y="2000300"/>
            <a:ext cx="3733800" cy="4100780"/>
          </a:xfrm>
          <a:prstGeom prst="rect">
            <a:avLst/>
          </a:prstGeom>
        </p:spPr>
        <p:txBody>
          <a:bodyPr/>
          <a:lstStyle>
            <a:lvl1pPr marL="0" indent="0" algn="ctr">
              <a:buNone/>
              <a:defRPr/>
            </a:lvl1pPr>
          </a:lstStyle>
          <a:p>
            <a:r>
              <a:rPr lang="en-US"/>
              <a:t>Click icon to add chart</a:t>
            </a:r>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5" y="1375196"/>
            <a:ext cx="3730752" cy="492125"/>
          </a:xfrm>
          <a:prstGeom prst="rect">
            <a:avLst/>
          </a:prstGeom>
        </p:spPr>
        <p:txBody>
          <a:bodyPr anchor="b" anchorCtr="0"/>
          <a:lstStyle>
            <a:lvl1pPr marL="0" indent="0">
              <a:buNone/>
              <a:defRPr sz="2000" b="1"/>
            </a:lvl1pPr>
          </a:lstStyle>
          <a:p>
            <a:pPr lvl="0"/>
            <a:r>
              <a:rPr lang="en-US"/>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0" y="1375196"/>
            <a:ext cx="3733800" cy="492125"/>
          </a:xfrm>
          <a:prstGeom prst="rect">
            <a:avLst/>
          </a:prstGeom>
        </p:spPr>
        <p:txBody>
          <a:bodyPr anchor="b" anchorCtr="0"/>
          <a:lstStyle>
            <a:lvl1pPr marL="0" indent="0">
              <a:buNone/>
              <a:defRPr sz="2000" b="1"/>
            </a:lvl1pPr>
          </a:lstStyle>
          <a:p>
            <a:pPr lvl="0"/>
            <a:r>
              <a:rPr lang="en-US"/>
              <a:t>Click to edit Master text styles</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53059" y="759621"/>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0" y="1375196"/>
            <a:ext cx="3730752" cy="492125"/>
          </a:xfrm>
          <a:prstGeom prst="rect">
            <a:avLst/>
          </a:prstGeom>
        </p:spPr>
        <p:txBody>
          <a:bodyPr anchor="b" anchorCtr="0"/>
          <a:lstStyle>
            <a:lvl1pPr marL="0" indent="0">
              <a:buNone/>
              <a:defRPr sz="2000" b="1"/>
            </a:lvl1pPr>
          </a:lstStyle>
          <a:p>
            <a:pPr lvl="0"/>
            <a:r>
              <a:rPr lang="en-US"/>
              <a:t>Click to edit Master text styles</a:t>
            </a:r>
          </a:p>
        </p:txBody>
      </p:sp>
      <p:sp>
        <p:nvSpPr>
          <p:cNvPr id="13" name="Chart Placeholder 7">
            <a:extLst>
              <a:ext uri="{FF2B5EF4-FFF2-40B4-BE49-F238E27FC236}">
                <a16:creationId xmlns:a16="http://schemas.microsoft.com/office/drawing/2014/main" id="{2E285876-A655-41E8-8841-88866793FE01}"/>
              </a:ext>
            </a:extLst>
          </p:cNvPr>
          <p:cNvSpPr>
            <a:spLocks noGrp="1"/>
          </p:cNvSpPr>
          <p:nvPr>
            <p:ph type="chart" sz="quarter" idx="17"/>
          </p:nvPr>
        </p:nvSpPr>
        <p:spPr>
          <a:xfrm>
            <a:off x="4229100" y="2000300"/>
            <a:ext cx="3733800" cy="4100780"/>
          </a:xfrm>
          <a:prstGeom prst="rect">
            <a:avLst/>
          </a:prstGeom>
        </p:spPr>
        <p:txBody>
          <a:bodyPr/>
          <a:lstStyle>
            <a:lvl1pPr marL="0" indent="0" algn="ctr">
              <a:buNone/>
              <a:defRPr/>
            </a:lvl1pPr>
          </a:lstStyle>
          <a:p>
            <a:r>
              <a:rPr lang="en-US"/>
              <a:t>Click icon to add chart</a:t>
            </a:r>
          </a:p>
        </p:txBody>
      </p:sp>
      <p:sp>
        <p:nvSpPr>
          <p:cNvPr id="14" name="Chart Placeholder 7">
            <a:extLst>
              <a:ext uri="{FF2B5EF4-FFF2-40B4-BE49-F238E27FC236}">
                <a16:creationId xmlns:a16="http://schemas.microsoft.com/office/drawing/2014/main" id="{FFE2177E-7283-40BD-BA34-D67966CBEB0E}"/>
              </a:ext>
            </a:extLst>
          </p:cNvPr>
          <p:cNvSpPr>
            <a:spLocks noGrp="1"/>
          </p:cNvSpPr>
          <p:nvPr>
            <p:ph type="chart" sz="quarter" idx="18"/>
          </p:nvPr>
        </p:nvSpPr>
        <p:spPr>
          <a:xfrm>
            <a:off x="8115300" y="2000300"/>
            <a:ext cx="3733800" cy="4100780"/>
          </a:xfrm>
          <a:prstGeom prst="rect">
            <a:avLst/>
          </a:prstGeom>
        </p:spPr>
        <p:txBody>
          <a:bodyPr/>
          <a:lstStyle>
            <a:lvl1pPr marL="0" indent="0" algn="ctr">
              <a:buNone/>
              <a:defRPr/>
            </a:lvl1pPr>
          </a:lstStyle>
          <a:p>
            <a:r>
              <a:rPr lang="en-US"/>
              <a:t>Click icon to add chart</a:t>
            </a:r>
          </a:p>
        </p:txBody>
      </p:sp>
      <p:sp>
        <p:nvSpPr>
          <p:cNvPr id="15" name="Title 8">
            <a:extLst>
              <a:ext uri="{FF2B5EF4-FFF2-40B4-BE49-F238E27FC236}">
                <a16:creationId xmlns:a16="http://schemas.microsoft.com/office/drawing/2014/main" id="{984AA65B-D0C9-7248-8F11-BA7186A4704A}"/>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8280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97E9-506C-4D03-CEAF-14C6B7A24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5284D9-D7CD-3818-B73D-B71084D9C2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59BC78-D0D1-CF92-6D8E-8D4740B46EEE}"/>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5" name="Footer Placeholder 4">
            <a:extLst>
              <a:ext uri="{FF2B5EF4-FFF2-40B4-BE49-F238E27FC236}">
                <a16:creationId xmlns:a16="http://schemas.microsoft.com/office/drawing/2014/main" id="{F6026E77-27FE-0E40-0098-074A3CE60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F7C3E-F4FB-5635-16C2-984A3EAF7DE0}"/>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3812359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48F4DC02-08B6-3C49-8CA5-41A23543498D}"/>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2542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53059" y="755160"/>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a:extLst>
              <a:ext uri="{FF2B5EF4-FFF2-40B4-BE49-F238E27FC236}">
                <a16:creationId xmlns:a16="http://schemas.microsoft.com/office/drawing/2014/main" id="{18F9882A-1885-2C47-9807-30CE86AEA54B}"/>
              </a:ext>
            </a:extLst>
          </p:cNvPr>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93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6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022302-7F39-E11D-5670-9AD32976E2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81997" y="2803147"/>
            <a:ext cx="4828006" cy="1251705"/>
          </a:xfrm>
          <a:prstGeom prst="rect">
            <a:avLst/>
          </a:prstGeom>
        </p:spPr>
      </p:pic>
      <p:pic>
        <p:nvPicPr>
          <p:cNvPr id="5" name="Picture 4">
            <a:extLst>
              <a:ext uri="{FF2B5EF4-FFF2-40B4-BE49-F238E27FC236}">
                <a16:creationId xmlns:a16="http://schemas.microsoft.com/office/drawing/2014/main" id="{8B9CEC1E-33C1-4534-9A4D-F76CD281FDB2}"/>
              </a:ext>
            </a:extLst>
          </p:cNvPr>
          <p:cNvPicPr>
            <a:picLocks noChangeAspect="1"/>
          </p:cNvPicPr>
          <p:nvPr userDrawn="1"/>
        </p:nvPicPr>
        <p:blipFill>
          <a:blip r:embed="rId4"/>
          <a:stretch>
            <a:fillRect/>
          </a:stretch>
        </p:blipFill>
        <p:spPr>
          <a:xfrm flipH="1" flipV="1">
            <a:off x="11216640" y="-8626"/>
            <a:ext cx="975360" cy="225084"/>
          </a:xfrm>
          <a:prstGeom prst="rect">
            <a:avLst/>
          </a:prstGeom>
        </p:spPr>
      </p:pic>
    </p:spTree>
    <p:extLst>
      <p:ext uri="{BB962C8B-B14F-4D97-AF65-F5344CB8AC3E}">
        <p14:creationId xmlns:p14="http://schemas.microsoft.com/office/powerpoint/2010/main" val="34503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Title Only_subtitle">
    <p:spTree>
      <p:nvGrpSpPr>
        <p:cNvPr id="1" name=""/>
        <p:cNvGrpSpPr/>
        <p:nvPr/>
      </p:nvGrpSpPr>
      <p:grpSpPr>
        <a:xfrm>
          <a:off x="0" y="0"/>
          <a:ext cx="0" cy="0"/>
          <a:chOff x="0" y="0"/>
          <a:chExt cx="0" cy="0"/>
        </a:xfrm>
      </p:grpSpPr>
      <p:sp>
        <p:nvSpPr>
          <p:cNvPr id="4" name="Title 1"/>
          <p:cNvSpPr>
            <a:spLocks noGrp="1"/>
          </p:cNvSpPr>
          <p:nvPr>
            <p:ph type="title"/>
          </p:nvPr>
        </p:nvSpPr>
        <p:spPr>
          <a:xfrm>
            <a:off x="1189227" y="176071"/>
            <a:ext cx="10837164"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a:t>Click to edit Master title style</a:t>
            </a:r>
          </a:p>
        </p:txBody>
      </p:sp>
    </p:spTree>
    <p:extLst>
      <p:ext uri="{BB962C8B-B14F-4D97-AF65-F5344CB8AC3E}">
        <p14:creationId xmlns:p14="http://schemas.microsoft.com/office/powerpoint/2010/main" val="70542960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53011" y="761904"/>
            <a:ext cx="11496089" cy="400050"/>
          </a:xfrm>
          <a:prstGeom prst="rect">
            <a:avLst/>
          </a:prstGeom>
        </p:spPr>
        <p:txBody>
          <a:bodyPr lIns="0"/>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a:extLst>
              <a:ext uri="{FF2B5EF4-FFF2-40B4-BE49-F238E27FC236}">
                <a16:creationId xmlns:a16="http://schemas.microsoft.com/office/drawing/2014/main" id="{83970214-C5A2-EA4E-9B5C-E84D60CCB824}"/>
              </a:ext>
            </a:extLst>
          </p:cNvPr>
          <p:cNvSpPr>
            <a:spLocks noGrp="1"/>
          </p:cNvSpPr>
          <p:nvPr>
            <p:ph type="title"/>
          </p:nvPr>
        </p:nvSpPr>
        <p:spPr>
          <a:xfrm>
            <a:off x="353010" y="183972"/>
            <a:ext cx="11496089" cy="535120"/>
          </a:xfrm>
          <a:prstGeom prst="rect">
            <a:avLst/>
          </a:prstGeom>
        </p:spPr>
        <p:txBody>
          <a:bodyPr lIns="0"/>
          <a:lstStyle/>
          <a:p>
            <a:r>
              <a:rPr lang="en-US"/>
              <a:t>Click to edit Master title style</a:t>
            </a:r>
          </a:p>
        </p:txBody>
      </p:sp>
    </p:spTree>
    <p:extLst>
      <p:ext uri="{BB962C8B-B14F-4D97-AF65-F5344CB8AC3E}">
        <p14:creationId xmlns:p14="http://schemas.microsoft.com/office/powerpoint/2010/main" val="423866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_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269986" y="809625"/>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69986" y="176071"/>
            <a:ext cx="10837164" cy="643079"/>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191424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492370"/>
            <a:ext cx="11315114" cy="4403701"/>
          </a:xfrm>
          <a:prstGeom prst="rect">
            <a:avLst/>
          </a:prstGeom>
        </p:spPr>
        <p:txBody>
          <a:bodyPr lIns="0"/>
          <a:lstStyle/>
          <a:p>
            <a:pPr lvl="0"/>
            <a:r>
              <a:rPr lang="en-US"/>
              <a:t>Click to edit Master text styles</a:t>
            </a:r>
          </a:p>
          <a:p>
            <a:pPr lvl="1"/>
            <a:r>
              <a:rPr lang="en-US"/>
              <a:t>Second level</a:t>
            </a:r>
          </a:p>
          <a:p>
            <a:pPr lvl="2"/>
            <a:r>
              <a:rPr lang="en-US"/>
              <a:t>Third level</a:t>
            </a:r>
          </a:p>
        </p:txBody>
      </p:sp>
      <p:sp>
        <p:nvSpPr>
          <p:cNvPr id="7" name="Title 8">
            <a:extLst>
              <a:ext uri="{FF2B5EF4-FFF2-40B4-BE49-F238E27FC236}">
                <a16:creationId xmlns:a16="http://schemas.microsoft.com/office/drawing/2014/main" id="{83970214-C5A2-EA4E-9B5C-E84D60CCB824}"/>
              </a:ext>
            </a:extLst>
          </p:cNvPr>
          <p:cNvSpPr>
            <a:spLocks noGrp="1"/>
          </p:cNvSpPr>
          <p:nvPr>
            <p:ph type="title"/>
          </p:nvPr>
        </p:nvSpPr>
        <p:spPr>
          <a:xfrm>
            <a:off x="353010" y="183972"/>
            <a:ext cx="11496089" cy="535120"/>
          </a:xfrm>
          <a:prstGeom prst="rect">
            <a:avLst/>
          </a:prstGeom>
        </p:spPr>
        <p:txBody>
          <a:bodyPr lIns="0"/>
          <a:lstStyle/>
          <a:p>
            <a:r>
              <a:rPr lang="en-US"/>
              <a:t>Click to edit Master title style</a:t>
            </a:r>
          </a:p>
        </p:txBody>
      </p:sp>
    </p:spTree>
    <p:extLst>
      <p:ext uri="{BB962C8B-B14F-4D97-AF65-F5344CB8AC3E}">
        <p14:creationId xmlns:p14="http://schemas.microsoft.com/office/powerpoint/2010/main" val="37854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5_Title Only_subtitle">
    <p:spTree>
      <p:nvGrpSpPr>
        <p:cNvPr id="1" name=""/>
        <p:cNvGrpSpPr/>
        <p:nvPr/>
      </p:nvGrpSpPr>
      <p:grpSpPr>
        <a:xfrm>
          <a:off x="0" y="0"/>
          <a:ext cx="0" cy="0"/>
          <a:chOff x="0" y="0"/>
          <a:chExt cx="0" cy="0"/>
        </a:xfrm>
      </p:grpSpPr>
      <p:sp>
        <p:nvSpPr>
          <p:cNvPr id="2" name="Round Single Corner of Rectangle 1">
            <a:extLst>
              <a:ext uri="{FF2B5EF4-FFF2-40B4-BE49-F238E27FC236}">
                <a16:creationId xmlns:a16="http://schemas.microsoft.com/office/drawing/2014/main" id="{A4035A8D-3AB7-7F40-A751-6FB2B4DEDF9A}"/>
              </a:ext>
            </a:extLst>
          </p:cNvPr>
          <p:cNvSpPr/>
          <p:nvPr userDrawn="1"/>
        </p:nvSpPr>
        <p:spPr>
          <a:xfrm rot="5400000">
            <a:off x="-1414" y="-1"/>
            <a:ext cx="1078991" cy="1078991"/>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1189227" y="176071"/>
            <a:ext cx="10837164"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a:t>Slide Title</a:t>
            </a:r>
          </a:p>
        </p:txBody>
      </p:sp>
      <p:sp>
        <p:nvSpPr>
          <p:cNvPr id="5" name="Text Placeholder 3">
            <a:extLst>
              <a:ext uri="{FF2B5EF4-FFF2-40B4-BE49-F238E27FC236}">
                <a16:creationId xmlns:a16="http://schemas.microsoft.com/office/drawing/2014/main" id="{0ACD1723-A3BC-E04D-BD8A-0A2217338D00}"/>
              </a:ext>
            </a:extLst>
          </p:cNvPr>
          <p:cNvSpPr>
            <a:spLocks noGrp="1"/>
          </p:cNvSpPr>
          <p:nvPr>
            <p:ph type="body" sz="quarter" idx="15"/>
          </p:nvPr>
        </p:nvSpPr>
        <p:spPr>
          <a:xfrm>
            <a:off x="1186766" y="804705"/>
            <a:ext cx="10841038" cy="413335"/>
          </a:xfrm>
          <a:prstGeom prst="rect">
            <a:avLst/>
          </a:prstGeom>
        </p:spPr>
        <p:txBody>
          <a:bodyPr anchor="t"/>
          <a:lstStyle>
            <a:lvl1pPr marL="0" indent="0">
              <a:buNone/>
              <a:defRPr sz="2000" kern="0" spc="-30" baseline="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Tree>
    <p:extLst>
      <p:ext uri="{BB962C8B-B14F-4D97-AF65-F5344CB8AC3E}">
        <p14:creationId xmlns:p14="http://schemas.microsoft.com/office/powerpoint/2010/main" val="9736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4104">
          <p15:clr>
            <a:srgbClr val="FBAE40"/>
          </p15:clr>
        </p15:guide>
        <p15:guide id="4" orient="horz" pos="67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5" descr="A person sitting at a table with a computer and a person in the background&#10;&#10;Description automatically generated with low confidence">
            <a:extLst>
              <a:ext uri="{FF2B5EF4-FFF2-40B4-BE49-F238E27FC236}">
                <a16:creationId xmlns:a16="http://schemas.microsoft.com/office/drawing/2014/main" id="{40977DFF-91A1-721D-B443-56DA4C8E5F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1613" y="0"/>
            <a:ext cx="5640387"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8F1F5C2-2C84-7144-0399-D94E2A5C12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2916238"/>
            <a:ext cx="18415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217E9FB2-6271-F5CB-C6C6-0FEAFF32178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0563" y="2070100"/>
            <a:ext cx="25304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5EE70BF-9AE6-D320-AEB9-8F9B3DFA3558}"/>
              </a:ext>
            </a:extLst>
          </p:cNvPr>
          <p:cNvPicPr>
            <a:picLocks noChangeAspect="1"/>
          </p:cNvPicPr>
          <p:nvPr userDrawn="1"/>
        </p:nvPicPr>
        <p:blipFill>
          <a:blip r:embed="rId5"/>
          <a:stretch>
            <a:fillRect/>
          </a:stretch>
        </p:blipFill>
        <p:spPr>
          <a:xfrm flipH="1" flipV="1">
            <a:off x="3221038" y="6129338"/>
            <a:ext cx="1493837" cy="239712"/>
          </a:xfrm>
          <a:prstGeom prst="rect">
            <a:avLst/>
          </a:prstGeom>
          <a:solidFill>
            <a:schemeClr val="accent6"/>
          </a:solidFill>
        </p:spPr>
      </p:pic>
      <p:pic>
        <p:nvPicPr>
          <p:cNvPr id="6" name="Picture 5">
            <a:extLst>
              <a:ext uri="{FF2B5EF4-FFF2-40B4-BE49-F238E27FC236}">
                <a16:creationId xmlns:a16="http://schemas.microsoft.com/office/drawing/2014/main" id="{30F87C11-0A60-8D88-149B-A8242D702A3E}"/>
              </a:ext>
            </a:extLst>
          </p:cNvPr>
          <p:cNvPicPr>
            <a:picLocks noChangeAspect="1"/>
          </p:cNvPicPr>
          <p:nvPr userDrawn="1"/>
        </p:nvPicPr>
        <p:blipFill>
          <a:blip r:embed="rId5"/>
          <a:stretch>
            <a:fillRect/>
          </a:stretch>
        </p:blipFill>
        <p:spPr>
          <a:xfrm flipH="1" flipV="1">
            <a:off x="690563" y="1588"/>
            <a:ext cx="1493837" cy="239712"/>
          </a:xfrm>
          <a:prstGeom prst="rect">
            <a:avLst/>
          </a:prstGeom>
          <a:solidFill>
            <a:schemeClr val="accent6"/>
          </a:solidFill>
        </p:spPr>
      </p:pic>
      <p:sp>
        <p:nvSpPr>
          <p:cNvPr id="7" name="Rectangle 6">
            <a:extLst>
              <a:ext uri="{FF2B5EF4-FFF2-40B4-BE49-F238E27FC236}">
                <a16:creationId xmlns:a16="http://schemas.microsoft.com/office/drawing/2014/main" id="{05CA2140-6FC3-3BDF-AFA6-32A53632BB77}"/>
              </a:ext>
            </a:extLst>
          </p:cNvPr>
          <p:cNvSpPr/>
          <p:nvPr userDrawn="1"/>
        </p:nvSpPr>
        <p:spPr>
          <a:xfrm>
            <a:off x="7986713" y="0"/>
            <a:ext cx="1041400" cy="1512888"/>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8" name="Rectangle 7">
            <a:extLst>
              <a:ext uri="{FF2B5EF4-FFF2-40B4-BE49-F238E27FC236}">
                <a16:creationId xmlns:a16="http://schemas.microsoft.com/office/drawing/2014/main" id="{1F1F3ED5-59F4-EBD3-2F32-B14D471E8D47}"/>
              </a:ext>
            </a:extLst>
          </p:cNvPr>
          <p:cNvSpPr/>
          <p:nvPr userDrawn="1"/>
        </p:nvSpPr>
        <p:spPr>
          <a:xfrm>
            <a:off x="1588" y="5527675"/>
            <a:ext cx="2182812" cy="601663"/>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9" name="Picture 8">
            <a:extLst>
              <a:ext uri="{FF2B5EF4-FFF2-40B4-BE49-F238E27FC236}">
                <a16:creationId xmlns:a16="http://schemas.microsoft.com/office/drawing/2014/main" id="{4F840822-70DF-8A25-6546-653362D7DB78}"/>
              </a:ext>
            </a:extLst>
          </p:cNvPr>
          <p:cNvPicPr>
            <a:picLocks noChangeAspect="1"/>
          </p:cNvPicPr>
          <p:nvPr userDrawn="1"/>
        </p:nvPicPr>
        <p:blipFill>
          <a:blip r:embed="rId5"/>
          <a:stretch>
            <a:fillRect/>
          </a:stretch>
        </p:blipFill>
        <p:spPr>
          <a:xfrm flipH="1" flipV="1">
            <a:off x="8572500" y="1273175"/>
            <a:ext cx="1493838" cy="239713"/>
          </a:xfrm>
          <a:prstGeom prst="rect">
            <a:avLst/>
          </a:prstGeom>
          <a:solidFill>
            <a:schemeClr val="accent6"/>
          </a:solidFill>
        </p:spPr>
      </p:pic>
      <p:pic>
        <p:nvPicPr>
          <p:cNvPr id="10" name="Picture 9">
            <a:extLst>
              <a:ext uri="{FF2B5EF4-FFF2-40B4-BE49-F238E27FC236}">
                <a16:creationId xmlns:a16="http://schemas.microsoft.com/office/drawing/2014/main" id="{C9D52F8C-03B1-A292-7FB4-3DDADF05565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90563" y="39846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428A816-5351-FCB1-CAE4-86D761E60948}"/>
              </a:ext>
            </a:extLst>
          </p:cNvPr>
          <p:cNvSpPr/>
          <p:nvPr userDrawn="1"/>
        </p:nvSpPr>
        <p:spPr>
          <a:xfrm>
            <a:off x="6329363" y="241300"/>
            <a:ext cx="581025" cy="1857375"/>
          </a:xfrm>
          <a:prstGeom prst="rect">
            <a:avLst/>
          </a:prstGeom>
          <a:solidFill>
            <a:schemeClr val="accent4">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2" name="Rectangle 11">
            <a:extLst>
              <a:ext uri="{FF2B5EF4-FFF2-40B4-BE49-F238E27FC236}">
                <a16:creationId xmlns:a16="http://schemas.microsoft.com/office/drawing/2014/main" id="{5540E251-1DFD-49BA-29F9-E1547AB78FC5}"/>
              </a:ext>
            </a:extLst>
          </p:cNvPr>
          <p:cNvSpPr/>
          <p:nvPr userDrawn="1"/>
        </p:nvSpPr>
        <p:spPr>
          <a:xfrm>
            <a:off x="6329363" y="1512888"/>
            <a:ext cx="581025" cy="1403350"/>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3" name="Round Single Corner of Rectangle 5">
            <a:extLst>
              <a:ext uri="{FF2B5EF4-FFF2-40B4-BE49-F238E27FC236}">
                <a16:creationId xmlns:a16="http://schemas.microsoft.com/office/drawing/2014/main" id="{B71C3556-A510-A572-9C02-093C19CCFC6B}"/>
              </a:ext>
            </a:extLst>
          </p:cNvPr>
          <p:cNvSpPr/>
          <p:nvPr userDrawn="1"/>
        </p:nvSpPr>
        <p:spPr>
          <a:xfrm>
            <a:off x="9723438" y="4965700"/>
            <a:ext cx="1949450" cy="1165225"/>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 name="Picture 13">
            <a:extLst>
              <a:ext uri="{FF2B5EF4-FFF2-40B4-BE49-F238E27FC236}">
                <a16:creationId xmlns:a16="http://schemas.microsoft.com/office/drawing/2014/main" id="{C2936D9C-FF66-089A-030D-C077F081B91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4588"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42C15DC4-0D58-EBFF-F64C-3655DA77559E}"/>
              </a:ext>
            </a:extLst>
          </p:cNvPr>
          <p:cNvSpPr/>
          <p:nvPr userDrawn="1"/>
        </p:nvSpPr>
        <p:spPr>
          <a:xfrm>
            <a:off x="9488488" y="3851275"/>
            <a:ext cx="579437" cy="195421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6" name="Rectangle 15">
            <a:extLst>
              <a:ext uri="{FF2B5EF4-FFF2-40B4-BE49-F238E27FC236}">
                <a16:creationId xmlns:a16="http://schemas.microsoft.com/office/drawing/2014/main" id="{1D5D3A6C-93AC-F486-530D-6B9F526238D1}"/>
              </a:ext>
            </a:extLst>
          </p:cNvPr>
          <p:cNvSpPr/>
          <p:nvPr userDrawn="1"/>
        </p:nvSpPr>
        <p:spPr>
          <a:xfrm>
            <a:off x="9723438" y="6129338"/>
            <a:ext cx="1949450" cy="73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grpSp>
        <p:nvGrpSpPr>
          <p:cNvPr id="17" name="Group 21">
            <a:extLst>
              <a:ext uri="{FF2B5EF4-FFF2-40B4-BE49-F238E27FC236}">
                <a16:creationId xmlns:a16="http://schemas.microsoft.com/office/drawing/2014/main" id="{F10681FB-4109-45A1-A735-679BB6A6F9F1}"/>
              </a:ext>
            </a:extLst>
          </p:cNvPr>
          <p:cNvGrpSpPr>
            <a:grpSpLocks/>
          </p:cNvGrpSpPr>
          <p:nvPr userDrawn="1"/>
        </p:nvGrpSpPr>
        <p:grpSpPr bwMode="auto">
          <a:xfrm>
            <a:off x="9926638" y="6410325"/>
            <a:ext cx="1536700" cy="365125"/>
            <a:chOff x="2794930" y="5836024"/>
            <a:chExt cx="2047773" cy="399543"/>
          </a:xfrm>
        </p:grpSpPr>
        <p:sp>
          <p:nvSpPr>
            <p:cNvPr id="18" name="Rectangle 17">
              <a:extLst>
                <a:ext uri="{FF2B5EF4-FFF2-40B4-BE49-F238E27FC236}">
                  <a16:creationId xmlns:a16="http://schemas.microsoft.com/office/drawing/2014/main" id="{A9E73F65-E48F-29C5-9E03-4DEE147D49C8}"/>
                </a:ext>
              </a:extLst>
            </p:cNvPr>
            <p:cNvSpPr/>
            <p:nvPr/>
          </p:nvSpPr>
          <p:spPr>
            <a:xfrm>
              <a:off x="2794930" y="5836024"/>
              <a:ext cx="2047773" cy="210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CONFIDENTIAL</a:t>
              </a:r>
            </a:p>
          </p:txBody>
        </p:sp>
        <p:sp>
          <p:nvSpPr>
            <p:cNvPr id="19" name="TextBox 23">
              <a:extLst>
                <a:ext uri="{FF2B5EF4-FFF2-40B4-BE49-F238E27FC236}">
                  <a16:creationId xmlns:a16="http://schemas.microsoft.com/office/drawing/2014/main" id="{029870F0-5468-75ED-4DB1-C0DBA96CEE8C}"/>
                </a:ext>
              </a:extLst>
            </p:cNvPr>
            <p:cNvSpPr txBox="1">
              <a:spLocks noChangeArrowheads="1"/>
            </p:cNvSpPr>
            <p:nvPr/>
          </p:nvSpPr>
          <p:spPr bwMode="auto">
            <a:xfrm>
              <a:off x="2794930" y="6050901"/>
              <a:ext cx="20477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t>Access Limited to Authorized Personnel</a:t>
              </a:r>
            </a:p>
          </p:txBody>
        </p:sp>
      </p:grpSp>
      <p:sp>
        <p:nvSpPr>
          <p:cNvPr id="23" name="Title 1"/>
          <p:cNvSpPr>
            <a:spLocks noGrp="1"/>
          </p:cNvSpPr>
          <p:nvPr>
            <p:ph type="ctrTitle"/>
          </p:nvPr>
        </p:nvSpPr>
        <p:spPr>
          <a:xfrm>
            <a:off x="569912" y="3109935"/>
            <a:ext cx="5749608" cy="1534889"/>
          </a:xfrm>
          <a:prstGeom prst="rect">
            <a:avLst/>
          </a:prstGeom>
        </p:spPr>
        <p:txBody>
          <a:bodyPr anchor="b" anchorCtr="0">
            <a:noAutofit/>
          </a:bodyPr>
          <a:lstStyle>
            <a:lvl1pPr algn="l">
              <a:defRPr sz="5000" b="1" kern="0" spc="-2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
        <p:nvSpPr>
          <p:cNvPr id="24" name="Subtitle 2"/>
          <p:cNvSpPr>
            <a:spLocks noGrp="1"/>
          </p:cNvSpPr>
          <p:nvPr>
            <p:ph type="subTitle" idx="1"/>
          </p:nvPr>
        </p:nvSpPr>
        <p:spPr>
          <a:xfrm>
            <a:off x="580072" y="4635156"/>
            <a:ext cx="5749608" cy="723301"/>
          </a:xfrm>
          <a:prstGeom prst="rect">
            <a:avLst/>
          </a:prstGeom>
        </p:spPr>
        <p:txBody>
          <a:bodyPr wrap="square">
            <a:noAutofit/>
          </a:bodyPr>
          <a:lstStyle>
            <a:lvl1pPr marL="0" indent="0" algn="l">
              <a:lnSpc>
                <a:spcPct val="100000"/>
              </a:lnSpc>
              <a:buNone/>
              <a:defRPr sz="2000" kern="0" spc="-2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44456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5000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5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2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0" fill="hold"/>
                                        <p:tgtEl>
                                          <p:spTgt spid="13"/>
                                        </p:tgtEl>
                                        <p:attrNameLst>
                                          <p:attrName>ppt_x</p:attrName>
                                        </p:attrNameLst>
                                      </p:cBhvr>
                                      <p:tavLst>
                                        <p:tav tm="0">
                                          <p:val>
                                            <p:strVal val="#ppt_x"/>
                                          </p:val>
                                        </p:tav>
                                        <p:tav tm="100000">
                                          <p:val>
                                            <p:strVal val="#ppt_x"/>
                                          </p:val>
                                        </p:tav>
                                      </p:tavLst>
                                    </p:anim>
                                    <p:anim calcmode="lin" valueType="num">
                                      <p:cBhvr additive="base">
                                        <p:cTn id="28" dur="30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decel="50000" fill="hold" nodeType="withEffect">
                                  <p:stCondLst>
                                    <p:cond delay="10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fill="hold"/>
                                        <p:tgtEl>
                                          <p:spTgt spid="16"/>
                                        </p:tgtEl>
                                        <p:attrNameLst>
                                          <p:attrName>ppt_x</p:attrName>
                                        </p:attrNameLst>
                                      </p:cBhvr>
                                      <p:tavLst>
                                        <p:tav tm="0">
                                          <p:val>
                                            <p:strVal val="#ppt_x"/>
                                          </p:val>
                                        </p:tav>
                                        <p:tav tm="100000">
                                          <p:val>
                                            <p:strVal val="#ppt_x"/>
                                          </p:val>
                                        </p:tav>
                                      </p:tavLst>
                                    </p:anim>
                                    <p:anim calcmode="lin" valueType="num">
                                      <p:cBhvr additive="base">
                                        <p:cTn id="32" dur="20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decel="50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4" decel="5000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8" decel="50000" fill="hold" nodeType="withEffect">
                                  <p:stCondLst>
                                    <p:cond delay="10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0-#ppt_w/2"/>
                                          </p:val>
                                        </p:tav>
                                        <p:tav tm="100000">
                                          <p:val>
                                            <p:strVal val="#ppt_x"/>
                                          </p:val>
                                        </p:tav>
                                      </p:tavLst>
                                    </p:anim>
                                    <p:anim calcmode="lin" valueType="num">
                                      <p:cBhvr additive="base">
                                        <p:cTn id="44" dur="10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decel="5000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2000" fill="hold"/>
                                        <p:tgtEl>
                                          <p:spTgt spid="5"/>
                                        </p:tgtEl>
                                        <p:attrNameLst>
                                          <p:attrName>ppt_x</p:attrName>
                                        </p:attrNameLst>
                                      </p:cBhvr>
                                      <p:tavLst>
                                        <p:tav tm="0">
                                          <p:val>
                                            <p:strVal val="0-#ppt_w/2"/>
                                          </p:val>
                                        </p:tav>
                                        <p:tav tm="100000">
                                          <p:val>
                                            <p:strVal val="#ppt_x"/>
                                          </p:val>
                                        </p:tav>
                                      </p:tavLst>
                                    </p:anim>
                                    <p:anim calcmode="lin" valueType="num">
                                      <p:cBhvr additive="base">
                                        <p:cTn id="48" dur="20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2" decel="5000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2000" fill="hold"/>
                                        <p:tgtEl>
                                          <p:spTgt spid="9"/>
                                        </p:tgtEl>
                                        <p:attrNameLst>
                                          <p:attrName>ppt_x</p:attrName>
                                        </p:attrNameLst>
                                      </p:cBhvr>
                                      <p:tavLst>
                                        <p:tav tm="0">
                                          <p:val>
                                            <p:strVal val="1+#ppt_w/2"/>
                                          </p:val>
                                        </p:tav>
                                        <p:tav tm="100000">
                                          <p:val>
                                            <p:strVal val="#ppt_x"/>
                                          </p:val>
                                        </p:tav>
                                      </p:tavLst>
                                    </p:anim>
                                    <p:anim calcmode="lin" valueType="num">
                                      <p:cBhvr additive="base">
                                        <p:cTn id="52"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P spid="1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4F30-DF0F-A93B-E25F-8D0563B5C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21EAC-388B-9F09-23A6-1C3E93AB4B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AF996-A2CC-EF42-2E20-702458778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B1D66C-20A6-4141-374B-3B6606EDC4DB}"/>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6" name="Footer Placeholder 5">
            <a:extLst>
              <a:ext uri="{FF2B5EF4-FFF2-40B4-BE49-F238E27FC236}">
                <a16:creationId xmlns:a16="http://schemas.microsoft.com/office/drawing/2014/main" id="{C6E92741-A536-4D07-4F5D-F81726203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F8E0F3-B10B-B138-7CDF-316708472F6D}"/>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3229679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CC4CFB9-B280-F2C6-7038-32340B7C58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1613" y="0"/>
            <a:ext cx="5640387"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285C66A-18B4-E0EF-28C5-7DDFC285C5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2916238"/>
            <a:ext cx="18415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03E0030E-6477-541E-56A7-7173E7E0A61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0563" y="2070100"/>
            <a:ext cx="25304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B663464-81A7-006F-CE7A-E768B4EB9AD7}"/>
              </a:ext>
            </a:extLst>
          </p:cNvPr>
          <p:cNvPicPr>
            <a:picLocks noChangeAspect="1"/>
          </p:cNvPicPr>
          <p:nvPr userDrawn="1"/>
        </p:nvPicPr>
        <p:blipFill>
          <a:blip r:embed="rId5"/>
          <a:stretch>
            <a:fillRect/>
          </a:stretch>
        </p:blipFill>
        <p:spPr>
          <a:xfrm flipH="1" flipV="1">
            <a:off x="3221038" y="6129338"/>
            <a:ext cx="1493837" cy="239712"/>
          </a:xfrm>
          <a:prstGeom prst="rect">
            <a:avLst/>
          </a:prstGeom>
          <a:solidFill>
            <a:schemeClr val="accent6"/>
          </a:solidFill>
        </p:spPr>
      </p:pic>
      <p:pic>
        <p:nvPicPr>
          <p:cNvPr id="6" name="Picture 5">
            <a:extLst>
              <a:ext uri="{FF2B5EF4-FFF2-40B4-BE49-F238E27FC236}">
                <a16:creationId xmlns:a16="http://schemas.microsoft.com/office/drawing/2014/main" id="{725B4347-FFE9-0858-1691-7BE2ACD19DB1}"/>
              </a:ext>
            </a:extLst>
          </p:cNvPr>
          <p:cNvPicPr>
            <a:picLocks noChangeAspect="1"/>
          </p:cNvPicPr>
          <p:nvPr userDrawn="1"/>
        </p:nvPicPr>
        <p:blipFill>
          <a:blip r:embed="rId5"/>
          <a:stretch>
            <a:fillRect/>
          </a:stretch>
        </p:blipFill>
        <p:spPr>
          <a:xfrm flipH="1" flipV="1">
            <a:off x="690563" y="1588"/>
            <a:ext cx="1493837" cy="239712"/>
          </a:xfrm>
          <a:prstGeom prst="rect">
            <a:avLst/>
          </a:prstGeom>
          <a:solidFill>
            <a:schemeClr val="accent6"/>
          </a:solidFill>
        </p:spPr>
      </p:pic>
      <p:sp>
        <p:nvSpPr>
          <p:cNvPr id="7" name="Rectangle 6">
            <a:extLst>
              <a:ext uri="{FF2B5EF4-FFF2-40B4-BE49-F238E27FC236}">
                <a16:creationId xmlns:a16="http://schemas.microsoft.com/office/drawing/2014/main" id="{C0266BB7-A912-67A5-87B9-E657A035A3CB}"/>
              </a:ext>
            </a:extLst>
          </p:cNvPr>
          <p:cNvSpPr/>
          <p:nvPr userDrawn="1"/>
        </p:nvSpPr>
        <p:spPr>
          <a:xfrm>
            <a:off x="7986713" y="0"/>
            <a:ext cx="1041400" cy="1512888"/>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8" name="Rectangle 7">
            <a:extLst>
              <a:ext uri="{FF2B5EF4-FFF2-40B4-BE49-F238E27FC236}">
                <a16:creationId xmlns:a16="http://schemas.microsoft.com/office/drawing/2014/main" id="{E16EAB3D-9BF6-5F81-76B6-A86B8CB9DA13}"/>
              </a:ext>
            </a:extLst>
          </p:cNvPr>
          <p:cNvSpPr/>
          <p:nvPr userDrawn="1"/>
        </p:nvSpPr>
        <p:spPr>
          <a:xfrm>
            <a:off x="1588" y="5527675"/>
            <a:ext cx="2182812" cy="601663"/>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9" name="Picture 8">
            <a:extLst>
              <a:ext uri="{FF2B5EF4-FFF2-40B4-BE49-F238E27FC236}">
                <a16:creationId xmlns:a16="http://schemas.microsoft.com/office/drawing/2014/main" id="{A4487075-2F5C-6507-DF63-8D05E7765AC3}"/>
              </a:ext>
            </a:extLst>
          </p:cNvPr>
          <p:cNvPicPr>
            <a:picLocks noChangeAspect="1"/>
          </p:cNvPicPr>
          <p:nvPr userDrawn="1"/>
        </p:nvPicPr>
        <p:blipFill>
          <a:blip r:embed="rId5"/>
          <a:stretch>
            <a:fillRect/>
          </a:stretch>
        </p:blipFill>
        <p:spPr>
          <a:xfrm flipH="1" flipV="1">
            <a:off x="8572500" y="1273175"/>
            <a:ext cx="1493838" cy="239713"/>
          </a:xfrm>
          <a:prstGeom prst="rect">
            <a:avLst/>
          </a:prstGeom>
          <a:solidFill>
            <a:schemeClr val="accent6"/>
          </a:solidFill>
        </p:spPr>
      </p:pic>
      <p:pic>
        <p:nvPicPr>
          <p:cNvPr id="10" name="Picture 9">
            <a:extLst>
              <a:ext uri="{FF2B5EF4-FFF2-40B4-BE49-F238E27FC236}">
                <a16:creationId xmlns:a16="http://schemas.microsoft.com/office/drawing/2014/main" id="{61AB85F9-3350-70CE-2BC5-223B3E59DF0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90563" y="39846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55F64D5-56E6-E8EA-2BDB-C90E32E262B0}"/>
              </a:ext>
            </a:extLst>
          </p:cNvPr>
          <p:cNvSpPr/>
          <p:nvPr userDrawn="1"/>
        </p:nvSpPr>
        <p:spPr>
          <a:xfrm>
            <a:off x="6329363" y="241300"/>
            <a:ext cx="581025" cy="185737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2" name="Rectangle 11">
            <a:extLst>
              <a:ext uri="{FF2B5EF4-FFF2-40B4-BE49-F238E27FC236}">
                <a16:creationId xmlns:a16="http://schemas.microsoft.com/office/drawing/2014/main" id="{61B0CE45-177B-49D2-9FF5-299946A00FED}"/>
              </a:ext>
            </a:extLst>
          </p:cNvPr>
          <p:cNvSpPr/>
          <p:nvPr userDrawn="1"/>
        </p:nvSpPr>
        <p:spPr>
          <a:xfrm>
            <a:off x="6329363" y="1512888"/>
            <a:ext cx="581025" cy="1403350"/>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3" name="Round Single Corner of Rectangle 5">
            <a:extLst>
              <a:ext uri="{FF2B5EF4-FFF2-40B4-BE49-F238E27FC236}">
                <a16:creationId xmlns:a16="http://schemas.microsoft.com/office/drawing/2014/main" id="{2DF07EDE-9C00-46D7-B31E-814EF41514B7}"/>
              </a:ext>
            </a:extLst>
          </p:cNvPr>
          <p:cNvSpPr/>
          <p:nvPr userDrawn="1"/>
        </p:nvSpPr>
        <p:spPr>
          <a:xfrm>
            <a:off x="9723438" y="4965700"/>
            <a:ext cx="1949450" cy="1165225"/>
          </a:xfrm>
          <a:prstGeom prst="round1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 name="Picture 13">
            <a:extLst>
              <a:ext uri="{FF2B5EF4-FFF2-40B4-BE49-F238E27FC236}">
                <a16:creationId xmlns:a16="http://schemas.microsoft.com/office/drawing/2014/main" id="{D07A8AD8-5401-AC28-C634-FE1CB6EA4EF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4588"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1DC6AAE-F7BF-6972-3881-AD90979AC6FA}"/>
              </a:ext>
            </a:extLst>
          </p:cNvPr>
          <p:cNvSpPr/>
          <p:nvPr userDrawn="1"/>
        </p:nvSpPr>
        <p:spPr>
          <a:xfrm>
            <a:off x="9488488" y="3851275"/>
            <a:ext cx="579437" cy="195421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6" name="Rectangle 15">
            <a:extLst>
              <a:ext uri="{FF2B5EF4-FFF2-40B4-BE49-F238E27FC236}">
                <a16:creationId xmlns:a16="http://schemas.microsoft.com/office/drawing/2014/main" id="{BF032D39-A094-0333-15FC-2832B7851493}"/>
              </a:ext>
            </a:extLst>
          </p:cNvPr>
          <p:cNvSpPr/>
          <p:nvPr userDrawn="1"/>
        </p:nvSpPr>
        <p:spPr>
          <a:xfrm>
            <a:off x="9723438" y="6129338"/>
            <a:ext cx="1949450" cy="73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grpSp>
        <p:nvGrpSpPr>
          <p:cNvPr id="17" name="Group 21">
            <a:extLst>
              <a:ext uri="{FF2B5EF4-FFF2-40B4-BE49-F238E27FC236}">
                <a16:creationId xmlns:a16="http://schemas.microsoft.com/office/drawing/2014/main" id="{2F29DEFC-569D-3271-61C7-AE0745C284DB}"/>
              </a:ext>
            </a:extLst>
          </p:cNvPr>
          <p:cNvGrpSpPr>
            <a:grpSpLocks/>
          </p:cNvGrpSpPr>
          <p:nvPr userDrawn="1"/>
        </p:nvGrpSpPr>
        <p:grpSpPr bwMode="auto">
          <a:xfrm>
            <a:off x="9926638" y="6410325"/>
            <a:ext cx="1536700" cy="365125"/>
            <a:chOff x="2794930" y="5836024"/>
            <a:chExt cx="2047773" cy="399543"/>
          </a:xfrm>
        </p:grpSpPr>
        <p:sp>
          <p:nvSpPr>
            <p:cNvPr id="18" name="Rectangle 17">
              <a:extLst>
                <a:ext uri="{FF2B5EF4-FFF2-40B4-BE49-F238E27FC236}">
                  <a16:creationId xmlns:a16="http://schemas.microsoft.com/office/drawing/2014/main" id="{90087F32-4751-173B-72CF-D18E9F2CD0E1}"/>
                </a:ext>
              </a:extLst>
            </p:cNvPr>
            <p:cNvSpPr/>
            <p:nvPr/>
          </p:nvSpPr>
          <p:spPr>
            <a:xfrm>
              <a:off x="2794930" y="5836024"/>
              <a:ext cx="2047773" cy="210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CONFIDENTIAL</a:t>
              </a:r>
            </a:p>
          </p:txBody>
        </p:sp>
        <p:sp>
          <p:nvSpPr>
            <p:cNvPr id="19" name="TextBox 23">
              <a:extLst>
                <a:ext uri="{FF2B5EF4-FFF2-40B4-BE49-F238E27FC236}">
                  <a16:creationId xmlns:a16="http://schemas.microsoft.com/office/drawing/2014/main" id="{068194EA-E6E6-6AD0-223E-4AF2948D01F5}"/>
                </a:ext>
              </a:extLst>
            </p:cNvPr>
            <p:cNvSpPr txBox="1">
              <a:spLocks noChangeArrowheads="1"/>
            </p:cNvSpPr>
            <p:nvPr/>
          </p:nvSpPr>
          <p:spPr bwMode="auto">
            <a:xfrm>
              <a:off x="2794930" y="6050901"/>
              <a:ext cx="20477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t>Access Limited to Authorized Personnel</a:t>
              </a:r>
            </a:p>
          </p:txBody>
        </p:sp>
      </p:grpSp>
      <p:sp>
        <p:nvSpPr>
          <p:cNvPr id="23" name="Title 1"/>
          <p:cNvSpPr>
            <a:spLocks noGrp="1"/>
          </p:cNvSpPr>
          <p:nvPr>
            <p:ph type="ctrTitle"/>
          </p:nvPr>
        </p:nvSpPr>
        <p:spPr>
          <a:xfrm>
            <a:off x="569912" y="3109935"/>
            <a:ext cx="5749608" cy="1534889"/>
          </a:xfrm>
          <a:prstGeom prst="rect">
            <a:avLst/>
          </a:prstGeom>
        </p:spPr>
        <p:txBody>
          <a:bodyPr anchor="b" anchorCtr="0">
            <a:noAutofit/>
          </a:bodyPr>
          <a:lstStyle>
            <a:lvl1pPr algn="l">
              <a:defRPr sz="5000" b="1" kern="0" spc="-2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
        <p:nvSpPr>
          <p:cNvPr id="24" name="Subtitle 2"/>
          <p:cNvSpPr>
            <a:spLocks noGrp="1"/>
          </p:cNvSpPr>
          <p:nvPr>
            <p:ph type="subTitle" idx="1"/>
          </p:nvPr>
        </p:nvSpPr>
        <p:spPr>
          <a:xfrm>
            <a:off x="580072" y="4635156"/>
            <a:ext cx="5749608" cy="723301"/>
          </a:xfrm>
          <a:prstGeom prst="rect">
            <a:avLst/>
          </a:prstGeom>
        </p:spPr>
        <p:txBody>
          <a:bodyPr wrap="square">
            <a:noAutofit/>
          </a:bodyPr>
          <a:lstStyle>
            <a:lvl1pPr marL="0" indent="0" algn="l">
              <a:lnSpc>
                <a:spcPct val="100000"/>
              </a:lnSpc>
              <a:buNone/>
              <a:defRPr sz="2000" kern="0" spc="-2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0432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5000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5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2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0" fill="hold"/>
                                        <p:tgtEl>
                                          <p:spTgt spid="13"/>
                                        </p:tgtEl>
                                        <p:attrNameLst>
                                          <p:attrName>ppt_x</p:attrName>
                                        </p:attrNameLst>
                                      </p:cBhvr>
                                      <p:tavLst>
                                        <p:tav tm="0">
                                          <p:val>
                                            <p:strVal val="#ppt_x"/>
                                          </p:val>
                                        </p:tav>
                                        <p:tav tm="100000">
                                          <p:val>
                                            <p:strVal val="#ppt_x"/>
                                          </p:val>
                                        </p:tav>
                                      </p:tavLst>
                                    </p:anim>
                                    <p:anim calcmode="lin" valueType="num">
                                      <p:cBhvr additive="base">
                                        <p:cTn id="28" dur="30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decel="50000" fill="hold" nodeType="withEffect">
                                  <p:stCondLst>
                                    <p:cond delay="10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fill="hold"/>
                                        <p:tgtEl>
                                          <p:spTgt spid="16"/>
                                        </p:tgtEl>
                                        <p:attrNameLst>
                                          <p:attrName>ppt_x</p:attrName>
                                        </p:attrNameLst>
                                      </p:cBhvr>
                                      <p:tavLst>
                                        <p:tav tm="0">
                                          <p:val>
                                            <p:strVal val="#ppt_x"/>
                                          </p:val>
                                        </p:tav>
                                        <p:tav tm="100000">
                                          <p:val>
                                            <p:strVal val="#ppt_x"/>
                                          </p:val>
                                        </p:tav>
                                      </p:tavLst>
                                    </p:anim>
                                    <p:anim calcmode="lin" valueType="num">
                                      <p:cBhvr additive="base">
                                        <p:cTn id="32" dur="20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decel="50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4" decel="5000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8" decel="50000" fill="hold" nodeType="withEffect">
                                  <p:stCondLst>
                                    <p:cond delay="10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0-#ppt_w/2"/>
                                          </p:val>
                                        </p:tav>
                                        <p:tav tm="100000">
                                          <p:val>
                                            <p:strVal val="#ppt_x"/>
                                          </p:val>
                                        </p:tav>
                                      </p:tavLst>
                                    </p:anim>
                                    <p:anim calcmode="lin" valueType="num">
                                      <p:cBhvr additive="base">
                                        <p:cTn id="44" dur="10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decel="5000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2000" fill="hold"/>
                                        <p:tgtEl>
                                          <p:spTgt spid="5"/>
                                        </p:tgtEl>
                                        <p:attrNameLst>
                                          <p:attrName>ppt_x</p:attrName>
                                        </p:attrNameLst>
                                      </p:cBhvr>
                                      <p:tavLst>
                                        <p:tav tm="0">
                                          <p:val>
                                            <p:strVal val="0-#ppt_w/2"/>
                                          </p:val>
                                        </p:tav>
                                        <p:tav tm="100000">
                                          <p:val>
                                            <p:strVal val="#ppt_x"/>
                                          </p:val>
                                        </p:tav>
                                      </p:tavLst>
                                    </p:anim>
                                    <p:anim calcmode="lin" valueType="num">
                                      <p:cBhvr additive="base">
                                        <p:cTn id="48" dur="20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2" decel="5000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2000" fill="hold"/>
                                        <p:tgtEl>
                                          <p:spTgt spid="9"/>
                                        </p:tgtEl>
                                        <p:attrNameLst>
                                          <p:attrName>ppt_x</p:attrName>
                                        </p:attrNameLst>
                                      </p:cBhvr>
                                      <p:tavLst>
                                        <p:tav tm="0">
                                          <p:val>
                                            <p:strVal val="1+#ppt_w/2"/>
                                          </p:val>
                                        </p:tav>
                                        <p:tav tm="100000">
                                          <p:val>
                                            <p:strVal val="#ppt_x"/>
                                          </p:val>
                                        </p:tav>
                                      </p:tavLst>
                                    </p:anim>
                                    <p:anim calcmode="lin" valueType="num">
                                      <p:cBhvr additive="base">
                                        <p:cTn id="52"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P spid="1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24D397E-CDD1-8842-6B39-0154B85B38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1613" y="0"/>
            <a:ext cx="5640387"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DAAB821-9F2E-5930-850F-F7A7A69E23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2916238"/>
            <a:ext cx="18415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E121D1DE-FF41-C7C9-7586-72F6C0C98D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0563" y="2070100"/>
            <a:ext cx="25304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7233B8E-9D25-697E-DE53-84C5F69F3FA2}"/>
              </a:ext>
            </a:extLst>
          </p:cNvPr>
          <p:cNvPicPr>
            <a:picLocks noChangeAspect="1"/>
          </p:cNvPicPr>
          <p:nvPr userDrawn="1"/>
        </p:nvPicPr>
        <p:blipFill>
          <a:blip r:embed="rId5"/>
          <a:stretch>
            <a:fillRect/>
          </a:stretch>
        </p:blipFill>
        <p:spPr>
          <a:xfrm flipH="1" flipV="1">
            <a:off x="3221038" y="6129338"/>
            <a:ext cx="1493837" cy="239712"/>
          </a:xfrm>
          <a:prstGeom prst="rect">
            <a:avLst/>
          </a:prstGeom>
          <a:solidFill>
            <a:schemeClr val="accent6"/>
          </a:solidFill>
        </p:spPr>
      </p:pic>
      <p:pic>
        <p:nvPicPr>
          <p:cNvPr id="6" name="Picture 5">
            <a:extLst>
              <a:ext uri="{FF2B5EF4-FFF2-40B4-BE49-F238E27FC236}">
                <a16:creationId xmlns:a16="http://schemas.microsoft.com/office/drawing/2014/main" id="{4404E64A-D3BE-B531-5235-37FB0F6A343D}"/>
              </a:ext>
            </a:extLst>
          </p:cNvPr>
          <p:cNvPicPr>
            <a:picLocks noChangeAspect="1"/>
          </p:cNvPicPr>
          <p:nvPr userDrawn="1"/>
        </p:nvPicPr>
        <p:blipFill>
          <a:blip r:embed="rId5"/>
          <a:stretch>
            <a:fillRect/>
          </a:stretch>
        </p:blipFill>
        <p:spPr>
          <a:xfrm flipH="1" flipV="1">
            <a:off x="690563" y="1588"/>
            <a:ext cx="1493837" cy="239712"/>
          </a:xfrm>
          <a:prstGeom prst="rect">
            <a:avLst/>
          </a:prstGeom>
          <a:solidFill>
            <a:schemeClr val="accent6"/>
          </a:solidFill>
        </p:spPr>
      </p:pic>
      <p:sp>
        <p:nvSpPr>
          <p:cNvPr id="7" name="Rectangle 6">
            <a:extLst>
              <a:ext uri="{FF2B5EF4-FFF2-40B4-BE49-F238E27FC236}">
                <a16:creationId xmlns:a16="http://schemas.microsoft.com/office/drawing/2014/main" id="{4F7B1121-66C1-CD41-8ECF-B6EAB35ED151}"/>
              </a:ext>
            </a:extLst>
          </p:cNvPr>
          <p:cNvSpPr/>
          <p:nvPr userDrawn="1"/>
        </p:nvSpPr>
        <p:spPr>
          <a:xfrm>
            <a:off x="7986713" y="0"/>
            <a:ext cx="1041400" cy="1512888"/>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8" name="Rectangle 7">
            <a:extLst>
              <a:ext uri="{FF2B5EF4-FFF2-40B4-BE49-F238E27FC236}">
                <a16:creationId xmlns:a16="http://schemas.microsoft.com/office/drawing/2014/main" id="{AD86432E-1699-DD6E-FB75-0BAD82481FD9}"/>
              </a:ext>
            </a:extLst>
          </p:cNvPr>
          <p:cNvSpPr/>
          <p:nvPr userDrawn="1"/>
        </p:nvSpPr>
        <p:spPr>
          <a:xfrm>
            <a:off x="1588" y="5527675"/>
            <a:ext cx="2182812" cy="601663"/>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9" name="Picture 8">
            <a:extLst>
              <a:ext uri="{FF2B5EF4-FFF2-40B4-BE49-F238E27FC236}">
                <a16:creationId xmlns:a16="http://schemas.microsoft.com/office/drawing/2014/main" id="{B4294326-04A8-A14F-C085-0F1A3DF42E8B}"/>
              </a:ext>
            </a:extLst>
          </p:cNvPr>
          <p:cNvPicPr>
            <a:picLocks noChangeAspect="1"/>
          </p:cNvPicPr>
          <p:nvPr userDrawn="1"/>
        </p:nvPicPr>
        <p:blipFill>
          <a:blip r:embed="rId5"/>
          <a:stretch>
            <a:fillRect/>
          </a:stretch>
        </p:blipFill>
        <p:spPr>
          <a:xfrm flipH="1" flipV="1">
            <a:off x="8572500" y="1273175"/>
            <a:ext cx="1493838" cy="239713"/>
          </a:xfrm>
          <a:prstGeom prst="rect">
            <a:avLst/>
          </a:prstGeom>
          <a:solidFill>
            <a:schemeClr val="accent6"/>
          </a:solidFill>
        </p:spPr>
      </p:pic>
      <p:pic>
        <p:nvPicPr>
          <p:cNvPr id="10" name="Picture 9">
            <a:extLst>
              <a:ext uri="{FF2B5EF4-FFF2-40B4-BE49-F238E27FC236}">
                <a16:creationId xmlns:a16="http://schemas.microsoft.com/office/drawing/2014/main" id="{4AE39557-50C9-F69F-CA89-CA32F1A9D42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90563" y="39846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6D57029-7E38-95BD-D6A7-4D41EC303259}"/>
              </a:ext>
            </a:extLst>
          </p:cNvPr>
          <p:cNvSpPr/>
          <p:nvPr userDrawn="1"/>
        </p:nvSpPr>
        <p:spPr>
          <a:xfrm>
            <a:off x="6329363" y="241300"/>
            <a:ext cx="581025" cy="1857375"/>
          </a:xfrm>
          <a:prstGeom prst="rect">
            <a:avLst/>
          </a:prstGeom>
          <a:solidFill>
            <a:schemeClr val="accent2">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2" name="Rectangle 11">
            <a:extLst>
              <a:ext uri="{FF2B5EF4-FFF2-40B4-BE49-F238E27FC236}">
                <a16:creationId xmlns:a16="http://schemas.microsoft.com/office/drawing/2014/main" id="{512406FB-33B1-AF47-12A1-7807C6FDEBF8}"/>
              </a:ext>
            </a:extLst>
          </p:cNvPr>
          <p:cNvSpPr/>
          <p:nvPr userDrawn="1"/>
        </p:nvSpPr>
        <p:spPr>
          <a:xfrm>
            <a:off x="6329363" y="1512888"/>
            <a:ext cx="581025" cy="1403350"/>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3" name="Round Single Corner of Rectangle 5">
            <a:extLst>
              <a:ext uri="{FF2B5EF4-FFF2-40B4-BE49-F238E27FC236}">
                <a16:creationId xmlns:a16="http://schemas.microsoft.com/office/drawing/2014/main" id="{3AEE7CCA-56A9-019A-CDB7-167CA722508D}"/>
              </a:ext>
            </a:extLst>
          </p:cNvPr>
          <p:cNvSpPr/>
          <p:nvPr userDrawn="1"/>
        </p:nvSpPr>
        <p:spPr>
          <a:xfrm>
            <a:off x="9723438" y="4965700"/>
            <a:ext cx="1949450" cy="1165225"/>
          </a:xfrm>
          <a:prstGeom prst="round1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 name="Picture 13">
            <a:extLst>
              <a:ext uri="{FF2B5EF4-FFF2-40B4-BE49-F238E27FC236}">
                <a16:creationId xmlns:a16="http://schemas.microsoft.com/office/drawing/2014/main" id="{FAD4BA4E-ADD0-9318-CDBB-77DA4724EE1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4588"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60493B76-22EB-EFE3-9BA0-ED56EAD34770}"/>
              </a:ext>
            </a:extLst>
          </p:cNvPr>
          <p:cNvSpPr/>
          <p:nvPr userDrawn="1"/>
        </p:nvSpPr>
        <p:spPr>
          <a:xfrm>
            <a:off x="9488488" y="3851275"/>
            <a:ext cx="579437" cy="195421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6" name="Rectangle 15">
            <a:extLst>
              <a:ext uri="{FF2B5EF4-FFF2-40B4-BE49-F238E27FC236}">
                <a16:creationId xmlns:a16="http://schemas.microsoft.com/office/drawing/2014/main" id="{4EA7FB94-0028-775B-82CF-0E30A6697621}"/>
              </a:ext>
            </a:extLst>
          </p:cNvPr>
          <p:cNvSpPr/>
          <p:nvPr userDrawn="1"/>
        </p:nvSpPr>
        <p:spPr>
          <a:xfrm>
            <a:off x="9723438" y="6129338"/>
            <a:ext cx="1949450" cy="73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grpSp>
        <p:nvGrpSpPr>
          <p:cNvPr id="17" name="Group 21">
            <a:extLst>
              <a:ext uri="{FF2B5EF4-FFF2-40B4-BE49-F238E27FC236}">
                <a16:creationId xmlns:a16="http://schemas.microsoft.com/office/drawing/2014/main" id="{44C59570-35F5-6420-93FC-04042D73DA5B}"/>
              </a:ext>
            </a:extLst>
          </p:cNvPr>
          <p:cNvGrpSpPr>
            <a:grpSpLocks/>
          </p:cNvGrpSpPr>
          <p:nvPr userDrawn="1"/>
        </p:nvGrpSpPr>
        <p:grpSpPr bwMode="auto">
          <a:xfrm>
            <a:off x="9926638" y="6410325"/>
            <a:ext cx="1536700" cy="365125"/>
            <a:chOff x="2794930" y="5836024"/>
            <a:chExt cx="2047773" cy="399543"/>
          </a:xfrm>
        </p:grpSpPr>
        <p:sp>
          <p:nvSpPr>
            <p:cNvPr id="18" name="Rectangle 17">
              <a:extLst>
                <a:ext uri="{FF2B5EF4-FFF2-40B4-BE49-F238E27FC236}">
                  <a16:creationId xmlns:a16="http://schemas.microsoft.com/office/drawing/2014/main" id="{5AB3D8B4-38ED-AED1-40AB-8169A7AEE177}"/>
                </a:ext>
              </a:extLst>
            </p:cNvPr>
            <p:cNvSpPr/>
            <p:nvPr/>
          </p:nvSpPr>
          <p:spPr>
            <a:xfrm>
              <a:off x="2794930" y="5836024"/>
              <a:ext cx="2047773" cy="210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CONFIDENTIAL</a:t>
              </a:r>
            </a:p>
          </p:txBody>
        </p:sp>
        <p:sp>
          <p:nvSpPr>
            <p:cNvPr id="19" name="TextBox 23">
              <a:extLst>
                <a:ext uri="{FF2B5EF4-FFF2-40B4-BE49-F238E27FC236}">
                  <a16:creationId xmlns:a16="http://schemas.microsoft.com/office/drawing/2014/main" id="{C6D090AE-4B12-B506-D47C-CAF4F305E6BF}"/>
                </a:ext>
              </a:extLst>
            </p:cNvPr>
            <p:cNvSpPr txBox="1">
              <a:spLocks noChangeArrowheads="1"/>
            </p:cNvSpPr>
            <p:nvPr/>
          </p:nvSpPr>
          <p:spPr bwMode="auto">
            <a:xfrm>
              <a:off x="2794930" y="6050901"/>
              <a:ext cx="20477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t>Access Limited to Authorized Personnel</a:t>
              </a:r>
            </a:p>
          </p:txBody>
        </p:sp>
      </p:grpSp>
      <p:sp>
        <p:nvSpPr>
          <p:cNvPr id="23" name="Title 1"/>
          <p:cNvSpPr>
            <a:spLocks noGrp="1"/>
          </p:cNvSpPr>
          <p:nvPr>
            <p:ph type="ctrTitle"/>
          </p:nvPr>
        </p:nvSpPr>
        <p:spPr>
          <a:xfrm>
            <a:off x="569912" y="3109935"/>
            <a:ext cx="5749608" cy="1534889"/>
          </a:xfrm>
          <a:prstGeom prst="rect">
            <a:avLst/>
          </a:prstGeom>
        </p:spPr>
        <p:txBody>
          <a:bodyPr anchor="b" anchorCtr="0">
            <a:noAutofit/>
          </a:bodyPr>
          <a:lstStyle>
            <a:lvl1pPr algn="l">
              <a:defRPr sz="5000" b="1" kern="0" spc="-2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
        <p:nvSpPr>
          <p:cNvPr id="24" name="Subtitle 2"/>
          <p:cNvSpPr>
            <a:spLocks noGrp="1"/>
          </p:cNvSpPr>
          <p:nvPr>
            <p:ph type="subTitle" idx="1"/>
          </p:nvPr>
        </p:nvSpPr>
        <p:spPr>
          <a:xfrm>
            <a:off x="580072" y="4635156"/>
            <a:ext cx="5749608" cy="723301"/>
          </a:xfrm>
          <a:prstGeom prst="rect">
            <a:avLst/>
          </a:prstGeom>
        </p:spPr>
        <p:txBody>
          <a:bodyPr wrap="square">
            <a:noAutofit/>
          </a:bodyPr>
          <a:lstStyle>
            <a:lvl1pPr marL="0" indent="0" algn="l">
              <a:lnSpc>
                <a:spcPct val="100000"/>
              </a:lnSpc>
              <a:buNone/>
              <a:defRPr sz="2000" kern="0" spc="-2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053227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5000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5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2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0" fill="hold"/>
                                        <p:tgtEl>
                                          <p:spTgt spid="13"/>
                                        </p:tgtEl>
                                        <p:attrNameLst>
                                          <p:attrName>ppt_x</p:attrName>
                                        </p:attrNameLst>
                                      </p:cBhvr>
                                      <p:tavLst>
                                        <p:tav tm="0">
                                          <p:val>
                                            <p:strVal val="#ppt_x"/>
                                          </p:val>
                                        </p:tav>
                                        <p:tav tm="100000">
                                          <p:val>
                                            <p:strVal val="#ppt_x"/>
                                          </p:val>
                                        </p:tav>
                                      </p:tavLst>
                                    </p:anim>
                                    <p:anim calcmode="lin" valueType="num">
                                      <p:cBhvr additive="base">
                                        <p:cTn id="28" dur="30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decel="50000" fill="hold" nodeType="withEffect">
                                  <p:stCondLst>
                                    <p:cond delay="10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fill="hold"/>
                                        <p:tgtEl>
                                          <p:spTgt spid="16"/>
                                        </p:tgtEl>
                                        <p:attrNameLst>
                                          <p:attrName>ppt_x</p:attrName>
                                        </p:attrNameLst>
                                      </p:cBhvr>
                                      <p:tavLst>
                                        <p:tav tm="0">
                                          <p:val>
                                            <p:strVal val="#ppt_x"/>
                                          </p:val>
                                        </p:tav>
                                        <p:tav tm="100000">
                                          <p:val>
                                            <p:strVal val="#ppt_x"/>
                                          </p:val>
                                        </p:tav>
                                      </p:tavLst>
                                    </p:anim>
                                    <p:anim calcmode="lin" valueType="num">
                                      <p:cBhvr additive="base">
                                        <p:cTn id="32" dur="20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decel="50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4" decel="5000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8" decel="50000" fill="hold" nodeType="withEffect">
                                  <p:stCondLst>
                                    <p:cond delay="10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0-#ppt_w/2"/>
                                          </p:val>
                                        </p:tav>
                                        <p:tav tm="100000">
                                          <p:val>
                                            <p:strVal val="#ppt_x"/>
                                          </p:val>
                                        </p:tav>
                                      </p:tavLst>
                                    </p:anim>
                                    <p:anim calcmode="lin" valueType="num">
                                      <p:cBhvr additive="base">
                                        <p:cTn id="44" dur="10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decel="5000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2000" fill="hold"/>
                                        <p:tgtEl>
                                          <p:spTgt spid="5"/>
                                        </p:tgtEl>
                                        <p:attrNameLst>
                                          <p:attrName>ppt_x</p:attrName>
                                        </p:attrNameLst>
                                      </p:cBhvr>
                                      <p:tavLst>
                                        <p:tav tm="0">
                                          <p:val>
                                            <p:strVal val="0-#ppt_w/2"/>
                                          </p:val>
                                        </p:tav>
                                        <p:tav tm="100000">
                                          <p:val>
                                            <p:strVal val="#ppt_x"/>
                                          </p:val>
                                        </p:tav>
                                      </p:tavLst>
                                    </p:anim>
                                    <p:anim calcmode="lin" valueType="num">
                                      <p:cBhvr additive="base">
                                        <p:cTn id="48" dur="20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2" decel="5000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2000" fill="hold"/>
                                        <p:tgtEl>
                                          <p:spTgt spid="9"/>
                                        </p:tgtEl>
                                        <p:attrNameLst>
                                          <p:attrName>ppt_x</p:attrName>
                                        </p:attrNameLst>
                                      </p:cBhvr>
                                      <p:tavLst>
                                        <p:tav tm="0">
                                          <p:val>
                                            <p:strVal val="1+#ppt_w/2"/>
                                          </p:val>
                                        </p:tav>
                                        <p:tav tm="100000">
                                          <p:val>
                                            <p:strVal val="#ppt_x"/>
                                          </p:val>
                                        </p:tav>
                                      </p:tavLst>
                                    </p:anim>
                                    <p:anim calcmode="lin" valueType="num">
                                      <p:cBhvr additive="base">
                                        <p:cTn id="52"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P spid="1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ection Header 2">
    <p:bg>
      <p:bgPr>
        <a:solidFill>
          <a:schemeClr val="bg2"/>
        </a:solidFill>
        <a:effectLst/>
      </p:bgPr>
    </p:bg>
    <p:spTree>
      <p:nvGrpSpPr>
        <p:cNvPr id="1" name=""/>
        <p:cNvGrpSpPr/>
        <p:nvPr/>
      </p:nvGrpSpPr>
      <p:grpSpPr>
        <a:xfrm>
          <a:off x="0" y="0"/>
          <a:ext cx="0" cy="0"/>
          <a:chOff x="0" y="0"/>
          <a:chExt cx="0" cy="0"/>
        </a:xfrm>
      </p:grpSpPr>
      <p:pic>
        <p:nvPicPr>
          <p:cNvPr id="2" name="Picture 5" descr="A picture containing text, group, line&#10;&#10;Description automatically generated">
            <a:extLst>
              <a:ext uri="{FF2B5EF4-FFF2-40B4-BE49-F238E27FC236}">
                <a16:creationId xmlns:a16="http://schemas.microsoft.com/office/drawing/2014/main" id="{CE68A682-7879-8989-9617-749FDED5A6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8461" b="14136"/>
          <a:stretch>
            <a:fillRect/>
          </a:stretch>
        </p:blipFill>
        <p:spPr bwMode="auto">
          <a:xfrm>
            <a:off x="-42863" y="0"/>
            <a:ext cx="122348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 Single Corner of Rectangle 22">
            <a:extLst>
              <a:ext uri="{FF2B5EF4-FFF2-40B4-BE49-F238E27FC236}">
                <a16:creationId xmlns:a16="http://schemas.microsoft.com/office/drawing/2014/main" id="{B50C557B-A1B5-A296-D2F3-666F5F0B0E53}"/>
              </a:ext>
            </a:extLst>
          </p:cNvPr>
          <p:cNvSpPr/>
          <p:nvPr userDrawn="1"/>
        </p:nvSpPr>
        <p:spPr>
          <a:xfrm>
            <a:off x="-42863" y="1993900"/>
            <a:ext cx="6138863" cy="3040063"/>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7">
            <a:extLst>
              <a:ext uri="{FF2B5EF4-FFF2-40B4-BE49-F238E27FC236}">
                <a16:creationId xmlns:a16="http://schemas.microsoft.com/office/drawing/2014/main" id="{5BE5FF88-0847-1EBC-FD80-F96F75DF1C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6445250"/>
            <a:ext cx="279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6982549-71BC-6A28-F7A1-BC928FE7296B}"/>
              </a:ext>
            </a:extLst>
          </p:cNvPr>
          <p:cNvPicPr>
            <a:picLocks noChangeAspect="1"/>
          </p:cNvPicPr>
          <p:nvPr userDrawn="1"/>
        </p:nvPicPr>
        <p:blipFill>
          <a:blip r:embed="rId4"/>
          <a:stretch>
            <a:fillRect/>
          </a:stretch>
        </p:blipFill>
        <p:spPr>
          <a:xfrm flipH="1" flipV="1">
            <a:off x="3221038" y="6129338"/>
            <a:ext cx="1493837" cy="239712"/>
          </a:xfrm>
          <a:prstGeom prst="rect">
            <a:avLst/>
          </a:prstGeom>
          <a:solidFill>
            <a:schemeClr val="accent6"/>
          </a:solidFill>
        </p:spPr>
      </p:pic>
      <p:pic>
        <p:nvPicPr>
          <p:cNvPr id="6" name="Picture 5">
            <a:extLst>
              <a:ext uri="{FF2B5EF4-FFF2-40B4-BE49-F238E27FC236}">
                <a16:creationId xmlns:a16="http://schemas.microsoft.com/office/drawing/2014/main" id="{BCA5C67B-7F88-9FAF-4471-EA5A51EAF18A}"/>
              </a:ext>
            </a:extLst>
          </p:cNvPr>
          <p:cNvPicPr>
            <a:picLocks noChangeAspect="1"/>
          </p:cNvPicPr>
          <p:nvPr userDrawn="1"/>
        </p:nvPicPr>
        <p:blipFill>
          <a:blip r:embed="rId4"/>
          <a:stretch>
            <a:fillRect/>
          </a:stretch>
        </p:blipFill>
        <p:spPr>
          <a:xfrm flipH="1" flipV="1">
            <a:off x="690563" y="1588"/>
            <a:ext cx="1493837" cy="239712"/>
          </a:xfrm>
          <a:prstGeom prst="rect">
            <a:avLst/>
          </a:prstGeom>
          <a:solidFill>
            <a:schemeClr val="accent6"/>
          </a:solidFill>
        </p:spPr>
      </p:pic>
      <p:sp>
        <p:nvSpPr>
          <p:cNvPr id="7" name="Rectangle 6">
            <a:extLst>
              <a:ext uri="{FF2B5EF4-FFF2-40B4-BE49-F238E27FC236}">
                <a16:creationId xmlns:a16="http://schemas.microsoft.com/office/drawing/2014/main" id="{1FFECCE7-4608-9AE6-50BF-EDC912DC12BF}"/>
              </a:ext>
            </a:extLst>
          </p:cNvPr>
          <p:cNvSpPr/>
          <p:nvPr userDrawn="1"/>
        </p:nvSpPr>
        <p:spPr>
          <a:xfrm>
            <a:off x="7986713" y="0"/>
            <a:ext cx="1041400" cy="1512888"/>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8" name="Picture 7">
            <a:extLst>
              <a:ext uri="{FF2B5EF4-FFF2-40B4-BE49-F238E27FC236}">
                <a16:creationId xmlns:a16="http://schemas.microsoft.com/office/drawing/2014/main" id="{7F383541-2D0A-A939-43AA-930217E6296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764713" y="4964113"/>
            <a:ext cx="19494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FEF06C0-B91E-0F90-5A82-42E14D71E37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35863"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B31D418-70EA-DDE8-2AB2-3176132B7228}"/>
              </a:ext>
            </a:extLst>
          </p:cNvPr>
          <p:cNvSpPr/>
          <p:nvPr userDrawn="1"/>
        </p:nvSpPr>
        <p:spPr>
          <a:xfrm>
            <a:off x="9764713" y="6129338"/>
            <a:ext cx="1949450" cy="731837"/>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1" name="Rectangle 10">
            <a:extLst>
              <a:ext uri="{FF2B5EF4-FFF2-40B4-BE49-F238E27FC236}">
                <a16:creationId xmlns:a16="http://schemas.microsoft.com/office/drawing/2014/main" id="{3CF7D807-79D7-2618-E9C3-B1A8C2D0B356}"/>
              </a:ext>
            </a:extLst>
          </p:cNvPr>
          <p:cNvSpPr/>
          <p:nvPr userDrawn="1"/>
        </p:nvSpPr>
        <p:spPr>
          <a:xfrm>
            <a:off x="1588" y="5527675"/>
            <a:ext cx="2182812" cy="601663"/>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2" name="Rectangle 11">
            <a:extLst>
              <a:ext uri="{FF2B5EF4-FFF2-40B4-BE49-F238E27FC236}">
                <a16:creationId xmlns:a16="http://schemas.microsoft.com/office/drawing/2014/main" id="{D5B2B853-D771-D7CE-A35E-3EC5823E46E6}"/>
              </a:ext>
            </a:extLst>
          </p:cNvPr>
          <p:cNvSpPr/>
          <p:nvPr userDrawn="1"/>
        </p:nvSpPr>
        <p:spPr>
          <a:xfrm>
            <a:off x="9488488" y="3851275"/>
            <a:ext cx="579437" cy="195421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13" name="Picture 12">
            <a:extLst>
              <a:ext uri="{FF2B5EF4-FFF2-40B4-BE49-F238E27FC236}">
                <a16:creationId xmlns:a16="http://schemas.microsoft.com/office/drawing/2014/main" id="{DE2CC980-7766-3F12-2CD8-6F48E01189DC}"/>
              </a:ext>
            </a:extLst>
          </p:cNvPr>
          <p:cNvPicPr>
            <a:picLocks noChangeAspect="1"/>
          </p:cNvPicPr>
          <p:nvPr userDrawn="1"/>
        </p:nvPicPr>
        <p:blipFill>
          <a:blip r:embed="rId4"/>
          <a:stretch>
            <a:fillRect/>
          </a:stretch>
        </p:blipFill>
        <p:spPr>
          <a:xfrm flipH="1" flipV="1">
            <a:off x="8572500" y="1273175"/>
            <a:ext cx="1493838" cy="239713"/>
          </a:xfrm>
          <a:prstGeom prst="rect">
            <a:avLst/>
          </a:prstGeom>
          <a:solidFill>
            <a:schemeClr val="accent6"/>
          </a:solidFill>
        </p:spPr>
      </p:pic>
      <p:pic>
        <p:nvPicPr>
          <p:cNvPr id="14" name="Picture 13">
            <a:extLst>
              <a:ext uri="{FF2B5EF4-FFF2-40B4-BE49-F238E27FC236}">
                <a16:creationId xmlns:a16="http://schemas.microsoft.com/office/drawing/2014/main" id="{031F498F-6C3E-4A94-E948-8D6B14B4B27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90563" y="39846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579F9CB6-DB30-A99F-8BDC-CFF831B19E36}"/>
              </a:ext>
            </a:extLst>
          </p:cNvPr>
          <p:cNvSpPr/>
          <p:nvPr userDrawn="1"/>
        </p:nvSpPr>
        <p:spPr>
          <a:xfrm>
            <a:off x="6329363" y="241300"/>
            <a:ext cx="581025" cy="1857375"/>
          </a:xfrm>
          <a:prstGeom prst="rect">
            <a:avLst/>
          </a:prstGeom>
          <a:solidFill>
            <a:schemeClr val="accent4">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6" name="Rectangle 15">
            <a:extLst>
              <a:ext uri="{FF2B5EF4-FFF2-40B4-BE49-F238E27FC236}">
                <a16:creationId xmlns:a16="http://schemas.microsoft.com/office/drawing/2014/main" id="{55FB16B8-48D2-AEDE-3DAF-D469B2B10C38}"/>
              </a:ext>
            </a:extLst>
          </p:cNvPr>
          <p:cNvSpPr/>
          <p:nvPr userDrawn="1"/>
        </p:nvSpPr>
        <p:spPr>
          <a:xfrm>
            <a:off x="6329363" y="1512888"/>
            <a:ext cx="581025" cy="1403350"/>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21" name="Title 1"/>
          <p:cNvSpPr>
            <a:spLocks noGrp="1"/>
          </p:cNvSpPr>
          <p:nvPr>
            <p:ph type="title"/>
          </p:nvPr>
        </p:nvSpPr>
        <p:spPr>
          <a:xfrm>
            <a:off x="620673" y="2161165"/>
            <a:ext cx="8687017" cy="1390308"/>
          </a:xfrm>
          <a:prstGeom prst="rect">
            <a:avLst/>
          </a:prstGeom>
        </p:spPr>
        <p:txBody>
          <a:bodyPr lIns="91440" anchor="b"/>
          <a:lstStyle>
            <a:lvl1pPr>
              <a:defRPr sz="4400" kern="0" spc="-30" baseline="0">
                <a:solidFill>
                  <a:schemeClr val="tx1"/>
                </a:solidFill>
              </a:defRPr>
            </a:lvl1pPr>
          </a:lstStyle>
          <a:p>
            <a:r>
              <a:rPr lang="en-US"/>
              <a:t>Click to edit Master title style</a:t>
            </a:r>
          </a:p>
        </p:txBody>
      </p:sp>
      <p:sp>
        <p:nvSpPr>
          <p:cNvPr id="36" name="Text Placeholder 2"/>
          <p:cNvSpPr>
            <a:spLocks noGrp="1"/>
          </p:cNvSpPr>
          <p:nvPr>
            <p:ph type="body" idx="1"/>
          </p:nvPr>
        </p:nvSpPr>
        <p:spPr>
          <a:xfrm>
            <a:off x="620673" y="3692762"/>
            <a:ext cx="7584953" cy="807646"/>
          </a:xfrm>
          <a:prstGeom prst="rect">
            <a:avLst/>
          </a:prstGeo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8180849"/>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2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decel="5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1" decel="5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0" fill="hold"/>
                                        <p:tgtEl>
                                          <p:spTgt spid="8"/>
                                        </p:tgtEl>
                                        <p:attrNameLst>
                                          <p:attrName>ppt_x</p:attrName>
                                        </p:attrNameLst>
                                      </p:cBhvr>
                                      <p:tavLst>
                                        <p:tav tm="0">
                                          <p:val>
                                            <p:strVal val="#ppt_x"/>
                                          </p:val>
                                        </p:tav>
                                        <p:tav tm="100000">
                                          <p:val>
                                            <p:strVal val="#ppt_x"/>
                                          </p:val>
                                        </p:tav>
                                      </p:tavLst>
                                    </p:anim>
                                    <p:anim calcmode="lin" valueType="num">
                                      <p:cBhvr additive="base">
                                        <p:cTn id="24" dur="3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10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000" fill="hold"/>
                                        <p:tgtEl>
                                          <p:spTgt spid="10"/>
                                        </p:tgtEl>
                                        <p:attrNameLst>
                                          <p:attrName>ppt_x</p:attrName>
                                        </p:attrNameLst>
                                      </p:cBhvr>
                                      <p:tavLst>
                                        <p:tav tm="0">
                                          <p:val>
                                            <p:strVal val="#ppt_x"/>
                                          </p:val>
                                        </p:tav>
                                        <p:tav tm="100000">
                                          <p:val>
                                            <p:strVal val="#ppt_x"/>
                                          </p:val>
                                        </p:tav>
                                      </p:tavLst>
                                    </p:anim>
                                    <p:anim calcmode="lin" valueType="num">
                                      <p:cBhvr additive="base">
                                        <p:cTn id="28" dur="20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decel="5000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ppt_x"/>
                                          </p:val>
                                        </p:tav>
                                        <p:tav tm="100000">
                                          <p:val>
                                            <p:strVal val="#ppt_x"/>
                                          </p:val>
                                        </p:tav>
                                      </p:tavLst>
                                    </p:anim>
                                    <p:anim calcmode="lin" valueType="num">
                                      <p:cBhvr additive="base">
                                        <p:cTn id="32" dur="1000" fill="hold"/>
                                        <p:tgtEl>
                                          <p:spTgt spid="15"/>
                                        </p:tgtEl>
                                        <p:attrNameLst>
                                          <p:attrName>ppt_y</p:attrName>
                                        </p:attrNameLst>
                                      </p:cBhvr>
                                      <p:tavLst>
                                        <p:tav tm="0">
                                          <p:val>
                                            <p:strVal val="0-#ppt_h/2"/>
                                          </p:val>
                                        </p:tav>
                                        <p:tav tm="100000">
                                          <p:val>
                                            <p:strVal val="#ppt_y"/>
                                          </p:val>
                                        </p:tav>
                                      </p:tavLst>
                                    </p:anim>
                                  </p:childTnLst>
                                </p:cTn>
                              </p:par>
                              <p:par>
                                <p:cTn id="33" presetID="2" presetClass="entr" presetSubtype="4" decel="5000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2000" fill="hold"/>
                                        <p:tgtEl>
                                          <p:spTgt spid="16"/>
                                        </p:tgtEl>
                                        <p:attrNameLst>
                                          <p:attrName>ppt_x</p:attrName>
                                        </p:attrNameLst>
                                      </p:cBhvr>
                                      <p:tavLst>
                                        <p:tav tm="0">
                                          <p:val>
                                            <p:strVal val="#ppt_x"/>
                                          </p:val>
                                        </p:tav>
                                        <p:tav tm="100000">
                                          <p:val>
                                            <p:strVal val="#ppt_x"/>
                                          </p:val>
                                        </p:tav>
                                      </p:tavLst>
                                    </p:anim>
                                    <p:anim calcmode="lin" valueType="num">
                                      <p:cBhvr additive="base">
                                        <p:cTn id="36" dur="20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8" decel="50000" fill="hold" nodeType="withEffect">
                                  <p:stCondLst>
                                    <p:cond delay="100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0-#ppt_w/2"/>
                                          </p:val>
                                        </p:tav>
                                        <p:tav tm="100000">
                                          <p:val>
                                            <p:strVal val="#ppt_x"/>
                                          </p:val>
                                        </p:tav>
                                      </p:tavLst>
                                    </p:anim>
                                    <p:anim calcmode="lin" valueType="num">
                                      <p:cBhvr additive="base">
                                        <p:cTn id="40" dur="10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8" decel="5000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000" fill="hold"/>
                                        <p:tgtEl>
                                          <p:spTgt spid="5"/>
                                        </p:tgtEl>
                                        <p:attrNameLst>
                                          <p:attrName>ppt_x</p:attrName>
                                        </p:attrNameLst>
                                      </p:cBhvr>
                                      <p:tavLst>
                                        <p:tav tm="0">
                                          <p:val>
                                            <p:strVal val="0-#ppt_w/2"/>
                                          </p:val>
                                        </p:tav>
                                        <p:tav tm="100000">
                                          <p:val>
                                            <p:strVal val="#ppt_x"/>
                                          </p:val>
                                        </p:tav>
                                      </p:tavLst>
                                    </p:anim>
                                    <p:anim calcmode="lin" valueType="num">
                                      <p:cBhvr additive="base">
                                        <p:cTn id="44" dur="200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2" decel="5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2000" fill="hold"/>
                                        <p:tgtEl>
                                          <p:spTgt spid="13"/>
                                        </p:tgtEl>
                                        <p:attrNameLst>
                                          <p:attrName>ppt_x</p:attrName>
                                        </p:attrNameLst>
                                      </p:cBhvr>
                                      <p:tavLst>
                                        <p:tav tm="0">
                                          <p:val>
                                            <p:strVal val="1+#ppt_w/2"/>
                                          </p:val>
                                        </p:tav>
                                        <p:tav tm="100000">
                                          <p:val>
                                            <p:strVal val="#ppt_x"/>
                                          </p:val>
                                        </p:tav>
                                      </p:tavLst>
                                    </p:anim>
                                    <p:anim calcmode="lin" valueType="num">
                                      <p:cBhvr additive="base">
                                        <p:cTn id="4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9B95A33-FAA0-9B1D-3F8C-C90285FB2B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1613" y="0"/>
            <a:ext cx="5640387"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F897891-8954-D5DA-6F38-F2D0DFC188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2916238"/>
            <a:ext cx="18415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C4080091-5599-4BA8-1F27-6A33E9FD224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0563" y="2070100"/>
            <a:ext cx="25304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88595D8-8F51-E040-D9E7-08D288225BF8}"/>
              </a:ext>
            </a:extLst>
          </p:cNvPr>
          <p:cNvPicPr>
            <a:picLocks noChangeAspect="1"/>
          </p:cNvPicPr>
          <p:nvPr userDrawn="1"/>
        </p:nvPicPr>
        <p:blipFill>
          <a:blip r:embed="rId5"/>
          <a:stretch>
            <a:fillRect/>
          </a:stretch>
        </p:blipFill>
        <p:spPr>
          <a:xfrm flipH="1" flipV="1">
            <a:off x="3221038" y="6129338"/>
            <a:ext cx="1493837" cy="239712"/>
          </a:xfrm>
          <a:prstGeom prst="rect">
            <a:avLst/>
          </a:prstGeom>
          <a:solidFill>
            <a:schemeClr val="accent6"/>
          </a:solidFill>
        </p:spPr>
      </p:pic>
      <p:pic>
        <p:nvPicPr>
          <p:cNvPr id="6" name="Picture 5">
            <a:extLst>
              <a:ext uri="{FF2B5EF4-FFF2-40B4-BE49-F238E27FC236}">
                <a16:creationId xmlns:a16="http://schemas.microsoft.com/office/drawing/2014/main" id="{2F440A65-56F0-145A-00C2-DE55F6B368E1}"/>
              </a:ext>
            </a:extLst>
          </p:cNvPr>
          <p:cNvPicPr>
            <a:picLocks noChangeAspect="1"/>
          </p:cNvPicPr>
          <p:nvPr userDrawn="1"/>
        </p:nvPicPr>
        <p:blipFill>
          <a:blip r:embed="rId5"/>
          <a:stretch>
            <a:fillRect/>
          </a:stretch>
        </p:blipFill>
        <p:spPr>
          <a:xfrm flipH="1" flipV="1">
            <a:off x="690563" y="1588"/>
            <a:ext cx="1493837" cy="239712"/>
          </a:xfrm>
          <a:prstGeom prst="rect">
            <a:avLst/>
          </a:prstGeom>
          <a:solidFill>
            <a:schemeClr val="accent6"/>
          </a:solidFill>
        </p:spPr>
      </p:pic>
      <p:sp>
        <p:nvSpPr>
          <p:cNvPr id="7" name="Rectangle 6">
            <a:extLst>
              <a:ext uri="{FF2B5EF4-FFF2-40B4-BE49-F238E27FC236}">
                <a16:creationId xmlns:a16="http://schemas.microsoft.com/office/drawing/2014/main" id="{B2DD5656-F45F-9EBA-B9E4-0ABBE508E05A}"/>
              </a:ext>
            </a:extLst>
          </p:cNvPr>
          <p:cNvSpPr/>
          <p:nvPr userDrawn="1"/>
        </p:nvSpPr>
        <p:spPr>
          <a:xfrm>
            <a:off x="7986713" y="0"/>
            <a:ext cx="1041400" cy="1512888"/>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8" name="Rectangle 7">
            <a:extLst>
              <a:ext uri="{FF2B5EF4-FFF2-40B4-BE49-F238E27FC236}">
                <a16:creationId xmlns:a16="http://schemas.microsoft.com/office/drawing/2014/main" id="{6165163A-AA0F-4FC4-2C23-BBE54729DD67}"/>
              </a:ext>
            </a:extLst>
          </p:cNvPr>
          <p:cNvSpPr/>
          <p:nvPr userDrawn="1"/>
        </p:nvSpPr>
        <p:spPr>
          <a:xfrm>
            <a:off x="1588" y="5527675"/>
            <a:ext cx="2182812" cy="601663"/>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9" name="Picture 8">
            <a:extLst>
              <a:ext uri="{FF2B5EF4-FFF2-40B4-BE49-F238E27FC236}">
                <a16:creationId xmlns:a16="http://schemas.microsoft.com/office/drawing/2014/main" id="{FD5101E5-5838-66FC-0043-9E486C2808FF}"/>
              </a:ext>
            </a:extLst>
          </p:cNvPr>
          <p:cNvPicPr>
            <a:picLocks noChangeAspect="1"/>
          </p:cNvPicPr>
          <p:nvPr userDrawn="1"/>
        </p:nvPicPr>
        <p:blipFill>
          <a:blip r:embed="rId5"/>
          <a:stretch>
            <a:fillRect/>
          </a:stretch>
        </p:blipFill>
        <p:spPr>
          <a:xfrm flipH="1" flipV="1">
            <a:off x="8572500" y="1273175"/>
            <a:ext cx="1493838" cy="239713"/>
          </a:xfrm>
          <a:prstGeom prst="rect">
            <a:avLst/>
          </a:prstGeom>
          <a:solidFill>
            <a:schemeClr val="accent6"/>
          </a:solidFill>
        </p:spPr>
      </p:pic>
      <p:pic>
        <p:nvPicPr>
          <p:cNvPr id="10" name="Picture 9">
            <a:extLst>
              <a:ext uri="{FF2B5EF4-FFF2-40B4-BE49-F238E27FC236}">
                <a16:creationId xmlns:a16="http://schemas.microsoft.com/office/drawing/2014/main" id="{3625A231-7EB9-E9E5-4E4A-295F24C6AA6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90563" y="39846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ACB2042-DF83-4325-738C-724A0A0081CD}"/>
              </a:ext>
            </a:extLst>
          </p:cNvPr>
          <p:cNvSpPr/>
          <p:nvPr userDrawn="1"/>
        </p:nvSpPr>
        <p:spPr>
          <a:xfrm>
            <a:off x="6329363" y="241300"/>
            <a:ext cx="581025" cy="1857375"/>
          </a:xfrm>
          <a:prstGeom prst="rect">
            <a:avLst/>
          </a:prstGeom>
          <a:solidFill>
            <a:schemeClr val="accent3">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2" name="Rectangle 11">
            <a:extLst>
              <a:ext uri="{FF2B5EF4-FFF2-40B4-BE49-F238E27FC236}">
                <a16:creationId xmlns:a16="http://schemas.microsoft.com/office/drawing/2014/main" id="{3E9286CF-FDE9-E45E-BFE2-34E9C118F2DF}"/>
              </a:ext>
            </a:extLst>
          </p:cNvPr>
          <p:cNvSpPr/>
          <p:nvPr userDrawn="1"/>
        </p:nvSpPr>
        <p:spPr>
          <a:xfrm>
            <a:off x="6329363" y="1512888"/>
            <a:ext cx="581025" cy="1403350"/>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3" name="Round Single Corner of Rectangle 5">
            <a:extLst>
              <a:ext uri="{FF2B5EF4-FFF2-40B4-BE49-F238E27FC236}">
                <a16:creationId xmlns:a16="http://schemas.microsoft.com/office/drawing/2014/main" id="{2AFA8CD1-E784-7313-63B2-CBC0568A4084}"/>
              </a:ext>
            </a:extLst>
          </p:cNvPr>
          <p:cNvSpPr/>
          <p:nvPr userDrawn="1"/>
        </p:nvSpPr>
        <p:spPr>
          <a:xfrm>
            <a:off x="9723438" y="4965700"/>
            <a:ext cx="1949450" cy="1165225"/>
          </a:xfrm>
          <a:prstGeom prst="round1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 name="Picture 13">
            <a:extLst>
              <a:ext uri="{FF2B5EF4-FFF2-40B4-BE49-F238E27FC236}">
                <a16:creationId xmlns:a16="http://schemas.microsoft.com/office/drawing/2014/main" id="{19C727E3-A930-39B5-7C43-B6BE488DEAF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4588"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2D54FEE-FE97-3AA8-14A7-6E93569AA134}"/>
              </a:ext>
            </a:extLst>
          </p:cNvPr>
          <p:cNvSpPr/>
          <p:nvPr userDrawn="1"/>
        </p:nvSpPr>
        <p:spPr>
          <a:xfrm>
            <a:off x="9488488" y="3851275"/>
            <a:ext cx="579437" cy="195421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6" name="Rectangle 15">
            <a:extLst>
              <a:ext uri="{FF2B5EF4-FFF2-40B4-BE49-F238E27FC236}">
                <a16:creationId xmlns:a16="http://schemas.microsoft.com/office/drawing/2014/main" id="{44DDFC32-A6CF-ED68-25A9-95E1650D8A5D}"/>
              </a:ext>
            </a:extLst>
          </p:cNvPr>
          <p:cNvSpPr/>
          <p:nvPr userDrawn="1"/>
        </p:nvSpPr>
        <p:spPr>
          <a:xfrm>
            <a:off x="9723438" y="6129338"/>
            <a:ext cx="1949450" cy="73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grpSp>
        <p:nvGrpSpPr>
          <p:cNvPr id="17" name="Group 21">
            <a:extLst>
              <a:ext uri="{FF2B5EF4-FFF2-40B4-BE49-F238E27FC236}">
                <a16:creationId xmlns:a16="http://schemas.microsoft.com/office/drawing/2014/main" id="{763B2918-0BD3-723F-1BAC-3E623CE9BC1D}"/>
              </a:ext>
            </a:extLst>
          </p:cNvPr>
          <p:cNvGrpSpPr>
            <a:grpSpLocks/>
          </p:cNvGrpSpPr>
          <p:nvPr userDrawn="1"/>
        </p:nvGrpSpPr>
        <p:grpSpPr bwMode="auto">
          <a:xfrm>
            <a:off x="9926638" y="6410325"/>
            <a:ext cx="1536700" cy="365125"/>
            <a:chOff x="2794930" y="5836024"/>
            <a:chExt cx="2047773" cy="399543"/>
          </a:xfrm>
        </p:grpSpPr>
        <p:sp>
          <p:nvSpPr>
            <p:cNvPr id="18" name="Rectangle 17">
              <a:extLst>
                <a:ext uri="{FF2B5EF4-FFF2-40B4-BE49-F238E27FC236}">
                  <a16:creationId xmlns:a16="http://schemas.microsoft.com/office/drawing/2014/main" id="{49E602F0-7085-B950-A701-505B2C6A1582}"/>
                </a:ext>
              </a:extLst>
            </p:cNvPr>
            <p:cNvSpPr/>
            <p:nvPr/>
          </p:nvSpPr>
          <p:spPr>
            <a:xfrm>
              <a:off x="2794930" y="5836024"/>
              <a:ext cx="2047773" cy="210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CONFIDENTIAL</a:t>
              </a:r>
            </a:p>
          </p:txBody>
        </p:sp>
        <p:sp>
          <p:nvSpPr>
            <p:cNvPr id="19" name="TextBox 23">
              <a:extLst>
                <a:ext uri="{FF2B5EF4-FFF2-40B4-BE49-F238E27FC236}">
                  <a16:creationId xmlns:a16="http://schemas.microsoft.com/office/drawing/2014/main" id="{6D0295DE-3460-BF61-50AD-AE040425490D}"/>
                </a:ext>
              </a:extLst>
            </p:cNvPr>
            <p:cNvSpPr txBox="1">
              <a:spLocks noChangeArrowheads="1"/>
            </p:cNvSpPr>
            <p:nvPr/>
          </p:nvSpPr>
          <p:spPr bwMode="auto">
            <a:xfrm>
              <a:off x="2794930" y="6050901"/>
              <a:ext cx="20477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t>Access Limited to Authorized Personnel</a:t>
              </a:r>
            </a:p>
          </p:txBody>
        </p:sp>
      </p:grpSp>
      <p:sp>
        <p:nvSpPr>
          <p:cNvPr id="23" name="Title 1"/>
          <p:cNvSpPr>
            <a:spLocks noGrp="1"/>
          </p:cNvSpPr>
          <p:nvPr>
            <p:ph type="ctrTitle"/>
          </p:nvPr>
        </p:nvSpPr>
        <p:spPr>
          <a:xfrm>
            <a:off x="569912" y="3109935"/>
            <a:ext cx="5749608" cy="1534889"/>
          </a:xfrm>
          <a:prstGeom prst="rect">
            <a:avLst/>
          </a:prstGeom>
        </p:spPr>
        <p:txBody>
          <a:bodyPr anchor="b" anchorCtr="0">
            <a:noAutofit/>
          </a:bodyPr>
          <a:lstStyle>
            <a:lvl1pPr algn="l">
              <a:defRPr sz="5000" b="1" kern="0" spc="-2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
        <p:nvSpPr>
          <p:cNvPr id="24" name="Subtitle 2"/>
          <p:cNvSpPr>
            <a:spLocks noGrp="1"/>
          </p:cNvSpPr>
          <p:nvPr>
            <p:ph type="subTitle" idx="1"/>
          </p:nvPr>
        </p:nvSpPr>
        <p:spPr>
          <a:xfrm>
            <a:off x="580072" y="4635156"/>
            <a:ext cx="5749608" cy="723301"/>
          </a:xfrm>
          <a:prstGeom prst="rect">
            <a:avLst/>
          </a:prstGeom>
        </p:spPr>
        <p:txBody>
          <a:bodyPr wrap="square">
            <a:noAutofit/>
          </a:bodyPr>
          <a:lstStyle>
            <a:lvl1pPr marL="0" indent="0" algn="l">
              <a:lnSpc>
                <a:spcPct val="100000"/>
              </a:lnSpc>
              <a:buNone/>
              <a:defRPr sz="2000" kern="0" spc="-2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6052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5000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5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2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0" fill="hold"/>
                                        <p:tgtEl>
                                          <p:spTgt spid="13"/>
                                        </p:tgtEl>
                                        <p:attrNameLst>
                                          <p:attrName>ppt_x</p:attrName>
                                        </p:attrNameLst>
                                      </p:cBhvr>
                                      <p:tavLst>
                                        <p:tav tm="0">
                                          <p:val>
                                            <p:strVal val="#ppt_x"/>
                                          </p:val>
                                        </p:tav>
                                        <p:tav tm="100000">
                                          <p:val>
                                            <p:strVal val="#ppt_x"/>
                                          </p:val>
                                        </p:tav>
                                      </p:tavLst>
                                    </p:anim>
                                    <p:anim calcmode="lin" valueType="num">
                                      <p:cBhvr additive="base">
                                        <p:cTn id="28" dur="30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decel="50000" fill="hold" nodeType="withEffect">
                                  <p:stCondLst>
                                    <p:cond delay="10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fill="hold"/>
                                        <p:tgtEl>
                                          <p:spTgt spid="16"/>
                                        </p:tgtEl>
                                        <p:attrNameLst>
                                          <p:attrName>ppt_x</p:attrName>
                                        </p:attrNameLst>
                                      </p:cBhvr>
                                      <p:tavLst>
                                        <p:tav tm="0">
                                          <p:val>
                                            <p:strVal val="#ppt_x"/>
                                          </p:val>
                                        </p:tav>
                                        <p:tav tm="100000">
                                          <p:val>
                                            <p:strVal val="#ppt_x"/>
                                          </p:val>
                                        </p:tav>
                                      </p:tavLst>
                                    </p:anim>
                                    <p:anim calcmode="lin" valueType="num">
                                      <p:cBhvr additive="base">
                                        <p:cTn id="32" dur="20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decel="50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4" decel="5000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8" decel="50000" fill="hold" nodeType="withEffect">
                                  <p:stCondLst>
                                    <p:cond delay="10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0-#ppt_w/2"/>
                                          </p:val>
                                        </p:tav>
                                        <p:tav tm="100000">
                                          <p:val>
                                            <p:strVal val="#ppt_x"/>
                                          </p:val>
                                        </p:tav>
                                      </p:tavLst>
                                    </p:anim>
                                    <p:anim calcmode="lin" valueType="num">
                                      <p:cBhvr additive="base">
                                        <p:cTn id="44" dur="10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decel="5000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2000" fill="hold"/>
                                        <p:tgtEl>
                                          <p:spTgt spid="5"/>
                                        </p:tgtEl>
                                        <p:attrNameLst>
                                          <p:attrName>ppt_x</p:attrName>
                                        </p:attrNameLst>
                                      </p:cBhvr>
                                      <p:tavLst>
                                        <p:tav tm="0">
                                          <p:val>
                                            <p:strVal val="0-#ppt_w/2"/>
                                          </p:val>
                                        </p:tav>
                                        <p:tav tm="100000">
                                          <p:val>
                                            <p:strVal val="#ppt_x"/>
                                          </p:val>
                                        </p:tav>
                                      </p:tavLst>
                                    </p:anim>
                                    <p:anim calcmode="lin" valueType="num">
                                      <p:cBhvr additive="base">
                                        <p:cTn id="48" dur="20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2" decel="5000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2000" fill="hold"/>
                                        <p:tgtEl>
                                          <p:spTgt spid="9"/>
                                        </p:tgtEl>
                                        <p:attrNameLst>
                                          <p:attrName>ppt_x</p:attrName>
                                        </p:attrNameLst>
                                      </p:cBhvr>
                                      <p:tavLst>
                                        <p:tav tm="0">
                                          <p:val>
                                            <p:strVal val="1+#ppt_w/2"/>
                                          </p:val>
                                        </p:tav>
                                        <p:tav tm="100000">
                                          <p:val>
                                            <p:strVal val="#ppt_x"/>
                                          </p:val>
                                        </p:tav>
                                      </p:tavLst>
                                    </p:anim>
                                    <p:anim calcmode="lin" valueType="num">
                                      <p:cBhvr additive="base">
                                        <p:cTn id="52"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P spid="16"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1F522F9-1278-A107-C38A-885D803971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1613" y="0"/>
            <a:ext cx="5640387"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0CE7C248-CFBF-C16D-6393-84A9F78989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0563" y="2070100"/>
            <a:ext cx="25304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65260B9-6074-D2C1-FD41-E46330AA4003}"/>
              </a:ext>
            </a:extLst>
          </p:cNvPr>
          <p:cNvPicPr>
            <a:picLocks noChangeAspect="1"/>
          </p:cNvPicPr>
          <p:nvPr userDrawn="1"/>
        </p:nvPicPr>
        <p:blipFill>
          <a:blip r:embed="rId4"/>
          <a:stretch>
            <a:fillRect/>
          </a:stretch>
        </p:blipFill>
        <p:spPr>
          <a:xfrm flipH="1" flipV="1">
            <a:off x="1836738" y="6172200"/>
            <a:ext cx="1493837" cy="241300"/>
          </a:xfrm>
          <a:prstGeom prst="rect">
            <a:avLst/>
          </a:prstGeom>
          <a:solidFill>
            <a:schemeClr val="accent6"/>
          </a:solidFill>
        </p:spPr>
      </p:pic>
      <p:pic>
        <p:nvPicPr>
          <p:cNvPr id="5" name="Picture 4">
            <a:extLst>
              <a:ext uri="{FF2B5EF4-FFF2-40B4-BE49-F238E27FC236}">
                <a16:creationId xmlns:a16="http://schemas.microsoft.com/office/drawing/2014/main" id="{7DED09B1-C19E-902D-6A5C-A62B58E0D34B}"/>
              </a:ext>
            </a:extLst>
          </p:cNvPr>
          <p:cNvPicPr>
            <a:picLocks noChangeAspect="1"/>
          </p:cNvPicPr>
          <p:nvPr userDrawn="1"/>
        </p:nvPicPr>
        <p:blipFill>
          <a:blip r:embed="rId4"/>
          <a:stretch>
            <a:fillRect/>
          </a:stretch>
        </p:blipFill>
        <p:spPr>
          <a:xfrm flipH="1" flipV="1">
            <a:off x="690563" y="1588"/>
            <a:ext cx="1493837" cy="239712"/>
          </a:xfrm>
          <a:prstGeom prst="rect">
            <a:avLst/>
          </a:prstGeom>
          <a:solidFill>
            <a:schemeClr val="accent6"/>
          </a:solidFill>
        </p:spPr>
      </p:pic>
      <p:sp>
        <p:nvSpPr>
          <p:cNvPr id="6" name="Rectangle 5">
            <a:extLst>
              <a:ext uri="{FF2B5EF4-FFF2-40B4-BE49-F238E27FC236}">
                <a16:creationId xmlns:a16="http://schemas.microsoft.com/office/drawing/2014/main" id="{2085F92A-C089-87DB-0165-E066883982DE}"/>
              </a:ext>
            </a:extLst>
          </p:cNvPr>
          <p:cNvSpPr/>
          <p:nvPr userDrawn="1"/>
        </p:nvSpPr>
        <p:spPr>
          <a:xfrm>
            <a:off x="7986713" y="0"/>
            <a:ext cx="1041400" cy="1512888"/>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7" name="Rectangle 6">
            <a:extLst>
              <a:ext uri="{FF2B5EF4-FFF2-40B4-BE49-F238E27FC236}">
                <a16:creationId xmlns:a16="http://schemas.microsoft.com/office/drawing/2014/main" id="{6DA43A61-89A0-32DC-B455-82C4404E29DA}"/>
              </a:ext>
            </a:extLst>
          </p:cNvPr>
          <p:cNvSpPr/>
          <p:nvPr userDrawn="1"/>
        </p:nvSpPr>
        <p:spPr>
          <a:xfrm>
            <a:off x="0" y="4833938"/>
            <a:ext cx="1519238" cy="614362"/>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8" name="Picture 7">
            <a:extLst>
              <a:ext uri="{FF2B5EF4-FFF2-40B4-BE49-F238E27FC236}">
                <a16:creationId xmlns:a16="http://schemas.microsoft.com/office/drawing/2014/main" id="{26BB0151-3AA9-FE6D-7C0B-211BD9885E84}"/>
              </a:ext>
            </a:extLst>
          </p:cNvPr>
          <p:cNvPicPr>
            <a:picLocks noChangeAspect="1"/>
          </p:cNvPicPr>
          <p:nvPr userDrawn="1"/>
        </p:nvPicPr>
        <p:blipFill>
          <a:blip r:embed="rId4"/>
          <a:stretch>
            <a:fillRect/>
          </a:stretch>
        </p:blipFill>
        <p:spPr>
          <a:xfrm flipH="1" flipV="1">
            <a:off x="8572500" y="1273175"/>
            <a:ext cx="1493838" cy="239713"/>
          </a:xfrm>
          <a:prstGeom prst="rect">
            <a:avLst/>
          </a:prstGeom>
          <a:solidFill>
            <a:schemeClr val="accent6"/>
          </a:solidFill>
        </p:spPr>
      </p:pic>
      <p:pic>
        <p:nvPicPr>
          <p:cNvPr id="9" name="Picture 8">
            <a:extLst>
              <a:ext uri="{FF2B5EF4-FFF2-40B4-BE49-F238E27FC236}">
                <a16:creationId xmlns:a16="http://schemas.microsoft.com/office/drawing/2014/main" id="{FA80AA4E-6FB3-0409-5E56-761461A33AB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0563" y="39846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E8CC95C-BE64-DC7B-42F7-994D0D979BA6}"/>
              </a:ext>
            </a:extLst>
          </p:cNvPr>
          <p:cNvSpPr/>
          <p:nvPr userDrawn="1"/>
        </p:nvSpPr>
        <p:spPr>
          <a:xfrm>
            <a:off x="6329363" y="241300"/>
            <a:ext cx="581025" cy="1857375"/>
          </a:xfrm>
          <a:prstGeom prst="rect">
            <a:avLst/>
          </a:prstGeom>
          <a:solidFill>
            <a:schemeClr val="accent3">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1" name="Rectangle 10">
            <a:extLst>
              <a:ext uri="{FF2B5EF4-FFF2-40B4-BE49-F238E27FC236}">
                <a16:creationId xmlns:a16="http://schemas.microsoft.com/office/drawing/2014/main" id="{064FDCBE-27CF-FE0C-22BD-C68360688400}"/>
              </a:ext>
            </a:extLst>
          </p:cNvPr>
          <p:cNvSpPr/>
          <p:nvPr userDrawn="1"/>
        </p:nvSpPr>
        <p:spPr>
          <a:xfrm>
            <a:off x="6329363" y="1512888"/>
            <a:ext cx="581025" cy="1403350"/>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2" name="Round Single Corner of Rectangle 5">
            <a:extLst>
              <a:ext uri="{FF2B5EF4-FFF2-40B4-BE49-F238E27FC236}">
                <a16:creationId xmlns:a16="http://schemas.microsoft.com/office/drawing/2014/main" id="{E8461884-40AE-D4BD-C377-713531CF037A}"/>
              </a:ext>
            </a:extLst>
          </p:cNvPr>
          <p:cNvSpPr/>
          <p:nvPr userDrawn="1"/>
        </p:nvSpPr>
        <p:spPr>
          <a:xfrm>
            <a:off x="9723438" y="4965700"/>
            <a:ext cx="1949450" cy="1165225"/>
          </a:xfrm>
          <a:prstGeom prst="round1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2">
            <a:extLst>
              <a:ext uri="{FF2B5EF4-FFF2-40B4-BE49-F238E27FC236}">
                <a16:creationId xmlns:a16="http://schemas.microsoft.com/office/drawing/2014/main" id="{1F1AFBC9-D2B8-CAC7-0517-FCBDB57952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4588"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14E17B3E-0605-8F12-E112-DF79D45581A4}"/>
              </a:ext>
            </a:extLst>
          </p:cNvPr>
          <p:cNvSpPr/>
          <p:nvPr userDrawn="1"/>
        </p:nvSpPr>
        <p:spPr>
          <a:xfrm>
            <a:off x="9488488" y="3851275"/>
            <a:ext cx="579437" cy="195421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5" name="Rectangle 14">
            <a:extLst>
              <a:ext uri="{FF2B5EF4-FFF2-40B4-BE49-F238E27FC236}">
                <a16:creationId xmlns:a16="http://schemas.microsoft.com/office/drawing/2014/main" id="{310AE7C4-0C15-F878-2140-EF3852A5CBCD}"/>
              </a:ext>
            </a:extLst>
          </p:cNvPr>
          <p:cNvSpPr/>
          <p:nvPr userDrawn="1"/>
        </p:nvSpPr>
        <p:spPr>
          <a:xfrm>
            <a:off x="9723438" y="6129338"/>
            <a:ext cx="1949450" cy="49212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6" name="Round Single Corner of Rectangle 6">
            <a:extLst>
              <a:ext uri="{FF2B5EF4-FFF2-40B4-BE49-F238E27FC236}">
                <a16:creationId xmlns:a16="http://schemas.microsoft.com/office/drawing/2014/main" id="{A2100F35-2FFD-F1C0-E134-4163659F2DBB}"/>
              </a:ext>
            </a:extLst>
          </p:cNvPr>
          <p:cNvSpPr/>
          <p:nvPr userDrawn="1"/>
        </p:nvSpPr>
        <p:spPr>
          <a:xfrm>
            <a:off x="0" y="3352800"/>
            <a:ext cx="1509713" cy="1509713"/>
          </a:xfrm>
          <a:prstGeom prst="round1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itle 1"/>
          <p:cNvSpPr>
            <a:spLocks noGrp="1"/>
          </p:cNvSpPr>
          <p:nvPr>
            <p:ph type="ctrTitle"/>
          </p:nvPr>
        </p:nvSpPr>
        <p:spPr>
          <a:xfrm>
            <a:off x="1734863" y="3318732"/>
            <a:ext cx="5749608" cy="1534889"/>
          </a:xfrm>
          <a:prstGeom prst="rect">
            <a:avLst/>
          </a:prstGeom>
        </p:spPr>
        <p:txBody>
          <a:bodyPr anchor="b" anchorCtr="0">
            <a:noAutofit/>
          </a:bodyPr>
          <a:lstStyle>
            <a:lvl1pPr algn="l">
              <a:defRPr sz="5000" b="1" kern="0" spc="-2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
        <p:nvSpPr>
          <p:cNvPr id="24" name="Subtitle 2"/>
          <p:cNvSpPr>
            <a:spLocks noGrp="1"/>
          </p:cNvSpPr>
          <p:nvPr>
            <p:ph type="subTitle" idx="1"/>
          </p:nvPr>
        </p:nvSpPr>
        <p:spPr>
          <a:xfrm>
            <a:off x="1745023" y="4802763"/>
            <a:ext cx="5749608" cy="723301"/>
          </a:xfrm>
          <a:prstGeom prst="rect">
            <a:avLst/>
          </a:prstGeom>
        </p:spPr>
        <p:txBody>
          <a:bodyPr wrap="square">
            <a:noAutofit/>
          </a:bodyPr>
          <a:lstStyle>
            <a:lvl1pPr marL="0" indent="0" algn="l">
              <a:lnSpc>
                <a:spcPct val="100000"/>
              </a:lnSpc>
              <a:buNone/>
              <a:defRPr sz="2000" kern="0" spc="-2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0314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10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2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1" decel="5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decel="5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3000" fill="hold"/>
                                        <p:tgtEl>
                                          <p:spTgt spid="12"/>
                                        </p:tgtEl>
                                        <p:attrNameLst>
                                          <p:attrName>ppt_x</p:attrName>
                                        </p:attrNameLst>
                                      </p:cBhvr>
                                      <p:tavLst>
                                        <p:tav tm="0">
                                          <p:val>
                                            <p:strVal val="#ppt_x"/>
                                          </p:val>
                                        </p:tav>
                                        <p:tav tm="100000">
                                          <p:val>
                                            <p:strVal val="#ppt_x"/>
                                          </p:val>
                                        </p:tav>
                                      </p:tavLst>
                                    </p:anim>
                                    <p:anim calcmode="lin" valueType="num">
                                      <p:cBhvr additive="base">
                                        <p:cTn id="24" dur="30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1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ppt_x"/>
                                          </p:val>
                                        </p:tav>
                                        <p:tav tm="100000">
                                          <p:val>
                                            <p:strVal val="#ppt_x"/>
                                          </p:val>
                                        </p:tav>
                                      </p:tavLst>
                                    </p:anim>
                                    <p:anim calcmode="lin" valueType="num">
                                      <p:cBhvr additive="base">
                                        <p:cTn id="28" dur="2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1" decel="5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4" decel="50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ppt_x"/>
                                          </p:val>
                                        </p:tav>
                                        <p:tav tm="100000">
                                          <p:val>
                                            <p:strVal val="#ppt_x"/>
                                          </p:val>
                                        </p:tav>
                                      </p:tavLst>
                                    </p:anim>
                                    <p:anim calcmode="lin" valueType="num">
                                      <p:cBhvr additive="base">
                                        <p:cTn id="36" dur="20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8" decel="50000" fill="hold" nodeType="withEffect">
                                  <p:stCondLst>
                                    <p:cond delay="10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0-#ppt_w/2"/>
                                          </p:val>
                                        </p:tav>
                                        <p:tav tm="100000">
                                          <p:val>
                                            <p:strVal val="#ppt_x"/>
                                          </p:val>
                                        </p:tav>
                                      </p:tavLst>
                                    </p:anim>
                                    <p:anim calcmode="lin" valueType="num">
                                      <p:cBhvr additive="base">
                                        <p:cTn id="40" dur="10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decel="5000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2000" fill="hold"/>
                                        <p:tgtEl>
                                          <p:spTgt spid="4"/>
                                        </p:tgtEl>
                                        <p:attrNameLst>
                                          <p:attrName>ppt_x</p:attrName>
                                        </p:attrNameLst>
                                      </p:cBhvr>
                                      <p:tavLst>
                                        <p:tav tm="0">
                                          <p:val>
                                            <p:strVal val="0-#ppt_w/2"/>
                                          </p:val>
                                        </p:tav>
                                        <p:tav tm="100000">
                                          <p:val>
                                            <p:strVal val="#ppt_x"/>
                                          </p:val>
                                        </p:tav>
                                      </p:tavLst>
                                    </p:anim>
                                    <p:anim calcmode="lin" valueType="num">
                                      <p:cBhvr additive="base">
                                        <p:cTn id="44" dur="2000" fill="hold"/>
                                        <p:tgtEl>
                                          <p:spTgt spid="4"/>
                                        </p:tgtEl>
                                        <p:attrNameLst>
                                          <p:attrName>ppt_y</p:attrName>
                                        </p:attrNameLst>
                                      </p:cBhvr>
                                      <p:tavLst>
                                        <p:tav tm="0">
                                          <p:val>
                                            <p:strVal val="#ppt_y"/>
                                          </p:val>
                                        </p:tav>
                                        <p:tav tm="100000">
                                          <p:val>
                                            <p:strVal val="#ppt_y"/>
                                          </p:val>
                                        </p:tav>
                                      </p:tavLst>
                                    </p:anim>
                                  </p:childTnLst>
                                </p:cTn>
                              </p:par>
                              <p:par>
                                <p:cTn id="45" presetID="2" presetClass="entr" presetSubtype="2" decel="5000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2000" fill="hold"/>
                                        <p:tgtEl>
                                          <p:spTgt spid="8"/>
                                        </p:tgtEl>
                                        <p:attrNameLst>
                                          <p:attrName>ppt_x</p:attrName>
                                        </p:attrNameLst>
                                      </p:cBhvr>
                                      <p:tavLst>
                                        <p:tav tm="0">
                                          <p:val>
                                            <p:strVal val="1+#ppt_w/2"/>
                                          </p:val>
                                        </p:tav>
                                        <p:tav tm="100000">
                                          <p:val>
                                            <p:strVal val="#ppt_x"/>
                                          </p:val>
                                        </p:tav>
                                      </p:tavLst>
                                    </p:anim>
                                    <p:anim calcmode="lin" valueType="num">
                                      <p:cBhvr additive="base">
                                        <p:cTn id="4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4" grpId="0" animBg="1"/>
      <p:bldP spid="1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5F80532-8E63-041A-FB5A-C8D7628280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1613" y="0"/>
            <a:ext cx="5640387"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B12C2F8-9965-D87F-D72F-8C00732F8C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2916238"/>
            <a:ext cx="18415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088E4BDD-3471-E7CE-B7F3-BA9EE4ED54B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0563" y="2070100"/>
            <a:ext cx="25304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B8F301F-C5A2-E3A4-41D6-B40FCA8D2C59}"/>
              </a:ext>
            </a:extLst>
          </p:cNvPr>
          <p:cNvPicPr>
            <a:picLocks noChangeAspect="1"/>
          </p:cNvPicPr>
          <p:nvPr userDrawn="1"/>
        </p:nvPicPr>
        <p:blipFill>
          <a:blip r:embed="rId5"/>
          <a:stretch>
            <a:fillRect/>
          </a:stretch>
        </p:blipFill>
        <p:spPr>
          <a:xfrm flipH="1" flipV="1">
            <a:off x="3221038" y="6129338"/>
            <a:ext cx="1493837" cy="239712"/>
          </a:xfrm>
          <a:prstGeom prst="rect">
            <a:avLst/>
          </a:prstGeom>
          <a:solidFill>
            <a:schemeClr val="accent6"/>
          </a:solidFill>
        </p:spPr>
      </p:pic>
      <p:pic>
        <p:nvPicPr>
          <p:cNvPr id="6" name="Picture 5">
            <a:extLst>
              <a:ext uri="{FF2B5EF4-FFF2-40B4-BE49-F238E27FC236}">
                <a16:creationId xmlns:a16="http://schemas.microsoft.com/office/drawing/2014/main" id="{4B5B0AE1-5768-D9B8-0F84-D7E1DFC642E0}"/>
              </a:ext>
            </a:extLst>
          </p:cNvPr>
          <p:cNvPicPr>
            <a:picLocks noChangeAspect="1"/>
          </p:cNvPicPr>
          <p:nvPr userDrawn="1"/>
        </p:nvPicPr>
        <p:blipFill>
          <a:blip r:embed="rId5"/>
          <a:stretch>
            <a:fillRect/>
          </a:stretch>
        </p:blipFill>
        <p:spPr>
          <a:xfrm flipH="1" flipV="1">
            <a:off x="690563" y="1588"/>
            <a:ext cx="1493837" cy="239712"/>
          </a:xfrm>
          <a:prstGeom prst="rect">
            <a:avLst/>
          </a:prstGeom>
          <a:solidFill>
            <a:schemeClr val="accent6"/>
          </a:solidFill>
        </p:spPr>
      </p:pic>
      <p:sp>
        <p:nvSpPr>
          <p:cNvPr id="7" name="Rectangle 6">
            <a:extLst>
              <a:ext uri="{FF2B5EF4-FFF2-40B4-BE49-F238E27FC236}">
                <a16:creationId xmlns:a16="http://schemas.microsoft.com/office/drawing/2014/main" id="{E824322D-EC52-6D1E-97B7-BADD5DB5A49D}"/>
              </a:ext>
            </a:extLst>
          </p:cNvPr>
          <p:cNvSpPr/>
          <p:nvPr userDrawn="1"/>
        </p:nvSpPr>
        <p:spPr>
          <a:xfrm>
            <a:off x="7986713" y="0"/>
            <a:ext cx="1041400" cy="1512888"/>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8" name="Rectangle 7">
            <a:extLst>
              <a:ext uri="{FF2B5EF4-FFF2-40B4-BE49-F238E27FC236}">
                <a16:creationId xmlns:a16="http://schemas.microsoft.com/office/drawing/2014/main" id="{29824A46-65F3-935C-B207-35C6A61D2011}"/>
              </a:ext>
            </a:extLst>
          </p:cNvPr>
          <p:cNvSpPr/>
          <p:nvPr userDrawn="1"/>
        </p:nvSpPr>
        <p:spPr>
          <a:xfrm>
            <a:off x="1588" y="5527675"/>
            <a:ext cx="2182812" cy="601663"/>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9" name="Picture 8">
            <a:extLst>
              <a:ext uri="{FF2B5EF4-FFF2-40B4-BE49-F238E27FC236}">
                <a16:creationId xmlns:a16="http://schemas.microsoft.com/office/drawing/2014/main" id="{BFF35C4E-A26D-327C-987D-CEE075D3DCC7}"/>
              </a:ext>
            </a:extLst>
          </p:cNvPr>
          <p:cNvPicPr>
            <a:picLocks noChangeAspect="1"/>
          </p:cNvPicPr>
          <p:nvPr userDrawn="1"/>
        </p:nvPicPr>
        <p:blipFill>
          <a:blip r:embed="rId5"/>
          <a:stretch>
            <a:fillRect/>
          </a:stretch>
        </p:blipFill>
        <p:spPr>
          <a:xfrm flipH="1" flipV="1">
            <a:off x="8572500" y="1273175"/>
            <a:ext cx="1493838" cy="239713"/>
          </a:xfrm>
          <a:prstGeom prst="rect">
            <a:avLst/>
          </a:prstGeom>
          <a:solidFill>
            <a:schemeClr val="accent6"/>
          </a:solidFill>
        </p:spPr>
      </p:pic>
      <p:pic>
        <p:nvPicPr>
          <p:cNvPr id="10" name="Picture 9">
            <a:extLst>
              <a:ext uri="{FF2B5EF4-FFF2-40B4-BE49-F238E27FC236}">
                <a16:creationId xmlns:a16="http://schemas.microsoft.com/office/drawing/2014/main" id="{E9D7E69D-CA90-B3F4-A079-1CD4633D584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90563" y="39846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98E747A-4271-FED0-73B0-6F813270C4E1}"/>
              </a:ext>
            </a:extLst>
          </p:cNvPr>
          <p:cNvSpPr/>
          <p:nvPr userDrawn="1"/>
        </p:nvSpPr>
        <p:spPr>
          <a:xfrm>
            <a:off x="6329363" y="241300"/>
            <a:ext cx="581025" cy="1857375"/>
          </a:xfrm>
          <a:prstGeom prst="rect">
            <a:avLst/>
          </a:prstGeom>
          <a:solidFill>
            <a:schemeClr val="accent2">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2" name="Rectangle 11">
            <a:extLst>
              <a:ext uri="{FF2B5EF4-FFF2-40B4-BE49-F238E27FC236}">
                <a16:creationId xmlns:a16="http://schemas.microsoft.com/office/drawing/2014/main" id="{D27B50AC-968C-7EF4-E969-AC70506F151B}"/>
              </a:ext>
            </a:extLst>
          </p:cNvPr>
          <p:cNvSpPr/>
          <p:nvPr userDrawn="1"/>
        </p:nvSpPr>
        <p:spPr>
          <a:xfrm>
            <a:off x="6329363" y="1512888"/>
            <a:ext cx="581025" cy="1403350"/>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3" name="Round Single Corner of Rectangle 5">
            <a:extLst>
              <a:ext uri="{FF2B5EF4-FFF2-40B4-BE49-F238E27FC236}">
                <a16:creationId xmlns:a16="http://schemas.microsoft.com/office/drawing/2014/main" id="{7C0B6F60-EF56-5BC7-E00B-B35E0F2295FB}"/>
              </a:ext>
            </a:extLst>
          </p:cNvPr>
          <p:cNvSpPr/>
          <p:nvPr userDrawn="1"/>
        </p:nvSpPr>
        <p:spPr>
          <a:xfrm>
            <a:off x="9723438" y="4965700"/>
            <a:ext cx="1949450" cy="1165225"/>
          </a:xfrm>
          <a:prstGeom prst="round1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 name="Picture 13">
            <a:extLst>
              <a:ext uri="{FF2B5EF4-FFF2-40B4-BE49-F238E27FC236}">
                <a16:creationId xmlns:a16="http://schemas.microsoft.com/office/drawing/2014/main" id="{0DF3DE26-37FD-ADAC-22DF-A2A9AD0AC6A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4588"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68983184-609A-5FF3-A00C-247F47C31BFB}"/>
              </a:ext>
            </a:extLst>
          </p:cNvPr>
          <p:cNvSpPr/>
          <p:nvPr userDrawn="1"/>
        </p:nvSpPr>
        <p:spPr>
          <a:xfrm>
            <a:off x="9488488" y="3851275"/>
            <a:ext cx="579437" cy="1954213"/>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6" name="Rectangle 15">
            <a:extLst>
              <a:ext uri="{FF2B5EF4-FFF2-40B4-BE49-F238E27FC236}">
                <a16:creationId xmlns:a16="http://schemas.microsoft.com/office/drawing/2014/main" id="{34F862E0-0B60-177D-2A6C-34E0884F5DAE}"/>
              </a:ext>
            </a:extLst>
          </p:cNvPr>
          <p:cNvSpPr/>
          <p:nvPr userDrawn="1"/>
        </p:nvSpPr>
        <p:spPr>
          <a:xfrm>
            <a:off x="9723438" y="6129338"/>
            <a:ext cx="1949450" cy="73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grpSp>
        <p:nvGrpSpPr>
          <p:cNvPr id="17" name="Group 21">
            <a:extLst>
              <a:ext uri="{FF2B5EF4-FFF2-40B4-BE49-F238E27FC236}">
                <a16:creationId xmlns:a16="http://schemas.microsoft.com/office/drawing/2014/main" id="{D9AC9339-F557-9021-1759-84F8EA35549E}"/>
              </a:ext>
            </a:extLst>
          </p:cNvPr>
          <p:cNvGrpSpPr>
            <a:grpSpLocks/>
          </p:cNvGrpSpPr>
          <p:nvPr userDrawn="1"/>
        </p:nvGrpSpPr>
        <p:grpSpPr bwMode="auto">
          <a:xfrm>
            <a:off x="9926638" y="6410325"/>
            <a:ext cx="1536700" cy="365125"/>
            <a:chOff x="2794930" y="5836024"/>
            <a:chExt cx="2047773" cy="399543"/>
          </a:xfrm>
        </p:grpSpPr>
        <p:sp>
          <p:nvSpPr>
            <p:cNvPr id="18" name="Rectangle 17">
              <a:extLst>
                <a:ext uri="{FF2B5EF4-FFF2-40B4-BE49-F238E27FC236}">
                  <a16:creationId xmlns:a16="http://schemas.microsoft.com/office/drawing/2014/main" id="{2C260DAC-5800-8EB1-DFBA-66ED11DC0912}"/>
                </a:ext>
              </a:extLst>
            </p:cNvPr>
            <p:cNvSpPr/>
            <p:nvPr/>
          </p:nvSpPr>
          <p:spPr>
            <a:xfrm>
              <a:off x="2794930" y="5836024"/>
              <a:ext cx="2047773" cy="210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CONFIDENTIAL</a:t>
              </a:r>
            </a:p>
          </p:txBody>
        </p:sp>
        <p:sp>
          <p:nvSpPr>
            <p:cNvPr id="19" name="TextBox 23">
              <a:extLst>
                <a:ext uri="{FF2B5EF4-FFF2-40B4-BE49-F238E27FC236}">
                  <a16:creationId xmlns:a16="http://schemas.microsoft.com/office/drawing/2014/main" id="{42898D05-B19E-DBC7-4E19-94C17E5BCA46}"/>
                </a:ext>
              </a:extLst>
            </p:cNvPr>
            <p:cNvSpPr txBox="1">
              <a:spLocks noChangeArrowheads="1"/>
            </p:cNvSpPr>
            <p:nvPr/>
          </p:nvSpPr>
          <p:spPr bwMode="auto">
            <a:xfrm>
              <a:off x="2794930" y="6050901"/>
              <a:ext cx="20477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t>Access Limited to Authorized Personnel</a:t>
              </a:r>
            </a:p>
          </p:txBody>
        </p:sp>
      </p:grpSp>
      <p:sp>
        <p:nvSpPr>
          <p:cNvPr id="23" name="Title 1"/>
          <p:cNvSpPr>
            <a:spLocks noGrp="1"/>
          </p:cNvSpPr>
          <p:nvPr>
            <p:ph type="ctrTitle"/>
          </p:nvPr>
        </p:nvSpPr>
        <p:spPr>
          <a:xfrm>
            <a:off x="569912" y="3109935"/>
            <a:ext cx="5749608" cy="1534889"/>
          </a:xfrm>
          <a:prstGeom prst="rect">
            <a:avLst/>
          </a:prstGeom>
        </p:spPr>
        <p:txBody>
          <a:bodyPr anchor="b" anchorCtr="0">
            <a:noAutofit/>
          </a:bodyPr>
          <a:lstStyle>
            <a:lvl1pPr algn="l">
              <a:defRPr sz="5000" b="1" kern="0" spc="-2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
        <p:nvSpPr>
          <p:cNvPr id="24" name="Subtitle 2"/>
          <p:cNvSpPr>
            <a:spLocks noGrp="1"/>
          </p:cNvSpPr>
          <p:nvPr>
            <p:ph type="subTitle" idx="1"/>
          </p:nvPr>
        </p:nvSpPr>
        <p:spPr>
          <a:xfrm>
            <a:off x="580072" y="4635156"/>
            <a:ext cx="5749608" cy="723301"/>
          </a:xfrm>
          <a:prstGeom prst="rect">
            <a:avLst/>
          </a:prstGeom>
        </p:spPr>
        <p:txBody>
          <a:bodyPr wrap="square">
            <a:noAutofit/>
          </a:bodyPr>
          <a:lstStyle>
            <a:lvl1pPr marL="0" indent="0" algn="l">
              <a:lnSpc>
                <a:spcPct val="100000"/>
              </a:lnSpc>
              <a:buNone/>
              <a:defRPr sz="2000" kern="0" spc="-2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06275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5000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5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2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0" fill="hold"/>
                                        <p:tgtEl>
                                          <p:spTgt spid="13"/>
                                        </p:tgtEl>
                                        <p:attrNameLst>
                                          <p:attrName>ppt_x</p:attrName>
                                        </p:attrNameLst>
                                      </p:cBhvr>
                                      <p:tavLst>
                                        <p:tav tm="0">
                                          <p:val>
                                            <p:strVal val="#ppt_x"/>
                                          </p:val>
                                        </p:tav>
                                        <p:tav tm="100000">
                                          <p:val>
                                            <p:strVal val="#ppt_x"/>
                                          </p:val>
                                        </p:tav>
                                      </p:tavLst>
                                    </p:anim>
                                    <p:anim calcmode="lin" valueType="num">
                                      <p:cBhvr additive="base">
                                        <p:cTn id="28" dur="30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decel="50000" fill="hold" nodeType="withEffect">
                                  <p:stCondLst>
                                    <p:cond delay="10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fill="hold"/>
                                        <p:tgtEl>
                                          <p:spTgt spid="16"/>
                                        </p:tgtEl>
                                        <p:attrNameLst>
                                          <p:attrName>ppt_x</p:attrName>
                                        </p:attrNameLst>
                                      </p:cBhvr>
                                      <p:tavLst>
                                        <p:tav tm="0">
                                          <p:val>
                                            <p:strVal val="#ppt_x"/>
                                          </p:val>
                                        </p:tav>
                                        <p:tav tm="100000">
                                          <p:val>
                                            <p:strVal val="#ppt_x"/>
                                          </p:val>
                                        </p:tav>
                                      </p:tavLst>
                                    </p:anim>
                                    <p:anim calcmode="lin" valueType="num">
                                      <p:cBhvr additive="base">
                                        <p:cTn id="32" dur="20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decel="50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4" decel="5000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8" decel="50000" fill="hold" nodeType="withEffect">
                                  <p:stCondLst>
                                    <p:cond delay="10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0-#ppt_w/2"/>
                                          </p:val>
                                        </p:tav>
                                        <p:tav tm="100000">
                                          <p:val>
                                            <p:strVal val="#ppt_x"/>
                                          </p:val>
                                        </p:tav>
                                      </p:tavLst>
                                    </p:anim>
                                    <p:anim calcmode="lin" valueType="num">
                                      <p:cBhvr additive="base">
                                        <p:cTn id="44" dur="10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decel="5000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2000" fill="hold"/>
                                        <p:tgtEl>
                                          <p:spTgt spid="5"/>
                                        </p:tgtEl>
                                        <p:attrNameLst>
                                          <p:attrName>ppt_x</p:attrName>
                                        </p:attrNameLst>
                                      </p:cBhvr>
                                      <p:tavLst>
                                        <p:tav tm="0">
                                          <p:val>
                                            <p:strVal val="0-#ppt_w/2"/>
                                          </p:val>
                                        </p:tav>
                                        <p:tav tm="100000">
                                          <p:val>
                                            <p:strVal val="#ppt_x"/>
                                          </p:val>
                                        </p:tav>
                                      </p:tavLst>
                                    </p:anim>
                                    <p:anim calcmode="lin" valueType="num">
                                      <p:cBhvr additive="base">
                                        <p:cTn id="48" dur="20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2" decel="5000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2000" fill="hold"/>
                                        <p:tgtEl>
                                          <p:spTgt spid="9"/>
                                        </p:tgtEl>
                                        <p:attrNameLst>
                                          <p:attrName>ppt_x</p:attrName>
                                        </p:attrNameLst>
                                      </p:cBhvr>
                                      <p:tavLst>
                                        <p:tav tm="0">
                                          <p:val>
                                            <p:strVal val="1+#ppt_w/2"/>
                                          </p:val>
                                        </p:tav>
                                        <p:tav tm="100000">
                                          <p:val>
                                            <p:strVal val="#ppt_x"/>
                                          </p:val>
                                        </p:tav>
                                      </p:tavLst>
                                    </p:anim>
                                    <p:anim calcmode="lin" valueType="num">
                                      <p:cBhvr additive="base">
                                        <p:cTn id="52"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P spid="16"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3F8D61D-E32A-66BD-22D3-0F264AC3BF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 Single Corner of Rectangle 4">
            <a:extLst>
              <a:ext uri="{FF2B5EF4-FFF2-40B4-BE49-F238E27FC236}">
                <a16:creationId xmlns:a16="http://schemas.microsoft.com/office/drawing/2014/main" id="{503333E9-509A-8BFC-3B0F-5A72E0B76099}"/>
              </a:ext>
            </a:extLst>
          </p:cNvPr>
          <p:cNvSpPr/>
          <p:nvPr userDrawn="1"/>
        </p:nvSpPr>
        <p:spPr>
          <a:xfrm>
            <a:off x="700088" y="1341438"/>
            <a:ext cx="6842125" cy="4179887"/>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8BA6411-8C8D-11E8-F10D-E1D48AFE1541}"/>
              </a:ext>
            </a:extLst>
          </p:cNvPr>
          <p:cNvSpPr/>
          <p:nvPr userDrawn="1"/>
        </p:nvSpPr>
        <p:spPr>
          <a:xfrm flipH="1">
            <a:off x="7070725" y="3611563"/>
            <a:ext cx="1019175" cy="1122362"/>
          </a:xfrm>
          <a:prstGeom prst="rect">
            <a:avLst/>
          </a:prstGeom>
          <a:gradFill>
            <a:gsLst>
              <a:gs pos="0">
                <a:schemeClr val="accent3"/>
              </a:gs>
              <a:gs pos="98000">
                <a:schemeClr val="accent3">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7" name="Rectangle 6">
            <a:extLst>
              <a:ext uri="{FF2B5EF4-FFF2-40B4-BE49-F238E27FC236}">
                <a16:creationId xmlns:a16="http://schemas.microsoft.com/office/drawing/2014/main" id="{4BADB8FE-183C-7924-3D64-714A095A6C39}"/>
              </a:ext>
            </a:extLst>
          </p:cNvPr>
          <p:cNvSpPr/>
          <p:nvPr userDrawn="1"/>
        </p:nvSpPr>
        <p:spPr>
          <a:xfrm>
            <a:off x="7832725" y="-11113"/>
            <a:ext cx="158750" cy="2108201"/>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8" name="Rectangle 7">
            <a:extLst>
              <a:ext uri="{FF2B5EF4-FFF2-40B4-BE49-F238E27FC236}">
                <a16:creationId xmlns:a16="http://schemas.microsoft.com/office/drawing/2014/main" id="{31363BC2-F987-5157-9D20-560C8DC25AFD}"/>
              </a:ext>
            </a:extLst>
          </p:cNvPr>
          <p:cNvSpPr/>
          <p:nvPr userDrawn="1"/>
        </p:nvSpPr>
        <p:spPr>
          <a:xfrm>
            <a:off x="690563" y="3740150"/>
            <a:ext cx="320675" cy="3122613"/>
          </a:xfrm>
          <a:prstGeom prst="rect">
            <a:avLst/>
          </a:prstGeom>
          <a:gradFill>
            <a:gsLst>
              <a:gs pos="0">
                <a:schemeClr val="tx2">
                  <a:alpha val="10000"/>
                </a:schemeClr>
              </a:gs>
              <a:gs pos="100000">
                <a:schemeClr val="tx2">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9" name="Picture 8">
            <a:extLst>
              <a:ext uri="{FF2B5EF4-FFF2-40B4-BE49-F238E27FC236}">
                <a16:creationId xmlns:a16="http://schemas.microsoft.com/office/drawing/2014/main" id="{5F27E969-B210-B7DD-7FB3-F92E4C4C13E0}"/>
              </a:ext>
            </a:extLst>
          </p:cNvPr>
          <p:cNvPicPr>
            <a:picLocks noChangeAspect="1"/>
          </p:cNvPicPr>
          <p:nvPr userDrawn="1"/>
        </p:nvPicPr>
        <p:blipFill>
          <a:blip r:embed="rId3"/>
          <a:stretch>
            <a:fillRect/>
          </a:stretch>
        </p:blipFill>
        <p:spPr>
          <a:xfrm flipH="1" flipV="1">
            <a:off x="3221038" y="6129338"/>
            <a:ext cx="1493837" cy="239712"/>
          </a:xfrm>
          <a:prstGeom prst="rect">
            <a:avLst/>
          </a:prstGeom>
          <a:solidFill>
            <a:schemeClr val="accent6"/>
          </a:solidFill>
        </p:spPr>
      </p:pic>
      <p:pic>
        <p:nvPicPr>
          <p:cNvPr id="10" name="Picture 9">
            <a:extLst>
              <a:ext uri="{FF2B5EF4-FFF2-40B4-BE49-F238E27FC236}">
                <a16:creationId xmlns:a16="http://schemas.microsoft.com/office/drawing/2014/main" id="{BF2FAECE-ABEE-092A-11F2-CC89187DEBA4}"/>
              </a:ext>
            </a:extLst>
          </p:cNvPr>
          <p:cNvPicPr>
            <a:picLocks noChangeAspect="1"/>
          </p:cNvPicPr>
          <p:nvPr userDrawn="1"/>
        </p:nvPicPr>
        <p:blipFill>
          <a:blip r:embed="rId3"/>
          <a:stretch>
            <a:fillRect/>
          </a:stretch>
        </p:blipFill>
        <p:spPr>
          <a:xfrm flipH="1" flipV="1">
            <a:off x="700088" y="1588"/>
            <a:ext cx="1492250" cy="239712"/>
          </a:xfrm>
          <a:prstGeom prst="rect">
            <a:avLst/>
          </a:prstGeom>
          <a:solidFill>
            <a:schemeClr val="accent6"/>
          </a:solidFill>
        </p:spPr>
      </p:pic>
      <p:pic>
        <p:nvPicPr>
          <p:cNvPr id="11" name="Picture 10">
            <a:extLst>
              <a:ext uri="{FF2B5EF4-FFF2-40B4-BE49-F238E27FC236}">
                <a16:creationId xmlns:a16="http://schemas.microsoft.com/office/drawing/2014/main" id="{51F65839-D636-3425-AC72-4633A229E07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64713" y="4964113"/>
            <a:ext cx="19494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BFE862AE-3DA9-E754-E404-AE78F33461D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35863"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7F7BF313-1810-71F4-97D4-9DBCC46760FD}"/>
              </a:ext>
            </a:extLst>
          </p:cNvPr>
          <p:cNvSpPr/>
          <p:nvPr userDrawn="1"/>
        </p:nvSpPr>
        <p:spPr>
          <a:xfrm>
            <a:off x="9764713" y="6129338"/>
            <a:ext cx="1949450" cy="731837"/>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4" name="Rectangle 13">
            <a:extLst>
              <a:ext uri="{FF2B5EF4-FFF2-40B4-BE49-F238E27FC236}">
                <a16:creationId xmlns:a16="http://schemas.microsoft.com/office/drawing/2014/main" id="{AD0178B9-5D25-80E1-854A-4A8093465313}"/>
              </a:ext>
            </a:extLst>
          </p:cNvPr>
          <p:cNvSpPr/>
          <p:nvPr userDrawn="1"/>
        </p:nvSpPr>
        <p:spPr>
          <a:xfrm>
            <a:off x="1588" y="5527675"/>
            <a:ext cx="2182812" cy="601663"/>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15" name="Picture 14">
            <a:extLst>
              <a:ext uri="{FF2B5EF4-FFF2-40B4-BE49-F238E27FC236}">
                <a16:creationId xmlns:a16="http://schemas.microsoft.com/office/drawing/2014/main" id="{D5298EE6-EC35-308E-9053-57B98C6D8B53}"/>
              </a:ext>
            </a:extLst>
          </p:cNvPr>
          <p:cNvPicPr>
            <a:picLocks noChangeAspect="1"/>
          </p:cNvPicPr>
          <p:nvPr userDrawn="1"/>
        </p:nvPicPr>
        <p:blipFill>
          <a:blip r:embed="rId3"/>
          <a:stretch>
            <a:fillRect/>
          </a:stretch>
        </p:blipFill>
        <p:spPr>
          <a:xfrm flipH="1" flipV="1">
            <a:off x="10698163" y="398463"/>
            <a:ext cx="1493837" cy="241300"/>
          </a:xfrm>
          <a:prstGeom prst="rect">
            <a:avLst/>
          </a:prstGeom>
          <a:solidFill>
            <a:schemeClr val="accent6"/>
          </a:solidFill>
        </p:spPr>
      </p:pic>
      <p:pic>
        <p:nvPicPr>
          <p:cNvPr id="16" name="Picture 15">
            <a:extLst>
              <a:ext uri="{FF2B5EF4-FFF2-40B4-BE49-F238E27FC236}">
                <a16:creationId xmlns:a16="http://schemas.microsoft.com/office/drawing/2014/main" id="{905F7124-4E05-9FFD-0AE5-5DAAF86677EB}"/>
              </a:ext>
            </a:extLst>
          </p:cNvPr>
          <p:cNvPicPr>
            <a:picLocks noChangeAspect="1" noChangeArrowheads="1"/>
          </p:cNvPicPr>
          <p:nvPr userDrawn="1"/>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700088" y="398463"/>
            <a:ext cx="2528887"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CF12926-9FF1-4A29-A3FE-32411E42D4E6}"/>
              </a:ext>
            </a:extLst>
          </p:cNvPr>
          <p:cNvSpPr/>
          <p:nvPr userDrawn="1"/>
        </p:nvSpPr>
        <p:spPr>
          <a:xfrm>
            <a:off x="7550150" y="241300"/>
            <a:ext cx="581025" cy="1857375"/>
          </a:xfrm>
          <a:prstGeom prst="rect">
            <a:avLst/>
          </a:prstGeom>
          <a:solidFill>
            <a:schemeClr val="accent4">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8" name="Rectangle 17">
            <a:extLst>
              <a:ext uri="{FF2B5EF4-FFF2-40B4-BE49-F238E27FC236}">
                <a16:creationId xmlns:a16="http://schemas.microsoft.com/office/drawing/2014/main" id="{BC69864A-F748-2CBE-50B8-998A9A0802D1}"/>
              </a:ext>
            </a:extLst>
          </p:cNvPr>
          <p:cNvSpPr/>
          <p:nvPr userDrawn="1"/>
        </p:nvSpPr>
        <p:spPr>
          <a:xfrm>
            <a:off x="7550150" y="1512888"/>
            <a:ext cx="581025" cy="1403350"/>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19" name="Picture 21">
            <a:extLst>
              <a:ext uri="{FF2B5EF4-FFF2-40B4-BE49-F238E27FC236}">
                <a16:creationId xmlns:a16="http://schemas.microsoft.com/office/drawing/2014/main" id="{A9ED7CFE-F8D4-148D-4826-3B1CEF5072E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81100" y="1779588"/>
            <a:ext cx="255746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22">
            <a:extLst>
              <a:ext uri="{FF2B5EF4-FFF2-40B4-BE49-F238E27FC236}">
                <a16:creationId xmlns:a16="http://schemas.microsoft.com/office/drawing/2014/main" id="{9D6E23BD-E50B-64B7-9491-36EA7C92524F}"/>
              </a:ext>
            </a:extLst>
          </p:cNvPr>
          <p:cNvGrpSpPr>
            <a:grpSpLocks/>
          </p:cNvGrpSpPr>
          <p:nvPr userDrawn="1"/>
        </p:nvGrpSpPr>
        <p:grpSpPr bwMode="auto">
          <a:xfrm>
            <a:off x="5503863" y="4940300"/>
            <a:ext cx="1657350" cy="365125"/>
            <a:chOff x="5674568" y="1777258"/>
            <a:chExt cx="1658202" cy="365760"/>
          </a:xfrm>
        </p:grpSpPr>
        <p:sp>
          <p:nvSpPr>
            <p:cNvPr id="21" name="Rectangle 20">
              <a:extLst>
                <a:ext uri="{FF2B5EF4-FFF2-40B4-BE49-F238E27FC236}">
                  <a16:creationId xmlns:a16="http://schemas.microsoft.com/office/drawing/2014/main" id="{5E7512C1-DCC9-7F79-5449-E1CF17425EBF}"/>
                </a:ext>
              </a:extLst>
            </p:cNvPr>
            <p:cNvSpPr/>
            <p:nvPr userDrawn="1"/>
          </p:nvSpPr>
          <p:spPr>
            <a:xfrm>
              <a:off x="5674568" y="1777258"/>
              <a:ext cx="1658202" cy="21309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Field CTO Exclusive</a:t>
              </a:r>
            </a:p>
          </p:txBody>
        </p:sp>
        <p:sp>
          <p:nvSpPr>
            <p:cNvPr id="22" name="TextBox 24">
              <a:extLst>
                <a:ext uri="{FF2B5EF4-FFF2-40B4-BE49-F238E27FC236}">
                  <a16:creationId xmlns:a16="http://schemas.microsoft.com/office/drawing/2014/main" id="{730E0D08-3B52-2521-5B70-6BE03035B60D}"/>
                </a:ext>
              </a:extLst>
            </p:cNvPr>
            <p:cNvSpPr txBox="1">
              <a:spLocks noChangeArrowheads="1"/>
            </p:cNvSpPr>
            <p:nvPr userDrawn="1"/>
          </p:nvSpPr>
          <p:spPr bwMode="auto">
            <a:xfrm>
              <a:off x="5735573" y="1973966"/>
              <a:ext cx="1536192" cy="16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t>Access Limited to Authorized Personnel</a:t>
              </a:r>
            </a:p>
          </p:txBody>
        </p:sp>
      </p:grpSp>
      <p:sp>
        <p:nvSpPr>
          <p:cNvPr id="3" name="Subtitle 2"/>
          <p:cNvSpPr>
            <a:spLocks noGrp="1"/>
          </p:cNvSpPr>
          <p:nvPr>
            <p:ph type="subTitle" idx="1"/>
          </p:nvPr>
        </p:nvSpPr>
        <p:spPr>
          <a:xfrm>
            <a:off x="1075928" y="4499219"/>
            <a:ext cx="5608964" cy="830122"/>
          </a:xfrm>
          <a:prstGeom prst="rect">
            <a:avLst/>
          </a:prstGeom>
        </p:spPr>
        <p:txBody>
          <a:bodyPr wrap="square">
            <a:noAutofit/>
          </a:bodyPr>
          <a:lstStyle>
            <a:lvl1pPr marL="0" indent="0" algn="l">
              <a:buNone/>
              <a:defRPr sz="2000" spc="0" baseline="0">
                <a:solidFill>
                  <a:srgbClr val="000000"/>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049035" y="2769580"/>
            <a:ext cx="5644982" cy="1534889"/>
          </a:xfrm>
          <a:prstGeom prst="rect">
            <a:avLst/>
          </a:prstGeom>
        </p:spPr>
        <p:txBody>
          <a:bodyPr anchor="b" anchorCtr="0">
            <a:noAutofit/>
          </a:bodyPr>
          <a:lstStyle>
            <a:lvl1pPr algn="l">
              <a:defRPr sz="5000" b="1" kern="0" spc="-6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Tree>
    <p:extLst>
      <p:ext uri="{BB962C8B-B14F-4D97-AF65-F5344CB8AC3E}">
        <p14:creationId xmlns:p14="http://schemas.microsoft.com/office/powerpoint/2010/main" val="332325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ppt_x"/>
                                          </p:val>
                                        </p:tav>
                                        <p:tav tm="100000">
                                          <p:val>
                                            <p:strVal val="#ppt_x"/>
                                          </p:val>
                                        </p:tav>
                                      </p:tavLst>
                                    </p:anim>
                                    <p:anim calcmode="lin" valueType="num">
                                      <p:cBhvr additive="base">
                                        <p:cTn id="12" dur="2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20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1" decel="5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decel="5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3000" fill="hold"/>
                                        <p:tgtEl>
                                          <p:spTgt spid="11"/>
                                        </p:tgtEl>
                                        <p:attrNameLst>
                                          <p:attrName>ppt_x</p:attrName>
                                        </p:attrNameLst>
                                      </p:cBhvr>
                                      <p:tavLst>
                                        <p:tav tm="0">
                                          <p:val>
                                            <p:strVal val="#ppt_x"/>
                                          </p:val>
                                        </p:tav>
                                        <p:tav tm="100000">
                                          <p:val>
                                            <p:strVal val="#ppt_x"/>
                                          </p:val>
                                        </p:tav>
                                      </p:tavLst>
                                    </p:anim>
                                    <p:anim calcmode="lin" valueType="num">
                                      <p:cBhvr additive="base">
                                        <p:cTn id="24" dur="30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1" decel="50000" fill="hold" nodeType="withEffect">
                                  <p:stCondLst>
                                    <p:cond delay="1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000" fill="hold"/>
                                        <p:tgtEl>
                                          <p:spTgt spid="13"/>
                                        </p:tgtEl>
                                        <p:attrNameLst>
                                          <p:attrName>ppt_x</p:attrName>
                                        </p:attrNameLst>
                                      </p:cBhvr>
                                      <p:tavLst>
                                        <p:tav tm="0">
                                          <p:val>
                                            <p:strVal val="#ppt_x"/>
                                          </p:val>
                                        </p:tav>
                                        <p:tav tm="100000">
                                          <p:val>
                                            <p:strVal val="#ppt_x"/>
                                          </p:val>
                                        </p:tav>
                                      </p:tavLst>
                                    </p:anim>
                                    <p:anim calcmode="lin" valueType="num">
                                      <p:cBhvr additive="base">
                                        <p:cTn id="28" dur="20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decel="5000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0-#ppt_h/2"/>
                                          </p:val>
                                        </p:tav>
                                        <p:tav tm="100000">
                                          <p:val>
                                            <p:strVal val="#ppt_y"/>
                                          </p:val>
                                        </p:tav>
                                      </p:tavLst>
                                    </p:anim>
                                  </p:childTnLst>
                                </p:cTn>
                              </p:par>
                              <p:par>
                                <p:cTn id="33" presetID="2" presetClass="entr" presetSubtype="4" decel="5000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ppt_x"/>
                                          </p:val>
                                        </p:tav>
                                        <p:tav tm="100000">
                                          <p:val>
                                            <p:strVal val="#ppt_x"/>
                                          </p:val>
                                        </p:tav>
                                      </p:tavLst>
                                    </p:anim>
                                    <p:anim calcmode="lin" valueType="num">
                                      <p:cBhvr additive="base">
                                        <p:cTn id="36" dur="20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8" decel="50000" fill="hold" nodeType="withEffect">
                                  <p:stCondLst>
                                    <p:cond delay="1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8" decel="5000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2000" fill="hold"/>
                                        <p:tgtEl>
                                          <p:spTgt spid="9"/>
                                        </p:tgtEl>
                                        <p:attrNameLst>
                                          <p:attrName>ppt_x</p:attrName>
                                        </p:attrNameLst>
                                      </p:cBhvr>
                                      <p:tavLst>
                                        <p:tav tm="0">
                                          <p:val>
                                            <p:strVal val="0-#ppt_w/2"/>
                                          </p:val>
                                        </p:tav>
                                        <p:tav tm="100000">
                                          <p:val>
                                            <p:strVal val="#ppt_x"/>
                                          </p:val>
                                        </p:tav>
                                      </p:tavLst>
                                    </p:anim>
                                    <p:anim calcmode="lin" valueType="num">
                                      <p:cBhvr additive="base">
                                        <p:cTn id="44" dur="2000" fill="hold"/>
                                        <p:tgtEl>
                                          <p:spTgt spid="9"/>
                                        </p:tgtEl>
                                        <p:attrNameLst>
                                          <p:attrName>ppt_y</p:attrName>
                                        </p:attrNameLst>
                                      </p:cBhvr>
                                      <p:tavLst>
                                        <p:tav tm="0">
                                          <p:val>
                                            <p:strVal val="#ppt_y"/>
                                          </p:val>
                                        </p:tav>
                                        <p:tav tm="100000">
                                          <p:val>
                                            <p:strVal val="#ppt_y"/>
                                          </p:val>
                                        </p:tav>
                                      </p:tavLst>
                                    </p:anim>
                                  </p:childTnLst>
                                </p:cTn>
                              </p:par>
                              <p:par>
                                <p:cTn id="45" presetID="2" presetClass="entr" presetSubtype="2" decel="5000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2000" fill="hold"/>
                                        <p:tgtEl>
                                          <p:spTgt spid="15"/>
                                        </p:tgtEl>
                                        <p:attrNameLst>
                                          <p:attrName>ppt_x</p:attrName>
                                        </p:attrNameLst>
                                      </p:cBhvr>
                                      <p:tavLst>
                                        <p:tav tm="0">
                                          <p:val>
                                            <p:strVal val="1+#ppt_w/2"/>
                                          </p:val>
                                        </p:tav>
                                        <p:tav tm="100000">
                                          <p:val>
                                            <p:strVal val="#ppt_x"/>
                                          </p:val>
                                        </p:tav>
                                      </p:tavLst>
                                    </p:anim>
                                    <p:anim calcmode="lin" valueType="num">
                                      <p:cBhvr additive="base">
                                        <p:cTn id="48" dur="2000" fill="hold"/>
                                        <p:tgtEl>
                                          <p:spTgt spid="15"/>
                                        </p:tgtEl>
                                        <p:attrNameLst>
                                          <p:attrName>ppt_y</p:attrName>
                                        </p:attrNameLst>
                                      </p:cBhvr>
                                      <p:tavLst>
                                        <p:tav tm="0">
                                          <p:val>
                                            <p:strVal val="#ppt_y"/>
                                          </p:val>
                                        </p:tav>
                                        <p:tav tm="100000">
                                          <p:val>
                                            <p:strVal val="#ppt_y"/>
                                          </p:val>
                                        </p:tav>
                                      </p:tavLst>
                                    </p:anim>
                                  </p:childTnLst>
                                </p:cTn>
                              </p:par>
                              <p:par>
                                <p:cTn id="49" presetID="2" presetClass="entr" presetSubtype="4" fill="hold" nodeType="withEffect">
                                  <p:stCondLst>
                                    <p:cond delay="100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1000" fill="hold"/>
                                        <p:tgtEl>
                                          <p:spTgt spid="6"/>
                                        </p:tgtEl>
                                        <p:attrNameLst>
                                          <p:attrName>ppt_x</p:attrName>
                                        </p:attrNameLst>
                                      </p:cBhvr>
                                      <p:tavLst>
                                        <p:tav tm="0">
                                          <p:val>
                                            <p:strVal val="#ppt_x"/>
                                          </p:val>
                                        </p:tav>
                                        <p:tav tm="100000">
                                          <p:val>
                                            <p:strVal val="#ppt_x"/>
                                          </p:val>
                                        </p:tav>
                                      </p:tavLst>
                                    </p:anim>
                                    <p:anim calcmode="lin" valueType="num">
                                      <p:cBhvr additive="base">
                                        <p:cTn id="5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P spid="17" grpId="0" animBg="1"/>
      <p:bldP spid="1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9485E8-DF18-3D06-CF08-D5318A760F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 Single Corner of Rectangle 4">
            <a:extLst>
              <a:ext uri="{FF2B5EF4-FFF2-40B4-BE49-F238E27FC236}">
                <a16:creationId xmlns:a16="http://schemas.microsoft.com/office/drawing/2014/main" id="{6AE44AB0-9BC4-9699-9944-8BAB7BFC7518}"/>
              </a:ext>
            </a:extLst>
          </p:cNvPr>
          <p:cNvSpPr/>
          <p:nvPr userDrawn="1"/>
        </p:nvSpPr>
        <p:spPr>
          <a:xfrm>
            <a:off x="700088" y="1341438"/>
            <a:ext cx="6842125" cy="4179887"/>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DFB3356-3221-1ACA-8379-5E7F8D433C9D}"/>
              </a:ext>
            </a:extLst>
          </p:cNvPr>
          <p:cNvSpPr/>
          <p:nvPr userDrawn="1"/>
        </p:nvSpPr>
        <p:spPr>
          <a:xfrm flipH="1">
            <a:off x="7748588" y="2263775"/>
            <a:ext cx="1019175" cy="1122363"/>
          </a:xfrm>
          <a:prstGeom prst="rect">
            <a:avLst/>
          </a:prstGeom>
          <a:solidFill>
            <a:schemeClr val="accent3">
              <a:alpha val="6109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7" name="Rectangle 6">
            <a:extLst>
              <a:ext uri="{FF2B5EF4-FFF2-40B4-BE49-F238E27FC236}">
                <a16:creationId xmlns:a16="http://schemas.microsoft.com/office/drawing/2014/main" id="{4D5A7990-7CA4-CCC3-4AE1-3DECF0A39207}"/>
              </a:ext>
            </a:extLst>
          </p:cNvPr>
          <p:cNvSpPr/>
          <p:nvPr userDrawn="1"/>
        </p:nvSpPr>
        <p:spPr>
          <a:xfrm>
            <a:off x="7567613" y="1588"/>
            <a:ext cx="180975" cy="225742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8" name="Rectangle 7">
            <a:extLst>
              <a:ext uri="{FF2B5EF4-FFF2-40B4-BE49-F238E27FC236}">
                <a16:creationId xmlns:a16="http://schemas.microsoft.com/office/drawing/2014/main" id="{87EFAF5F-180F-4E56-689B-41412C77C4AC}"/>
              </a:ext>
            </a:extLst>
          </p:cNvPr>
          <p:cNvSpPr/>
          <p:nvPr userDrawn="1"/>
        </p:nvSpPr>
        <p:spPr>
          <a:xfrm>
            <a:off x="379413" y="3740150"/>
            <a:ext cx="320675" cy="3122613"/>
          </a:xfrm>
          <a:prstGeom prst="rect">
            <a:avLst/>
          </a:prstGeom>
          <a:solidFill>
            <a:schemeClr val="bg1">
              <a:lumMod val="85000"/>
              <a:alpha val="445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9" name="Picture 8">
            <a:extLst>
              <a:ext uri="{FF2B5EF4-FFF2-40B4-BE49-F238E27FC236}">
                <a16:creationId xmlns:a16="http://schemas.microsoft.com/office/drawing/2014/main" id="{2A8D3D1F-009A-E344-5003-82C1B00498F0}"/>
              </a:ext>
            </a:extLst>
          </p:cNvPr>
          <p:cNvPicPr>
            <a:picLocks noChangeAspect="1"/>
          </p:cNvPicPr>
          <p:nvPr userDrawn="1"/>
        </p:nvPicPr>
        <p:blipFill>
          <a:blip r:embed="rId3"/>
          <a:stretch>
            <a:fillRect/>
          </a:stretch>
        </p:blipFill>
        <p:spPr>
          <a:xfrm flipH="1" flipV="1">
            <a:off x="3221038" y="6129338"/>
            <a:ext cx="1493837" cy="239712"/>
          </a:xfrm>
          <a:prstGeom prst="rect">
            <a:avLst/>
          </a:prstGeom>
          <a:solidFill>
            <a:schemeClr val="accent6"/>
          </a:solidFill>
        </p:spPr>
      </p:pic>
      <p:pic>
        <p:nvPicPr>
          <p:cNvPr id="10" name="Picture 9">
            <a:extLst>
              <a:ext uri="{FF2B5EF4-FFF2-40B4-BE49-F238E27FC236}">
                <a16:creationId xmlns:a16="http://schemas.microsoft.com/office/drawing/2014/main" id="{2AA7D2B9-3694-F57D-CE1C-0D7205BD2501}"/>
              </a:ext>
            </a:extLst>
          </p:cNvPr>
          <p:cNvPicPr>
            <a:picLocks noChangeAspect="1"/>
          </p:cNvPicPr>
          <p:nvPr userDrawn="1"/>
        </p:nvPicPr>
        <p:blipFill>
          <a:blip r:embed="rId3"/>
          <a:stretch>
            <a:fillRect/>
          </a:stretch>
        </p:blipFill>
        <p:spPr>
          <a:xfrm flipH="1" flipV="1">
            <a:off x="700088" y="1588"/>
            <a:ext cx="1492250" cy="239712"/>
          </a:xfrm>
          <a:prstGeom prst="rect">
            <a:avLst/>
          </a:prstGeom>
          <a:solidFill>
            <a:schemeClr val="accent6"/>
          </a:solidFill>
        </p:spPr>
      </p:pic>
      <p:pic>
        <p:nvPicPr>
          <p:cNvPr id="11" name="Picture 10">
            <a:extLst>
              <a:ext uri="{FF2B5EF4-FFF2-40B4-BE49-F238E27FC236}">
                <a16:creationId xmlns:a16="http://schemas.microsoft.com/office/drawing/2014/main" id="{6E98479C-3984-D6D6-FA2C-9418F4B55E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64713" y="4914900"/>
            <a:ext cx="19494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780D678-DFAA-C507-9539-66E244F2161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35863" y="5624513"/>
            <a:ext cx="2530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2923D2B-7BD2-A1F3-8968-E7734FE855B3}"/>
              </a:ext>
            </a:extLst>
          </p:cNvPr>
          <p:cNvSpPr/>
          <p:nvPr userDrawn="1"/>
        </p:nvSpPr>
        <p:spPr>
          <a:xfrm>
            <a:off x="9764713" y="6572250"/>
            <a:ext cx="1949450" cy="288925"/>
          </a:xfrm>
          <a:prstGeom prst="rect">
            <a:avLst/>
          </a:prstGeom>
          <a:solidFill>
            <a:schemeClr val="bg1">
              <a:alpha val="596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4" name="Rectangle 13">
            <a:extLst>
              <a:ext uri="{FF2B5EF4-FFF2-40B4-BE49-F238E27FC236}">
                <a16:creationId xmlns:a16="http://schemas.microsoft.com/office/drawing/2014/main" id="{2A98A0AE-0280-B2BA-BDF7-B9DE6638551E}"/>
              </a:ext>
            </a:extLst>
          </p:cNvPr>
          <p:cNvSpPr/>
          <p:nvPr userDrawn="1"/>
        </p:nvSpPr>
        <p:spPr>
          <a:xfrm>
            <a:off x="1588" y="5527675"/>
            <a:ext cx="2182812" cy="601663"/>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15" name="Picture 14">
            <a:extLst>
              <a:ext uri="{FF2B5EF4-FFF2-40B4-BE49-F238E27FC236}">
                <a16:creationId xmlns:a16="http://schemas.microsoft.com/office/drawing/2014/main" id="{A56C1632-4EDC-B068-62B1-6882F1E78345}"/>
              </a:ext>
            </a:extLst>
          </p:cNvPr>
          <p:cNvPicPr>
            <a:picLocks noChangeAspect="1"/>
          </p:cNvPicPr>
          <p:nvPr userDrawn="1"/>
        </p:nvPicPr>
        <p:blipFill>
          <a:blip r:embed="rId3"/>
          <a:stretch>
            <a:fillRect/>
          </a:stretch>
        </p:blipFill>
        <p:spPr>
          <a:xfrm flipH="1" flipV="1">
            <a:off x="10698163" y="398463"/>
            <a:ext cx="1493837" cy="241300"/>
          </a:xfrm>
          <a:prstGeom prst="rect">
            <a:avLst/>
          </a:prstGeom>
          <a:solidFill>
            <a:schemeClr val="accent6"/>
          </a:solidFill>
        </p:spPr>
      </p:pic>
      <p:pic>
        <p:nvPicPr>
          <p:cNvPr id="16" name="Picture 15">
            <a:extLst>
              <a:ext uri="{FF2B5EF4-FFF2-40B4-BE49-F238E27FC236}">
                <a16:creationId xmlns:a16="http://schemas.microsoft.com/office/drawing/2014/main" id="{F6D9B32E-4348-7C1A-432D-817F95CCEC85}"/>
              </a:ext>
            </a:extLst>
          </p:cNvPr>
          <p:cNvPicPr>
            <a:picLocks noChangeAspect="1" noChangeArrowheads="1"/>
          </p:cNvPicPr>
          <p:nvPr userDrawn="1"/>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700088" y="398463"/>
            <a:ext cx="2528887"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79BBCEC-9A8A-2EF9-9A32-EDA264614625}"/>
              </a:ext>
            </a:extLst>
          </p:cNvPr>
          <p:cNvSpPr/>
          <p:nvPr userDrawn="1"/>
        </p:nvSpPr>
        <p:spPr>
          <a:xfrm>
            <a:off x="10118725" y="406400"/>
            <a:ext cx="579438" cy="1857375"/>
          </a:xfrm>
          <a:prstGeom prst="rect">
            <a:avLst/>
          </a:prstGeom>
          <a:solidFill>
            <a:schemeClr val="accent4">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8" name="Rectangle 17">
            <a:extLst>
              <a:ext uri="{FF2B5EF4-FFF2-40B4-BE49-F238E27FC236}">
                <a16:creationId xmlns:a16="http://schemas.microsoft.com/office/drawing/2014/main" id="{CB4C03D6-33E6-FE90-C118-9B46A6EA557E}"/>
              </a:ext>
            </a:extLst>
          </p:cNvPr>
          <p:cNvSpPr/>
          <p:nvPr userDrawn="1"/>
        </p:nvSpPr>
        <p:spPr>
          <a:xfrm>
            <a:off x="10118725" y="1677988"/>
            <a:ext cx="579438" cy="1122362"/>
          </a:xfrm>
          <a:prstGeom prst="rect">
            <a:avLst/>
          </a:prstGeom>
          <a:solidFill>
            <a:schemeClr val="bg1">
              <a:alpha val="600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19" name="Picture 21">
            <a:extLst>
              <a:ext uri="{FF2B5EF4-FFF2-40B4-BE49-F238E27FC236}">
                <a16:creationId xmlns:a16="http://schemas.microsoft.com/office/drawing/2014/main" id="{2F5B9F94-537A-35A9-C9BE-C5C7DD2F9D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81100" y="1779588"/>
            <a:ext cx="20478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7806470-0832-A9F0-757C-DFC4DDC7856C}"/>
              </a:ext>
            </a:extLst>
          </p:cNvPr>
          <p:cNvSpPr/>
          <p:nvPr userDrawn="1"/>
        </p:nvSpPr>
        <p:spPr>
          <a:xfrm>
            <a:off x="9764713" y="5903913"/>
            <a:ext cx="1949450"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3" name="Subtitle 2"/>
          <p:cNvSpPr>
            <a:spLocks noGrp="1"/>
          </p:cNvSpPr>
          <p:nvPr>
            <p:ph type="subTitle" idx="1"/>
          </p:nvPr>
        </p:nvSpPr>
        <p:spPr>
          <a:xfrm>
            <a:off x="1075928" y="4499219"/>
            <a:ext cx="5608964" cy="830122"/>
          </a:xfrm>
          <a:prstGeom prst="rect">
            <a:avLst/>
          </a:prstGeom>
        </p:spPr>
        <p:txBody>
          <a:bodyPr wrap="square">
            <a:noAutofit/>
          </a:bodyPr>
          <a:lstStyle>
            <a:lvl1pPr marL="0" indent="0" algn="l">
              <a:buNone/>
              <a:defRPr sz="2000" spc="0" baseline="0">
                <a:solidFill>
                  <a:srgbClr val="000000"/>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049035" y="2769580"/>
            <a:ext cx="5644982" cy="1534889"/>
          </a:xfrm>
          <a:prstGeom prst="rect">
            <a:avLst/>
          </a:prstGeom>
        </p:spPr>
        <p:txBody>
          <a:bodyPr anchor="b" anchorCtr="0">
            <a:noAutofit/>
          </a:bodyPr>
          <a:lstStyle>
            <a:lvl1pPr algn="l">
              <a:defRPr sz="5000" b="1" kern="0" spc="-6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Tree>
    <p:extLst>
      <p:ext uri="{BB962C8B-B14F-4D97-AF65-F5344CB8AC3E}">
        <p14:creationId xmlns:p14="http://schemas.microsoft.com/office/powerpoint/2010/main" val="18879479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11022E-16 0 L -0.50039 0 " pathEditMode="relative" rAng="0" ptsTypes="AA">
                                      <p:cBhvr>
                                        <p:cTn id="6" dur="5000" fill="hold"/>
                                        <p:tgtEl>
                                          <p:spTgt spid="4"/>
                                        </p:tgtEl>
                                        <p:attrNameLst>
                                          <p:attrName>ppt_x</p:attrName>
                                          <p:attrName>ppt_y</p:attrName>
                                        </p:attrNameLst>
                                      </p:cBhvr>
                                      <p:rCtr x="-25026" y="0"/>
                                    </p:animMotion>
                                  </p:childTnLst>
                                </p:cTn>
                              </p:par>
                              <p:par>
                                <p:cTn id="7" presetID="2" presetClass="entr" presetSubtype="1" decel="5000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0" fill="hold"/>
                                        <p:tgtEl>
                                          <p:spTgt spid="7"/>
                                        </p:tgtEl>
                                        <p:attrNameLst>
                                          <p:attrName>ppt_x</p:attrName>
                                        </p:attrNameLst>
                                      </p:cBhvr>
                                      <p:tavLst>
                                        <p:tav tm="0">
                                          <p:val>
                                            <p:strVal val="#ppt_x"/>
                                          </p:val>
                                        </p:tav>
                                        <p:tav tm="100000">
                                          <p:val>
                                            <p:strVal val="#ppt_x"/>
                                          </p:val>
                                        </p:tav>
                                      </p:tavLst>
                                    </p:anim>
                                    <p:anim calcmode="lin" valueType="num">
                                      <p:cBhvr additive="base">
                                        <p:cTn id="10" dur="5000" fill="hold"/>
                                        <p:tgtEl>
                                          <p:spTgt spid="7"/>
                                        </p:tgtEl>
                                        <p:attrNameLst>
                                          <p:attrName>ppt_y</p:attrName>
                                        </p:attrNameLst>
                                      </p:cBhvr>
                                      <p:tavLst>
                                        <p:tav tm="0">
                                          <p:val>
                                            <p:strVal val="0-#ppt_h/2"/>
                                          </p:val>
                                        </p:tav>
                                        <p:tav tm="100000">
                                          <p:val>
                                            <p:strVal val="#ppt_y"/>
                                          </p:val>
                                        </p:tav>
                                      </p:tavLst>
                                    </p:anim>
                                  </p:childTnLst>
                                </p:cTn>
                              </p:par>
                              <p:par>
                                <p:cTn id="11" presetID="2" presetClass="entr" presetSubtype="4" decel="50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2000" fill="hold"/>
                                        <p:tgtEl>
                                          <p:spTgt spid="12"/>
                                        </p:tgtEl>
                                        <p:attrNameLst>
                                          <p:attrName>ppt_x</p:attrName>
                                        </p:attrNameLst>
                                      </p:cBhvr>
                                      <p:tavLst>
                                        <p:tav tm="0">
                                          <p:val>
                                            <p:strVal val="#ppt_x"/>
                                          </p:val>
                                        </p:tav>
                                        <p:tav tm="100000">
                                          <p:val>
                                            <p:strVal val="#ppt_x"/>
                                          </p:val>
                                        </p:tav>
                                      </p:tavLst>
                                    </p:anim>
                                    <p:anim calcmode="lin" valueType="num">
                                      <p:cBhvr additive="base">
                                        <p:cTn id="14" dur="20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decel="50000" fill="hold" nodeType="withEffect">
                                  <p:stCondLst>
                                    <p:cond delay="20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1" decel="5000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0-#ppt_h/2"/>
                                          </p:val>
                                        </p:tav>
                                        <p:tav tm="100000">
                                          <p:val>
                                            <p:strVal val="#ppt_y"/>
                                          </p:val>
                                        </p:tav>
                                      </p:tavLst>
                                    </p:anim>
                                  </p:childTnLst>
                                </p:cTn>
                              </p:par>
                              <p:par>
                                <p:cTn id="23" presetID="2" presetClass="entr" presetSubtype="1" decel="5000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3000" fill="hold"/>
                                        <p:tgtEl>
                                          <p:spTgt spid="11"/>
                                        </p:tgtEl>
                                        <p:attrNameLst>
                                          <p:attrName>ppt_x</p:attrName>
                                        </p:attrNameLst>
                                      </p:cBhvr>
                                      <p:tavLst>
                                        <p:tav tm="0">
                                          <p:val>
                                            <p:strVal val="#ppt_x"/>
                                          </p:val>
                                        </p:tav>
                                        <p:tav tm="100000">
                                          <p:val>
                                            <p:strVal val="#ppt_x"/>
                                          </p:val>
                                        </p:tav>
                                      </p:tavLst>
                                    </p:anim>
                                    <p:anim calcmode="lin" valueType="num">
                                      <p:cBhvr additive="base">
                                        <p:cTn id="26" dur="3000" fill="hold"/>
                                        <p:tgtEl>
                                          <p:spTgt spid="11"/>
                                        </p:tgtEl>
                                        <p:attrNameLst>
                                          <p:attrName>ppt_y</p:attrName>
                                        </p:attrNameLst>
                                      </p:cBhvr>
                                      <p:tavLst>
                                        <p:tav tm="0">
                                          <p:val>
                                            <p:strVal val="0-#ppt_h/2"/>
                                          </p:val>
                                        </p:tav>
                                        <p:tav tm="100000">
                                          <p:val>
                                            <p:strVal val="#ppt_y"/>
                                          </p:val>
                                        </p:tav>
                                      </p:tavLst>
                                    </p:anim>
                                  </p:childTnLst>
                                </p:cTn>
                              </p:par>
                              <p:par>
                                <p:cTn id="27" presetID="2" presetClass="entr" presetSubtype="1" decel="50000" fill="hold" nodeType="withEffect">
                                  <p:stCondLst>
                                    <p:cond delay="10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000" fill="hold"/>
                                        <p:tgtEl>
                                          <p:spTgt spid="13"/>
                                        </p:tgtEl>
                                        <p:attrNameLst>
                                          <p:attrName>ppt_x</p:attrName>
                                        </p:attrNameLst>
                                      </p:cBhvr>
                                      <p:tavLst>
                                        <p:tav tm="0">
                                          <p:val>
                                            <p:strVal val="#ppt_x"/>
                                          </p:val>
                                        </p:tav>
                                        <p:tav tm="100000">
                                          <p:val>
                                            <p:strVal val="#ppt_x"/>
                                          </p:val>
                                        </p:tav>
                                      </p:tavLst>
                                    </p:anim>
                                    <p:anim calcmode="lin" valueType="num">
                                      <p:cBhvr additive="base">
                                        <p:cTn id="30" dur="2000" fill="hold"/>
                                        <p:tgtEl>
                                          <p:spTgt spid="13"/>
                                        </p:tgtEl>
                                        <p:attrNameLst>
                                          <p:attrName>ppt_y</p:attrName>
                                        </p:attrNameLst>
                                      </p:cBhvr>
                                      <p:tavLst>
                                        <p:tav tm="0">
                                          <p:val>
                                            <p:strVal val="0-#ppt_h/2"/>
                                          </p:val>
                                        </p:tav>
                                        <p:tav tm="100000">
                                          <p:val>
                                            <p:strVal val="#ppt_y"/>
                                          </p:val>
                                        </p:tav>
                                      </p:tavLst>
                                    </p:anim>
                                  </p:childTnLst>
                                </p:cTn>
                              </p:par>
                              <p:par>
                                <p:cTn id="31" presetID="2" presetClass="entr" presetSubtype="1" decel="5000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1000" fill="hold"/>
                                        <p:tgtEl>
                                          <p:spTgt spid="17"/>
                                        </p:tgtEl>
                                        <p:attrNameLst>
                                          <p:attrName>ppt_x</p:attrName>
                                        </p:attrNameLst>
                                      </p:cBhvr>
                                      <p:tavLst>
                                        <p:tav tm="0">
                                          <p:val>
                                            <p:strVal val="#ppt_x"/>
                                          </p:val>
                                        </p:tav>
                                        <p:tav tm="100000">
                                          <p:val>
                                            <p:strVal val="#ppt_x"/>
                                          </p:val>
                                        </p:tav>
                                      </p:tavLst>
                                    </p:anim>
                                    <p:anim calcmode="lin" valueType="num">
                                      <p:cBhvr additive="base">
                                        <p:cTn id="34" dur="1000" fill="hold"/>
                                        <p:tgtEl>
                                          <p:spTgt spid="17"/>
                                        </p:tgtEl>
                                        <p:attrNameLst>
                                          <p:attrName>ppt_y</p:attrName>
                                        </p:attrNameLst>
                                      </p:cBhvr>
                                      <p:tavLst>
                                        <p:tav tm="0">
                                          <p:val>
                                            <p:strVal val="0-#ppt_h/2"/>
                                          </p:val>
                                        </p:tav>
                                        <p:tav tm="100000">
                                          <p:val>
                                            <p:strVal val="#ppt_y"/>
                                          </p:val>
                                        </p:tav>
                                      </p:tavLst>
                                    </p:anim>
                                  </p:childTnLst>
                                </p:cTn>
                              </p:par>
                              <p:par>
                                <p:cTn id="35" presetID="2" presetClass="entr" presetSubtype="4" decel="5000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2000" fill="hold"/>
                                        <p:tgtEl>
                                          <p:spTgt spid="18"/>
                                        </p:tgtEl>
                                        <p:attrNameLst>
                                          <p:attrName>ppt_x</p:attrName>
                                        </p:attrNameLst>
                                      </p:cBhvr>
                                      <p:tavLst>
                                        <p:tav tm="0">
                                          <p:val>
                                            <p:strVal val="#ppt_x"/>
                                          </p:val>
                                        </p:tav>
                                        <p:tav tm="100000">
                                          <p:val>
                                            <p:strVal val="#ppt_x"/>
                                          </p:val>
                                        </p:tav>
                                      </p:tavLst>
                                    </p:anim>
                                    <p:anim calcmode="lin" valueType="num">
                                      <p:cBhvr additive="base">
                                        <p:cTn id="38" dur="20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8" decel="50000"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1000" fill="hold"/>
                                        <p:tgtEl>
                                          <p:spTgt spid="10"/>
                                        </p:tgtEl>
                                        <p:attrNameLst>
                                          <p:attrName>ppt_x</p:attrName>
                                        </p:attrNameLst>
                                      </p:cBhvr>
                                      <p:tavLst>
                                        <p:tav tm="0">
                                          <p:val>
                                            <p:strVal val="0-#ppt_w/2"/>
                                          </p:val>
                                        </p:tav>
                                        <p:tav tm="100000">
                                          <p:val>
                                            <p:strVal val="#ppt_x"/>
                                          </p:val>
                                        </p:tav>
                                      </p:tavLst>
                                    </p:anim>
                                    <p:anim calcmode="lin" valueType="num">
                                      <p:cBhvr additive="base">
                                        <p:cTn id="42" dur="1000" fill="hold"/>
                                        <p:tgtEl>
                                          <p:spTgt spid="10"/>
                                        </p:tgtEl>
                                        <p:attrNameLst>
                                          <p:attrName>ppt_y</p:attrName>
                                        </p:attrNameLst>
                                      </p:cBhvr>
                                      <p:tavLst>
                                        <p:tav tm="0">
                                          <p:val>
                                            <p:strVal val="#ppt_y"/>
                                          </p:val>
                                        </p:tav>
                                        <p:tav tm="100000">
                                          <p:val>
                                            <p:strVal val="#ppt_y"/>
                                          </p:val>
                                        </p:tav>
                                      </p:tavLst>
                                    </p:anim>
                                  </p:childTnLst>
                                </p:cTn>
                              </p:par>
                              <p:par>
                                <p:cTn id="43" presetID="2" presetClass="entr" presetSubtype="8" decel="5000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2000" fill="hold"/>
                                        <p:tgtEl>
                                          <p:spTgt spid="9"/>
                                        </p:tgtEl>
                                        <p:attrNameLst>
                                          <p:attrName>ppt_x</p:attrName>
                                        </p:attrNameLst>
                                      </p:cBhvr>
                                      <p:tavLst>
                                        <p:tav tm="0">
                                          <p:val>
                                            <p:strVal val="0-#ppt_w/2"/>
                                          </p:val>
                                        </p:tav>
                                        <p:tav tm="100000">
                                          <p:val>
                                            <p:strVal val="#ppt_x"/>
                                          </p:val>
                                        </p:tav>
                                      </p:tavLst>
                                    </p:anim>
                                    <p:anim calcmode="lin" valueType="num">
                                      <p:cBhvr additive="base">
                                        <p:cTn id="46" dur="200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2" decel="5000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2000" fill="hold"/>
                                        <p:tgtEl>
                                          <p:spTgt spid="15"/>
                                        </p:tgtEl>
                                        <p:attrNameLst>
                                          <p:attrName>ppt_x</p:attrName>
                                        </p:attrNameLst>
                                      </p:cBhvr>
                                      <p:tavLst>
                                        <p:tav tm="0">
                                          <p:val>
                                            <p:strVal val="1+#ppt_w/2"/>
                                          </p:val>
                                        </p:tav>
                                        <p:tav tm="100000">
                                          <p:val>
                                            <p:strVal val="#ppt_x"/>
                                          </p:val>
                                        </p:tav>
                                      </p:tavLst>
                                    </p:anim>
                                    <p:anim calcmode="lin" valueType="num">
                                      <p:cBhvr additive="base">
                                        <p:cTn id="50" dur="20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4" fill="hold" nodeType="withEffect">
                                  <p:stCondLst>
                                    <p:cond delay="100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1000" fill="hold"/>
                                        <p:tgtEl>
                                          <p:spTgt spid="6"/>
                                        </p:tgtEl>
                                        <p:attrNameLst>
                                          <p:attrName>ppt_x</p:attrName>
                                        </p:attrNameLst>
                                      </p:cBhvr>
                                      <p:tavLst>
                                        <p:tav tm="0">
                                          <p:val>
                                            <p:strVal val="#ppt_x"/>
                                          </p:val>
                                        </p:tav>
                                        <p:tav tm="100000">
                                          <p:val>
                                            <p:strVal val="#ppt_x"/>
                                          </p:val>
                                        </p:tav>
                                      </p:tavLst>
                                    </p:anim>
                                    <p:anim calcmode="lin" valueType="num">
                                      <p:cBhvr additive="base">
                                        <p:cTn id="54" dur="10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1" decel="50000" fill="hold" nodeType="withEffect">
                                  <p:stCondLst>
                                    <p:cond delay="100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2000" fill="hold"/>
                                        <p:tgtEl>
                                          <p:spTgt spid="20"/>
                                        </p:tgtEl>
                                        <p:attrNameLst>
                                          <p:attrName>ppt_x</p:attrName>
                                        </p:attrNameLst>
                                      </p:cBhvr>
                                      <p:tavLst>
                                        <p:tav tm="0">
                                          <p:val>
                                            <p:strVal val="#ppt_x"/>
                                          </p:val>
                                        </p:tav>
                                        <p:tav tm="100000">
                                          <p:val>
                                            <p:strVal val="#ppt_x"/>
                                          </p:val>
                                        </p:tav>
                                      </p:tavLst>
                                    </p:anim>
                                    <p:anim calcmode="lin" valueType="num">
                                      <p:cBhvr additive="base">
                                        <p:cTn id="58" dur="20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P spid="17" grpId="0" animBg="1"/>
      <p:bldP spid="18" grpId="0" animBg="1"/>
      <p:bldP spid="20"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696CE16-6C83-4945-7DBD-8E2D433AD6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35163" y="2557463"/>
            <a:ext cx="2632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87E6FD2-B4D8-06DF-9473-33B6192D5868}"/>
              </a:ext>
            </a:extLst>
          </p:cNvPr>
          <p:cNvPicPr>
            <a:picLocks noChangeAspect="1"/>
          </p:cNvPicPr>
          <p:nvPr userDrawn="1"/>
        </p:nvPicPr>
        <p:blipFill>
          <a:blip r:embed="rId3"/>
          <a:stretch>
            <a:fillRect/>
          </a:stretch>
        </p:blipFill>
        <p:spPr>
          <a:xfrm flipH="1" flipV="1">
            <a:off x="1884363" y="6151563"/>
            <a:ext cx="1493837" cy="239712"/>
          </a:xfrm>
          <a:prstGeom prst="rect">
            <a:avLst/>
          </a:prstGeom>
          <a:solidFill>
            <a:schemeClr val="accent6"/>
          </a:solidFill>
        </p:spPr>
      </p:pic>
      <p:pic>
        <p:nvPicPr>
          <p:cNvPr id="4" name="Picture 3">
            <a:extLst>
              <a:ext uri="{FF2B5EF4-FFF2-40B4-BE49-F238E27FC236}">
                <a16:creationId xmlns:a16="http://schemas.microsoft.com/office/drawing/2014/main" id="{ED9893D2-3F33-3F25-4885-814155A52BA9}"/>
              </a:ext>
            </a:extLst>
          </p:cNvPr>
          <p:cNvPicPr>
            <a:picLocks noChangeAspect="1"/>
          </p:cNvPicPr>
          <p:nvPr userDrawn="1"/>
        </p:nvPicPr>
        <p:blipFill>
          <a:blip r:embed="rId3"/>
          <a:stretch>
            <a:fillRect/>
          </a:stretch>
        </p:blipFill>
        <p:spPr>
          <a:xfrm flipH="1" flipV="1">
            <a:off x="441325" y="1588"/>
            <a:ext cx="1493838" cy="239712"/>
          </a:xfrm>
          <a:prstGeom prst="rect">
            <a:avLst/>
          </a:prstGeom>
          <a:solidFill>
            <a:schemeClr val="accent6"/>
          </a:solidFill>
        </p:spPr>
      </p:pic>
      <p:sp>
        <p:nvSpPr>
          <p:cNvPr id="5" name="Rectangle 4">
            <a:extLst>
              <a:ext uri="{FF2B5EF4-FFF2-40B4-BE49-F238E27FC236}">
                <a16:creationId xmlns:a16="http://schemas.microsoft.com/office/drawing/2014/main" id="{0A5D7A7E-54FA-5E05-9AA3-60BFE70F5A51}"/>
              </a:ext>
            </a:extLst>
          </p:cNvPr>
          <p:cNvSpPr/>
          <p:nvPr userDrawn="1"/>
        </p:nvSpPr>
        <p:spPr>
          <a:xfrm>
            <a:off x="8432800" y="0"/>
            <a:ext cx="1041400" cy="1512888"/>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6" name="Picture 9">
            <a:extLst>
              <a:ext uri="{FF2B5EF4-FFF2-40B4-BE49-F238E27FC236}">
                <a16:creationId xmlns:a16="http://schemas.microsoft.com/office/drawing/2014/main" id="{8BA2A270-5F2B-E28E-9B6C-B36EA58010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64713" y="4964113"/>
            <a:ext cx="19494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9B47F6DF-1DA3-E237-9FC8-C022B5725F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59663" y="539591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5B29393-62CC-ECDC-7955-6FADDFE99F2E}"/>
              </a:ext>
            </a:extLst>
          </p:cNvPr>
          <p:cNvSpPr/>
          <p:nvPr userDrawn="1"/>
        </p:nvSpPr>
        <p:spPr>
          <a:xfrm>
            <a:off x="9764713" y="6191250"/>
            <a:ext cx="1949450" cy="669925"/>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9" name="Rectangle 8">
            <a:extLst>
              <a:ext uri="{FF2B5EF4-FFF2-40B4-BE49-F238E27FC236}">
                <a16:creationId xmlns:a16="http://schemas.microsoft.com/office/drawing/2014/main" id="{B321214D-D64D-7F7F-A6BF-2E196C5BDF55}"/>
              </a:ext>
            </a:extLst>
          </p:cNvPr>
          <p:cNvSpPr/>
          <p:nvPr userDrawn="1"/>
        </p:nvSpPr>
        <p:spPr>
          <a:xfrm>
            <a:off x="441325" y="5146675"/>
            <a:ext cx="1962150" cy="1004888"/>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0" name="Rectangle 9">
            <a:extLst>
              <a:ext uri="{FF2B5EF4-FFF2-40B4-BE49-F238E27FC236}">
                <a16:creationId xmlns:a16="http://schemas.microsoft.com/office/drawing/2014/main" id="{9516E58B-31C9-073C-8FC6-20CA88C1267D}"/>
              </a:ext>
            </a:extLst>
          </p:cNvPr>
          <p:cNvSpPr/>
          <p:nvPr userDrawn="1"/>
        </p:nvSpPr>
        <p:spPr>
          <a:xfrm>
            <a:off x="9474200" y="3827463"/>
            <a:ext cx="581025" cy="1857375"/>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11" name="Picture 10">
            <a:extLst>
              <a:ext uri="{FF2B5EF4-FFF2-40B4-BE49-F238E27FC236}">
                <a16:creationId xmlns:a16="http://schemas.microsoft.com/office/drawing/2014/main" id="{1D3CFBC2-10D0-2352-B2B2-DE1B7974FADE}"/>
              </a:ext>
            </a:extLst>
          </p:cNvPr>
          <p:cNvPicPr>
            <a:picLocks noChangeAspect="1"/>
          </p:cNvPicPr>
          <p:nvPr userDrawn="1"/>
        </p:nvPicPr>
        <p:blipFill>
          <a:blip r:embed="rId3"/>
          <a:stretch>
            <a:fillRect/>
          </a:stretch>
        </p:blipFill>
        <p:spPr>
          <a:xfrm flipH="1" flipV="1">
            <a:off x="9018588" y="1273175"/>
            <a:ext cx="1493837" cy="239713"/>
          </a:xfrm>
          <a:prstGeom prst="rect">
            <a:avLst/>
          </a:prstGeom>
          <a:solidFill>
            <a:schemeClr val="accent6"/>
          </a:solidFill>
        </p:spPr>
      </p:pic>
      <p:pic>
        <p:nvPicPr>
          <p:cNvPr id="12" name="Picture 16">
            <a:extLst>
              <a:ext uri="{FF2B5EF4-FFF2-40B4-BE49-F238E27FC236}">
                <a16:creationId xmlns:a16="http://schemas.microsoft.com/office/drawing/2014/main" id="{C06AA4A5-5517-7529-B83A-FFB7FC59C82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30400" y="398463"/>
            <a:ext cx="25304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p:cNvSpPr>
            <a:spLocks noGrp="1"/>
          </p:cNvSpPr>
          <p:nvPr>
            <p:ph type="ctrTitle"/>
          </p:nvPr>
        </p:nvSpPr>
        <p:spPr>
          <a:xfrm>
            <a:off x="1776695" y="3201867"/>
            <a:ext cx="8337506" cy="1534889"/>
          </a:xfrm>
          <a:prstGeom prst="rect">
            <a:avLst/>
          </a:prstGeom>
        </p:spPr>
        <p:txBody>
          <a:bodyPr anchor="b" anchorCtr="0">
            <a:noAutofit/>
          </a:bodyPr>
          <a:lstStyle>
            <a:lvl1pPr algn="l">
              <a:defRPr sz="5000" b="1" spc="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
        <p:nvSpPr>
          <p:cNvPr id="24" name="Subtitle 2"/>
          <p:cNvSpPr>
            <a:spLocks noGrp="1"/>
          </p:cNvSpPr>
          <p:nvPr>
            <p:ph type="subTitle" idx="1"/>
          </p:nvPr>
        </p:nvSpPr>
        <p:spPr>
          <a:xfrm>
            <a:off x="1776695" y="4736756"/>
            <a:ext cx="7596188" cy="723301"/>
          </a:xfrm>
          <a:prstGeom prst="rect">
            <a:avLst/>
          </a:prstGeom>
        </p:spPr>
        <p:txBody>
          <a:bodyPr wrap="square">
            <a:noAutofit/>
          </a:bodyPr>
          <a:lstStyle>
            <a:lvl1pPr marL="0" indent="0" algn="l">
              <a:lnSpc>
                <a:spcPct val="100000"/>
              </a:lnSpc>
              <a:buNone/>
              <a:defRPr sz="2000" spc="0" baseline="0">
                <a:solidFill>
                  <a:schemeClr val="tx1">
                    <a:lumMod val="65000"/>
                    <a:lumOff val="35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42046261"/>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2" name="Round Single Corner of Rectangle 5">
            <a:extLst>
              <a:ext uri="{FF2B5EF4-FFF2-40B4-BE49-F238E27FC236}">
                <a16:creationId xmlns:a16="http://schemas.microsoft.com/office/drawing/2014/main" id="{FB037471-C346-022E-49F5-CA458D64C1FE}"/>
              </a:ext>
            </a:extLst>
          </p:cNvPr>
          <p:cNvSpPr/>
          <p:nvPr userDrawn="1"/>
        </p:nvSpPr>
        <p:spPr>
          <a:xfrm>
            <a:off x="-1588" y="1695450"/>
            <a:ext cx="8591551" cy="4148138"/>
          </a:xfrm>
          <a:prstGeom prst="round1Rect">
            <a:avLst>
              <a:gd name="adj" fmla="val 330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5E8D2967-F93C-7902-DD47-D8681479B758}"/>
              </a:ext>
            </a:extLst>
          </p:cNvPr>
          <p:cNvSpPr>
            <a:spLocks noChangeArrowheads="1"/>
          </p:cNvSpPr>
          <p:nvPr userDrawn="1"/>
        </p:nvSpPr>
        <p:spPr bwMode="auto">
          <a:xfrm>
            <a:off x="549275" y="1903413"/>
            <a:ext cx="7459663" cy="4005262"/>
          </a:xfrm>
          <a:prstGeom prst="rect">
            <a:avLst/>
          </a:prstGeom>
          <a:noFill/>
          <a:ln w="57150" cmpd="sng">
            <a:noFill/>
            <a:miter lim="800000"/>
            <a:headEnd/>
            <a:tailEnd/>
          </a:ln>
        </p:spPr>
        <p:txBody>
          <a:bodyPr lIns="143957" tIns="143957" rIns="119963" bIns="143957">
            <a:spAutoFit/>
          </a:bodyPr>
          <a:lstStyle/>
          <a:p>
            <a:pPr fontAlgn="auto">
              <a:spcBef>
                <a:spcPts val="1000"/>
              </a:spcBef>
              <a:spcAft>
                <a:spcPts val="0"/>
              </a:spcAft>
              <a:buClr>
                <a:srgbClr val="333333"/>
              </a:buClr>
              <a:buSzPct val="100000"/>
              <a:tabLst>
                <a:tab pos="0" algn="l"/>
                <a:tab pos="596724" algn="l"/>
                <a:tab pos="1195559" algn="l"/>
                <a:tab pos="1794395" algn="l"/>
                <a:tab pos="2393232" algn="l"/>
                <a:tab pos="2992070" algn="l"/>
                <a:tab pos="3590905" algn="l"/>
                <a:tab pos="4189743" algn="l"/>
                <a:tab pos="4788579" algn="l"/>
                <a:tab pos="5387417" algn="l"/>
                <a:tab pos="5986254" algn="l"/>
                <a:tab pos="6585090" algn="l"/>
                <a:tab pos="7183928" algn="l"/>
                <a:tab pos="7782766" algn="l"/>
                <a:tab pos="8381602" algn="l"/>
                <a:tab pos="8980437" algn="l"/>
                <a:tab pos="9579275" algn="l"/>
                <a:tab pos="10178113" algn="l"/>
                <a:tab pos="10776950" algn="l"/>
                <a:tab pos="11375785" algn="l"/>
                <a:tab pos="11974621" algn="l"/>
              </a:tabLst>
              <a:defRPr/>
            </a:pPr>
            <a:r>
              <a:rPr lang="en-GB" sz="1600" b="1" spc="-40">
                <a:latin typeface="+mn-lt"/>
                <a:ea typeface="Times New Roman" charset="0"/>
                <a:cs typeface="Times New Roman" charset="0"/>
              </a:rPr>
              <a:t>This document contains confidential material proprietary to Fortinet, Inc.  </a:t>
            </a:r>
          </a:p>
          <a:p>
            <a:pPr fontAlgn="auto">
              <a:spcBef>
                <a:spcPts val="1000"/>
              </a:spcBef>
              <a:spcAft>
                <a:spcPts val="0"/>
              </a:spcAft>
              <a:buClr>
                <a:srgbClr val="333333"/>
              </a:buClr>
              <a:buSzPct val="100000"/>
              <a:tabLst>
                <a:tab pos="0" algn="l"/>
                <a:tab pos="596724" algn="l"/>
                <a:tab pos="1195559" algn="l"/>
                <a:tab pos="1794395" algn="l"/>
                <a:tab pos="2393232" algn="l"/>
                <a:tab pos="2992070" algn="l"/>
                <a:tab pos="3590905" algn="l"/>
                <a:tab pos="4189743" algn="l"/>
                <a:tab pos="4788579" algn="l"/>
                <a:tab pos="5387417" algn="l"/>
                <a:tab pos="5986254" algn="l"/>
                <a:tab pos="6585090" algn="l"/>
                <a:tab pos="7183928" algn="l"/>
                <a:tab pos="7782766" algn="l"/>
                <a:tab pos="8381602" algn="l"/>
                <a:tab pos="8980437" algn="l"/>
                <a:tab pos="9579275" algn="l"/>
                <a:tab pos="10178113" algn="l"/>
                <a:tab pos="10776950" algn="l"/>
                <a:tab pos="11375785" algn="l"/>
                <a:tab pos="11974621" algn="l"/>
              </a:tabLst>
              <a:defRPr/>
            </a:pPr>
            <a:r>
              <a:rPr lang="en-GB" sz="1600" spc="-40">
                <a:latin typeface="+mn-lt"/>
                <a:ea typeface="Times New Roman" charset="0"/>
                <a:cs typeface="Times New Roman" charset="0"/>
              </a:rPr>
              <a:t>This document and information and ideas herein may not be disclosed, copied, reproduced or distributed to anyone outside Fortinet, Inc. without prior written consent of Fortinet, Inc. </a:t>
            </a:r>
          </a:p>
          <a:p>
            <a:pPr fontAlgn="auto">
              <a:spcBef>
                <a:spcPts val="1000"/>
              </a:spcBef>
              <a:spcAft>
                <a:spcPts val="0"/>
              </a:spcAft>
              <a:buClr>
                <a:srgbClr val="333333"/>
              </a:buClr>
              <a:buSzPct val="100000"/>
              <a:tabLst>
                <a:tab pos="0" algn="l"/>
                <a:tab pos="596724" algn="l"/>
                <a:tab pos="1195559" algn="l"/>
                <a:tab pos="1794395" algn="l"/>
                <a:tab pos="2393232" algn="l"/>
                <a:tab pos="2992070" algn="l"/>
                <a:tab pos="3590905" algn="l"/>
                <a:tab pos="4189743" algn="l"/>
                <a:tab pos="4788579" algn="l"/>
                <a:tab pos="5387417" algn="l"/>
                <a:tab pos="5986254" algn="l"/>
                <a:tab pos="6585090" algn="l"/>
                <a:tab pos="7183928" algn="l"/>
                <a:tab pos="7782766" algn="l"/>
                <a:tab pos="8381602" algn="l"/>
                <a:tab pos="8980437" algn="l"/>
                <a:tab pos="9579275" algn="l"/>
                <a:tab pos="10178113" algn="l"/>
                <a:tab pos="10776950" algn="l"/>
                <a:tab pos="11375785" algn="l"/>
                <a:tab pos="11974621" algn="l"/>
              </a:tabLst>
              <a:defRPr/>
            </a:pPr>
            <a:r>
              <a:rPr lang="en-GB" sz="1600" spc="-40">
                <a:latin typeface="+mn-lt"/>
                <a:ea typeface="Times New Roman" charset="0"/>
                <a:cs typeface="Times New Roman" charset="0"/>
              </a:rPr>
              <a:t>This information is pre-release and forward looking and therefore is subject to change without notice. </a:t>
            </a:r>
          </a:p>
          <a:p>
            <a:pPr fontAlgn="auto">
              <a:spcBef>
                <a:spcPts val="1000"/>
              </a:spcBef>
              <a:spcAft>
                <a:spcPts val="0"/>
              </a:spcAft>
              <a:buClr>
                <a:srgbClr val="333333"/>
              </a:buClr>
              <a:buSzPct val="100000"/>
              <a:tabLst>
                <a:tab pos="0" algn="l"/>
                <a:tab pos="596724" algn="l"/>
                <a:tab pos="1195559" algn="l"/>
                <a:tab pos="1794395" algn="l"/>
                <a:tab pos="2393232" algn="l"/>
                <a:tab pos="2992070" algn="l"/>
                <a:tab pos="3590905" algn="l"/>
                <a:tab pos="4189743" algn="l"/>
                <a:tab pos="4788579" algn="l"/>
                <a:tab pos="5387417" algn="l"/>
                <a:tab pos="5986254" algn="l"/>
                <a:tab pos="6585090" algn="l"/>
                <a:tab pos="7183928" algn="l"/>
                <a:tab pos="7782766" algn="l"/>
                <a:tab pos="8381602" algn="l"/>
                <a:tab pos="8980437" algn="l"/>
                <a:tab pos="9579275" algn="l"/>
                <a:tab pos="10178113" algn="l"/>
                <a:tab pos="10776950" algn="l"/>
                <a:tab pos="11375785" algn="l"/>
                <a:tab pos="11974621" algn="l"/>
              </a:tabLst>
              <a:defRPr/>
            </a:pPr>
            <a:r>
              <a:rPr lang="en-GB" sz="1600" spc="-40">
                <a:latin typeface="+mn-lt"/>
                <a:ea typeface="Times New Roman" charset="0"/>
                <a:cs typeface="Times New Roman" charset="0"/>
              </a:rPr>
              <a:t>The purpose of this document is to provide a statement of the current direction </a:t>
            </a:r>
            <a:br>
              <a:rPr lang="en-GB" sz="1600" spc="-40">
                <a:latin typeface="+mn-lt"/>
                <a:ea typeface="Times New Roman" charset="0"/>
                <a:cs typeface="Times New Roman" charset="0"/>
              </a:rPr>
            </a:br>
            <a:r>
              <a:rPr lang="en-GB" sz="1600" spc="-40">
                <a:latin typeface="+mn-lt"/>
                <a:ea typeface="Times New Roman" charset="0"/>
                <a:cs typeface="Times New Roman" charset="0"/>
              </a:rPr>
              <a:t>of Fortinet’s product strategy and product marketing efforts.  </a:t>
            </a:r>
          </a:p>
          <a:p>
            <a:pPr fontAlgn="auto">
              <a:spcBef>
                <a:spcPts val="1000"/>
              </a:spcBef>
              <a:spcAft>
                <a:spcPts val="0"/>
              </a:spcAft>
              <a:buClr>
                <a:srgbClr val="333333"/>
              </a:buClr>
              <a:buSzPct val="100000"/>
              <a:tabLst>
                <a:tab pos="0" algn="l"/>
                <a:tab pos="596724" algn="l"/>
                <a:tab pos="1195559" algn="l"/>
                <a:tab pos="1794395" algn="l"/>
                <a:tab pos="2393232" algn="l"/>
                <a:tab pos="2992070" algn="l"/>
                <a:tab pos="3590905" algn="l"/>
                <a:tab pos="4189743" algn="l"/>
                <a:tab pos="4788579" algn="l"/>
                <a:tab pos="5387417" algn="l"/>
                <a:tab pos="5986254" algn="l"/>
                <a:tab pos="6585090" algn="l"/>
                <a:tab pos="7183928" algn="l"/>
                <a:tab pos="7782766" algn="l"/>
                <a:tab pos="8381602" algn="l"/>
                <a:tab pos="8980437" algn="l"/>
                <a:tab pos="9579275" algn="l"/>
                <a:tab pos="10178113" algn="l"/>
                <a:tab pos="10776950" algn="l"/>
                <a:tab pos="11375785" algn="l"/>
                <a:tab pos="11974621" algn="l"/>
              </a:tabLst>
              <a:defRPr/>
            </a:pPr>
            <a:r>
              <a:rPr lang="en-GB" sz="1600" spc="-40">
                <a:latin typeface="+mn-lt"/>
                <a:ea typeface="Times New Roman" charset="0"/>
                <a:cs typeface="Times New Roman" charset="0"/>
              </a:rPr>
              <a:t>Please note that this Product Roadmap is neither intended to bind Fortinet to any particular course of product marketing and development nor to constitute a part </a:t>
            </a:r>
            <a:br>
              <a:rPr lang="en-GB" sz="1600" spc="-40">
                <a:latin typeface="+mn-lt"/>
                <a:ea typeface="Times New Roman" charset="0"/>
                <a:cs typeface="Times New Roman" charset="0"/>
              </a:rPr>
            </a:br>
            <a:r>
              <a:rPr lang="en-GB" sz="1600" spc="-40">
                <a:latin typeface="+mn-lt"/>
                <a:ea typeface="Times New Roman" charset="0"/>
                <a:cs typeface="Times New Roman" charset="0"/>
              </a:rPr>
              <a:t>of the license agreement or any contractual agreement with Fortinet or its subsidiaries or affiliates</a:t>
            </a:r>
            <a:r>
              <a:rPr lang="en-GB" sz="1600" i="1" spc="-40">
                <a:latin typeface="+mn-lt"/>
                <a:ea typeface="Times New Roman" charset="0"/>
                <a:cs typeface="Times New Roman" charset="0"/>
              </a:rPr>
              <a:t>.</a:t>
            </a:r>
            <a:br>
              <a:rPr lang="en-GB" sz="1600" spc="-40">
                <a:latin typeface="+mn-lt"/>
                <a:ea typeface="Times New Roman" charset="0"/>
                <a:cs typeface="Times New Roman" charset="0"/>
              </a:rPr>
            </a:br>
            <a:endParaRPr lang="en-GB" sz="1600" i="1" spc="-40">
              <a:latin typeface="+mn-lt"/>
              <a:ea typeface="Times New Roman" charset="0"/>
              <a:cs typeface="Times New Roman" charset="0"/>
            </a:endParaRPr>
          </a:p>
        </p:txBody>
      </p:sp>
      <p:sp>
        <p:nvSpPr>
          <p:cNvPr id="4" name="Rectangle 26">
            <a:extLst>
              <a:ext uri="{FF2B5EF4-FFF2-40B4-BE49-F238E27FC236}">
                <a16:creationId xmlns:a16="http://schemas.microsoft.com/office/drawing/2014/main" id="{18277210-C6D7-070B-DFDD-B11F0AE8961F}"/>
              </a:ext>
            </a:extLst>
          </p:cNvPr>
          <p:cNvSpPr>
            <a:spLocks noChangeArrowheads="1"/>
          </p:cNvSpPr>
          <p:nvPr userDrawn="1"/>
        </p:nvSpPr>
        <p:spPr bwMode="black">
          <a:xfrm>
            <a:off x="11668125" y="6407150"/>
            <a:ext cx="468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fld id="{9701104A-0C80-1641-9422-189E1E3F0DBB}" type="slidenum">
              <a:rPr lang="en-US" altLang="en-US" sz="900">
                <a:solidFill>
                  <a:srgbClr val="7F7F7F"/>
                </a:solidFill>
              </a:rPr>
              <a:pPr algn="ctr" eaLnBrk="1" hangingPunct="1"/>
              <a:t>‹#›</a:t>
            </a:fld>
            <a:endParaRPr lang="en-US" altLang="en-US" sz="900">
              <a:solidFill>
                <a:srgbClr val="7F7F7F"/>
              </a:solidFill>
            </a:endParaRPr>
          </a:p>
        </p:txBody>
      </p:sp>
      <p:cxnSp>
        <p:nvCxnSpPr>
          <p:cNvPr id="5" name="Straight Connector 4">
            <a:extLst>
              <a:ext uri="{FF2B5EF4-FFF2-40B4-BE49-F238E27FC236}">
                <a16:creationId xmlns:a16="http://schemas.microsoft.com/office/drawing/2014/main" id="{16D16BD4-D0D4-313D-413A-7FCEE48BC8EF}"/>
              </a:ext>
            </a:extLst>
          </p:cNvPr>
          <p:cNvCxnSpPr>
            <a:cxnSpLocks/>
          </p:cNvCxnSpPr>
          <p:nvPr userDrawn="1"/>
        </p:nvCxnSpPr>
        <p:spPr>
          <a:xfrm>
            <a:off x="11668125" y="6454775"/>
            <a:ext cx="0" cy="18256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32C6CEBD-BB64-7367-3F40-BEC05A0A8C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3688" y="6445250"/>
            <a:ext cx="279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0">
            <a:extLst>
              <a:ext uri="{FF2B5EF4-FFF2-40B4-BE49-F238E27FC236}">
                <a16:creationId xmlns:a16="http://schemas.microsoft.com/office/drawing/2014/main" id="{005072F2-43AB-DE57-F2E9-984C7CE8155D}"/>
              </a:ext>
            </a:extLst>
          </p:cNvPr>
          <p:cNvSpPr txBox="1">
            <a:spLocks/>
          </p:cNvSpPr>
          <p:nvPr userDrawn="1"/>
        </p:nvSpPr>
        <p:spPr>
          <a:xfrm>
            <a:off x="9424988" y="6362700"/>
            <a:ext cx="2243137" cy="365125"/>
          </a:xfrm>
          <a:prstGeom prst="rect">
            <a:avLst/>
          </a:prstGeom>
        </p:spPr>
        <p:txBody>
          <a:bodyPr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t>© Fortinet Inc. All Rights Reserved.</a:t>
            </a:r>
          </a:p>
        </p:txBody>
      </p:sp>
      <p:sp>
        <p:nvSpPr>
          <p:cNvPr id="8" name="Rectangle 7">
            <a:extLst>
              <a:ext uri="{FF2B5EF4-FFF2-40B4-BE49-F238E27FC236}">
                <a16:creationId xmlns:a16="http://schemas.microsoft.com/office/drawing/2014/main" id="{FA59526A-9FB3-9CCB-D00B-E1E5FD27EC70}"/>
              </a:ext>
            </a:extLst>
          </p:cNvPr>
          <p:cNvSpPr/>
          <p:nvPr userDrawn="1"/>
        </p:nvSpPr>
        <p:spPr>
          <a:xfrm>
            <a:off x="9244013" y="6362700"/>
            <a:ext cx="2487612" cy="3651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07F43FBB-E5FC-0209-CFBB-70BDC328CE29}"/>
              </a:ext>
            </a:extLst>
          </p:cNvPr>
          <p:cNvSpPr txBox="1"/>
          <p:nvPr userDrawn="1"/>
        </p:nvSpPr>
        <p:spPr>
          <a:xfrm>
            <a:off x="915988" y="6369050"/>
            <a:ext cx="8572500" cy="338138"/>
          </a:xfrm>
          <a:prstGeom prst="rect">
            <a:avLst/>
          </a:prstGeom>
          <a:noFill/>
        </p:spPr>
        <p:txBody>
          <a:bodyPr>
            <a:spAutoFit/>
          </a:bodyPr>
          <a:lstStyle/>
          <a:p>
            <a:pPr defTabSz="457189" eaLnBrk="1" fontAlgn="auto" hangingPunct="1">
              <a:spcBef>
                <a:spcPts val="300"/>
              </a:spcBef>
              <a:spcAft>
                <a:spcPts val="0"/>
              </a:spcAft>
              <a:defRPr/>
            </a:pPr>
            <a:r>
              <a:rPr lang="en-US" sz="800" kern="0" spc="-20">
                <a:solidFill>
                  <a:schemeClr val="tx1">
                    <a:lumMod val="50000"/>
                    <a:lumOff val="50000"/>
                  </a:schemeClr>
                </a:solidFill>
                <a:latin typeface="+mn-lt"/>
              </a:rPr>
              <a:t>This content is shared exclusively with the </a:t>
            </a:r>
            <a:r>
              <a:rPr lang="en-US" sz="800" b="1" kern="0" spc="-20">
                <a:solidFill>
                  <a:schemeClr val="tx1">
                    <a:lumMod val="50000"/>
                    <a:lumOff val="50000"/>
                  </a:schemeClr>
                </a:solidFill>
                <a:latin typeface="+mn-lt"/>
              </a:rPr>
              <a:t>CTO Office </a:t>
            </a:r>
            <a:r>
              <a:rPr lang="en-US" sz="800" kern="0" spc="-20">
                <a:solidFill>
                  <a:schemeClr val="tx1">
                    <a:lumMod val="50000"/>
                    <a:lumOff val="50000"/>
                  </a:schemeClr>
                </a:solidFill>
                <a:latin typeface="+mn-lt"/>
              </a:rPr>
              <a:t>and </a:t>
            </a:r>
            <a:r>
              <a:rPr lang="en-US" sz="800" b="1" kern="0" spc="-20">
                <a:solidFill>
                  <a:schemeClr val="tx1">
                    <a:lumMod val="50000"/>
                    <a:lumOff val="50000"/>
                  </a:schemeClr>
                </a:solidFill>
                <a:latin typeface="+mn-lt"/>
              </a:rPr>
              <a:t>Product Management </a:t>
            </a:r>
            <a:r>
              <a:rPr lang="en-US" sz="800" kern="0" spc="-20">
                <a:solidFill>
                  <a:schemeClr val="tx1">
                    <a:lumMod val="50000"/>
                    <a:lumOff val="50000"/>
                  </a:schemeClr>
                </a:solidFill>
                <a:latin typeface="+mn-lt"/>
              </a:rPr>
              <a:t>teams and is considered void if transferred to (or presented by) anyone outside of this group. </a:t>
            </a:r>
            <a:br>
              <a:rPr lang="en-US" sz="800" kern="0" spc="-20">
                <a:solidFill>
                  <a:schemeClr val="tx1">
                    <a:lumMod val="50000"/>
                    <a:lumOff val="50000"/>
                  </a:schemeClr>
                </a:solidFill>
                <a:latin typeface="+mn-lt"/>
              </a:rPr>
            </a:br>
            <a:r>
              <a:rPr lang="en-US" sz="800" kern="0" spc="-20">
                <a:solidFill>
                  <a:schemeClr val="tx1">
                    <a:lumMod val="50000"/>
                    <a:lumOff val="50000"/>
                  </a:schemeClr>
                </a:solidFill>
                <a:latin typeface="+mn-lt"/>
              </a:rPr>
              <a:t>The contents are for individual use and should not be copied, transferred, uploaded or shared to anyone without written consent. © Fortinet Inc. All Rights Reserved.</a:t>
            </a:r>
          </a:p>
        </p:txBody>
      </p:sp>
      <p:cxnSp>
        <p:nvCxnSpPr>
          <p:cNvPr id="10" name="Straight Connector 9">
            <a:extLst>
              <a:ext uri="{FF2B5EF4-FFF2-40B4-BE49-F238E27FC236}">
                <a16:creationId xmlns:a16="http://schemas.microsoft.com/office/drawing/2014/main" id="{3E302B0E-A1C5-CFF0-A396-103019594705}"/>
              </a:ext>
            </a:extLst>
          </p:cNvPr>
          <p:cNvCxnSpPr>
            <a:cxnSpLocks/>
          </p:cNvCxnSpPr>
          <p:nvPr userDrawn="1"/>
        </p:nvCxnSpPr>
        <p:spPr>
          <a:xfrm>
            <a:off x="909638" y="6423025"/>
            <a:ext cx="0" cy="228600"/>
          </a:xfrm>
          <a:prstGeom prst="line">
            <a:avLst/>
          </a:prstGeom>
          <a:ln w="6350">
            <a:solidFill>
              <a:schemeClr val="bg1">
                <a:lumMod val="50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1" name="Group 15">
            <a:extLst>
              <a:ext uri="{FF2B5EF4-FFF2-40B4-BE49-F238E27FC236}">
                <a16:creationId xmlns:a16="http://schemas.microsoft.com/office/drawing/2014/main" id="{260B3BCB-DF56-D32B-83B5-8E2BEE96B84B}"/>
              </a:ext>
            </a:extLst>
          </p:cNvPr>
          <p:cNvGrpSpPr>
            <a:grpSpLocks/>
          </p:cNvGrpSpPr>
          <p:nvPr userDrawn="1"/>
        </p:nvGrpSpPr>
        <p:grpSpPr bwMode="auto">
          <a:xfrm>
            <a:off x="9926638" y="6410325"/>
            <a:ext cx="1536700" cy="365125"/>
            <a:chOff x="2794930" y="5836024"/>
            <a:chExt cx="2047773" cy="399543"/>
          </a:xfrm>
        </p:grpSpPr>
        <p:sp>
          <p:nvSpPr>
            <p:cNvPr id="12" name="Rectangle 11">
              <a:extLst>
                <a:ext uri="{FF2B5EF4-FFF2-40B4-BE49-F238E27FC236}">
                  <a16:creationId xmlns:a16="http://schemas.microsoft.com/office/drawing/2014/main" id="{903258B8-872F-37F1-1F09-92A3F638545E}"/>
                </a:ext>
              </a:extLst>
            </p:cNvPr>
            <p:cNvSpPr/>
            <p:nvPr/>
          </p:nvSpPr>
          <p:spPr>
            <a:xfrm>
              <a:off x="2794930" y="5836024"/>
              <a:ext cx="2047773" cy="2101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CONFIDENTIAL</a:t>
              </a:r>
            </a:p>
          </p:txBody>
        </p:sp>
        <p:sp>
          <p:nvSpPr>
            <p:cNvPr id="13" name="TextBox 17">
              <a:extLst>
                <a:ext uri="{FF2B5EF4-FFF2-40B4-BE49-F238E27FC236}">
                  <a16:creationId xmlns:a16="http://schemas.microsoft.com/office/drawing/2014/main" id="{B521179F-7D0B-F75B-47AE-36738976F7C7}"/>
                </a:ext>
              </a:extLst>
            </p:cNvPr>
            <p:cNvSpPr txBox="1">
              <a:spLocks noChangeArrowheads="1"/>
            </p:cNvSpPr>
            <p:nvPr/>
          </p:nvSpPr>
          <p:spPr bwMode="auto">
            <a:xfrm>
              <a:off x="2794930" y="6050901"/>
              <a:ext cx="20477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t>Access Limited to Authorized Personnel</a:t>
              </a:r>
            </a:p>
          </p:txBody>
        </p:sp>
      </p:grpSp>
      <p:sp>
        <p:nvSpPr>
          <p:cNvPr id="14" name="Round Single Corner of Rectangle 34">
            <a:extLst>
              <a:ext uri="{FF2B5EF4-FFF2-40B4-BE49-F238E27FC236}">
                <a16:creationId xmlns:a16="http://schemas.microsoft.com/office/drawing/2014/main" id="{02212D73-D704-E64A-8D0B-5FD86FCBBCC7}"/>
              </a:ext>
            </a:extLst>
          </p:cNvPr>
          <p:cNvSpPr/>
          <p:nvPr userDrawn="1"/>
        </p:nvSpPr>
        <p:spPr>
          <a:xfrm rot="5400000">
            <a:off x="-1587" y="-1"/>
            <a:ext cx="1079500" cy="1079501"/>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Graphic 19">
            <a:extLst>
              <a:ext uri="{FF2B5EF4-FFF2-40B4-BE49-F238E27FC236}">
                <a16:creationId xmlns:a16="http://schemas.microsoft.com/office/drawing/2014/main" id="{722012DC-6335-EF8A-8848-C781EB54E76D}"/>
              </a:ext>
            </a:extLst>
          </p:cNvPr>
          <p:cNvPicPr>
            <a:picLocks noChangeAspect="1"/>
          </p:cNvPicPr>
          <p:nvPr userDrawn="1"/>
        </p:nvPicPr>
        <p:blipFill>
          <a:blip r:embed="rId3"/>
          <a:stretch>
            <a:fillRect/>
          </a:stretch>
        </p:blipFill>
        <p:spPr>
          <a:xfrm>
            <a:off x="66675" y="42863"/>
            <a:ext cx="930275" cy="930275"/>
          </a:xfrm>
          <a:prstGeom prst="rect">
            <a:avLst/>
          </a:prstGeom>
        </p:spPr>
      </p:pic>
      <p:pic>
        <p:nvPicPr>
          <p:cNvPr id="16" name="Picture 15">
            <a:extLst>
              <a:ext uri="{FF2B5EF4-FFF2-40B4-BE49-F238E27FC236}">
                <a16:creationId xmlns:a16="http://schemas.microsoft.com/office/drawing/2014/main" id="{E59C0E61-3601-B33E-1495-C074746AACDB}"/>
              </a:ext>
            </a:extLst>
          </p:cNvPr>
          <p:cNvPicPr>
            <a:picLocks noChangeAspect="1"/>
          </p:cNvPicPr>
          <p:nvPr userDrawn="1"/>
        </p:nvPicPr>
        <p:blipFill>
          <a:blip r:embed="rId4"/>
          <a:stretch>
            <a:fillRect/>
          </a:stretch>
        </p:blipFill>
        <p:spPr>
          <a:xfrm flipH="1" flipV="1">
            <a:off x="690563" y="5843588"/>
            <a:ext cx="1493837" cy="239712"/>
          </a:xfrm>
          <a:prstGeom prst="rect">
            <a:avLst/>
          </a:prstGeom>
          <a:solidFill>
            <a:schemeClr val="accent6"/>
          </a:solidFill>
        </p:spPr>
      </p:pic>
      <p:sp>
        <p:nvSpPr>
          <p:cNvPr id="17" name="Rectangle 16">
            <a:extLst>
              <a:ext uri="{FF2B5EF4-FFF2-40B4-BE49-F238E27FC236}">
                <a16:creationId xmlns:a16="http://schemas.microsoft.com/office/drawing/2014/main" id="{18F57BA9-F7F1-3570-F14D-AA907A93ECAD}"/>
              </a:ext>
            </a:extLst>
          </p:cNvPr>
          <p:cNvSpPr/>
          <p:nvPr userDrawn="1"/>
        </p:nvSpPr>
        <p:spPr>
          <a:xfrm>
            <a:off x="9802813" y="-9525"/>
            <a:ext cx="1042987" cy="1704975"/>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8" name="Rectangle 17">
            <a:extLst>
              <a:ext uri="{FF2B5EF4-FFF2-40B4-BE49-F238E27FC236}">
                <a16:creationId xmlns:a16="http://schemas.microsoft.com/office/drawing/2014/main" id="{2FD2A802-C310-4BC3-1160-36E81AAE96B4}"/>
              </a:ext>
            </a:extLst>
          </p:cNvPr>
          <p:cNvSpPr/>
          <p:nvPr userDrawn="1"/>
        </p:nvSpPr>
        <p:spPr>
          <a:xfrm>
            <a:off x="10850563" y="2090738"/>
            <a:ext cx="581025" cy="1857375"/>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19" name="Picture 18">
            <a:extLst>
              <a:ext uri="{FF2B5EF4-FFF2-40B4-BE49-F238E27FC236}">
                <a16:creationId xmlns:a16="http://schemas.microsoft.com/office/drawing/2014/main" id="{55735C1F-267D-725A-9598-FBB62A48E512}"/>
              </a:ext>
            </a:extLst>
          </p:cNvPr>
          <p:cNvPicPr>
            <a:picLocks noChangeAspect="1"/>
          </p:cNvPicPr>
          <p:nvPr userDrawn="1"/>
        </p:nvPicPr>
        <p:blipFill>
          <a:blip r:embed="rId4"/>
          <a:stretch>
            <a:fillRect/>
          </a:stretch>
        </p:blipFill>
        <p:spPr>
          <a:xfrm flipH="1" flipV="1">
            <a:off x="10523538" y="1454150"/>
            <a:ext cx="1493837" cy="241300"/>
          </a:xfrm>
          <a:prstGeom prst="rect">
            <a:avLst/>
          </a:prstGeom>
          <a:solidFill>
            <a:schemeClr val="accent6"/>
          </a:solidFill>
        </p:spPr>
      </p:pic>
      <p:sp>
        <p:nvSpPr>
          <p:cNvPr id="20" name="Round Single Corner of Rectangle 1">
            <a:extLst>
              <a:ext uri="{FF2B5EF4-FFF2-40B4-BE49-F238E27FC236}">
                <a16:creationId xmlns:a16="http://schemas.microsoft.com/office/drawing/2014/main" id="{805C2A32-BF02-1F89-D71B-C803EE68FE95}"/>
              </a:ext>
            </a:extLst>
          </p:cNvPr>
          <p:cNvSpPr/>
          <p:nvPr userDrawn="1"/>
        </p:nvSpPr>
        <p:spPr>
          <a:xfrm>
            <a:off x="8591550" y="4110038"/>
            <a:ext cx="1931988" cy="1735137"/>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B5B2E654-89F4-714B-C9A1-175C8A73DA8A}"/>
              </a:ext>
            </a:extLst>
          </p:cNvPr>
          <p:cNvSpPr/>
          <p:nvPr userDrawn="1"/>
        </p:nvSpPr>
        <p:spPr>
          <a:xfrm>
            <a:off x="8589963" y="5530850"/>
            <a:ext cx="1933575" cy="3143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4D8F184B-3564-2EA6-B191-C75D4FC50775}"/>
              </a:ext>
            </a:extLst>
          </p:cNvPr>
          <p:cNvSpPr/>
          <p:nvPr userDrawn="1"/>
        </p:nvSpPr>
        <p:spPr>
          <a:xfrm>
            <a:off x="8589963" y="5845175"/>
            <a:ext cx="1933575" cy="2508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3" name="Picture 27">
            <a:extLst>
              <a:ext uri="{FF2B5EF4-FFF2-40B4-BE49-F238E27FC236}">
                <a16:creationId xmlns:a16="http://schemas.microsoft.com/office/drawing/2014/main" id="{AFBC763B-D0BA-56E6-D128-E05BF2D2462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34338" y="3190875"/>
            <a:ext cx="25304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1189227" y="176071"/>
            <a:ext cx="4380312"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a:t>Click to edit Master title style</a:t>
            </a:r>
          </a:p>
        </p:txBody>
      </p:sp>
      <p:sp>
        <p:nvSpPr>
          <p:cNvPr id="37" name="Text Placeholder 3"/>
          <p:cNvSpPr>
            <a:spLocks noGrp="1"/>
          </p:cNvSpPr>
          <p:nvPr>
            <p:ph type="body" sz="quarter" idx="15"/>
          </p:nvPr>
        </p:nvSpPr>
        <p:spPr>
          <a:xfrm>
            <a:off x="1186766" y="804705"/>
            <a:ext cx="4124822" cy="413335"/>
          </a:xfrm>
          <a:prstGeom prst="rect">
            <a:avLst/>
          </a:prstGeom>
        </p:spPr>
        <p:txBody>
          <a:bodyPr anchor="t"/>
          <a:lstStyle>
            <a:lvl1pPr marL="0" indent="0">
              <a:buNone/>
              <a:defRPr sz="2000" kern="0" spc="-30" baseline="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Tree>
    <p:extLst>
      <p:ext uri="{BB962C8B-B14F-4D97-AF65-F5344CB8AC3E}">
        <p14:creationId xmlns:p14="http://schemas.microsoft.com/office/powerpoint/2010/main" val="37215944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35BA-4855-8BF5-3046-B9E40D6B1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AAD54E-EC90-52FD-85DC-DDDBB23A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45BA6C-B441-1ED4-2220-A209C886C1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722EE2-FEEF-1F46-69CC-6E4E193B1B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CCB63B-7C25-DF15-72D0-72CA224C35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B7BAEF-EE8E-C9D0-69AA-85E11010BD81}"/>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8" name="Footer Placeholder 7">
            <a:extLst>
              <a:ext uri="{FF2B5EF4-FFF2-40B4-BE49-F238E27FC236}">
                <a16:creationId xmlns:a16="http://schemas.microsoft.com/office/drawing/2014/main" id="{74737240-9251-93BE-2085-19E022EA93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D80486-A42C-7679-CA3D-66831577B507}"/>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1460370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sp>
        <p:nvSpPr>
          <p:cNvPr id="2" name="Round Single Corner of Rectangle 21">
            <a:extLst>
              <a:ext uri="{FF2B5EF4-FFF2-40B4-BE49-F238E27FC236}">
                <a16:creationId xmlns:a16="http://schemas.microsoft.com/office/drawing/2014/main" id="{1CC60DAC-D2F1-2816-7D41-8D70629480E1}"/>
              </a:ext>
            </a:extLst>
          </p:cNvPr>
          <p:cNvSpPr/>
          <p:nvPr userDrawn="1"/>
        </p:nvSpPr>
        <p:spPr>
          <a:xfrm flipV="1">
            <a:off x="0" y="0"/>
            <a:ext cx="7967663" cy="6172200"/>
          </a:xfrm>
          <a:prstGeom prst="round1Rect">
            <a:avLst>
              <a:gd name="adj" fmla="val 50000"/>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C9711B4D-9313-4535-93FA-24D2E8B9D5F4}"/>
              </a:ext>
            </a:extLst>
          </p:cNvPr>
          <p:cNvSpPr/>
          <p:nvPr userDrawn="1"/>
        </p:nvSpPr>
        <p:spPr>
          <a:xfrm>
            <a:off x="8875713" y="4749800"/>
            <a:ext cx="579437" cy="1857375"/>
          </a:xfrm>
          <a:prstGeom prst="rect">
            <a:avLst/>
          </a:prstGeom>
          <a:solidFill>
            <a:srgbClr val="9C9C9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4" name="Rectangle 3">
            <a:extLst>
              <a:ext uri="{FF2B5EF4-FFF2-40B4-BE49-F238E27FC236}">
                <a16:creationId xmlns:a16="http://schemas.microsoft.com/office/drawing/2014/main" id="{F85E7473-A5CB-D165-3298-E0B7ACDD5DB4}"/>
              </a:ext>
            </a:extLst>
          </p:cNvPr>
          <p:cNvSpPr/>
          <p:nvPr userDrawn="1"/>
        </p:nvSpPr>
        <p:spPr>
          <a:xfrm>
            <a:off x="8294688" y="1562100"/>
            <a:ext cx="581025" cy="1790700"/>
          </a:xfrm>
          <a:prstGeom prst="rect">
            <a:avLst/>
          </a:prstGeom>
          <a:solidFill>
            <a:srgbClr val="9C9C9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5" name="Rectangle 4">
            <a:extLst>
              <a:ext uri="{FF2B5EF4-FFF2-40B4-BE49-F238E27FC236}">
                <a16:creationId xmlns:a16="http://schemas.microsoft.com/office/drawing/2014/main" id="{4812B941-6E26-24AC-CE8B-4AD0061983A4}"/>
              </a:ext>
            </a:extLst>
          </p:cNvPr>
          <p:cNvSpPr/>
          <p:nvPr userDrawn="1"/>
        </p:nvSpPr>
        <p:spPr>
          <a:xfrm>
            <a:off x="9729788" y="6008688"/>
            <a:ext cx="1938337" cy="849312"/>
          </a:xfrm>
          <a:prstGeom prst="rect">
            <a:avLst/>
          </a:prstGeom>
          <a:solidFill>
            <a:schemeClr val="tx2">
              <a:lumMod val="40000"/>
              <a:lumOff val="6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6F425DF-2718-3E97-F59B-6CF342BA754A}"/>
              </a:ext>
            </a:extLst>
          </p:cNvPr>
          <p:cNvSpPr/>
          <p:nvPr userDrawn="1"/>
        </p:nvSpPr>
        <p:spPr>
          <a:xfrm>
            <a:off x="9455150" y="6008688"/>
            <a:ext cx="274638" cy="858837"/>
          </a:xfrm>
          <a:prstGeom prst="rect">
            <a:avLst/>
          </a:prstGeom>
          <a:solidFill>
            <a:schemeClr val="tx1">
              <a:lumMod val="85000"/>
              <a:lumOff val="15000"/>
              <a:alpha val="719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7" name="Picture 6">
            <a:extLst>
              <a:ext uri="{FF2B5EF4-FFF2-40B4-BE49-F238E27FC236}">
                <a16:creationId xmlns:a16="http://schemas.microsoft.com/office/drawing/2014/main" id="{0F365B61-2AA2-3C83-CA41-C92FA5397D50}"/>
              </a:ext>
            </a:extLst>
          </p:cNvPr>
          <p:cNvPicPr>
            <a:picLocks noChangeAspect="1"/>
          </p:cNvPicPr>
          <p:nvPr userDrawn="1"/>
        </p:nvPicPr>
        <p:blipFill>
          <a:blip r:embed="rId2">
            <a:duotone>
              <a:prstClr val="black"/>
              <a:srgbClr val="D9C3A5">
                <a:tint val="50000"/>
                <a:satMod val="180000"/>
              </a:srgbClr>
            </a:duotone>
          </a:blip>
          <a:stretch>
            <a:fillRect/>
          </a:stretch>
        </p:blipFill>
        <p:spPr>
          <a:xfrm>
            <a:off x="5764698" y="4329299"/>
            <a:ext cx="2530149" cy="1119001"/>
          </a:xfrm>
          <a:prstGeom prst="rect">
            <a:avLst/>
          </a:prstGeom>
          <a:ln>
            <a:noFill/>
          </a:ln>
        </p:spPr>
      </p:pic>
      <p:sp>
        <p:nvSpPr>
          <p:cNvPr id="8" name="Rectangle 7">
            <a:extLst>
              <a:ext uri="{FF2B5EF4-FFF2-40B4-BE49-F238E27FC236}">
                <a16:creationId xmlns:a16="http://schemas.microsoft.com/office/drawing/2014/main" id="{2AF5EDA5-DDF1-7EF5-3422-EBA3D7DBA7D5}"/>
              </a:ext>
            </a:extLst>
          </p:cNvPr>
          <p:cNvSpPr/>
          <p:nvPr userDrawn="1"/>
        </p:nvSpPr>
        <p:spPr>
          <a:xfrm>
            <a:off x="9729788" y="-247650"/>
            <a:ext cx="650875" cy="18097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9" name="Rectangle 26">
            <a:extLst>
              <a:ext uri="{FF2B5EF4-FFF2-40B4-BE49-F238E27FC236}">
                <a16:creationId xmlns:a16="http://schemas.microsoft.com/office/drawing/2014/main" id="{A452E251-6803-5802-D2C5-B604EC37E67D}"/>
              </a:ext>
            </a:extLst>
          </p:cNvPr>
          <p:cNvSpPr>
            <a:spLocks noChangeArrowheads="1"/>
          </p:cNvSpPr>
          <p:nvPr userDrawn="1"/>
        </p:nvSpPr>
        <p:spPr bwMode="black">
          <a:xfrm>
            <a:off x="11668125" y="6407150"/>
            <a:ext cx="468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fld id="{5C4AB845-9E04-CF43-8F50-BE9B043153DA}" type="slidenum">
              <a:rPr lang="en-US" altLang="en-US" sz="900">
                <a:solidFill>
                  <a:srgbClr val="7F7F7F"/>
                </a:solidFill>
              </a:rPr>
              <a:pPr algn="ctr" eaLnBrk="1" hangingPunct="1"/>
              <a:t>‹#›</a:t>
            </a:fld>
            <a:endParaRPr lang="en-US" altLang="en-US" sz="900">
              <a:solidFill>
                <a:srgbClr val="7F7F7F"/>
              </a:solidFill>
            </a:endParaRPr>
          </a:p>
        </p:txBody>
      </p:sp>
      <p:pic>
        <p:nvPicPr>
          <p:cNvPr id="10" name="Picture 14">
            <a:extLst>
              <a:ext uri="{FF2B5EF4-FFF2-40B4-BE49-F238E27FC236}">
                <a16:creationId xmlns:a16="http://schemas.microsoft.com/office/drawing/2014/main" id="{BFDB5001-FC44-BDCC-03F6-EF87DA0445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6445250"/>
            <a:ext cx="279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0286CA73-61F2-3274-8748-1D03E3C9D5F3}"/>
              </a:ext>
            </a:extLst>
          </p:cNvPr>
          <p:cNvCxnSpPr>
            <a:cxnSpLocks/>
          </p:cNvCxnSpPr>
          <p:nvPr userDrawn="1"/>
        </p:nvCxnSpPr>
        <p:spPr>
          <a:xfrm>
            <a:off x="11668125" y="6459538"/>
            <a:ext cx="0" cy="18256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B700C61-235A-A9A8-F0E9-1FD25F8FEF48}"/>
              </a:ext>
            </a:extLst>
          </p:cNvPr>
          <p:cNvSpPr txBox="1"/>
          <p:nvPr userDrawn="1"/>
        </p:nvSpPr>
        <p:spPr>
          <a:xfrm>
            <a:off x="915988" y="6373813"/>
            <a:ext cx="8572500" cy="338137"/>
          </a:xfrm>
          <a:prstGeom prst="rect">
            <a:avLst/>
          </a:prstGeom>
          <a:noFill/>
        </p:spPr>
        <p:txBody>
          <a:bodyPr>
            <a:spAutoFit/>
          </a:bodyPr>
          <a:lstStyle/>
          <a:p>
            <a:pPr defTabSz="457189" eaLnBrk="1" fontAlgn="auto" hangingPunct="1">
              <a:spcBef>
                <a:spcPts val="300"/>
              </a:spcBef>
              <a:spcAft>
                <a:spcPts val="0"/>
              </a:spcAft>
              <a:defRPr/>
            </a:pPr>
            <a:r>
              <a:rPr lang="en-US" sz="800" kern="0" spc="-20">
                <a:solidFill>
                  <a:schemeClr val="tx1">
                    <a:lumMod val="50000"/>
                    <a:lumOff val="50000"/>
                  </a:schemeClr>
                </a:solidFill>
                <a:latin typeface="+mn-lt"/>
              </a:rPr>
              <a:t>This content is shared exclusively with the </a:t>
            </a:r>
            <a:r>
              <a:rPr lang="en-US" sz="800" b="1" kern="0" spc="-20">
                <a:solidFill>
                  <a:schemeClr val="tx1">
                    <a:lumMod val="50000"/>
                    <a:lumOff val="50000"/>
                  </a:schemeClr>
                </a:solidFill>
                <a:latin typeface="+mn-lt"/>
              </a:rPr>
              <a:t>CTO Office </a:t>
            </a:r>
            <a:r>
              <a:rPr lang="en-US" sz="800" kern="0" spc="-20">
                <a:solidFill>
                  <a:schemeClr val="tx1">
                    <a:lumMod val="50000"/>
                    <a:lumOff val="50000"/>
                  </a:schemeClr>
                </a:solidFill>
                <a:latin typeface="+mn-lt"/>
              </a:rPr>
              <a:t>and </a:t>
            </a:r>
            <a:r>
              <a:rPr lang="en-US" sz="800" b="1" kern="0" spc="-20">
                <a:solidFill>
                  <a:schemeClr val="tx1">
                    <a:lumMod val="50000"/>
                    <a:lumOff val="50000"/>
                  </a:schemeClr>
                </a:solidFill>
                <a:latin typeface="+mn-lt"/>
              </a:rPr>
              <a:t>Product Management </a:t>
            </a:r>
            <a:r>
              <a:rPr lang="en-US" sz="800" kern="0" spc="-20">
                <a:solidFill>
                  <a:schemeClr val="tx1">
                    <a:lumMod val="50000"/>
                    <a:lumOff val="50000"/>
                  </a:schemeClr>
                </a:solidFill>
                <a:latin typeface="+mn-lt"/>
              </a:rPr>
              <a:t>teams and is considered void if transferred to (or presented by) anyone outside of this group. </a:t>
            </a:r>
            <a:br>
              <a:rPr lang="en-US" sz="800" kern="0" spc="-20">
                <a:solidFill>
                  <a:schemeClr val="tx1">
                    <a:lumMod val="50000"/>
                    <a:lumOff val="50000"/>
                  </a:schemeClr>
                </a:solidFill>
                <a:latin typeface="+mn-lt"/>
              </a:rPr>
            </a:br>
            <a:r>
              <a:rPr lang="en-US" sz="800" kern="0" spc="-20">
                <a:solidFill>
                  <a:schemeClr val="tx1">
                    <a:lumMod val="50000"/>
                    <a:lumOff val="50000"/>
                  </a:schemeClr>
                </a:solidFill>
                <a:latin typeface="+mn-lt"/>
              </a:rPr>
              <a:t>The contents are for individual use and should not be copied, transferred, uploaded or shared to anyone without written consent. © Fortinet Inc. All Rights Reserved.</a:t>
            </a:r>
          </a:p>
        </p:txBody>
      </p:sp>
      <p:cxnSp>
        <p:nvCxnSpPr>
          <p:cNvPr id="13" name="Straight Connector 12">
            <a:extLst>
              <a:ext uri="{FF2B5EF4-FFF2-40B4-BE49-F238E27FC236}">
                <a16:creationId xmlns:a16="http://schemas.microsoft.com/office/drawing/2014/main" id="{35D28314-4D32-622F-197E-BB1273992246}"/>
              </a:ext>
            </a:extLst>
          </p:cNvPr>
          <p:cNvCxnSpPr>
            <a:cxnSpLocks/>
          </p:cNvCxnSpPr>
          <p:nvPr userDrawn="1"/>
        </p:nvCxnSpPr>
        <p:spPr>
          <a:xfrm>
            <a:off x="909638" y="6429375"/>
            <a:ext cx="0" cy="228600"/>
          </a:xfrm>
          <a:prstGeom prst="line">
            <a:avLst/>
          </a:prstGeom>
          <a:ln w="6350">
            <a:solidFill>
              <a:schemeClr val="bg1">
                <a:lumMod val="50000"/>
                <a:alpha val="30000"/>
              </a:schemeClr>
            </a:solidFill>
          </a:ln>
        </p:spPr>
        <p:style>
          <a:lnRef idx="1">
            <a:schemeClr val="accent1"/>
          </a:lnRef>
          <a:fillRef idx="0">
            <a:schemeClr val="accent1"/>
          </a:fillRef>
          <a:effectRef idx="0">
            <a:schemeClr val="accent1"/>
          </a:effectRef>
          <a:fontRef idx="minor">
            <a:schemeClr val="tx1"/>
          </a:fontRef>
        </p:style>
      </p:cxnSp>
      <p:sp>
        <p:nvSpPr>
          <p:cNvPr id="14" name="Round Single Corner of Rectangle 12">
            <a:extLst>
              <a:ext uri="{FF2B5EF4-FFF2-40B4-BE49-F238E27FC236}">
                <a16:creationId xmlns:a16="http://schemas.microsoft.com/office/drawing/2014/main" id="{5FB36E23-ECDE-73EC-0FB7-4863AE74E881}"/>
              </a:ext>
            </a:extLst>
          </p:cNvPr>
          <p:cNvSpPr/>
          <p:nvPr userDrawn="1"/>
        </p:nvSpPr>
        <p:spPr>
          <a:xfrm>
            <a:off x="9729788" y="3810000"/>
            <a:ext cx="1938337" cy="1612900"/>
          </a:xfrm>
          <a:prstGeom prst="round1Rect">
            <a:avLst>
              <a:gd name="adj" fmla="val 42658"/>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5" name="Group 14">
            <a:extLst>
              <a:ext uri="{FF2B5EF4-FFF2-40B4-BE49-F238E27FC236}">
                <a16:creationId xmlns:a16="http://schemas.microsoft.com/office/drawing/2014/main" id="{34FC49C8-BBE5-9FC9-DD02-323CAF576F0E}"/>
              </a:ext>
            </a:extLst>
          </p:cNvPr>
          <p:cNvGrpSpPr/>
          <p:nvPr userDrawn="1"/>
        </p:nvGrpSpPr>
        <p:grpSpPr>
          <a:xfrm flipH="1">
            <a:off x="9729707" y="5258660"/>
            <a:ext cx="1943037" cy="916587"/>
            <a:chOff x="10024928" y="5998168"/>
            <a:chExt cx="1795596" cy="849218"/>
          </a:xfrm>
          <a:solidFill>
            <a:schemeClr val="tx2">
              <a:lumMod val="60000"/>
              <a:lumOff val="40000"/>
              <a:alpha val="59913"/>
            </a:schemeClr>
          </a:solidFill>
        </p:grpSpPr>
        <p:sp>
          <p:nvSpPr>
            <p:cNvPr id="16" name="Rectangle 15">
              <a:extLst>
                <a:ext uri="{FF2B5EF4-FFF2-40B4-BE49-F238E27FC236}">
                  <a16:creationId xmlns:a16="http://schemas.microsoft.com/office/drawing/2014/main" id="{C784EC13-C339-E0F8-1763-F83D10965913}"/>
                </a:ext>
              </a:extLst>
            </p:cNvPr>
            <p:cNvSpPr/>
            <p:nvPr/>
          </p:nvSpPr>
          <p:spPr>
            <a:xfrm>
              <a:off x="10029561" y="6693108"/>
              <a:ext cx="1790963" cy="154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7" name="Rectangle 16">
              <a:extLst>
                <a:ext uri="{FF2B5EF4-FFF2-40B4-BE49-F238E27FC236}">
                  <a16:creationId xmlns:a16="http://schemas.microsoft.com/office/drawing/2014/main" id="{26255F9B-E139-DB48-FAE7-F11C00D66483}"/>
                </a:ext>
              </a:extLst>
            </p:cNvPr>
            <p:cNvSpPr/>
            <p:nvPr/>
          </p:nvSpPr>
          <p:spPr>
            <a:xfrm>
              <a:off x="10024928" y="5998168"/>
              <a:ext cx="1790963" cy="516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grpSp>
      <p:pic>
        <p:nvPicPr>
          <p:cNvPr id="18" name="Picture 17">
            <a:extLst>
              <a:ext uri="{FF2B5EF4-FFF2-40B4-BE49-F238E27FC236}">
                <a16:creationId xmlns:a16="http://schemas.microsoft.com/office/drawing/2014/main" id="{5D7408BC-2AF9-8891-6566-F1AA220AB72B}"/>
              </a:ext>
            </a:extLst>
          </p:cNvPr>
          <p:cNvPicPr>
            <a:picLocks noChangeAspect="1"/>
          </p:cNvPicPr>
          <p:nvPr userDrawn="1"/>
        </p:nvPicPr>
        <p:blipFill>
          <a:blip r:embed="rId4"/>
          <a:stretch>
            <a:fillRect/>
          </a:stretch>
        </p:blipFill>
        <p:spPr>
          <a:xfrm flipH="1" flipV="1">
            <a:off x="0" y="728663"/>
            <a:ext cx="1439863" cy="276225"/>
          </a:xfrm>
          <a:prstGeom prst="rect">
            <a:avLst/>
          </a:prstGeom>
          <a:solidFill>
            <a:schemeClr val="accent6"/>
          </a:solidFill>
        </p:spPr>
      </p:pic>
      <p:pic>
        <p:nvPicPr>
          <p:cNvPr id="19" name="Picture 18">
            <a:extLst>
              <a:ext uri="{FF2B5EF4-FFF2-40B4-BE49-F238E27FC236}">
                <a16:creationId xmlns:a16="http://schemas.microsoft.com/office/drawing/2014/main" id="{86EF1BE8-371D-A2EE-DD81-11944F9FF032}"/>
              </a:ext>
            </a:extLst>
          </p:cNvPr>
          <p:cNvPicPr>
            <a:picLocks noChangeAspect="1"/>
          </p:cNvPicPr>
          <p:nvPr userDrawn="1"/>
        </p:nvPicPr>
        <p:blipFill>
          <a:blip r:embed="rId4"/>
          <a:stretch>
            <a:fillRect/>
          </a:stretch>
        </p:blipFill>
        <p:spPr>
          <a:xfrm flipH="1" flipV="1">
            <a:off x="10380663" y="1570038"/>
            <a:ext cx="1439862" cy="276225"/>
          </a:xfrm>
          <a:prstGeom prst="rect">
            <a:avLst/>
          </a:prstGeom>
          <a:solidFill>
            <a:schemeClr val="accent6"/>
          </a:solidFill>
        </p:spPr>
      </p:pic>
      <p:pic>
        <p:nvPicPr>
          <p:cNvPr id="20" name="Picture 19">
            <a:extLst>
              <a:ext uri="{FF2B5EF4-FFF2-40B4-BE49-F238E27FC236}">
                <a16:creationId xmlns:a16="http://schemas.microsoft.com/office/drawing/2014/main" id="{3ADD5560-F56A-BA1C-11FB-FC627A3EEBBA}"/>
              </a:ext>
            </a:extLst>
          </p:cNvPr>
          <p:cNvPicPr>
            <a:picLocks noChangeAspect="1"/>
          </p:cNvPicPr>
          <p:nvPr userDrawn="1"/>
        </p:nvPicPr>
        <p:blipFill>
          <a:blip r:embed="rId4"/>
          <a:stretch>
            <a:fillRect/>
          </a:stretch>
        </p:blipFill>
        <p:spPr>
          <a:xfrm flipH="1" flipV="1">
            <a:off x="2636838" y="5448300"/>
            <a:ext cx="1439862" cy="276225"/>
          </a:xfrm>
          <a:prstGeom prst="rect">
            <a:avLst/>
          </a:prstGeom>
          <a:solidFill>
            <a:schemeClr val="accent6"/>
          </a:solidFill>
        </p:spPr>
      </p:pic>
      <p:grpSp>
        <p:nvGrpSpPr>
          <p:cNvPr id="21" name="Group 25">
            <a:extLst>
              <a:ext uri="{FF2B5EF4-FFF2-40B4-BE49-F238E27FC236}">
                <a16:creationId xmlns:a16="http://schemas.microsoft.com/office/drawing/2014/main" id="{B0526B37-214F-6196-6CA7-F6C96AE2D1E7}"/>
              </a:ext>
            </a:extLst>
          </p:cNvPr>
          <p:cNvGrpSpPr>
            <a:grpSpLocks/>
          </p:cNvGrpSpPr>
          <p:nvPr userDrawn="1"/>
        </p:nvGrpSpPr>
        <p:grpSpPr bwMode="auto">
          <a:xfrm>
            <a:off x="9926638" y="6415088"/>
            <a:ext cx="1536700" cy="381000"/>
            <a:chOff x="2794930" y="5836024"/>
            <a:chExt cx="2047773" cy="416599"/>
          </a:xfrm>
        </p:grpSpPr>
        <p:sp>
          <p:nvSpPr>
            <p:cNvPr id="22" name="Rectangle 21">
              <a:extLst>
                <a:ext uri="{FF2B5EF4-FFF2-40B4-BE49-F238E27FC236}">
                  <a16:creationId xmlns:a16="http://schemas.microsoft.com/office/drawing/2014/main" id="{BEAF418A-0D6D-2744-76E9-E1BA087640ED}"/>
                </a:ext>
              </a:extLst>
            </p:cNvPr>
            <p:cNvSpPr/>
            <p:nvPr/>
          </p:nvSpPr>
          <p:spPr>
            <a:xfrm>
              <a:off x="2794930" y="5836024"/>
              <a:ext cx="2047773" cy="2100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CONFIDENTIAL</a:t>
              </a:r>
            </a:p>
          </p:txBody>
        </p:sp>
        <p:sp>
          <p:nvSpPr>
            <p:cNvPr id="23" name="TextBox 22">
              <a:extLst>
                <a:ext uri="{FF2B5EF4-FFF2-40B4-BE49-F238E27FC236}">
                  <a16:creationId xmlns:a16="http://schemas.microsoft.com/office/drawing/2014/main" id="{780986BB-370C-9892-3002-B1700853667B}"/>
                </a:ext>
              </a:extLst>
            </p:cNvPr>
            <p:cNvSpPr txBox="1"/>
            <p:nvPr/>
          </p:nvSpPr>
          <p:spPr>
            <a:xfrm>
              <a:off x="2794930" y="6051267"/>
              <a:ext cx="2047773" cy="201356"/>
            </a:xfrm>
            <a:prstGeom prst="rect">
              <a:avLst/>
            </a:prstGeom>
            <a:noFill/>
          </p:spPr>
          <p:txBody>
            <a:bodyPr lIns="0" rIns="0">
              <a:spAutoFit/>
            </a:bodyPr>
            <a:lstStyle/>
            <a:p>
              <a:pPr algn="ctr" eaLnBrk="1" fontAlgn="auto" hangingPunct="1">
                <a:spcBef>
                  <a:spcPts val="0"/>
                </a:spcBef>
                <a:spcAft>
                  <a:spcPts val="0"/>
                </a:spcAft>
                <a:defRPr/>
              </a:pPr>
              <a:r>
                <a:rPr lang="en-US" sz="600" spc="-20">
                  <a:ea typeface="Inter" panose="020B0502030000000004" pitchFamily="34" charset="0"/>
                  <a:cs typeface="Arial" panose="020B0604020202020204" pitchFamily="34" charset="0"/>
                </a:rPr>
                <a:t>Access Limited to Authorized Personnel</a:t>
              </a:r>
            </a:p>
          </p:txBody>
        </p:sp>
      </p:grpSp>
    </p:spTree>
    <p:extLst>
      <p:ext uri="{BB962C8B-B14F-4D97-AF65-F5344CB8AC3E}">
        <p14:creationId xmlns:p14="http://schemas.microsoft.com/office/powerpoint/2010/main" val="183562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decel="50000" fill="hold" nodeType="withEffect">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2000" fill="hold"/>
                                        <p:tgtEl>
                                          <p:spTgt spid="18"/>
                                        </p:tgtEl>
                                        <p:attrNameLst>
                                          <p:attrName>ppt_x</p:attrName>
                                        </p:attrNameLst>
                                      </p:cBhvr>
                                      <p:tavLst>
                                        <p:tav tm="0">
                                          <p:val>
                                            <p:strVal val="0-#ppt_w/2"/>
                                          </p:val>
                                        </p:tav>
                                        <p:tav tm="100000">
                                          <p:val>
                                            <p:strVal val="#ppt_x"/>
                                          </p:val>
                                        </p:tav>
                                      </p:tavLst>
                                    </p:anim>
                                    <p:anim calcmode="lin" valueType="num">
                                      <p:cBhvr additive="base">
                                        <p:cTn id="16" dur="2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50000" fill="hold" nodeType="withEffect">
                                  <p:stCondLst>
                                    <p:cond delay="10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rgbClr val="3F3F3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56302D-D3D9-B0EA-500D-BCD5A2518C6D}"/>
              </a:ext>
            </a:extLst>
          </p:cNvPr>
          <p:cNvSpPr/>
          <p:nvPr userDrawn="1"/>
        </p:nvSpPr>
        <p:spPr>
          <a:xfrm>
            <a:off x="7773988" y="4641850"/>
            <a:ext cx="579437" cy="1857375"/>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3" name="Picture 6">
            <a:extLst>
              <a:ext uri="{FF2B5EF4-FFF2-40B4-BE49-F238E27FC236}">
                <a16:creationId xmlns:a16="http://schemas.microsoft.com/office/drawing/2014/main" id="{A6E3332C-54A3-54FA-2769-160679B401B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3825" y="1282700"/>
            <a:ext cx="19637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E7CF7E2-8B7C-6A1B-555C-2DF3220E1078}"/>
              </a:ext>
            </a:extLst>
          </p:cNvPr>
          <p:cNvPicPr>
            <a:picLocks noChangeAspect="1"/>
          </p:cNvPicPr>
          <p:nvPr userDrawn="1"/>
        </p:nvPicPr>
        <p:blipFill>
          <a:blip r:embed="rId4"/>
          <a:stretch>
            <a:fillRect/>
          </a:stretch>
        </p:blipFill>
        <p:spPr>
          <a:xfrm flipH="1" flipV="1">
            <a:off x="1643063" y="5735638"/>
            <a:ext cx="1493837" cy="241300"/>
          </a:xfrm>
          <a:prstGeom prst="rect">
            <a:avLst/>
          </a:prstGeom>
          <a:solidFill>
            <a:schemeClr val="accent6"/>
          </a:solidFill>
        </p:spPr>
      </p:pic>
      <p:pic>
        <p:nvPicPr>
          <p:cNvPr id="5" name="Picture 4">
            <a:extLst>
              <a:ext uri="{FF2B5EF4-FFF2-40B4-BE49-F238E27FC236}">
                <a16:creationId xmlns:a16="http://schemas.microsoft.com/office/drawing/2014/main" id="{06F46B1C-5859-8573-EA0F-57B2534828CF}"/>
              </a:ext>
            </a:extLst>
          </p:cNvPr>
          <p:cNvPicPr>
            <a:picLocks noChangeAspect="1"/>
          </p:cNvPicPr>
          <p:nvPr userDrawn="1"/>
        </p:nvPicPr>
        <p:blipFill>
          <a:blip r:embed="rId4"/>
          <a:stretch>
            <a:fillRect/>
          </a:stretch>
        </p:blipFill>
        <p:spPr>
          <a:xfrm flipH="1" flipV="1">
            <a:off x="0" y="501650"/>
            <a:ext cx="1493838" cy="239713"/>
          </a:xfrm>
          <a:prstGeom prst="rect">
            <a:avLst/>
          </a:prstGeom>
          <a:solidFill>
            <a:schemeClr val="accent6"/>
          </a:solidFill>
        </p:spPr>
      </p:pic>
      <p:sp>
        <p:nvSpPr>
          <p:cNvPr id="6" name="Rectangle 5">
            <a:extLst>
              <a:ext uri="{FF2B5EF4-FFF2-40B4-BE49-F238E27FC236}">
                <a16:creationId xmlns:a16="http://schemas.microsoft.com/office/drawing/2014/main" id="{1AAE35D6-4548-0B39-1284-EF9F462554C8}"/>
              </a:ext>
            </a:extLst>
          </p:cNvPr>
          <p:cNvSpPr/>
          <p:nvPr userDrawn="1"/>
        </p:nvSpPr>
        <p:spPr>
          <a:xfrm>
            <a:off x="9802813" y="-9525"/>
            <a:ext cx="1042987" cy="1903413"/>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7" name="Picture 10">
            <a:extLst>
              <a:ext uri="{FF2B5EF4-FFF2-40B4-BE49-F238E27FC236}">
                <a16:creationId xmlns:a16="http://schemas.microsoft.com/office/drawing/2014/main" id="{5EA37863-12F6-C889-AEF0-A6C6D66DFDD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13775" y="4429125"/>
            <a:ext cx="19526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BE95EE9-417B-050C-3548-CEDBD67D66AA}"/>
              </a:ext>
            </a:extLst>
          </p:cNvPr>
          <p:cNvSpPr/>
          <p:nvPr userDrawn="1"/>
        </p:nvSpPr>
        <p:spPr>
          <a:xfrm>
            <a:off x="9791700" y="6199188"/>
            <a:ext cx="1949450" cy="671512"/>
          </a:xfrm>
          <a:prstGeom prst="rect">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9" name="Rectangle 8">
            <a:extLst>
              <a:ext uri="{FF2B5EF4-FFF2-40B4-BE49-F238E27FC236}">
                <a16:creationId xmlns:a16="http://schemas.microsoft.com/office/drawing/2014/main" id="{E280A0CF-CDE1-2D02-ACCF-7CDEC0F8494B}"/>
              </a:ext>
            </a:extLst>
          </p:cNvPr>
          <p:cNvSpPr/>
          <p:nvPr userDrawn="1"/>
        </p:nvSpPr>
        <p:spPr>
          <a:xfrm>
            <a:off x="123825" y="3465513"/>
            <a:ext cx="1963738" cy="1004887"/>
          </a:xfrm>
          <a:prstGeom prst="rect">
            <a:avLst/>
          </a:prstGeom>
          <a:solidFill>
            <a:schemeClr val="tx2">
              <a:lumMod val="75000"/>
              <a:alpha val="243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10" name="Rectangle 9">
            <a:extLst>
              <a:ext uri="{FF2B5EF4-FFF2-40B4-BE49-F238E27FC236}">
                <a16:creationId xmlns:a16="http://schemas.microsoft.com/office/drawing/2014/main" id="{40D5AE49-65D1-65A8-B5C1-45A4D05C77E0}"/>
              </a:ext>
            </a:extLst>
          </p:cNvPr>
          <p:cNvSpPr/>
          <p:nvPr userDrawn="1"/>
        </p:nvSpPr>
        <p:spPr>
          <a:xfrm>
            <a:off x="9223375" y="1524000"/>
            <a:ext cx="579438" cy="1857375"/>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11" name="Picture 10">
            <a:extLst>
              <a:ext uri="{FF2B5EF4-FFF2-40B4-BE49-F238E27FC236}">
                <a16:creationId xmlns:a16="http://schemas.microsoft.com/office/drawing/2014/main" id="{87280288-C75C-7152-3FD1-BCD7EB57836F}"/>
              </a:ext>
            </a:extLst>
          </p:cNvPr>
          <p:cNvPicPr>
            <a:picLocks noChangeAspect="1"/>
          </p:cNvPicPr>
          <p:nvPr userDrawn="1"/>
        </p:nvPicPr>
        <p:blipFill>
          <a:blip r:embed="rId4"/>
          <a:stretch>
            <a:fillRect/>
          </a:stretch>
        </p:blipFill>
        <p:spPr>
          <a:xfrm flipH="1" flipV="1">
            <a:off x="10523538" y="1282700"/>
            <a:ext cx="1493837" cy="241300"/>
          </a:xfrm>
          <a:prstGeom prst="rect">
            <a:avLst/>
          </a:prstGeom>
          <a:solidFill>
            <a:schemeClr val="accent6"/>
          </a:solidFill>
        </p:spPr>
      </p:pic>
      <p:sp>
        <p:nvSpPr>
          <p:cNvPr id="12" name="Rectangle 11">
            <a:extLst>
              <a:ext uri="{FF2B5EF4-FFF2-40B4-BE49-F238E27FC236}">
                <a16:creationId xmlns:a16="http://schemas.microsoft.com/office/drawing/2014/main" id="{DAEA4644-8B0E-C514-0787-D34F3BAB30CE}"/>
              </a:ext>
            </a:extLst>
          </p:cNvPr>
          <p:cNvSpPr/>
          <p:nvPr userDrawn="1"/>
        </p:nvSpPr>
        <p:spPr>
          <a:xfrm>
            <a:off x="8615363" y="6086475"/>
            <a:ext cx="1949450" cy="2444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D9D87C31-4DDE-55E9-F8F1-6BB55CBB584E}"/>
              </a:ext>
            </a:extLst>
          </p:cNvPr>
          <p:cNvSpPr/>
          <p:nvPr userDrawn="1"/>
        </p:nvSpPr>
        <p:spPr>
          <a:xfrm>
            <a:off x="8613775" y="6470650"/>
            <a:ext cx="1949450" cy="3873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42F1CFFA-A156-695E-2A02-12098C49B42A}"/>
              </a:ext>
            </a:extLst>
          </p:cNvPr>
          <p:cNvSpPr/>
          <p:nvPr userDrawn="1"/>
        </p:nvSpPr>
        <p:spPr>
          <a:xfrm>
            <a:off x="8353425" y="5980113"/>
            <a:ext cx="260350" cy="877887"/>
          </a:xfrm>
          <a:prstGeom prst="rect">
            <a:avLst/>
          </a:prstGeom>
          <a:solidFill>
            <a:schemeClr val="tx1">
              <a:lumMod val="85000"/>
              <a:lumOff val="15000"/>
              <a:alpha val="719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15" name="Picture 19">
            <a:extLst>
              <a:ext uri="{FF2B5EF4-FFF2-40B4-BE49-F238E27FC236}">
                <a16:creationId xmlns:a16="http://schemas.microsoft.com/office/drawing/2014/main" id="{010B756D-C941-729B-D861-18D96458787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93688" y="6445250"/>
            <a:ext cx="279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a:extLst>
              <a:ext uri="{FF2B5EF4-FFF2-40B4-BE49-F238E27FC236}">
                <a16:creationId xmlns:a16="http://schemas.microsoft.com/office/drawing/2014/main" id="{B926E63D-3E61-4546-8CB7-D819683DB22E}"/>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2109788" y="4429125"/>
            <a:ext cx="25304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noGrp="1"/>
          </p:cNvSpPr>
          <p:nvPr>
            <p:ph type="title"/>
          </p:nvPr>
        </p:nvSpPr>
        <p:spPr>
          <a:xfrm>
            <a:off x="740229" y="1993900"/>
            <a:ext cx="8687017" cy="1390308"/>
          </a:xfrm>
          <a:prstGeom prst="rect">
            <a:avLst/>
          </a:prstGeom>
        </p:spPr>
        <p:txBody>
          <a:bodyPr lIns="91440" anchor="b"/>
          <a:lstStyle>
            <a:lvl1pPr>
              <a:defRPr sz="4400">
                <a:solidFill>
                  <a:schemeClr val="tx1"/>
                </a:solidFill>
              </a:defRPr>
            </a:lvl1pPr>
          </a:lstStyle>
          <a:p>
            <a:r>
              <a:rPr lang="en-US"/>
              <a:t>Click to edit Master title style</a:t>
            </a:r>
          </a:p>
        </p:txBody>
      </p:sp>
      <p:sp>
        <p:nvSpPr>
          <p:cNvPr id="36" name="Text Placeholder 2"/>
          <p:cNvSpPr>
            <a:spLocks noGrp="1"/>
          </p:cNvSpPr>
          <p:nvPr>
            <p:ph type="body" idx="1"/>
          </p:nvPr>
        </p:nvSpPr>
        <p:spPr>
          <a:xfrm>
            <a:off x="740229" y="3525497"/>
            <a:ext cx="7584953" cy="807646"/>
          </a:xfrm>
          <a:prstGeom prst="rect">
            <a:avLst/>
          </a:prstGeo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75669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2443D6-F103-1019-D8C3-F3E9F40A813C}"/>
              </a:ext>
            </a:extLst>
          </p:cNvPr>
          <p:cNvSpPr/>
          <p:nvPr userDrawn="1"/>
        </p:nvSpPr>
        <p:spPr>
          <a:xfrm>
            <a:off x="7770813" y="4910138"/>
            <a:ext cx="838200" cy="614362"/>
          </a:xfrm>
          <a:prstGeom prst="rect">
            <a:avLst/>
          </a:prstGeom>
          <a:solidFill>
            <a:srgbClr val="9C9C9C">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3" name="Picture 2">
            <a:extLst>
              <a:ext uri="{FF2B5EF4-FFF2-40B4-BE49-F238E27FC236}">
                <a16:creationId xmlns:a16="http://schemas.microsoft.com/office/drawing/2014/main" id="{5BE01BC4-1DC0-7BFB-9799-98A8883B78E3}"/>
              </a:ext>
            </a:extLst>
          </p:cNvPr>
          <p:cNvPicPr>
            <a:picLocks noChangeAspect="1"/>
          </p:cNvPicPr>
          <p:nvPr userDrawn="1"/>
        </p:nvPicPr>
        <p:blipFill>
          <a:blip r:embed="rId2"/>
          <a:stretch>
            <a:fillRect/>
          </a:stretch>
        </p:blipFill>
        <p:spPr>
          <a:xfrm flipH="1" flipV="1">
            <a:off x="1277938" y="6151563"/>
            <a:ext cx="1493837" cy="239712"/>
          </a:xfrm>
          <a:prstGeom prst="rect">
            <a:avLst/>
          </a:prstGeom>
          <a:solidFill>
            <a:schemeClr val="accent6"/>
          </a:solidFill>
        </p:spPr>
      </p:pic>
      <p:pic>
        <p:nvPicPr>
          <p:cNvPr id="4" name="Picture 3">
            <a:extLst>
              <a:ext uri="{FF2B5EF4-FFF2-40B4-BE49-F238E27FC236}">
                <a16:creationId xmlns:a16="http://schemas.microsoft.com/office/drawing/2014/main" id="{4313C5E3-B62B-F94C-952C-ED82C3B0E103}"/>
              </a:ext>
            </a:extLst>
          </p:cNvPr>
          <p:cNvPicPr>
            <a:picLocks noChangeAspect="1"/>
          </p:cNvPicPr>
          <p:nvPr userDrawn="1"/>
        </p:nvPicPr>
        <p:blipFill>
          <a:blip r:embed="rId2"/>
          <a:stretch>
            <a:fillRect/>
          </a:stretch>
        </p:blipFill>
        <p:spPr>
          <a:xfrm flipH="1" flipV="1">
            <a:off x="0" y="536575"/>
            <a:ext cx="1493838" cy="241300"/>
          </a:xfrm>
          <a:prstGeom prst="rect">
            <a:avLst/>
          </a:prstGeom>
          <a:solidFill>
            <a:schemeClr val="accent6"/>
          </a:solidFill>
        </p:spPr>
      </p:pic>
      <p:sp>
        <p:nvSpPr>
          <p:cNvPr id="5" name="Rectangle 4">
            <a:extLst>
              <a:ext uri="{FF2B5EF4-FFF2-40B4-BE49-F238E27FC236}">
                <a16:creationId xmlns:a16="http://schemas.microsoft.com/office/drawing/2014/main" id="{DE1A60A3-8BD1-1BB0-FB5E-A52C3B39A3F5}"/>
              </a:ext>
            </a:extLst>
          </p:cNvPr>
          <p:cNvSpPr/>
          <p:nvPr userDrawn="1"/>
        </p:nvSpPr>
        <p:spPr>
          <a:xfrm>
            <a:off x="9802813" y="-9525"/>
            <a:ext cx="1042987" cy="1903413"/>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6" name="Rectangle 5">
            <a:extLst>
              <a:ext uri="{FF2B5EF4-FFF2-40B4-BE49-F238E27FC236}">
                <a16:creationId xmlns:a16="http://schemas.microsoft.com/office/drawing/2014/main" id="{801B0E6F-ADC2-8F66-B083-C4511C6E93A4}"/>
              </a:ext>
            </a:extLst>
          </p:cNvPr>
          <p:cNvSpPr/>
          <p:nvPr userDrawn="1"/>
        </p:nvSpPr>
        <p:spPr>
          <a:xfrm>
            <a:off x="441325" y="4910138"/>
            <a:ext cx="1962150" cy="1241425"/>
          </a:xfrm>
          <a:prstGeom prst="rect">
            <a:avLst/>
          </a:prstGeom>
          <a:solidFill>
            <a:schemeClr val="tx2">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sp>
        <p:nvSpPr>
          <p:cNvPr id="7" name="Rectangle 6">
            <a:extLst>
              <a:ext uri="{FF2B5EF4-FFF2-40B4-BE49-F238E27FC236}">
                <a16:creationId xmlns:a16="http://schemas.microsoft.com/office/drawing/2014/main" id="{8EE53881-B5D6-65C3-A0D5-32893E84426E}"/>
              </a:ext>
            </a:extLst>
          </p:cNvPr>
          <p:cNvSpPr/>
          <p:nvPr userDrawn="1"/>
        </p:nvSpPr>
        <p:spPr>
          <a:xfrm>
            <a:off x="9501188" y="1212850"/>
            <a:ext cx="581025" cy="1308100"/>
          </a:xfrm>
          <a:prstGeom prst="rect">
            <a:avLst/>
          </a:prstGeom>
          <a:solidFill>
            <a:schemeClr val="accent4">
              <a:alpha val="297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8" name="Picture 7">
            <a:extLst>
              <a:ext uri="{FF2B5EF4-FFF2-40B4-BE49-F238E27FC236}">
                <a16:creationId xmlns:a16="http://schemas.microsoft.com/office/drawing/2014/main" id="{DA12FF88-CC34-5805-8315-45E51AB6145E}"/>
              </a:ext>
            </a:extLst>
          </p:cNvPr>
          <p:cNvPicPr>
            <a:picLocks noChangeAspect="1"/>
          </p:cNvPicPr>
          <p:nvPr userDrawn="1"/>
        </p:nvPicPr>
        <p:blipFill>
          <a:blip r:embed="rId2"/>
          <a:stretch>
            <a:fillRect/>
          </a:stretch>
        </p:blipFill>
        <p:spPr>
          <a:xfrm flipH="1" flipV="1">
            <a:off x="10542588" y="1212850"/>
            <a:ext cx="1493837" cy="241300"/>
          </a:xfrm>
          <a:prstGeom prst="rect">
            <a:avLst/>
          </a:prstGeom>
          <a:solidFill>
            <a:schemeClr val="accent6"/>
          </a:solidFill>
        </p:spPr>
      </p:pic>
      <p:sp>
        <p:nvSpPr>
          <p:cNvPr id="9" name="Rectangle 8">
            <a:extLst>
              <a:ext uri="{FF2B5EF4-FFF2-40B4-BE49-F238E27FC236}">
                <a16:creationId xmlns:a16="http://schemas.microsoft.com/office/drawing/2014/main" id="{860DDF22-2A3B-C71D-89F9-439CBAC79BD3}"/>
              </a:ext>
            </a:extLst>
          </p:cNvPr>
          <p:cNvSpPr/>
          <p:nvPr userDrawn="1"/>
        </p:nvSpPr>
        <p:spPr>
          <a:xfrm>
            <a:off x="8353425" y="4910138"/>
            <a:ext cx="260350" cy="1951037"/>
          </a:xfrm>
          <a:prstGeom prst="rect">
            <a:avLst/>
          </a:prstGeom>
          <a:solidFill>
            <a:schemeClr val="tx1">
              <a:lumMod val="85000"/>
              <a:lumOff val="15000"/>
              <a:alpha val="719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a:p>
        </p:txBody>
      </p:sp>
      <p:pic>
        <p:nvPicPr>
          <p:cNvPr id="10" name="Picture 14">
            <a:extLst>
              <a:ext uri="{FF2B5EF4-FFF2-40B4-BE49-F238E27FC236}">
                <a16:creationId xmlns:a16="http://schemas.microsoft.com/office/drawing/2014/main" id="{E6DDCCA2-3716-402A-5E00-CB8E9F19798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688" y="6445250"/>
            <a:ext cx="279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a:extLst>
              <a:ext uri="{FF2B5EF4-FFF2-40B4-BE49-F238E27FC236}">
                <a16:creationId xmlns:a16="http://schemas.microsoft.com/office/drawing/2014/main" id="{993D4080-1D37-8143-3E02-B6EF3401E9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03475" y="777875"/>
            <a:ext cx="253047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Single Corner of Rectangle 2">
            <a:extLst>
              <a:ext uri="{FF2B5EF4-FFF2-40B4-BE49-F238E27FC236}">
                <a16:creationId xmlns:a16="http://schemas.microsoft.com/office/drawing/2014/main" id="{D21FD414-BB27-DE8A-9ED9-2ED8145D0181}"/>
              </a:ext>
            </a:extLst>
          </p:cNvPr>
          <p:cNvSpPr/>
          <p:nvPr userDrawn="1"/>
        </p:nvSpPr>
        <p:spPr>
          <a:xfrm>
            <a:off x="8609013" y="4433888"/>
            <a:ext cx="1960562" cy="1957387"/>
          </a:xfrm>
          <a:prstGeom prst="round1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DBE704C6-EFB7-1AE0-F467-114CD8A91BE9}"/>
              </a:ext>
            </a:extLst>
          </p:cNvPr>
          <p:cNvSpPr/>
          <p:nvPr userDrawn="1"/>
        </p:nvSpPr>
        <p:spPr>
          <a:xfrm>
            <a:off x="8613775" y="6151563"/>
            <a:ext cx="1955800" cy="706437"/>
          </a:xfrm>
          <a:prstGeom prst="rect">
            <a:avLst/>
          </a:prstGeom>
          <a:solidFill>
            <a:schemeClr val="accent3">
              <a:lumMod val="40000"/>
              <a:lumOff val="60000"/>
              <a:alpha val="8029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ound Single Corner of Rectangle 3">
            <a:extLst>
              <a:ext uri="{FF2B5EF4-FFF2-40B4-BE49-F238E27FC236}">
                <a16:creationId xmlns:a16="http://schemas.microsoft.com/office/drawing/2014/main" id="{01DE1349-B9DA-8D13-0069-07398BF5B08F}"/>
              </a:ext>
            </a:extLst>
          </p:cNvPr>
          <p:cNvSpPr/>
          <p:nvPr userDrawn="1"/>
        </p:nvSpPr>
        <p:spPr>
          <a:xfrm>
            <a:off x="442913" y="2525713"/>
            <a:ext cx="1960562" cy="2998787"/>
          </a:xfrm>
          <a:prstGeom prst="round1Rect">
            <a:avLst>
              <a:gd name="adj" fmla="val 4961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itle 1"/>
          <p:cNvSpPr>
            <a:spLocks noGrp="1"/>
          </p:cNvSpPr>
          <p:nvPr>
            <p:ph type="title"/>
          </p:nvPr>
        </p:nvSpPr>
        <p:spPr>
          <a:xfrm>
            <a:off x="2610581" y="2348778"/>
            <a:ext cx="8687017" cy="1390308"/>
          </a:xfrm>
          <a:prstGeom prst="rect">
            <a:avLst/>
          </a:prstGeom>
        </p:spPr>
        <p:txBody>
          <a:bodyPr lIns="91440" anchor="b"/>
          <a:lstStyle>
            <a:lvl1pPr>
              <a:defRPr sz="4400">
                <a:solidFill>
                  <a:schemeClr val="tx1"/>
                </a:solidFill>
              </a:defRPr>
            </a:lvl1pPr>
          </a:lstStyle>
          <a:p>
            <a:r>
              <a:rPr lang="en-US"/>
              <a:t>Click to edit Master title style</a:t>
            </a:r>
          </a:p>
        </p:txBody>
      </p:sp>
      <p:sp>
        <p:nvSpPr>
          <p:cNvPr id="36" name="Text Placeholder 2"/>
          <p:cNvSpPr>
            <a:spLocks noGrp="1"/>
          </p:cNvSpPr>
          <p:nvPr>
            <p:ph type="body" idx="1"/>
          </p:nvPr>
        </p:nvSpPr>
        <p:spPr>
          <a:xfrm>
            <a:off x="2639870" y="3786929"/>
            <a:ext cx="7584953" cy="807646"/>
          </a:xfrm>
          <a:prstGeom prst="rect">
            <a:avLst/>
          </a:prstGeo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853671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Title Only_subtitle">
    <p:spTree>
      <p:nvGrpSpPr>
        <p:cNvPr id="1" name=""/>
        <p:cNvGrpSpPr/>
        <p:nvPr/>
      </p:nvGrpSpPr>
      <p:grpSpPr>
        <a:xfrm>
          <a:off x="0" y="0"/>
          <a:ext cx="0" cy="0"/>
          <a:chOff x="0" y="0"/>
          <a:chExt cx="0" cy="0"/>
        </a:xfrm>
      </p:grpSpPr>
      <p:sp>
        <p:nvSpPr>
          <p:cNvPr id="2" name="Round Single Corner of Rectangle 1">
            <a:extLst>
              <a:ext uri="{FF2B5EF4-FFF2-40B4-BE49-F238E27FC236}">
                <a16:creationId xmlns:a16="http://schemas.microsoft.com/office/drawing/2014/main" id="{C83D95A4-51CC-F2EB-A13F-B6A3D70432B2}"/>
              </a:ext>
            </a:extLst>
          </p:cNvPr>
          <p:cNvSpPr/>
          <p:nvPr userDrawn="1"/>
        </p:nvSpPr>
        <p:spPr>
          <a:xfrm rot="5400000">
            <a:off x="-1587" y="-1"/>
            <a:ext cx="1079500" cy="1079501"/>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itle 1"/>
          <p:cNvSpPr>
            <a:spLocks noGrp="1"/>
          </p:cNvSpPr>
          <p:nvPr>
            <p:ph type="title"/>
          </p:nvPr>
        </p:nvSpPr>
        <p:spPr>
          <a:xfrm>
            <a:off x="1189227" y="176071"/>
            <a:ext cx="10837164"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a:t>Click to edit Master title style</a:t>
            </a:r>
          </a:p>
        </p:txBody>
      </p:sp>
      <p:sp>
        <p:nvSpPr>
          <p:cNvPr id="5" name="Text Placeholder 3"/>
          <p:cNvSpPr>
            <a:spLocks noGrp="1"/>
          </p:cNvSpPr>
          <p:nvPr>
            <p:ph type="body" sz="quarter" idx="15"/>
          </p:nvPr>
        </p:nvSpPr>
        <p:spPr>
          <a:xfrm>
            <a:off x="1186766" y="804705"/>
            <a:ext cx="10841038" cy="413335"/>
          </a:xfrm>
          <a:prstGeom prst="rect">
            <a:avLst/>
          </a:prstGeom>
        </p:spPr>
        <p:txBody>
          <a:bodyPr anchor="t"/>
          <a:lstStyle>
            <a:lvl1pPr marL="0" indent="0">
              <a:buNone/>
              <a:defRPr sz="2000" kern="0" spc="-30" baseline="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Tree>
    <p:extLst>
      <p:ext uri="{BB962C8B-B14F-4D97-AF65-F5344CB8AC3E}">
        <p14:creationId xmlns:p14="http://schemas.microsoft.com/office/powerpoint/2010/main" val="368573740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Title Only_subtitle">
    <p:spTree>
      <p:nvGrpSpPr>
        <p:cNvPr id="1" name=""/>
        <p:cNvGrpSpPr/>
        <p:nvPr/>
      </p:nvGrpSpPr>
      <p:grpSpPr>
        <a:xfrm>
          <a:off x="0" y="0"/>
          <a:ext cx="0" cy="0"/>
          <a:chOff x="0" y="0"/>
          <a:chExt cx="0" cy="0"/>
        </a:xfrm>
      </p:grpSpPr>
      <p:sp>
        <p:nvSpPr>
          <p:cNvPr id="2" name="Round Single Corner of Rectangle 1">
            <a:extLst>
              <a:ext uri="{FF2B5EF4-FFF2-40B4-BE49-F238E27FC236}">
                <a16:creationId xmlns:a16="http://schemas.microsoft.com/office/drawing/2014/main" id="{6710322C-C047-0D29-09F8-7510A1290510}"/>
              </a:ext>
            </a:extLst>
          </p:cNvPr>
          <p:cNvSpPr/>
          <p:nvPr userDrawn="1"/>
        </p:nvSpPr>
        <p:spPr>
          <a:xfrm rot="5400000">
            <a:off x="-1587" y="-1"/>
            <a:ext cx="1079500" cy="1079501"/>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itle 1"/>
          <p:cNvSpPr>
            <a:spLocks noGrp="1"/>
          </p:cNvSpPr>
          <p:nvPr>
            <p:ph type="title"/>
          </p:nvPr>
        </p:nvSpPr>
        <p:spPr>
          <a:xfrm>
            <a:off x="1189227" y="176071"/>
            <a:ext cx="10837164"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a:t>Click to edit Master title style</a:t>
            </a:r>
          </a:p>
        </p:txBody>
      </p:sp>
    </p:spTree>
    <p:extLst>
      <p:ext uri="{BB962C8B-B14F-4D97-AF65-F5344CB8AC3E}">
        <p14:creationId xmlns:p14="http://schemas.microsoft.com/office/powerpoint/2010/main" val="1218844325"/>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011" y="1046480"/>
            <a:ext cx="11315114" cy="4849591"/>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9"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443785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011" y="1056640"/>
            <a:ext cx="11315114" cy="4839431"/>
          </a:xfrm>
          <a:prstGeom prst="rect">
            <a:avLst/>
          </a:prstGeom>
        </p:spPr>
        <p:txBody>
          <a:bodyPr/>
          <a:lstStyle>
            <a:lvl1pPr marL="0" indent="0">
              <a:buNone/>
              <a:defRPr/>
            </a:lvl1pPr>
          </a:lstStyle>
          <a:p>
            <a:pPr lvl="0"/>
            <a:r>
              <a:rPr lang="en-US"/>
              <a:t>Click to edit Master text styles</a:t>
            </a:r>
          </a:p>
        </p:txBody>
      </p:sp>
      <p:sp>
        <p:nvSpPr>
          <p:cNvPr id="6"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7096404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011" y="1492370"/>
            <a:ext cx="11315114" cy="4403701"/>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11"/>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6493030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Sub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011" y="1492370"/>
            <a:ext cx="11315114" cy="4403701"/>
          </a:xfrm>
          <a:prstGeom prst="rect">
            <a:avLst/>
          </a:prstGeom>
        </p:spPr>
        <p:txBody>
          <a:bodyPr/>
          <a:lstStyle>
            <a:lvl1pPr marL="0" indent="0">
              <a:buNone/>
              <a:defRPr/>
            </a:lvl1pPr>
          </a:lstStyle>
          <a:p>
            <a:pPr lvl="0"/>
            <a:r>
              <a:rPr lang="en-US"/>
              <a:t>Click to edit Master text styles</a:t>
            </a:r>
          </a:p>
        </p:txBody>
      </p:sp>
      <p:sp>
        <p:nvSpPr>
          <p:cNvPr id="6" name="Content Placeholder 5"/>
          <p:cNvSpPr>
            <a:spLocks noGrp="1"/>
          </p:cNvSpPr>
          <p:nvPr>
            <p:ph sz="quarter" idx="11"/>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1602525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6563" y="1260092"/>
            <a:ext cx="3742426" cy="4610099"/>
          </a:xfrm>
          <a:prstGeom prst="rect">
            <a:avLst/>
          </a:prstGeom>
        </p:spPr>
        <p:txBody>
          <a:bodyPr/>
          <a:lstStyle>
            <a:lvl1pPr marL="0" indent="0">
              <a:buNone/>
              <a:defRPr sz="1800"/>
            </a:lvl1pPr>
          </a:lstStyle>
          <a:p>
            <a:pPr lvl="0"/>
            <a:r>
              <a:rPr lang="en-US"/>
              <a:t>Click to edit Master text styles</a:t>
            </a:r>
          </a:p>
        </p:txBody>
      </p:sp>
      <p:sp>
        <p:nvSpPr>
          <p:cNvPr id="6" name="Picture Placeholder 5"/>
          <p:cNvSpPr>
            <a:spLocks noGrp="1"/>
          </p:cNvSpPr>
          <p:nvPr>
            <p:ph type="pic" sz="quarter" idx="11"/>
          </p:nvPr>
        </p:nvSpPr>
        <p:spPr>
          <a:xfrm>
            <a:off x="353011" y="1260093"/>
            <a:ext cx="7620000" cy="4610100"/>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7"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3899055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14E2-F127-1F2C-29FC-7022E44907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CCFCB4-E5B7-5D3A-888F-0720E3091A48}"/>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4" name="Footer Placeholder 3">
            <a:extLst>
              <a:ext uri="{FF2B5EF4-FFF2-40B4-BE49-F238E27FC236}">
                <a16:creationId xmlns:a16="http://schemas.microsoft.com/office/drawing/2014/main" id="{1F84CE34-A496-D9EF-9B97-9EA0C0B88D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79B9C6-7FDE-4E4C-C25C-5A74A2B2BC59}"/>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30915233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5147095"/>
            <a:ext cx="5676900"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6" name="Picture Placeholder 5"/>
          <p:cNvSpPr>
            <a:spLocks noGrp="1"/>
          </p:cNvSpPr>
          <p:nvPr>
            <p:ph type="pic" sz="quarter" idx="11"/>
          </p:nvPr>
        </p:nvSpPr>
        <p:spPr>
          <a:xfrm>
            <a:off x="342900" y="1565696"/>
            <a:ext cx="5676900" cy="3581400"/>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7" name="Content Placeholder 2"/>
          <p:cNvSpPr>
            <a:spLocks noGrp="1"/>
          </p:cNvSpPr>
          <p:nvPr>
            <p:ph idx="12"/>
          </p:nvPr>
        </p:nvSpPr>
        <p:spPr>
          <a:xfrm>
            <a:off x="6172200" y="5147095"/>
            <a:ext cx="5676900"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8" name="Picture Placeholder 5"/>
          <p:cNvSpPr>
            <a:spLocks noGrp="1"/>
          </p:cNvSpPr>
          <p:nvPr>
            <p:ph type="pic" sz="quarter" idx="13"/>
          </p:nvPr>
        </p:nvSpPr>
        <p:spPr>
          <a:xfrm>
            <a:off x="6172200" y="1565696"/>
            <a:ext cx="5676900" cy="3581400"/>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9"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0383289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ee Pictures with Captions">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42900" y="1565696"/>
            <a:ext cx="3721182" cy="3470114"/>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8" name="Picture Placeholder 5"/>
          <p:cNvSpPr>
            <a:spLocks noGrp="1"/>
          </p:cNvSpPr>
          <p:nvPr>
            <p:ph type="pic" sz="quarter" idx="13"/>
          </p:nvPr>
        </p:nvSpPr>
        <p:spPr>
          <a:xfrm>
            <a:off x="4235409" y="1565696"/>
            <a:ext cx="3721182" cy="3470114"/>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12" name="Content Placeholder 2"/>
          <p:cNvSpPr>
            <a:spLocks noGrp="1"/>
          </p:cNvSpPr>
          <p:nvPr>
            <p:ph idx="14"/>
          </p:nvPr>
        </p:nvSpPr>
        <p:spPr>
          <a:xfrm>
            <a:off x="8127918" y="5043219"/>
            <a:ext cx="3721182"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3" name="Picture Placeholder 5"/>
          <p:cNvSpPr>
            <a:spLocks noGrp="1"/>
          </p:cNvSpPr>
          <p:nvPr>
            <p:ph type="pic" sz="quarter" idx="15"/>
          </p:nvPr>
        </p:nvSpPr>
        <p:spPr>
          <a:xfrm>
            <a:off x="8127918" y="1565696"/>
            <a:ext cx="3721182" cy="3470114"/>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3" name="Content Placeholder 2"/>
          <p:cNvSpPr>
            <a:spLocks noGrp="1"/>
          </p:cNvSpPr>
          <p:nvPr>
            <p:ph idx="1"/>
          </p:nvPr>
        </p:nvSpPr>
        <p:spPr>
          <a:xfrm>
            <a:off x="342900" y="5043219"/>
            <a:ext cx="3721182"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7" name="Content Placeholder 2"/>
          <p:cNvSpPr>
            <a:spLocks noGrp="1"/>
          </p:cNvSpPr>
          <p:nvPr>
            <p:ph idx="12"/>
          </p:nvPr>
        </p:nvSpPr>
        <p:spPr>
          <a:xfrm>
            <a:off x="4235409" y="5043219"/>
            <a:ext cx="3721182" cy="981171"/>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1"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7587880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Pictures with Captions">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42900" y="1565696"/>
            <a:ext cx="2762250" cy="2575881"/>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8" name="Picture Placeholder 5"/>
          <p:cNvSpPr>
            <a:spLocks noGrp="1"/>
          </p:cNvSpPr>
          <p:nvPr>
            <p:ph type="pic" sz="quarter" idx="13"/>
          </p:nvPr>
        </p:nvSpPr>
        <p:spPr>
          <a:xfrm>
            <a:off x="3257550" y="1565696"/>
            <a:ext cx="2762250" cy="2575881"/>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12" name="Content Placeholder 2"/>
          <p:cNvSpPr>
            <a:spLocks noGrp="1"/>
          </p:cNvSpPr>
          <p:nvPr>
            <p:ph idx="14"/>
          </p:nvPr>
        </p:nvSpPr>
        <p:spPr>
          <a:xfrm>
            <a:off x="9086850" y="4164223"/>
            <a:ext cx="2762250" cy="728328"/>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3" name="Picture Placeholder 5"/>
          <p:cNvSpPr>
            <a:spLocks noGrp="1"/>
          </p:cNvSpPr>
          <p:nvPr>
            <p:ph type="pic" sz="quarter" idx="15"/>
          </p:nvPr>
        </p:nvSpPr>
        <p:spPr>
          <a:xfrm>
            <a:off x="9086850" y="1565696"/>
            <a:ext cx="2762250" cy="2575881"/>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3" name="Content Placeholder 2"/>
          <p:cNvSpPr>
            <a:spLocks noGrp="1"/>
          </p:cNvSpPr>
          <p:nvPr>
            <p:ph idx="1"/>
          </p:nvPr>
        </p:nvSpPr>
        <p:spPr>
          <a:xfrm>
            <a:off x="342900" y="4164223"/>
            <a:ext cx="2762250" cy="728328"/>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7" name="Content Placeholder 2"/>
          <p:cNvSpPr>
            <a:spLocks noGrp="1"/>
          </p:cNvSpPr>
          <p:nvPr>
            <p:ph idx="12"/>
          </p:nvPr>
        </p:nvSpPr>
        <p:spPr>
          <a:xfrm>
            <a:off x="3257550" y="4164223"/>
            <a:ext cx="2762250" cy="728328"/>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0" name="Picture Placeholder 5"/>
          <p:cNvSpPr>
            <a:spLocks noGrp="1"/>
          </p:cNvSpPr>
          <p:nvPr>
            <p:ph type="pic" sz="quarter" idx="16"/>
          </p:nvPr>
        </p:nvSpPr>
        <p:spPr>
          <a:xfrm>
            <a:off x="6172200" y="1565696"/>
            <a:ext cx="2762250" cy="2575881"/>
          </a:xfrm>
          <a:prstGeom prst="rect">
            <a:avLst/>
          </a:prstGeom>
          <a:solidFill>
            <a:schemeClr val="bg1"/>
          </a:solidFill>
        </p:spPr>
        <p:txBody>
          <a:bodyPr/>
          <a:lstStyle>
            <a:lvl1pPr marL="0" indent="0" algn="ctr">
              <a:buNone/>
              <a:defRPr/>
            </a:lvl1pPr>
          </a:lstStyle>
          <a:p>
            <a:pPr lvl="0"/>
            <a:r>
              <a:rPr lang="en-US" noProof="0"/>
              <a:t>Click icon to add picture</a:t>
            </a:r>
          </a:p>
        </p:txBody>
      </p:sp>
      <p:sp>
        <p:nvSpPr>
          <p:cNvPr id="11" name="Content Placeholder 2"/>
          <p:cNvSpPr>
            <a:spLocks noGrp="1"/>
          </p:cNvSpPr>
          <p:nvPr>
            <p:ph idx="17"/>
          </p:nvPr>
        </p:nvSpPr>
        <p:spPr>
          <a:xfrm>
            <a:off x="6172200" y="4164223"/>
            <a:ext cx="2762250" cy="728328"/>
          </a:xfrm>
          <a:prstGeom prst="rect">
            <a:avLst/>
          </a:prstGeom>
        </p:spPr>
        <p:txBody>
          <a:bodyPr lIns="91440" tIns="182880" rIns="45720"/>
          <a:lstStyle>
            <a:lvl1pPr marL="0" indent="0">
              <a:spcBef>
                <a:spcPts val="600"/>
              </a:spcBef>
              <a:buNone/>
              <a:defRPr sz="1800"/>
            </a:lvl1pPr>
          </a:lstStyle>
          <a:p>
            <a:pPr lvl="0"/>
            <a:r>
              <a:rPr lang="en-US"/>
              <a:t>Click to edit Master text styles</a:t>
            </a:r>
          </a:p>
        </p:txBody>
      </p:sp>
      <p:sp>
        <p:nvSpPr>
          <p:cNvPr id="14"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05692773"/>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3012" y="1499920"/>
            <a:ext cx="5480934" cy="46291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99920"/>
            <a:ext cx="5490713" cy="46291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9"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
        <p:nvSpPr>
          <p:cNvPr id="10" name="Content Placeholder 5"/>
          <p:cNvSpPr>
            <a:spLocks noGrp="1"/>
          </p:cNvSpPr>
          <p:nvPr>
            <p:ph sz="quarter" idx="11"/>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139741964"/>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Header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3011" y="2028290"/>
            <a:ext cx="5455101" cy="414391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2028290"/>
            <a:ext cx="5464834" cy="414391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Content Placeholder 6"/>
          <p:cNvSpPr>
            <a:spLocks noGrp="1"/>
          </p:cNvSpPr>
          <p:nvPr>
            <p:ph sz="quarter" idx="11"/>
          </p:nvPr>
        </p:nvSpPr>
        <p:spPr>
          <a:xfrm>
            <a:off x="353011" y="1422132"/>
            <a:ext cx="5464834" cy="492125"/>
          </a:xfrm>
          <a:prstGeom prst="rect">
            <a:avLst/>
          </a:prstGeom>
        </p:spPr>
        <p:txBody>
          <a:bodyPr anchor="b" anchorCtr="0"/>
          <a:lstStyle>
            <a:lvl1pPr marL="0" indent="0">
              <a:buNone/>
              <a:defRPr sz="2400" b="1"/>
            </a:lvl1pPr>
          </a:lstStyle>
          <a:p>
            <a:pPr lvl="0"/>
            <a:r>
              <a:rPr lang="en-US"/>
              <a:t>Click to edit Master text styles</a:t>
            </a:r>
          </a:p>
        </p:txBody>
      </p:sp>
      <p:sp>
        <p:nvSpPr>
          <p:cNvPr id="9" name="Content Placeholder 8"/>
          <p:cNvSpPr>
            <a:spLocks noGrp="1"/>
          </p:cNvSpPr>
          <p:nvPr>
            <p:ph sz="quarter" idx="12"/>
          </p:nvPr>
        </p:nvSpPr>
        <p:spPr>
          <a:xfrm>
            <a:off x="6172200" y="1422132"/>
            <a:ext cx="5464834" cy="492125"/>
          </a:xfrm>
          <a:prstGeom prst="rect">
            <a:avLst/>
          </a:prstGeom>
        </p:spPr>
        <p:txBody>
          <a:bodyPr anchor="b" anchorCtr="0"/>
          <a:lstStyle>
            <a:lvl1pPr marL="0" indent="0">
              <a:buNone/>
              <a:defRPr sz="2400" b="1"/>
            </a:lvl1pPr>
          </a:lstStyle>
          <a:p>
            <a:pPr lvl="0"/>
            <a:r>
              <a:rPr lang="en-US"/>
              <a:t>Click to edit Master text styles</a:t>
            </a:r>
          </a:p>
        </p:txBody>
      </p:sp>
      <p:sp>
        <p:nvSpPr>
          <p:cNvPr id="11"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
        <p:nvSpPr>
          <p:cNvPr id="12" name="Content Placeholder 5"/>
          <p:cNvSpPr>
            <a:spLocks noGrp="1"/>
          </p:cNvSpPr>
          <p:nvPr>
            <p:ph sz="quarter" idx="15"/>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0491114"/>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ntent Header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3011" y="2002412"/>
            <a:ext cx="3730752" cy="4169788"/>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229100" y="2002412"/>
            <a:ext cx="3733800" cy="4169788"/>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7" name="Content Placeholder 6"/>
          <p:cNvSpPr>
            <a:spLocks noGrp="1"/>
          </p:cNvSpPr>
          <p:nvPr>
            <p:ph sz="quarter" idx="11"/>
          </p:nvPr>
        </p:nvSpPr>
        <p:spPr>
          <a:xfrm>
            <a:off x="352927" y="1386890"/>
            <a:ext cx="3730752"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9" name="Content Placeholder 8"/>
          <p:cNvSpPr>
            <a:spLocks noGrp="1"/>
          </p:cNvSpPr>
          <p:nvPr>
            <p:ph sz="quarter" idx="12"/>
          </p:nvPr>
        </p:nvSpPr>
        <p:spPr>
          <a:xfrm>
            <a:off x="4229101" y="1386890"/>
            <a:ext cx="3733800"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10" name="Content Placeholder 5"/>
          <p:cNvSpPr>
            <a:spLocks noGrp="1"/>
          </p:cNvSpPr>
          <p:nvPr>
            <p:ph sz="quarter" idx="13"/>
          </p:nvPr>
        </p:nvSpPr>
        <p:spPr>
          <a:xfrm>
            <a:off x="352927" y="760677"/>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3"/>
          <p:cNvSpPr>
            <a:spLocks noGrp="1"/>
          </p:cNvSpPr>
          <p:nvPr>
            <p:ph sz="half" idx="14"/>
          </p:nvPr>
        </p:nvSpPr>
        <p:spPr>
          <a:xfrm>
            <a:off x="8115301" y="2002412"/>
            <a:ext cx="3733800" cy="4169788"/>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2" name="Content Placeholder 8"/>
          <p:cNvSpPr>
            <a:spLocks noGrp="1"/>
          </p:cNvSpPr>
          <p:nvPr>
            <p:ph sz="quarter" idx="15"/>
          </p:nvPr>
        </p:nvSpPr>
        <p:spPr>
          <a:xfrm>
            <a:off x="8115301" y="1386890"/>
            <a:ext cx="3733800"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13"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4087031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3012" y="1509445"/>
            <a:ext cx="3723688" cy="4662755"/>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229100" y="1509445"/>
            <a:ext cx="3733800" cy="4662755"/>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1" name="Content Placeholder 3"/>
          <p:cNvSpPr>
            <a:spLocks noGrp="1"/>
          </p:cNvSpPr>
          <p:nvPr>
            <p:ph sz="half" idx="14"/>
          </p:nvPr>
        </p:nvSpPr>
        <p:spPr>
          <a:xfrm>
            <a:off x="8115300" y="1509445"/>
            <a:ext cx="3733800" cy="4662755"/>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
        <p:nvSpPr>
          <p:cNvPr id="12" name="Content Placeholder 5"/>
          <p:cNvSpPr>
            <a:spLocks noGrp="1"/>
          </p:cNvSpPr>
          <p:nvPr>
            <p:ph sz="quarter" idx="11"/>
          </p:nvPr>
        </p:nvSpPr>
        <p:spPr>
          <a:xfrm>
            <a:off x="353011" y="761904"/>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015213611"/>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with Content Layout">
    <p:spTree>
      <p:nvGrpSpPr>
        <p:cNvPr id="1" name=""/>
        <p:cNvGrpSpPr/>
        <p:nvPr/>
      </p:nvGrpSpPr>
      <p:grpSpPr>
        <a:xfrm>
          <a:off x="0" y="0"/>
          <a:ext cx="0" cy="0"/>
          <a:chOff x="0" y="0"/>
          <a:chExt cx="0" cy="0"/>
        </a:xfrm>
      </p:grpSpPr>
      <p:sp>
        <p:nvSpPr>
          <p:cNvPr id="8" name="Content Placeholder 5"/>
          <p:cNvSpPr>
            <a:spLocks noGrp="1"/>
          </p:cNvSpPr>
          <p:nvPr>
            <p:ph sz="quarter" idx="11"/>
          </p:nvPr>
        </p:nvSpPr>
        <p:spPr>
          <a:xfrm>
            <a:off x="353059" y="760220"/>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p:cNvSpPr>
            <a:spLocks noGrp="1"/>
          </p:cNvSpPr>
          <p:nvPr>
            <p:ph type="chart" sz="quarter" idx="12"/>
          </p:nvPr>
        </p:nvSpPr>
        <p:spPr>
          <a:xfrm>
            <a:off x="353011" y="1509445"/>
            <a:ext cx="7620000" cy="4662755"/>
          </a:xfrm>
          <a:prstGeom prst="rect">
            <a:avLst/>
          </a:prstGeom>
        </p:spPr>
        <p:txBody>
          <a:bodyPr/>
          <a:lstStyle>
            <a:lvl1pPr marL="0" indent="0" algn="ctr">
              <a:buNone/>
              <a:defRPr/>
            </a:lvl1pPr>
          </a:lstStyle>
          <a:p>
            <a:pPr lvl="0"/>
            <a:r>
              <a:rPr lang="en-US" noProof="0"/>
              <a:t>Click icon to add chart</a:t>
            </a:r>
          </a:p>
        </p:txBody>
      </p:sp>
      <p:sp>
        <p:nvSpPr>
          <p:cNvPr id="7" name="Content Placeholder 3"/>
          <p:cNvSpPr>
            <a:spLocks noGrp="1"/>
          </p:cNvSpPr>
          <p:nvPr>
            <p:ph sz="half" idx="14"/>
          </p:nvPr>
        </p:nvSpPr>
        <p:spPr>
          <a:xfrm>
            <a:off x="8115300" y="1509445"/>
            <a:ext cx="3733800" cy="4662755"/>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7572067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with Cap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115300" y="1551811"/>
            <a:ext cx="3733800" cy="4655028"/>
          </a:xfrm>
          <a:prstGeom prst="rect">
            <a:avLst/>
          </a:prstGeom>
        </p:spPr>
        <p:txBody>
          <a:bodyPr/>
          <a:lstStyle>
            <a:lvl1pPr marL="0" indent="0">
              <a:buNone/>
              <a:defRPr sz="2000"/>
            </a:lvl1pPr>
            <a:lvl2pPr>
              <a:defRPr sz="1600"/>
            </a:lvl2pPr>
            <a:lvl3pPr>
              <a:defRPr sz="1400"/>
            </a:lvl3pPr>
          </a:lstStyle>
          <a:p>
            <a:pPr lvl="0"/>
            <a:r>
              <a:rPr lang="en-US"/>
              <a:t>Click to edit Master text styles</a:t>
            </a:r>
          </a:p>
        </p:txBody>
      </p:sp>
      <p:sp>
        <p:nvSpPr>
          <p:cNvPr id="8" name="Content Placeholder 5"/>
          <p:cNvSpPr>
            <a:spLocks noGrp="1"/>
          </p:cNvSpPr>
          <p:nvPr>
            <p:ph sz="quarter" idx="11"/>
          </p:nvPr>
        </p:nvSpPr>
        <p:spPr>
          <a:xfrm>
            <a:off x="353059" y="759406"/>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p:cNvSpPr>
            <a:spLocks noGrp="1"/>
          </p:cNvSpPr>
          <p:nvPr>
            <p:ph type="chart" sz="quarter" idx="12"/>
          </p:nvPr>
        </p:nvSpPr>
        <p:spPr>
          <a:xfrm>
            <a:off x="353011" y="1557070"/>
            <a:ext cx="7620000" cy="4615130"/>
          </a:xfrm>
          <a:prstGeom prst="rect">
            <a:avLst/>
          </a:prstGeom>
        </p:spPr>
        <p:txBody>
          <a:bodyPr/>
          <a:lstStyle>
            <a:lvl1pPr marL="0" indent="0" algn="ctr">
              <a:buNone/>
              <a:defRPr/>
            </a:lvl1pPr>
          </a:lstStyle>
          <a:p>
            <a:pPr lvl="0"/>
            <a:r>
              <a:rPr lang="en-US" noProof="0"/>
              <a:t>Click icon to add chart</a:t>
            </a:r>
          </a:p>
        </p:txBody>
      </p:sp>
      <p:sp>
        <p:nvSpPr>
          <p:cNvPr id="9"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94187672"/>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harts with Headers">
    <p:spTree>
      <p:nvGrpSpPr>
        <p:cNvPr id="1" name=""/>
        <p:cNvGrpSpPr/>
        <p:nvPr/>
      </p:nvGrpSpPr>
      <p:grpSpPr>
        <a:xfrm>
          <a:off x="0" y="0"/>
          <a:ext cx="0" cy="0"/>
          <a:chOff x="0" y="0"/>
          <a:chExt cx="0" cy="0"/>
        </a:xfrm>
      </p:grpSpPr>
      <p:sp>
        <p:nvSpPr>
          <p:cNvPr id="8" name="Chart Placeholder 7"/>
          <p:cNvSpPr>
            <a:spLocks noGrp="1"/>
          </p:cNvSpPr>
          <p:nvPr>
            <p:ph type="chart" sz="quarter" idx="16"/>
          </p:nvPr>
        </p:nvSpPr>
        <p:spPr>
          <a:xfrm>
            <a:off x="342900" y="2000300"/>
            <a:ext cx="3733800" cy="4100780"/>
          </a:xfrm>
          <a:prstGeom prst="rect">
            <a:avLst/>
          </a:prstGeom>
        </p:spPr>
        <p:txBody>
          <a:bodyPr/>
          <a:lstStyle>
            <a:lvl1pPr marL="0" indent="0" algn="ctr">
              <a:buNone/>
              <a:defRPr/>
            </a:lvl1pPr>
          </a:lstStyle>
          <a:p>
            <a:pPr lvl="0"/>
            <a:r>
              <a:rPr lang="en-US" noProof="0"/>
              <a:t>Click icon to add chart</a:t>
            </a:r>
          </a:p>
        </p:txBody>
      </p:sp>
      <p:sp>
        <p:nvSpPr>
          <p:cNvPr id="7" name="Content Placeholder 6"/>
          <p:cNvSpPr>
            <a:spLocks noGrp="1"/>
          </p:cNvSpPr>
          <p:nvPr>
            <p:ph sz="quarter" idx="11"/>
          </p:nvPr>
        </p:nvSpPr>
        <p:spPr>
          <a:xfrm>
            <a:off x="352925" y="1375196"/>
            <a:ext cx="3730752" cy="492125"/>
          </a:xfrm>
          <a:prstGeom prst="rect">
            <a:avLst/>
          </a:prstGeom>
        </p:spPr>
        <p:txBody>
          <a:bodyPr anchor="b" anchorCtr="0"/>
          <a:lstStyle>
            <a:lvl1pPr marL="0" indent="0">
              <a:buNone/>
              <a:defRPr sz="2000" b="1"/>
            </a:lvl1pPr>
          </a:lstStyle>
          <a:p>
            <a:pPr lvl="0"/>
            <a:r>
              <a:rPr lang="en-US"/>
              <a:t>Click to edit Master text styles</a:t>
            </a:r>
          </a:p>
        </p:txBody>
      </p:sp>
      <p:sp>
        <p:nvSpPr>
          <p:cNvPr id="9" name="Content Placeholder 8"/>
          <p:cNvSpPr>
            <a:spLocks noGrp="1"/>
          </p:cNvSpPr>
          <p:nvPr>
            <p:ph sz="quarter" idx="12"/>
          </p:nvPr>
        </p:nvSpPr>
        <p:spPr>
          <a:xfrm>
            <a:off x="4229100" y="1375196"/>
            <a:ext cx="3733800" cy="492125"/>
          </a:xfrm>
          <a:prstGeom prst="rect">
            <a:avLst/>
          </a:prstGeom>
        </p:spPr>
        <p:txBody>
          <a:bodyPr anchor="b" anchorCtr="0"/>
          <a:lstStyle>
            <a:lvl1pPr marL="0" indent="0">
              <a:buNone/>
              <a:defRPr sz="2000" b="1"/>
            </a:lvl1pPr>
          </a:lstStyle>
          <a:p>
            <a:pPr lvl="0"/>
            <a:r>
              <a:rPr lang="en-US"/>
              <a:t>Click to edit Master text styles</a:t>
            </a:r>
          </a:p>
        </p:txBody>
      </p:sp>
      <p:sp>
        <p:nvSpPr>
          <p:cNvPr id="10" name="Content Placeholder 5"/>
          <p:cNvSpPr>
            <a:spLocks noGrp="1"/>
          </p:cNvSpPr>
          <p:nvPr>
            <p:ph sz="quarter" idx="13"/>
          </p:nvPr>
        </p:nvSpPr>
        <p:spPr>
          <a:xfrm>
            <a:off x="353059" y="759621"/>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Content Placeholder 8"/>
          <p:cNvSpPr>
            <a:spLocks noGrp="1"/>
          </p:cNvSpPr>
          <p:nvPr>
            <p:ph sz="quarter" idx="15"/>
          </p:nvPr>
        </p:nvSpPr>
        <p:spPr>
          <a:xfrm>
            <a:off x="8115300" y="1375196"/>
            <a:ext cx="3730752" cy="492125"/>
          </a:xfrm>
          <a:prstGeom prst="rect">
            <a:avLst/>
          </a:prstGeom>
        </p:spPr>
        <p:txBody>
          <a:bodyPr anchor="b" anchorCtr="0"/>
          <a:lstStyle>
            <a:lvl1pPr marL="0" indent="0">
              <a:buNone/>
              <a:defRPr sz="2000" b="1"/>
            </a:lvl1pPr>
          </a:lstStyle>
          <a:p>
            <a:pPr lvl="0"/>
            <a:r>
              <a:rPr lang="en-US"/>
              <a:t>Click to edit Master text styles</a:t>
            </a:r>
          </a:p>
        </p:txBody>
      </p:sp>
      <p:sp>
        <p:nvSpPr>
          <p:cNvPr id="13" name="Chart Placeholder 7"/>
          <p:cNvSpPr>
            <a:spLocks noGrp="1"/>
          </p:cNvSpPr>
          <p:nvPr>
            <p:ph type="chart" sz="quarter" idx="17"/>
          </p:nvPr>
        </p:nvSpPr>
        <p:spPr>
          <a:xfrm>
            <a:off x="4229100" y="2000300"/>
            <a:ext cx="3733800" cy="4100780"/>
          </a:xfrm>
          <a:prstGeom prst="rect">
            <a:avLst/>
          </a:prstGeom>
        </p:spPr>
        <p:txBody>
          <a:bodyPr/>
          <a:lstStyle>
            <a:lvl1pPr marL="0" indent="0" algn="ctr">
              <a:buNone/>
              <a:defRPr/>
            </a:lvl1pPr>
          </a:lstStyle>
          <a:p>
            <a:pPr lvl="0"/>
            <a:r>
              <a:rPr lang="en-US" noProof="0"/>
              <a:t>Click icon to add chart</a:t>
            </a:r>
          </a:p>
        </p:txBody>
      </p:sp>
      <p:sp>
        <p:nvSpPr>
          <p:cNvPr id="14" name="Chart Placeholder 7"/>
          <p:cNvSpPr>
            <a:spLocks noGrp="1"/>
          </p:cNvSpPr>
          <p:nvPr>
            <p:ph type="chart" sz="quarter" idx="18"/>
          </p:nvPr>
        </p:nvSpPr>
        <p:spPr>
          <a:xfrm>
            <a:off x="8115300" y="2000300"/>
            <a:ext cx="3733800" cy="4100780"/>
          </a:xfrm>
          <a:prstGeom prst="rect">
            <a:avLst/>
          </a:prstGeom>
        </p:spPr>
        <p:txBody>
          <a:bodyPr/>
          <a:lstStyle>
            <a:lvl1pPr marL="0" indent="0" algn="ctr">
              <a:buNone/>
              <a:defRPr/>
            </a:lvl1pPr>
          </a:lstStyle>
          <a:p>
            <a:pPr lvl="0"/>
            <a:r>
              <a:rPr lang="en-US" noProof="0"/>
              <a:t>Click icon to add chart</a:t>
            </a:r>
          </a:p>
        </p:txBody>
      </p:sp>
      <p:sp>
        <p:nvSpPr>
          <p:cNvPr id="15"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337829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631F9-0316-BE09-2158-DD577AEDEC9E}"/>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3" name="Footer Placeholder 2">
            <a:extLst>
              <a:ext uri="{FF2B5EF4-FFF2-40B4-BE49-F238E27FC236}">
                <a16:creationId xmlns:a16="http://schemas.microsoft.com/office/drawing/2014/main" id="{C780CD10-17E4-31EF-20A2-2B1F7B98E8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E5E4A-547D-FC8F-CB1C-56F4709F5D82}"/>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630156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67441688"/>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353059" y="755160"/>
            <a:ext cx="11325225" cy="400050"/>
          </a:xfrm>
          <a:prstGeom prst="rect">
            <a:avLst/>
          </a:prstGeo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p:cNvSpPr>
            <a:spLocks noGrp="1"/>
          </p:cNvSpPr>
          <p:nvPr>
            <p:ph type="title"/>
          </p:nvPr>
        </p:nvSpPr>
        <p:spPr>
          <a:xfrm>
            <a:off x="353011" y="183972"/>
            <a:ext cx="10515600" cy="53512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38152804"/>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83374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Closing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CC5760F-85DF-A6C7-C9FE-960C344C7E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3190875"/>
            <a:ext cx="411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61294"/>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Content No Bullets">
    <p:spTree>
      <p:nvGrpSpPr>
        <p:cNvPr id="1" name=""/>
        <p:cNvGrpSpPr/>
        <p:nvPr/>
      </p:nvGrpSpPr>
      <p:grpSpPr>
        <a:xfrm>
          <a:off x="0" y="0"/>
          <a:ext cx="0" cy="0"/>
          <a:chOff x="0" y="0"/>
          <a:chExt cx="0" cy="0"/>
        </a:xfrm>
      </p:grpSpPr>
      <p:sp>
        <p:nvSpPr>
          <p:cNvPr id="8" name="Text Placeholder 3"/>
          <p:cNvSpPr>
            <a:spLocks noGrp="1"/>
          </p:cNvSpPr>
          <p:nvPr>
            <p:ph type="body" sz="quarter" idx="14"/>
          </p:nvPr>
        </p:nvSpPr>
        <p:spPr>
          <a:xfrm>
            <a:off x="269985" y="1292482"/>
            <a:ext cx="10972800" cy="4297680"/>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a:t>Click to edit Master text styles</a:t>
            </a:r>
          </a:p>
          <a:p>
            <a:pPr lvl="1"/>
            <a:r>
              <a:rPr lang="en-US"/>
              <a:t>Second level</a:t>
            </a:r>
          </a:p>
        </p:txBody>
      </p:sp>
      <p:sp>
        <p:nvSpPr>
          <p:cNvPr id="5" name="Title 1"/>
          <p:cNvSpPr>
            <a:spLocks noGrp="1"/>
          </p:cNvSpPr>
          <p:nvPr>
            <p:ph type="title"/>
          </p:nvPr>
        </p:nvSpPr>
        <p:spPr>
          <a:xfrm>
            <a:off x="269986" y="176070"/>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Click to edit Master title style</a:t>
            </a:r>
          </a:p>
        </p:txBody>
      </p:sp>
    </p:spTree>
    <p:extLst>
      <p:ext uri="{BB962C8B-B14F-4D97-AF65-F5344CB8AC3E}">
        <p14:creationId xmlns:p14="http://schemas.microsoft.com/office/powerpoint/2010/main" val="368160777"/>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7CFAB23F-CE5B-4A77-336E-58D372BC70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CA761CAC-49A5-7ADC-884D-AE678F3FB5E0}"/>
              </a:ext>
            </a:extLst>
          </p:cNvPr>
          <p:cNvGrpSpPr>
            <a:grpSpLocks/>
          </p:cNvGrpSpPr>
          <p:nvPr userDrawn="1"/>
        </p:nvGrpSpPr>
        <p:grpSpPr bwMode="auto">
          <a:xfrm>
            <a:off x="384175" y="400050"/>
            <a:ext cx="2530475" cy="1398588"/>
            <a:chOff x="318091" y="254574"/>
            <a:chExt cx="2529590" cy="1399992"/>
          </a:xfrm>
        </p:grpSpPr>
        <p:pic>
          <p:nvPicPr>
            <p:cNvPr id="6" name="Picture 7">
              <a:extLst>
                <a:ext uri="{FF2B5EF4-FFF2-40B4-BE49-F238E27FC236}">
                  <a16:creationId xmlns:a16="http://schemas.microsoft.com/office/drawing/2014/main" id="{9661C353-BEA2-B931-7AC6-53D99E72AA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b="68121"/>
            <a:stretch>
              <a:fillRect/>
            </a:stretch>
          </p:blipFill>
          <p:spPr bwMode="auto">
            <a:xfrm>
              <a:off x="318091" y="254574"/>
              <a:ext cx="2529590" cy="6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AF875335-C4FC-84E9-38FA-BD32BE0A19F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b="68121"/>
            <a:stretch>
              <a:fillRect/>
            </a:stretch>
          </p:blipFill>
          <p:spPr bwMode="auto">
            <a:xfrm>
              <a:off x="318091" y="971266"/>
              <a:ext cx="2529590" cy="6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C80152B9-92C3-B640-8E93-367DDC7C08EA}"/>
              </a:ext>
            </a:extLst>
          </p:cNvPr>
          <p:cNvSpPr/>
          <p:nvPr userDrawn="1"/>
        </p:nvSpPr>
        <p:spPr>
          <a:xfrm>
            <a:off x="1019175" y="1341438"/>
            <a:ext cx="6637338" cy="418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9" name="Picture 10">
            <a:extLst>
              <a:ext uri="{FF2B5EF4-FFF2-40B4-BE49-F238E27FC236}">
                <a16:creationId xmlns:a16="http://schemas.microsoft.com/office/drawing/2014/main" id="{66DCC5B2-1559-737A-C193-11E0A850EA4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14475" y="1779588"/>
            <a:ext cx="255746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2F2BF03A-9F28-210F-494A-449BBD959FF6}"/>
              </a:ext>
            </a:extLst>
          </p:cNvPr>
          <p:cNvGrpSpPr>
            <a:grpSpLocks/>
          </p:cNvGrpSpPr>
          <p:nvPr userDrawn="1"/>
        </p:nvGrpSpPr>
        <p:grpSpPr bwMode="auto">
          <a:xfrm flipH="1">
            <a:off x="0" y="1798638"/>
            <a:ext cx="1019175" cy="1339850"/>
            <a:chOff x="-7950" y="2069106"/>
            <a:chExt cx="1018667" cy="1338337"/>
          </a:xfrm>
        </p:grpSpPr>
        <p:sp>
          <p:nvSpPr>
            <p:cNvPr id="11" name="Rectangle 10">
              <a:extLst>
                <a:ext uri="{FF2B5EF4-FFF2-40B4-BE49-F238E27FC236}">
                  <a16:creationId xmlns:a16="http://schemas.microsoft.com/office/drawing/2014/main" id="{094F73A7-0F02-79DE-8203-FA1630CCD81F}"/>
                </a:ext>
              </a:extLst>
            </p:cNvPr>
            <p:cNvSpPr/>
            <p:nvPr userDrawn="1"/>
          </p:nvSpPr>
          <p:spPr>
            <a:xfrm>
              <a:off x="-7950" y="2284762"/>
              <a:ext cx="1018667" cy="1122681"/>
            </a:xfrm>
            <a:prstGeom prst="rect">
              <a:avLst/>
            </a:prstGeom>
            <a:gradFill>
              <a:gsLst>
                <a:gs pos="0">
                  <a:schemeClr val="accent3"/>
                </a:gs>
                <a:gs pos="98000">
                  <a:schemeClr val="accent3">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12" name="Picture 14">
              <a:extLst>
                <a:ext uri="{FF2B5EF4-FFF2-40B4-BE49-F238E27FC236}">
                  <a16:creationId xmlns:a16="http://schemas.microsoft.com/office/drawing/2014/main" id="{B69B0B5D-CA15-8A6D-3ABB-7AF911633AC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50" y="2069106"/>
              <a:ext cx="1018667" cy="23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A7FFE838-5315-4336-7835-920A7BCA2755}"/>
              </a:ext>
            </a:extLst>
          </p:cNvPr>
          <p:cNvSpPr/>
          <p:nvPr userDrawn="1"/>
        </p:nvSpPr>
        <p:spPr>
          <a:xfrm rot="10800000">
            <a:off x="11857038" y="490538"/>
            <a:ext cx="333375" cy="3249612"/>
          </a:xfrm>
          <a:prstGeom prst="rect">
            <a:avLst/>
          </a:prstGeom>
          <a:gradFill>
            <a:gsLst>
              <a:gs pos="0">
                <a:schemeClr val="bg1">
                  <a:alpha val="50000"/>
                </a:schemeClr>
              </a:gs>
              <a:gs pos="97000">
                <a:schemeClr val="bg1">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4" name="Rectangle 13">
            <a:extLst>
              <a:ext uri="{FF2B5EF4-FFF2-40B4-BE49-F238E27FC236}">
                <a16:creationId xmlns:a16="http://schemas.microsoft.com/office/drawing/2014/main" id="{93AEF5AF-FE4B-FF49-2209-514CC2C5015A}"/>
              </a:ext>
            </a:extLst>
          </p:cNvPr>
          <p:cNvSpPr/>
          <p:nvPr userDrawn="1"/>
        </p:nvSpPr>
        <p:spPr>
          <a:xfrm>
            <a:off x="7832725" y="-11113"/>
            <a:ext cx="158750" cy="2108201"/>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grpSp>
        <p:nvGrpSpPr>
          <p:cNvPr id="15" name="Group 14">
            <a:extLst>
              <a:ext uri="{FF2B5EF4-FFF2-40B4-BE49-F238E27FC236}">
                <a16:creationId xmlns:a16="http://schemas.microsoft.com/office/drawing/2014/main" id="{6AF1ED2D-D970-8350-4041-8D88528258F4}"/>
              </a:ext>
            </a:extLst>
          </p:cNvPr>
          <p:cNvGrpSpPr>
            <a:grpSpLocks/>
          </p:cNvGrpSpPr>
          <p:nvPr userDrawn="1"/>
        </p:nvGrpSpPr>
        <p:grpSpPr bwMode="auto">
          <a:xfrm>
            <a:off x="7991475" y="257175"/>
            <a:ext cx="1011238" cy="1084263"/>
            <a:chOff x="7991475" y="257216"/>
            <a:chExt cx="1010715" cy="1084071"/>
          </a:xfrm>
        </p:grpSpPr>
        <p:sp>
          <p:nvSpPr>
            <p:cNvPr id="16" name="Rectangle 15">
              <a:extLst>
                <a:ext uri="{FF2B5EF4-FFF2-40B4-BE49-F238E27FC236}">
                  <a16:creationId xmlns:a16="http://schemas.microsoft.com/office/drawing/2014/main" id="{C9D4B6C2-E3D2-AB98-4656-FF0DA708AD73}"/>
                </a:ext>
              </a:extLst>
            </p:cNvPr>
            <p:cNvSpPr/>
            <p:nvPr userDrawn="1"/>
          </p:nvSpPr>
          <p:spPr>
            <a:xfrm>
              <a:off x="7991475" y="473078"/>
              <a:ext cx="1010715" cy="868209"/>
            </a:xfrm>
            <a:prstGeom prst="rect">
              <a:avLst/>
            </a:prstGeom>
            <a:gradFill>
              <a:gsLst>
                <a:gs pos="0">
                  <a:schemeClr val="accent4"/>
                </a:gs>
                <a:gs pos="97000">
                  <a:schemeClr val="accent4">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17" name="Picture 19">
              <a:extLst>
                <a:ext uri="{FF2B5EF4-FFF2-40B4-BE49-F238E27FC236}">
                  <a16:creationId xmlns:a16="http://schemas.microsoft.com/office/drawing/2014/main" id="{E5548BFA-64A4-16CF-F072-8703A214F26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91475" y="257216"/>
              <a:ext cx="1010715" cy="23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a:extLst>
              <a:ext uri="{FF2B5EF4-FFF2-40B4-BE49-F238E27FC236}">
                <a16:creationId xmlns:a16="http://schemas.microsoft.com/office/drawing/2014/main" id="{FAB90865-6181-219A-9575-E482021897E1}"/>
              </a:ext>
            </a:extLst>
          </p:cNvPr>
          <p:cNvSpPr/>
          <p:nvPr userDrawn="1"/>
        </p:nvSpPr>
        <p:spPr>
          <a:xfrm>
            <a:off x="690563" y="3740150"/>
            <a:ext cx="320675" cy="3122613"/>
          </a:xfrm>
          <a:prstGeom prst="rect">
            <a:avLst/>
          </a:prstGeom>
          <a:gradFill>
            <a:gsLst>
              <a:gs pos="0">
                <a:schemeClr val="tx2">
                  <a:alpha val="10000"/>
                </a:schemeClr>
              </a:gs>
              <a:gs pos="100000">
                <a:schemeClr val="tx2">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9" name="Rectangle 18">
            <a:extLst>
              <a:ext uri="{FF2B5EF4-FFF2-40B4-BE49-F238E27FC236}">
                <a16:creationId xmlns:a16="http://schemas.microsoft.com/office/drawing/2014/main" id="{6275C7EB-C893-C855-D648-A81A2185077A}"/>
              </a:ext>
            </a:extLst>
          </p:cNvPr>
          <p:cNvSpPr/>
          <p:nvPr userDrawn="1"/>
        </p:nvSpPr>
        <p:spPr>
          <a:xfrm>
            <a:off x="9870006" y="5478964"/>
            <a:ext cx="1987032" cy="1497690"/>
          </a:xfrm>
          <a:prstGeom prst="rect">
            <a:avLst/>
          </a:prstGeom>
          <a:gradFill>
            <a:gsLst>
              <a:gs pos="2500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20" name="Rectangle 19">
            <a:extLst>
              <a:ext uri="{FF2B5EF4-FFF2-40B4-BE49-F238E27FC236}">
                <a16:creationId xmlns:a16="http://schemas.microsoft.com/office/drawing/2014/main" id="{E857CCBC-DAAE-E43F-96B2-3ADA36E2F91D}"/>
              </a:ext>
            </a:extLst>
          </p:cNvPr>
          <p:cNvSpPr/>
          <p:nvPr userDrawn="1"/>
        </p:nvSpPr>
        <p:spPr>
          <a:xfrm>
            <a:off x="9020175" y="3740150"/>
            <a:ext cx="849313" cy="1782763"/>
          </a:xfrm>
          <a:prstGeom prst="rect">
            <a:avLst/>
          </a:prstGeom>
          <a:gradFill flip="none" rotWithShape="1">
            <a:gsLst>
              <a:gs pos="0">
                <a:schemeClr val="accent2"/>
              </a:gs>
              <a:gs pos="100000">
                <a:schemeClr val="accent2">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21" name="Rectangle 20">
            <a:extLst>
              <a:ext uri="{FF2B5EF4-FFF2-40B4-BE49-F238E27FC236}">
                <a16:creationId xmlns:a16="http://schemas.microsoft.com/office/drawing/2014/main" id="{E11810A4-4D2F-0258-319C-62785B44CD26}"/>
              </a:ext>
            </a:extLst>
          </p:cNvPr>
          <p:cNvSpPr/>
          <p:nvPr userDrawn="1"/>
        </p:nvSpPr>
        <p:spPr>
          <a:xfrm>
            <a:off x="1514475" y="6672263"/>
            <a:ext cx="2557463" cy="1952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3" name="Subtitle 2"/>
          <p:cNvSpPr>
            <a:spLocks noGrp="1"/>
          </p:cNvSpPr>
          <p:nvPr>
            <p:ph type="subTitle" idx="1"/>
          </p:nvPr>
        </p:nvSpPr>
        <p:spPr>
          <a:xfrm>
            <a:off x="1408918" y="4499219"/>
            <a:ext cx="5608964" cy="830122"/>
          </a:xfrm>
          <a:prstGeom prst="rect">
            <a:avLst/>
          </a:prstGeom>
        </p:spPr>
        <p:txBody>
          <a:bodyPr wrap="square">
            <a:noAutofit/>
          </a:bodyPr>
          <a:lstStyle>
            <a:lvl1pPr marL="0" indent="0" algn="l">
              <a:buNone/>
              <a:defRPr sz="2000" spc="0" baseline="0">
                <a:solidFill>
                  <a:srgbClr val="000000"/>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382025" y="2769580"/>
            <a:ext cx="5644982" cy="1534889"/>
          </a:xfrm>
          <a:prstGeom prst="rect">
            <a:avLst/>
          </a:prstGeom>
        </p:spPr>
        <p:txBody>
          <a:bodyPr anchor="b" anchorCtr="0">
            <a:noAutofit/>
          </a:bodyPr>
          <a:lstStyle>
            <a:lvl1pPr algn="l">
              <a:defRPr sz="5000" b="1" kern="0" spc="-60" baseline="0">
                <a:ln>
                  <a:solidFill>
                    <a:schemeClr val="tx1"/>
                  </a:solidFill>
                </a:ln>
                <a:solidFill>
                  <a:schemeClr val="tx1"/>
                </a:solidFill>
                <a:effectLst/>
                <a:latin typeface="+mj-lt"/>
                <a:ea typeface="Inter" panose="020B0502030000000004" pitchFamily="34" charset="0"/>
              </a:defRPr>
            </a:lvl1pPr>
          </a:lstStyle>
          <a:p>
            <a:r>
              <a:rPr lang="en-US"/>
              <a:t>Click to edit Master title style</a:t>
            </a:r>
          </a:p>
        </p:txBody>
      </p:sp>
    </p:spTree>
    <p:extLst>
      <p:ext uri="{BB962C8B-B14F-4D97-AF65-F5344CB8AC3E}">
        <p14:creationId xmlns:p14="http://schemas.microsoft.com/office/powerpoint/2010/main" val="6949093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1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 decel="5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0" fill="hold"/>
                                        <p:tgtEl>
                                          <p:spTgt spid="14"/>
                                        </p:tgtEl>
                                        <p:attrNameLst>
                                          <p:attrName>ppt_x</p:attrName>
                                        </p:attrNameLst>
                                      </p:cBhvr>
                                      <p:tavLst>
                                        <p:tav tm="0">
                                          <p:val>
                                            <p:strVal val="#ppt_x"/>
                                          </p:val>
                                        </p:tav>
                                        <p:tav tm="100000">
                                          <p:val>
                                            <p:strVal val="#ppt_x"/>
                                          </p:val>
                                        </p:tav>
                                      </p:tavLst>
                                    </p:anim>
                                    <p:anim calcmode="lin" valueType="num">
                                      <p:cBhvr additive="base">
                                        <p:cTn id="16" dur="5000" fill="hold"/>
                                        <p:tgtEl>
                                          <p:spTgt spid="14"/>
                                        </p:tgtEl>
                                        <p:attrNameLst>
                                          <p:attrName>ppt_y</p:attrName>
                                        </p:attrNameLst>
                                      </p:cBhvr>
                                      <p:tavLst>
                                        <p:tav tm="0">
                                          <p:val>
                                            <p:strVal val="0-#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par>
                                <p:cTn id="20" presetID="2" presetClass="entr" presetSubtype="4" decel="50000" fill="hold" nodeType="with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0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2000" fill="hold"/>
                                        <p:tgtEl>
                                          <p:spTgt spid="19"/>
                                        </p:tgtEl>
                                        <p:attrNameLst>
                                          <p:attrName>ppt_x</p:attrName>
                                        </p:attrNameLst>
                                      </p:cBhvr>
                                      <p:tavLst>
                                        <p:tav tm="0">
                                          <p:val>
                                            <p:strVal val="#ppt_x"/>
                                          </p:val>
                                        </p:tav>
                                        <p:tav tm="100000">
                                          <p:val>
                                            <p:strVal val="#ppt_x"/>
                                          </p:val>
                                        </p:tav>
                                      </p:tavLst>
                                    </p:anim>
                                    <p:anim calcmode="lin" valueType="num">
                                      <p:cBhvr additive="base">
                                        <p:cTn id="27" dur="20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000" fill="hold"/>
                                        <p:tgtEl>
                                          <p:spTgt spid="21"/>
                                        </p:tgtEl>
                                        <p:attrNameLst>
                                          <p:attrName>ppt_x</p:attrName>
                                        </p:attrNameLst>
                                      </p:cBhvr>
                                      <p:tavLst>
                                        <p:tav tm="0">
                                          <p:val>
                                            <p:strVal val="#ppt_x"/>
                                          </p:val>
                                        </p:tav>
                                        <p:tav tm="100000">
                                          <p:val>
                                            <p:strVal val="#ppt_x"/>
                                          </p:val>
                                        </p:tav>
                                      </p:tavLst>
                                    </p:anim>
                                    <p:anim calcmode="lin" valueType="num">
                                      <p:cBhvr additive="base">
                                        <p:cTn id="31" dur="10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1" decel="50000" fill="hold" nodeType="withEffect">
                                  <p:stCondLst>
                                    <p:cond delay="10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2000" fill="hold"/>
                                        <p:tgtEl>
                                          <p:spTgt spid="13"/>
                                        </p:tgtEl>
                                        <p:attrNameLst>
                                          <p:attrName>ppt_x</p:attrName>
                                        </p:attrNameLst>
                                      </p:cBhvr>
                                      <p:tavLst>
                                        <p:tav tm="0">
                                          <p:val>
                                            <p:strVal val="#ppt_x"/>
                                          </p:val>
                                        </p:tav>
                                        <p:tav tm="100000">
                                          <p:val>
                                            <p:strVal val="#ppt_x"/>
                                          </p:val>
                                        </p:tav>
                                      </p:tavLst>
                                    </p:anim>
                                    <p:anim calcmode="lin" valueType="num">
                                      <p:cBhvr additive="base">
                                        <p:cTn id="35" dur="2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animBg="1"/>
      <p:bldP spid="21"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pic>
        <p:nvPicPr>
          <p:cNvPr id="2" name="Picture 5" descr="A picture containing sky, outdoor, water, clouds&#10;&#10;Description automatically generated">
            <a:extLst>
              <a:ext uri="{FF2B5EF4-FFF2-40B4-BE49-F238E27FC236}">
                <a16:creationId xmlns:a16="http://schemas.microsoft.com/office/drawing/2014/main" id="{1B8C4ED8-7C48-43C3-F97E-C09882754B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A4E8E3C-D3F1-A307-8DEA-67D44F2A7CC8}"/>
              </a:ext>
            </a:extLst>
          </p:cNvPr>
          <p:cNvSpPr/>
          <p:nvPr userDrawn="1"/>
        </p:nvSpPr>
        <p:spPr>
          <a:xfrm>
            <a:off x="-1160812" y="5221700"/>
            <a:ext cx="2806732" cy="2806732"/>
          </a:xfrm>
          <a:prstGeom prst="ellipse">
            <a:avLst/>
          </a:prstGeom>
          <a:gradFill flip="none" rotWithShape="1">
            <a:gsLst>
              <a:gs pos="0">
                <a:schemeClr val="tx1">
                  <a:alpha val="63000"/>
                </a:schemeClr>
              </a:gs>
              <a:gs pos="69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4" name="Rectangle 3">
            <a:extLst>
              <a:ext uri="{FF2B5EF4-FFF2-40B4-BE49-F238E27FC236}">
                <a16:creationId xmlns:a16="http://schemas.microsoft.com/office/drawing/2014/main" id="{07BAFA9D-AE1C-D5FA-1EA4-93F23797A8DC}"/>
              </a:ext>
            </a:extLst>
          </p:cNvPr>
          <p:cNvSpPr/>
          <p:nvPr userDrawn="1"/>
        </p:nvSpPr>
        <p:spPr>
          <a:xfrm>
            <a:off x="0" y="1993900"/>
            <a:ext cx="859155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5" name="Rectangle 4">
            <a:extLst>
              <a:ext uri="{FF2B5EF4-FFF2-40B4-BE49-F238E27FC236}">
                <a16:creationId xmlns:a16="http://schemas.microsoft.com/office/drawing/2014/main" id="{D25DFE7B-B87A-7D6D-3580-8416450497EE}"/>
              </a:ext>
            </a:extLst>
          </p:cNvPr>
          <p:cNvSpPr/>
          <p:nvPr userDrawn="1"/>
        </p:nvSpPr>
        <p:spPr>
          <a:xfrm>
            <a:off x="5591175" y="4994275"/>
            <a:ext cx="849313" cy="1565275"/>
          </a:xfrm>
          <a:prstGeom prst="rect">
            <a:avLst/>
          </a:prstGeom>
          <a:gradFill flip="none" rotWithShape="1">
            <a:gsLst>
              <a:gs pos="0">
                <a:schemeClr val="accent4"/>
              </a:gs>
              <a:gs pos="100000">
                <a:schemeClr val="accent4">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grpSp>
        <p:nvGrpSpPr>
          <p:cNvPr id="6" name="Group 5">
            <a:extLst>
              <a:ext uri="{FF2B5EF4-FFF2-40B4-BE49-F238E27FC236}">
                <a16:creationId xmlns:a16="http://schemas.microsoft.com/office/drawing/2014/main" id="{255C0AE1-F3B6-6923-18D7-05D5FB87576B}"/>
              </a:ext>
            </a:extLst>
          </p:cNvPr>
          <p:cNvGrpSpPr>
            <a:grpSpLocks/>
          </p:cNvGrpSpPr>
          <p:nvPr userDrawn="1"/>
        </p:nvGrpSpPr>
        <p:grpSpPr bwMode="auto">
          <a:xfrm>
            <a:off x="7119938" y="1755775"/>
            <a:ext cx="1011237" cy="1979613"/>
            <a:chOff x="6198523" y="366850"/>
            <a:chExt cx="1010715" cy="1979317"/>
          </a:xfrm>
        </p:grpSpPr>
        <p:sp>
          <p:nvSpPr>
            <p:cNvPr id="7" name="Rectangle 6">
              <a:extLst>
                <a:ext uri="{FF2B5EF4-FFF2-40B4-BE49-F238E27FC236}">
                  <a16:creationId xmlns:a16="http://schemas.microsoft.com/office/drawing/2014/main" id="{090CD12D-554F-06DC-21BA-F3CA86EC3CB4}"/>
                </a:ext>
              </a:extLst>
            </p:cNvPr>
            <p:cNvSpPr/>
            <p:nvPr userDrawn="1"/>
          </p:nvSpPr>
          <p:spPr>
            <a:xfrm>
              <a:off x="6198523" y="600178"/>
              <a:ext cx="1010715" cy="1745989"/>
            </a:xfrm>
            <a:prstGeom prst="rect">
              <a:avLst/>
            </a:prstGeom>
            <a:gradFill flip="none" rotWithShape="1">
              <a:gsLst>
                <a:gs pos="0">
                  <a:schemeClr val="accent3"/>
                </a:gs>
                <a:gs pos="100000">
                  <a:schemeClr val="accent3">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8" name="Picture 12">
              <a:extLst>
                <a:ext uri="{FF2B5EF4-FFF2-40B4-BE49-F238E27FC236}">
                  <a16:creationId xmlns:a16="http://schemas.microsoft.com/office/drawing/2014/main" id="{C64C06EB-EC91-7633-A577-63EC3F0522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98523" y="366850"/>
              <a:ext cx="1010715" cy="23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9C6F3B7E-4D0E-FE5D-7783-9B2721FF14D4}"/>
              </a:ext>
            </a:extLst>
          </p:cNvPr>
          <p:cNvSpPr/>
          <p:nvPr userDrawn="1"/>
        </p:nvSpPr>
        <p:spPr>
          <a:xfrm>
            <a:off x="9821863" y="1244600"/>
            <a:ext cx="519112" cy="14986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0" name="Rectangle 9">
            <a:extLst>
              <a:ext uri="{FF2B5EF4-FFF2-40B4-BE49-F238E27FC236}">
                <a16:creationId xmlns:a16="http://schemas.microsoft.com/office/drawing/2014/main" id="{643A2AA1-CF67-A5AF-EB16-0D0199BEF069}"/>
              </a:ext>
            </a:extLst>
          </p:cNvPr>
          <p:cNvSpPr/>
          <p:nvPr userDrawn="1"/>
        </p:nvSpPr>
        <p:spPr>
          <a:xfrm>
            <a:off x="9648825" y="661988"/>
            <a:ext cx="173038" cy="297021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11" name="Picture 10">
            <a:extLst>
              <a:ext uri="{FF2B5EF4-FFF2-40B4-BE49-F238E27FC236}">
                <a16:creationId xmlns:a16="http://schemas.microsoft.com/office/drawing/2014/main" id="{22C0D797-9E00-C6E0-F55D-A4F7A2DA9B9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68121"/>
          <a:stretch>
            <a:fillRect/>
          </a:stretch>
        </p:blipFill>
        <p:spPr bwMode="auto">
          <a:xfrm>
            <a:off x="671513" y="1298575"/>
            <a:ext cx="252888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a:extLst>
              <a:ext uri="{FF2B5EF4-FFF2-40B4-BE49-F238E27FC236}">
                <a16:creationId xmlns:a16="http://schemas.microsoft.com/office/drawing/2014/main" id="{D46012C0-BF9F-2D5C-EBE5-2BB2447B30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flipV="1">
            <a:off x="11217275" y="0"/>
            <a:ext cx="974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3560C5EE-C937-725B-F14B-774A37CA569C}"/>
              </a:ext>
            </a:extLst>
          </p:cNvPr>
          <p:cNvSpPr/>
          <p:nvPr userDrawn="1"/>
        </p:nvSpPr>
        <p:spPr>
          <a:xfrm>
            <a:off x="11180763" y="2392363"/>
            <a:ext cx="1011237" cy="305752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4" name="Rectangle 13">
            <a:extLst>
              <a:ext uri="{FF2B5EF4-FFF2-40B4-BE49-F238E27FC236}">
                <a16:creationId xmlns:a16="http://schemas.microsoft.com/office/drawing/2014/main" id="{FF23F560-F09A-29B8-422A-BF292CA729AF}"/>
              </a:ext>
            </a:extLst>
          </p:cNvPr>
          <p:cNvSpPr/>
          <p:nvPr userDrawn="1"/>
        </p:nvSpPr>
        <p:spPr>
          <a:xfrm rot="10800000">
            <a:off x="11857038" y="490538"/>
            <a:ext cx="333375" cy="3249612"/>
          </a:xfrm>
          <a:prstGeom prst="rect">
            <a:avLst/>
          </a:prstGeom>
          <a:gradFill>
            <a:gsLst>
              <a:gs pos="0">
                <a:schemeClr val="bg1">
                  <a:alpha val="50000"/>
                </a:schemeClr>
              </a:gs>
              <a:gs pos="97000">
                <a:schemeClr val="bg1">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5" name="Rectangle 14">
            <a:extLst>
              <a:ext uri="{FF2B5EF4-FFF2-40B4-BE49-F238E27FC236}">
                <a16:creationId xmlns:a16="http://schemas.microsoft.com/office/drawing/2014/main" id="{404448D6-303A-C8BE-78CD-A8C2E9EF8BFD}"/>
              </a:ext>
            </a:extLst>
          </p:cNvPr>
          <p:cNvSpPr/>
          <p:nvPr userDrawn="1"/>
        </p:nvSpPr>
        <p:spPr>
          <a:xfrm>
            <a:off x="9821863" y="3735388"/>
            <a:ext cx="850900" cy="2308225"/>
          </a:xfrm>
          <a:prstGeom prst="rect">
            <a:avLst/>
          </a:prstGeom>
          <a:gradFill flip="none" rotWithShape="1">
            <a:gsLst>
              <a:gs pos="0">
                <a:schemeClr val="accent2"/>
              </a:gs>
              <a:gs pos="100000">
                <a:schemeClr val="accent2">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16" name="Rectangle 15">
            <a:extLst>
              <a:ext uri="{FF2B5EF4-FFF2-40B4-BE49-F238E27FC236}">
                <a16:creationId xmlns:a16="http://schemas.microsoft.com/office/drawing/2014/main" id="{1824818E-BE55-417F-759B-4541FA986C61}"/>
              </a:ext>
            </a:extLst>
          </p:cNvPr>
          <p:cNvSpPr/>
          <p:nvPr userDrawn="1"/>
        </p:nvSpPr>
        <p:spPr>
          <a:xfrm>
            <a:off x="-1" y="5692655"/>
            <a:ext cx="12192001" cy="1165345"/>
          </a:xfrm>
          <a:prstGeom prst="rect">
            <a:avLst/>
          </a:prstGeom>
          <a:gradFill>
            <a:gsLst>
              <a:gs pos="6000">
                <a:schemeClr val="tx1">
                  <a:alpha val="0"/>
                </a:schemeClr>
              </a:gs>
              <a:gs pos="69000">
                <a:schemeClr val="tx1">
                  <a:alpha val="4484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pic>
        <p:nvPicPr>
          <p:cNvPr id="17" name="Picture 21">
            <a:extLst>
              <a:ext uri="{FF2B5EF4-FFF2-40B4-BE49-F238E27FC236}">
                <a16:creationId xmlns:a16="http://schemas.microsoft.com/office/drawing/2014/main" id="{FBB3DFAD-BEEE-8B28-05F8-7E62F7DFB91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5125" y="6400800"/>
            <a:ext cx="2778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82E96A7-D2EE-B787-2F04-D87242FFE2B3}"/>
              </a:ext>
            </a:extLst>
          </p:cNvPr>
          <p:cNvSpPr txBox="1"/>
          <p:nvPr userDrawn="1"/>
        </p:nvSpPr>
        <p:spPr>
          <a:xfrm>
            <a:off x="915988" y="6332538"/>
            <a:ext cx="8572500" cy="339725"/>
          </a:xfrm>
          <a:prstGeom prst="rect">
            <a:avLst/>
          </a:prstGeom>
          <a:noFill/>
        </p:spPr>
        <p:txBody>
          <a:bodyPr>
            <a:spAutoFit/>
          </a:bodyPr>
          <a:lstStyle/>
          <a:p>
            <a:pPr defTabSz="457189" eaLnBrk="1" fontAlgn="auto" hangingPunct="1">
              <a:spcBef>
                <a:spcPts val="300"/>
              </a:spcBef>
              <a:spcAft>
                <a:spcPts val="0"/>
              </a:spcAft>
              <a:defRPr/>
            </a:pPr>
            <a:r>
              <a:rPr lang="en-US" sz="800" kern="0" spc="-20">
                <a:solidFill>
                  <a:schemeClr val="bg2">
                    <a:lumMod val="90000"/>
                  </a:schemeClr>
                </a:solidFill>
                <a:latin typeface="+mn-lt"/>
              </a:rPr>
              <a:t>This content is shared exclusively with the </a:t>
            </a:r>
            <a:r>
              <a:rPr lang="en-US" sz="800" b="1" kern="0" spc="-20">
                <a:solidFill>
                  <a:schemeClr val="bg2">
                    <a:lumMod val="90000"/>
                  </a:schemeClr>
                </a:solidFill>
                <a:latin typeface="+mn-lt"/>
              </a:rPr>
              <a:t>CTO Office </a:t>
            </a:r>
            <a:r>
              <a:rPr lang="en-US" sz="800" kern="0" spc="-20">
                <a:solidFill>
                  <a:schemeClr val="bg2">
                    <a:lumMod val="90000"/>
                  </a:schemeClr>
                </a:solidFill>
                <a:latin typeface="+mn-lt"/>
              </a:rPr>
              <a:t>and </a:t>
            </a:r>
            <a:r>
              <a:rPr lang="en-US" sz="800" b="1" kern="0" spc="-20">
                <a:solidFill>
                  <a:schemeClr val="bg2">
                    <a:lumMod val="90000"/>
                  </a:schemeClr>
                </a:solidFill>
                <a:latin typeface="+mn-lt"/>
              </a:rPr>
              <a:t>Product Management </a:t>
            </a:r>
            <a:r>
              <a:rPr lang="en-US" sz="800" kern="0" spc="-20">
                <a:solidFill>
                  <a:schemeClr val="bg2">
                    <a:lumMod val="90000"/>
                  </a:schemeClr>
                </a:solidFill>
                <a:latin typeface="+mn-lt"/>
              </a:rPr>
              <a:t>teams and is considered void if transferred to (or presented by) anyone outside of this group. </a:t>
            </a:r>
            <a:br>
              <a:rPr lang="en-US" sz="800" kern="0" spc="-20">
                <a:solidFill>
                  <a:schemeClr val="bg2">
                    <a:lumMod val="90000"/>
                  </a:schemeClr>
                </a:solidFill>
                <a:latin typeface="+mn-lt"/>
              </a:rPr>
            </a:br>
            <a:r>
              <a:rPr lang="en-US" sz="800" kern="0" spc="-20">
                <a:solidFill>
                  <a:schemeClr val="bg2">
                    <a:lumMod val="90000"/>
                  </a:schemeClr>
                </a:solidFill>
                <a:latin typeface="+mn-lt"/>
              </a:rPr>
              <a:t>The contents are for individual use and should not be copied, transferred, uploaded or shared to anyone without written consent. © Fortinet Inc. All Rights Reserved.</a:t>
            </a:r>
          </a:p>
        </p:txBody>
      </p:sp>
      <p:cxnSp>
        <p:nvCxnSpPr>
          <p:cNvPr id="19" name="Straight Connector 18">
            <a:extLst>
              <a:ext uri="{FF2B5EF4-FFF2-40B4-BE49-F238E27FC236}">
                <a16:creationId xmlns:a16="http://schemas.microsoft.com/office/drawing/2014/main" id="{0D6AD592-3867-CA28-B19E-24E3ADFC1D20}"/>
              </a:ext>
            </a:extLst>
          </p:cNvPr>
          <p:cNvCxnSpPr>
            <a:cxnSpLocks/>
          </p:cNvCxnSpPr>
          <p:nvPr userDrawn="1"/>
        </p:nvCxnSpPr>
        <p:spPr>
          <a:xfrm>
            <a:off x="909638" y="6388100"/>
            <a:ext cx="0" cy="228600"/>
          </a:xfrm>
          <a:prstGeom prst="line">
            <a:avLst/>
          </a:prstGeom>
          <a:ln w="6350">
            <a:solidFill>
              <a:schemeClr val="bg2">
                <a:lumMod val="90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 name="Group 24">
            <a:extLst>
              <a:ext uri="{FF2B5EF4-FFF2-40B4-BE49-F238E27FC236}">
                <a16:creationId xmlns:a16="http://schemas.microsoft.com/office/drawing/2014/main" id="{604E9054-F141-3C4E-682D-DCCC2FF3137D}"/>
              </a:ext>
            </a:extLst>
          </p:cNvPr>
          <p:cNvGrpSpPr>
            <a:grpSpLocks/>
          </p:cNvGrpSpPr>
          <p:nvPr userDrawn="1"/>
        </p:nvGrpSpPr>
        <p:grpSpPr bwMode="auto">
          <a:xfrm>
            <a:off x="9926638" y="6410325"/>
            <a:ext cx="1536700" cy="381000"/>
            <a:chOff x="2794930" y="5836024"/>
            <a:chExt cx="2047773" cy="416599"/>
          </a:xfrm>
        </p:grpSpPr>
        <p:sp>
          <p:nvSpPr>
            <p:cNvPr id="21" name="Rectangle 20">
              <a:extLst>
                <a:ext uri="{FF2B5EF4-FFF2-40B4-BE49-F238E27FC236}">
                  <a16:creationId xmlns:a16="http://schemas.microsoft.com/office/drawing/2014/main" id="{305EE06F-1675-4F6F-6D79-593F5CF9DB10}"/>
                </a:ext>
              </a:extLst>
            </p:cNvPr>
            <p:cNvSpPr/>
            <p:nvPr/>
          </p:nvSpPr>
          <p:spPr>
            <a:xfrm>
              <a:off x="2794930" y="5836024"/>
              <a:ext cx="2047773" cy="2100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b="1"/>
                <a:t>CONFIDENTIAL</a:t>
              </a:r>
            </a:p>
          </p:txBody>
        </p:sp>
        <p:sp>
          <p:nvSpPr>
            <p:cNvPr id="22" name="TextBox 26">
              <a:extLst>
                <a:ext uri="{FF2B5EF4-FFF2-40B4-BE49-F238E27FC236}">
                  <a16:creationId xmlns:a16="http://schemas.microsoft.com/office/drawing/2014/main" id="{B6AA9C20-82CA-C1F8-F638-6166EB42CBC3}"/>
                </a:ext>
              </a:extLst>
            </p:cNvPr>
            <p:cNvSpPr txBox="1">
              <a:spLocks noChangeArrowheads="1"/>
            </p:cNvSpPr>
            <p:nvPr/>
          </p:nvSpPr>
          <p:spPr bwMode="auto">
            <a:xfrm>
              <a:off x="2794930" y="6050901"/>
              <a:ext cx="2047773" cy="2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600">
                  <a:solidFill>
                    <a:schemeClr val="bg1"/>
                  </a:solidFill>
                </a:rPr>
                <a:t>Access Limited to Authorized Personnel</a:t>
              </a:r>
            </a:p>
          </p:txBody>
        </p:sp>
      </p:grpSp>
      <p:sp>
        <p:nvSpPr>
          <p:cNvPr id="25" name="Title 1"/>
          <p:cNvSpPr>
            <a:spLocks noGrp="1"/>
          </p:cNvSpPr>
          <p:nvPr>
            <p:ph type="ctrTitle"/>
          </p:nvPr>
        </p:nvSpPr>
        <p:spPr>
          <a:xfrm>
            <a:off x="1866697" y="1993901"/>
            <a:ext cx="5235992" cy="1978712"/>
          </a:xfrm>
          <a:prstGeom prst="rect">
            <a:avLst/>
          </a:prstGeom>
        </p:spPr>
        <p:txBody>
          <a:bodyPr anchor="b" anchorCtr="0">
            <a:noAutofit/>
          </a:bodyPr>
          <a:lstStyle>
            <a:lvl1pPr algn="l">
              <a:defRPr sz="4400" b="1" kern="0" spc="-70" baseline="0">
                <a:solidFill>
                  <a:srgbClr val="000000"/>
                </a:solidFill>
                <a:latin typeface="+mj-lt"/>
                <a:ea typeface="Inter" panose="020B0502030000000004" pitchFamily="34" charset="0"/>
              </a:defRPr>
            </a:lvl1pPr>
          </a:lstStyle>
          <a:p>
            <a:r>
              <a:rPr lang="en-US"/>
              <a:t>Click to edit Master title style</a:t>
            </a:r>
          </a:p>
        </p:txBody>
      </p:sp>
      <p:sp>
        <p:nvSpPr>
          <p:cNvPr id="26" name="Subtitle 2"/>
          <p:cNvSpPr>
            <a:spLocks noGrp="1"/>
          </p:cNvSpPr>
          <p:nvPr>
            <p:ph type="subTitle" idx="1"/>
          </p:nvPr>
        </p:nvSpPr>
        <p:spPr>
          <a:xfrm>
            <a:off x="1873877" y="4371643"/>
            <a:ext cx="4236226" cy="830122"/>
          </a:xfrm>
          <a:prstGeom prst="rect">
            <a:avLst/>
          </a:prstGeom>
        </p:spPr>
        <p:txBody>
          <a:bodyPr wrap="square">
            <a:noAutofit/>
          </a:bodyPr>
          <a:lstStyle>
            <a:lvl1pPr marL="0" indent="0" algn="l">
              <a:buNone/>
              <a:defRPr sz="2000" kern="0" spc="-3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513945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nodeType="withEffect">
                                  <p:stCondLst>
                                    <p:cond delay="1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000" fill="hold"/>
                                        <p:tgtEl>
                                          <p:spTgt spid="14"/>
                                        </p:tgtEl>
                                        <p:attrNameLst>
                                          <p:attrName>ppt_x</p:attrName>
                                        </p:attrNameLst>
                                      </p:cBhvr>
                                      <p:tavLst>
                                        <p:tav tm="0">
                                          <p:val>
                                            <p:strVal val="#ppt_x"/>
                                          </p:val>
                                        </p:tav>
                                        <p:tav tm="100000">
                                          <p:val>
                                            <p:strVal val="#ppt_x"/>
                                          </p:val>
                                        </p:tav>
                                      </p:tavLst>
                                    </p:anim>
                                    <p:anim calcmode="lin" valueType="num">
                                      <p:cBhvr additive="base">
                                        <p:cTn id="12" dur="20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nodeType="withEffect">
                                  <p:stCondLst>
                                    <p:cond delay="1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ppt_x"/>
                                          </p:val>
                                        </p:tav>
                                        <p:tav tm="100000">
                                          <p:val>
                                            <p:strVal val="#ppt_x"/>
                                          </p:val>
                                        </p:tav>
                                      </p:tavLst>
                                    </p:anim>
                                    <p:anim calcmode="lin" valueType="num">
                                      <p:cBhvr additive="base">
                                        <p:cTn id="20" dur="2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ppt_x"/>
                                          </p:val>
                                        </p:tav>
                                        <p:tav tm="100000">
                                          <p:val>
                                            <p:strVal val="#ppt_x"/>
                                          </p:val>
                                        </p:tav>
                                      </p:tavLst>
                                    </p:anim>
                                    <p:anim calcmode="lin" valueType="num">
                                      <p:cBhvr additive="base">
                                        <p:cTn id="24" dur="10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 accel="50000" decel="50000" fill="hold" nodeType="withEffect">
                                  <p:stCondLst>
                                    <p:cond delay="10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0" fill="hold"/>
                                        <p:tgtEl>
                                          <p:spTgt spid="14"/>
                                        </p:tgtEl>
                                        <p:attrNameLst>
                                          <p:attrName>ppt_x</p:attrName>
                                        </p:attrNameLst>
                                      </p:cBhvr>
                                      <p:tavLst>
                                        <p:tav tm="0">
                                          <p:val>
                                            <p:strVal val="#ppt_x"/>
                                          </p:val>
                                        </p:tav>
                                        <p:tav tm="100000">
                                          <p:val>
                                            <p:strVal val="#ppt_x"/>
                                          </p:val>
                                        </p:tav>
                                      </p:tavLst>
                                    </p:anim>
                                    <p:anim calcmode="lin" valueType="num">
                                      <p:cBhvr additive="base">
                                        <p:cTn id="28" dur="20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4" accel="50000" decel="50000" fill="hold" nodeType="withEffect">
                                  <p:stCondLst>
                                    <p:cond delay="10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8" accel="50000" decel="5000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4" accel="50000" decel="5000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0" fill="hold"/>
                                        <p:tgtEl>
                                          <p:spTgt spid="9"/>
                                        </p:tgtEl>
                                        <p:attrNameLst>
                                          <p:attrName>ppt_x</p:attrName>
                                        </p:attrNameLst>
                                      </p:cBhvr>
                                      <p:tavLst>
                                        <p:tav tm="0">
                                          <p:val>
                                            <p:strVal val="#ppt_x"/>
                                          </p:val>
                                        </p:tav>
                                        <p:tav tm="100000">
                                          <p:val>
                                            <p:strVal val="#ppt_x"/>
                                          </p:val>
                                        </p:tav>
                                      </p:tavLst>
                                    </p:anim>
                                    <p:anim calcmode="lin" valueType="num">
                                      <p:cBhvr additive="base">
                                        <p:cTn id="40"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P spid="14" grpId="0" animBg="1"/>
      <p:bldP spid="14" grpId="1" animBg="1"/>
      <p:bldP spid="15"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Standard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ED452D-64E1-B526-54FC-484EF7B5DDDA}"/>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ingle Corner of Rectangle 1">
            <a:extLst>
              <a:ext uri="{FF2B5EF4-FFF2-40B4-BE49-F238E27FC236}">
                <a16:creationId xmlns:a16="http://schemas.microsoft.com/office/drawing/2014/main" id="{81ED019C-63FC-A5C4-2A10-C179C00F78A1}"/>
              </a:ext>
            </a:extLst>
          </p:cNvPr>
          <p:cNvSpPr/>
          <p:nvPr userDrawn="1"/>
        </p:nvSpPr>
        <p:spPr>
          <a:xfrm rot="5400000">
            <a:off x="-1414" y="-198"/>
            <a:ext cx="1078991" cy="1078991"/>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Title 1">
            <a:extLst>
              <a:ext uri="{FF2B5EF4-FFF2-40B4-BE49-F238E27FC236}">
                <a16:creationId xmlns:a16="http://schemas.microsoft.com/office/drawing/2014/main" id="{B5F31E8B-B33C-395D-B647-FA88A71F11B7}"/>
              </a:ext>
            </a:extLst>
          </p:cNvPr>
          <p:cNvSpPr>
            <a:spLocks noGrp="1"/>
          </p:cNvSpPr>
          <p:nvPr>
            <p:ph type="title" hasCustomPrompt="1"/>
          </p:nvPr>
        </p:nvSpPr>
        <p:spPr>
          <a:xfrm>
            <a:off x="1189227" y="176071"/>
            <a:ext cx="10837164" cy="726454"/>
          </a:xfrm>
          <a:prstGeom prst="rect">
            <a:avLst/>
          </a:prstGeom>
        </p:spPr>
        <p:txBody>
          <a:bodyPr anchor="ctr" anchorCtr="0">
            <a:noAutofit/>
          </a:bodyPr>
          <a:lstStyle>
            <a:lvl1pPr>
              <a:defRPr sz="3400" b="1" i="0" kern="0" spc="-50" baseline="0">
                <a:solidFill>
                  <a:srgbClr val="000000"/>
                </a:solidFill>
                <a:latin typeface="Arial" panose="020B0604020202020204" pitchFamily="34" charset="0"/>
                <a:ea typeface="Inter" panose="020B0502030000000004" pitchFamily="34" charset="0"/>
                <a:cs typeface="Arial" panose="020B0604020202020204" pitchFamily="34" charset="0"/>
              </a:defRPr>
            </a:lvl1pPr>
          </a:lstStyle>
          <a:p>
            <a:r>
              <a:rPr lang="en-US"/>
              <a:t>Slide Title</a:t>
            </a:r>
          </a:p>
        </p:txBody>
      </p:sp>
      <p:sp>
        <p:nvSpPr>
          <p:cNvPr id="14" name="Text Placeholder 3">
            <a:extLst>
              <a:ext uri="{FF2B5EF4-FFF2-40B4-BE49-F238E27FC236}">
                <a16:creationId xmlns:a16="http://schemas.microsoft.com/office/drawing/2014/main" id="{F0D88F09-368E-7B2B-3AE7-7D066BDCEB37}"/>
              </a:ext>
            </a:extLst>
          </p:cNvPr>
          <p:cNvSpPr>
            <a:spLocks noGrp="1"/>
          </p:cNvSpPr>
          <p:nvPr>
            <p:ph type="body" sz="quarter" idx="15"/>
          </p:nvPr>
        </p:nvSpPr>
        <p:spPr>
          <a:xfrm>
            <a:off x="1186766" y="804705"/>
            <a:ext cx="10841038" cy="413335"/>
          </a:xfrm>
          <a:prstGeom prst="rect">
            <a:avLst/>
          </a:prstGeom>
        </p:spPr>
        <p:txBody>
          <a:bodyPr anchor="t"/>
          <a:lstStyle>
            <a:lvl1pPr marL="0" indent="0">
              <a:buNone/>
              <a:defRPr sz="2000" b="0" i="0" kern="0" spc="-30" baseline="0">
                <a:solidFill>
                  <a:schemeClr val="tx1">
                    <a:lumMod val="50000"/>
                    <a:lumOff val="50000"/>
                  </a:schemeClr>
                </a:solidFill>
                <a:latin typeface="Arial" panose="020B0604020202020204" pitchFamily="34" charset="0"/>
                <a:ea typeface="Inter" panose="020B0502030000000004" pitchFamily="34" charset="0"/>
                <a:cs typeface="Arial" panose="020B06040202020202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5" name="Rectangle 26">
            <a:extLst>
              <a:ext uri="{FF2B5EF4-FFF2-40B4-BE49-F238E27FC236}">
                <a16:creationId xmlns:a16="http://schemas.microsoft.com/office/drawing/2014/main" id="{E9DE322A-BFFF-BAEC-769F-F86BE70B725A}"/>
              </a:ext>
            </a:extLst>
          </p:cNvPr>
          <p:cNvSpPr>
            <a:spLocks noChangeArrowheads="1"/>
          </p:cNvSpPr>
          <p:nvPr userDrawn="1"/>
        </p:nvSpPr>
        <p:spPr bwMode="black">
          <a:xfrm>
            <a:off x="11667733" y="6407061"/>
            <a:ext cx="468043" cy="276985"/>
          </a:xfrm>
          <a:prstGeom prst="rect">
            <a:avLst/>
          </a:prstGeom>
        </p:spPr>
        <p:txBody>
          <a:bodyPr anchor="ctr"/>
          <a:lstStyle/>
          <a:p>
            <a:pPr lvl="0" algn="ctr"/>
            <a:fld id="{5266C0E3-FCB2-4D10-9980-6DFC0D8FABCB}" type="slidenum">
              <a:rPr lang="en-US" sz="800">
                <a:solidFill>
                  <a:schemeClr val="bg1">
                    <a:lumMod val="50000"/>
                  </a:schemeClr>
                </a:solidFill>
              </a:rPr>
              <a:pPr lvl="0" algn="ctr"/>
              <a:t>‹#›</a:t>
            </a:fld>
            <a:endParaRPr lang="en-US" sz="800">
              <a:solidFill>
                <a:schemeClr val="bg1">
                  <a:lumMod val="50000"/>
                </a:schemeClr>
              </a:solidFill>
            </a:endParaRPr>
          </a:p>
        </p:txBody>
      </p:sp>
      <p:pic>
        <p:nvPicPr>
          <p:cNvPr id="6" name="Picture 9">
            <a:extLst>
              <a:ext uri="{FF2B5EF4-FFF2-40B4-BE49-F238E27FC236}">
                <a16:creationId xmlns:a16="http://schemas.microsoft.com/office/drawing/2014/main" id="{BA22BCA2-6EBD-7BF6-A775-184B294F88A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8582" y="6450377"/>
            <a:ext cx="278208" cy="190352"/>
          </a:xfrm>
          <a:prstGeom prst="rect">
            <a:avLst/>
          </a:prstGeom>
        </p:spPr>
      </p:pic>
      <p:sp>
        <p:nvSpPr>
          <p:cNvPr id="7" name="Footer Placeholder 20">
            <a:extLst>
              <a:ext uri="{FF2B5EF4-FFF2-40B4-BE49-F238E27FC236}">
                <a16:creationId xmlns:a16="http://schemas.microsoft.com/office/drawing/2014/main" id="{29696121-3076-B81B-5FD8-2CE38418DC0A}"/>
              </a:ext>
            </a:extLst>
          </p:cNvPr>
          <p:cNvSpPr txBox="1">
            <a:spLocks/>
          </p:cNvSpPr>
          <p:nvPr userDrawn="1"/>
        </p:nvSpPr>
        <p:spPr>
          <a:xfrm>
            <a:off x="9844755" y="6407061"/>
            <a:ext cx="1822977" cy="27698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Fortinet Inc. All Rights Reserved.</a:t>
            </a:r>
          </a:p>
        </p:txBody>
      </p:sp>
      <p:sp>
        <p:nvSpPr>
          <p:cNvPr id="8" name="Arc 7">
            <a:extLst>
              <a:ext uri="{FF2B5EF4-FFF2-40B4-BE49-F238E27FC236}">
                <a16:creationId xmlns:a16="http://schemas.microsoft.com/office/drawing/2014/main" id="{74D44DC9-CC46-BFC4-CB88-F769174E99C7}"/>
              </a:ext>
            </a:extLst>
          </p:cNvPr>
          <p:cNvSpPr/>
          <p:nvPr userDrawn="1"/>
        </p:nvSpPr>
        <p:spPr>
          <a:xfrm>
            <a:off x="-1481802" y="5377638"/>
            <a:ext cx="2963604" cy="2963604"/>
          </a:xfrm>
          <a:prstGeom prst="arc">
            <a:avLst/>
          </a:prstGeom>
          <a:ln w="762000">
            <a:solidFill>
              <a:schemeClr val="tx1">
                <a:alpha val="4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Graphic 8">
            <a:extLst>
              <a:ext uri="{FF2B5EF4-FFF2-40B4-BE49-F238E27FC236}">
                <a16:creationId xmlns:a16="http://schemas.microsoft.com/office/drawing/2014/main" id="{5BE8D978-540D-9A58-4912-AB3BEFA4FF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7046342" y="1715221"/>
            <a:ext cx="6860877" cy="3430439"/>
          </a:xfrm>
          <a:prstGeom prst="rect">
            <a:avLst/>
          </a:prstGeom>
        </p:spPr>
      </p:pic>
    </p:spTree>
    <p:extLst>
      <p:ext uri="{BB962C8B-B14F-4D97-AF65-F5344CB8AC3E}">
        <p14:creationId xmlns:p14="http://schemas.microsoft.com/office/powerpoint/2010/main" val="120398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42D0-8B5D-C6F5-A306-862D57C4E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1CB403-BCDD-199E-D854-D9B29E0B3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EBC764-5F68-DDC2-DAD4-7C7AEC5FE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FE05-FA41-BE65-0A2E-0AF531D959BB}"/>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6" name="Footer Placeholder 5">
            <a:extLst>
              <a:ext uri="{FF2B5EF4-FFF2-40B4-BE49-F238E27FC236}">
                <a16:creationId xmlns:a16="http://schemas.microsoft.com/office/drawing/2014/main" id="{2DCADF31-55E3-B396-8C1D-6C16A29C69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BD2D1-1CF9-917B-877B-53950BD9529A}"/>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48887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4454-2DEA-1E71-2944-3552594E0A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CFED40-8A82-639E-5700-2C4D9931E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1103DA-F16F-5C23-451D-5DDF1259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E0243-B28A-BEA7-AB4D-6CEA8B7E4FBC}"/>
              </a:ext>
            </a:extLst>
          </p:cNvPr>
          <p:cNvSpPr>
            <a:spLocks noGrp="1"/>
          </p:cNvSpPr>
          <p:nvPr>
            <p:ph type="dt" sz="half" idx="10"/>
          </p:nvPr>
        </p:nvSpPr>
        <p:spPr/>
        <p:txBody>
          <a:bodyPr/>
          <a:lstStyle/>
          <a:p>
            <a:fld id="{104D1D45-FE34-44A4-B6D8-B3E059231317}" type="datetimeFigureOut">
              <a:rPr lang="en-US" smtClean="0"/>
              <a:t>7/16/2025</a:t>
            </a:fld>
            <a:endParaRPr lang="en-US"/>
          </a:p>
        </p:txBody>
      </p:sp>
      <p:sp>
        <p:nvSpPr>
          <p:cNvPr id="6" name="Footer Placeholder 5">
            <a:extLst>
              <a:ext uri="{FF2B5EF4-FFF2-40B4-BE49-F238E27FC236}">
                <a16:creationId xmlns:a16="http://schemas.microsoft.com/office/drawing/2014/main" id="{1EA5BA57-C70E-74BE-315F-7E9853AECA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85F397-3D20-53CF-0258-BE4ACA41B2F5}"/>
              </a:ext>
            </a:extLst>
          </p:cNvPr>
          <p:cNvSpPr>
            <a:spLocks noGrp="1"/>
          </p:cNvSpPr>
          <p:nvPr>
            <p:ph type="sldNum" sz="quarter" idx="12"/>
          </p:nvPr>
        </p:nvSpPr>
        <p:spPr/>
        <p:txBody>
          <a:bodyPr/>
          <a:lstStyle/>
          <a:p>
            <a:fld id="{841F7BBE-8BB4-462B-9169-3886E55FD314}" type="slidenum">
              <a:rPr lang="en-US" smtClean="0"/>
              <a:t>‹#›</a:t>
            </a:fld>
            <a:endParaRPr lang="en-US"/>
          </a:p>
        </p:txBody>
      </p:sp>
    </p:spTree>
    <p:extLst>
      <p:ext uri="{BB962C8B-B14F-4D97-AF65-F5344CB8AC3E}">
        <p14:creationId xmlns:p14="http://schemas.microsoft.com/office/powerpoint/2010/main" val="93750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3.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image" Target="../media/image11.png"/><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image" Target="../media/image1.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theme" Target="../theme/theme3.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C5C924-6612-6FE5-F956-BA5CB1D83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F7A35C-96BF-3C0C-D2F7-B9E11B6A36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A47D5-B145-4A9E-5A01-E57013C300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4D1D45-FE34-44A4-B6D8-B3E059231317}" type="datetimeFigureOut">
              <a:rPr lang="en-US" smtClean="0"/>
              <a:t>7/16/2025</a:t>
            </a:fld>
            <a:endParaRPr lang="en-US"/>
          </a:p>
        </p:txBody>
      </p:sp>
      <p:sp>
        <p:nvSpPr>
          <p:cNvPr id="5" name="Footer Placeholder 4">
            <a:extLst>
              <a:ext uri="{FF2B5EF4-FFF2-40B4-BE49-F238E27FC236}">
                <a16:creationId xmlns:a16="http://schemas.microsoft.com/office/drawing/2014/main" id="{4D23FC0B-0629-91A2-B1F7-4313A9BCDC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243BDE-EC3F-F686-076D-167F3AA96A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1F7BBE-8BB4-462B-9169-3886E55FD314}" type="slidenum">
              <a:rPr lang="en-US" smtClean="0"/>
              <a:t>‹#›</a:t>
            </a:fld>
            <a:endParaRPr lang="en-US"/>
          </a:p>
        </p:txBody>
      </p:sp>
    </p:spTree>
    <p:extLst>
      <p:ext uri="{BB962C8B-B14F-4D97-AF65-F5344CB8AC3E}">
        <p14:creationId xmlns:p14="http://schemas.microsoft.com/office/powerpoint/2010/main" val="991015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533E0CEE-E19F-2B45-A0DE-8A5266B2D5C9}"/>
              </a:ext>
            </a:extLst>
          </p:cNvPr>
          <p:cNvSpPr>
            <a:spLocks noChangeArrowheads="1"/>
          </p:cNvSpPr>
          <p:nvPr userDrawn="1"/>
        </p:nvSpPr>
        <p:spPr bwMode="black">
          <a:xfrm>
            <a:off x="11667733" y="6407061"/>
            <a:ext cx="468043" cy="276985"/>
          </a:xfrm>
          <a:prstGeom prst="rect">
            <a:avLst/>
          </a:prstGeom>
        </p:spPr>
        <p:txBody>
          <a:bodyPr anchor="ctr"/>
          <a:lstStyle/>
          <a:p>
            <a:pPr lvl="0" algn="ctr"/>
            <a:fld id="{5266C0E3-FCB2-4D10-9980-6DFC0D8FABCB}" type="slidenum">
              <a:rPr lang="en-US" sz="900">
                <a:solidFill>
                  <a:schemeClr val="bg1">
                    <a:lumMod val="50000"/>
                  </a:schemeClr>
                </a:solidFill>
              </a:rPr>
              <a:pPr lvl="0" algn="ctr"/>
              <a:t>‹#›</a:t>
            </a:fld>
            <a:endParaRPr lang="en-US" sz="900">
              <a:solidFill>
                <a:schemeClr val="bg1">
                  <a:lumMod val="50000"/>
                </a:schemeClr>
              </a:solidFill>
            </a:endParaRPr>
          </a:p>
        </p:txBody>
      </p:sp>
      <p:cxnSp>
        <p:nvCxnSpPr>
          <p:cNvPr id="13" name="Straight Connector 12">
            <a:extLst>
              <a:ext uri="{FF2B5EF4-FFF2-40B4-BE49-F238E27FC236}">
                <a16:creationId xmlns:a16="http://schemas.microsoft.com/office/drawing/2014/main" id="{D4406047-380E-F547-B16F-A2CC64FE0517}"/>
              </a:ext>
            </a:extLst>
          </p:cNvPr>
          <p:cNvCxnSpPr>
            <a:cxnSpLocks/>
          </p:cNvCxnSpPr>
          <p:nvPr userDrawn="1"/>
        </p:nvCxnSpPr>
        <p:spPr>
          <a:xfrm>
            <a:off x="11667733" y="6454113"/>
            <a:ext cx="0" cy="18288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7A29803-51D3-0345-BF3D-7F23F631E9AF}"/>
              </a:ext>
            </a:extLst>
          </p:cNvPr>
          <p:cNvPicPr>
            <a:picLocks noChangeAspect="1"/>
          </p:cNvPicPr>
          <p:nvPr userDrawn="1"/>
        </p:nvPicPr>
        <p:blipFill>
          <a:blip r:embed="rId29"/>
          <a:stretch>
            <a:fillRect/>
          </a:stretch>
        </p:blipFill>
        <p:spPr>
          <a:xfrm flipH="1" flipV="1">
            <a:off x="11216640" y="0"/>
            <a:ext cx="975360" cy="225084"/>
          </a:xfrm>
          <a:prstGeom prst="rect">
            <a:avLst/>
          </a:prstGeom>
        </p:spPr>
      </p:pic>
      <p:sp>
        <p:nvSpPr>
          <p:cNvPr id="24" name="Footer Placeholder 20">
            <a:extLst>
              <a:ext uri="{FF2B5EF4-FFF2-40B4-BE49-F238E27FC236}">
                <a16:creationId xmlns:a16="http://schemas.microsoft.com/office/drawing/2014/main" id="{5C3C2070-CF6A-7D4B-AD24-BBE5E642D81A}"/>
              </a:ext>
            </a:extLst>
          </p:cNvPr>
          <p:cNvSpPr txBox="1">
            <a:spLocks/>
          </p:cNvSpPr>
          <p:nvPr userDrawn="1"/>
        </p:nvSpPr>
        <p:spPr>
          <a:xfrm>
            <a:off x="8935289" y="6362991"/>
            <a:ext cx="2732444"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Fortinet </a:t>
            </a:r>
            <a:r>
              <a:rPr lang="en-US" sz="1000" b="0" i="0" u="none" strike="noStrike" kern="1200">
                <a:solidFill>
                  <a:schemeClr val="tx1">
                    <a:tint val="75000"/>
                  </a:schemeClr>
                </a:solidFill>
                <a:effectLst/>
                <a:latin typeface="+mn-lt"/>
                <a:ea typeface="+mn-ea"/>
                <a:cs typeface="+mn-cs"/>
              </a:rPr>
              <a:t>Federal</a:t>
            </a:r>
            <a:r>
              <a:rPr lang="en-US"/>
              <a:t> Inc. All Rights Reserved.</a:t>
            </a:r>
          </a:p>
        </p:txBody>
      </p:sp>
      <p:pic>
        <p:nvPicPr>
          <p:cNvPr id="2" name="Picture 3">
            <a:extLst>
              <a:ext uri="{FF2B5EF4-FFF2-40B4-BE49-F238E27FC236}">
                <a16:creationId xmlns:a16="http://schemas.microsoft.com/office/drawing/2014/main" id="{5674738E-3F07-9846-DCFC-C941C21E4682}"/>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a:off x="440446" y="6422528"/>
            <a:ext cx="1041258" cy="269956"/>
          </a:xfrm>
          <a:prstGeom prst="rect">
            <a:avLst/>
          </a:prstGeom>
        </p:spPr>
      </p:pic>
    </p:spTree>
    <p:extLst>
      <p:ext uri="{BB962C8B-B14F-4D97-AF65-F5344CB8AC3E}">
        <p14:creationId xmlns:p14="http://schemas.microsoft.com/office/powerpoint/2010/main" val="2466523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50" r:id="rId25"/>
    <p:sldLayoutId id="2147483751" r:id="rId26"/>
    <p:sldLayoutId id="2147483752"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orient="horz" pos="2208">
          <p15:clr>
            <a:srgbClr val="5ACBF0"/>
          </p15:clr>
        </p15:guide>
        <p15:guide id="3" orient="horz" pos="2112">
          <p15:clr>
            <a:srgbClr val="5ACBF0"/>
          </p15:clr>
        </p15:guide>
        <p15:guide id="4" orient="horz" pos="888">
          <p15:clr>
            <a:srgbClr val="5ACBF0"/>
          </p15:clr>
        </p15:guide>
        <p15:guide id="5" orient="horz" pos="3432">
          <p15:clr>
            <a:srgbClr val="5ACBF0"/>
          </p15:clr>
        </p15:guide>
        <p15:guide id="6" orient="horz" pos="3888">
          <p15:clr>
            <a:srgbClr val="5ACBF0"/>
          </p15:clr>
        </p15:guide>
        <p15:guide id="7" orient="horz" pos="4104">
          <p15:clr>
            <a:srgbClr val="5ACBF0"/>
          </p15:clr>
        </p15:guide>
        <p15:guide id="8" orient="horz" pos="216">
          <p15:clr>
            <a:srgbClr val="5ACBF0"/>
          </p15:clr>
        </p15:guide>
        <p15:guide id="9" pos="3792">
          <p15:clr>
            <a:srgbClr val="5ACBF0"/>
          </p15:clr>
        </p15:guide>
        <p15:guide id="10" pos="3888">
          <p15:clr>
            <a:srgbClr val="5ACBF0"/>
          </p15:clr>
        </p15:guide>
        <p15:guide id="19" pos="7464">
          <p15:clr>
            <a:srgbClr val="5ACBF0"/>
          </p15:clr>
        </p15:guide>
        <p15:guide id="20" pos="216">
          <p15:clr>
            <a:srgbClr val="5ACBF0"/>
          </p15:clr>
        </p15:guide>
        <p15:guide id="21" orient="horz" pos="3336">
          <p15:clr>
            <a:srgbClr val="5ACBF0"/>
          </p15:clr>
        </p15:guide>
        <p15:guide id="22" orient="horz" pos="984">
          <p15:clr>
            <a:srgbClr val="5ACBF0"/>
          </p15:clr>
        </p15:guide>
        <p15:guide id="23" pos="2568">
          <p15:clr>
            <a:srgbClr val="5ACBF0"/>
          </p15:clr>
        </p15:guide>
        <p15:guide id="24" pos="2664">
          <p15:clr>
            <a:srgbClr val="5ACBF0"/>
          </p15:clr>
        </p15:guide>
        <p15:guide id="25" pos="5112">
          <p15:clr>
            <a:srgbClr val="5ACBF0"/>
          </p15:clr>
        </p15:guide>
        <p15:guide id="26" pos="5016">
          <p15:clr>
            <a:srgbClr val="5ACBF0"/>
          </p15:clr>
        </p15:guide>
        <p15:guide id="27" pos="1440">
          <p15:clr>
            <a:srgbClr val="5ACBF0"/>
          </p15:clr>
        </p15:guide>
        <p15:guide id="28" pos="1344">
          <p15:clr>
            <a:srgbClr val="5ACBF0"/>
          </p15:clr>
        </p15:guide>
        <p15:guide id="29" pos="6240">
          <p15:clr>
            <a:srgbClr val="5ACBF0"/>
          </p15:clr>
        </p15:guide>
        <p15:guide id="30" pos="6336">
          <p15:clr>
            <a:srgbClr val="5ACBF0"/>
          </p15:clr>
        </p15:guide>
        <p15:guide id="31" orient="horz" pos="216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1026" name="Picture 11">
            <a:extLst>
              <a:ext uri="{FF2B5EF4-FFF2-40B4-BE49-F238E27FC236}">
                <a16:creationId xmlns:a16="http://schemas.microsoft.com/office/drawing/2014/main" id="{451B3EC9-2654-2B1D-4663-338761C774CC}"/>
              </a:ext>
            </a:extLst>
          </p:cNvPr>
          <p:cNvPicPr>
            <a:picLocks noChangeAspect="1" noChangeArrowheads="1"/>
          </p:cNvPicPr>
          <p:nvPr userDrawn="1"/>
        </p:nvPicPr>
        <p:blipFill>
          <a:blip r:embed="rId41">
            <a:extLst>
              <a:ext uri="{28A0092B-C50C-407E-A947-70E740481C1C}">
                <a14:useLocalDpi xmlns:a14="http://schemas.microsoft.com/office/drawing/2010/main" val="0"/>
              </a:ext>
            </a:extLst>
          </a:blip>
          <a:srcRect/>
          <a:stretch>
            <a:fillRect/>
          </a:stretch>
        </p:blipFill>
        <p:spPr bwMode="auto">
          <a:xfrm flipH="1" flipV="1">
            <a:off x="11217275" y="0"/>
            <a:ext cx="974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6">
            <a:extLst>
              <a:ext uri="{FF2B5EF4-FFF2-40B4-BE49-F238E27FC236}">
                <a16:creationId xmlns:a16="http://schemas.microsoft.com/office/drawing/2014/main" id="{2055BEA9-6450-3BC0-714C-A3AAF78AE666}"/>
              </a:ext>
            </a:extLst>
          </p:cNvPr>
          <p:cNvSpPr>
            <a:spLocks noChangeArrowheads="1"/>
          </p:cNvSpPr>
          <p:nvPr userDrawn="1"/>
        </p:nvSpPr>
        <p:spPr bwMode="black">
          <a:xfrm>
            <a:off x="11668125" y="6407150"/>
            <a:ext cx="468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fld id="{809A016C-05F1-6C4A-8D14-5B1B5835B334}" type="slidenum">
              <a:rPr lang="en-US" altLang="en-US" sz="900">
                <a:solidFill>
                  <a:srgbClr val="7F7F7F"/>
                </a:solidFill>
              </a:rPr>
              <a:pPr algn="ctr" eaLnBrk="1" hangingPunct="1"/>
              <a:t>‹#›</a:t>
            </a:fld>
            <a:endParaRPr lang="en-US" altLang="en-US" sz="900">
              <a:solidFill>
                <a:srgbClr val="7F7F7F"/>
              </a:solidFill>
            </a:endParaRPr>
          </a:p>
        </p:txBody>
      </p:sp>
      <p:cxnSp>
        <p:nvCxnSpPr>
          <p:cNvPr id="3" name="Straight Connector 2">
            <a:extLst>
              <a:ext uri="{FF2B5EF4-FFF2-40B4-BE49-F238E27FC236}">
                <a16:creationId xmlns:a16="http://schemas.microsoft.com/office/drawing/2014/main" id="{D58B3279-FF58-3BC4-F636-D7CD85444AC9}"/>
              </a:ext>
            </a:extLst>
          </p:cNvPr>
          <p:cNvCxnSpPr>
            <a:cxnSpLocks/>
          </p:cNvCxnSpPr>
          <p:nvPr userDrawn="1"/>
        </p:nvCxnSpPr>
        <p:spPr>
          <a:xfrm>
            <a:off x="11668125" y="6454775"/>
            <a:ext cx="0" cy="18256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 name="Picture 9">
            <a:extLst>
              <a:ext uri="{FF2B5EF4-FFF2-40B4-BE49-F238E27FC236}">
                <a16:creationId xmlns:a16="http://schemas.microsoft.com/office/drawing/2014/main" id="{9BE2A1BB-EB53-62D7-A7D0-2AACFA315FBB}"/>
              </a:ext>
            </a:extLst>
          </p:cNvPr>
          <p:cNvPicPr>
            <a:picLocks noChangeAspect="1"/>
          </p:cNvPicPr>
          <p:nvPr userDrawn="1"/>
        </p:nvPicPr>
        <p:blipFill>
          <a:blip r:embed="rId42"/>
          <a:srcRect/>
          <a:stretch/>
        </p:blipFill>
        <p:spPr>
          <a:xfrm>
            <a:off x="349250" y="6450013"/>
            <a:ext cx="277813" cy="190500"/>
          </a:xfrm>
          <a:prstGeom prst="rect">
            <a:avLst/>
          </a:prstGeom>
        </p:spPr>
      </p:pic>
      <p:sp>
        <p:nvSpPr>
          <p:cNvPr id="5" name="Footer Placeholder 20">
            <a:extLst>
              <a:ext uri="{FF2B5EF4-FFF2-40B4-BE49-F238E27FC236}">
                <a16:creationId xmlns:a16="http://schemas.microsoft.com/office/drawing/2014/main" id="{8D95EB90-086E-998B-1140-4C4DF632A0E4}"/>
              </a:ext>
            </a:extLst>
          </p:cNvPr>
          <p:cNvSpPr txBox="1">
            <a:spLocks/>
          </p:cNvSpPr>
          <p:nvPr userDrawn="1"/>
        </p:nvSpPr>
        <p:spPr>
          <a:xfrm>
            <a:off x="9424988" y="6362700"/>
            <a:ext cx="2243137" cy="365125"/>
          </a:xfrm>
          <a:prstGeom prst="rect">
            <a:avLst/>
          </a:prstGeom>
        </p:spPr>
        <p:txBody>
          <a:bodyPr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t>© Fortinet Inc. All Rights Reserved.</a:t>
            </a:r>
          </a:p>
        </p:txBody>
      </p:sp>
    </p:spTree>
    <p:extLst>
      <p:ext uri="{BB962C8B-B14F-4D97-AF65-F5344CB8AC3E}">
        <p14:creationId xmlns:p14="http://schemas.microsoft.com/office/powerpoint/2010/main" val="424413830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Lst>
  <p:transition spd="med">
    <p:fade/>
  </p:transition>
  <p:hf sldNum="0" hdr="0" dt="0"/>
  <p:txStyles>
    <p:titleStyle>
      <a:lvl1pPr algn="l" rtl="0" fontAlgn="base">
        <a:lnSpc>
          <a:spcPct val="90000"/>
        </a:lnSpc>
        <a:spcBef>
          <a:spcPct val="0"/>
        </a:spcBef>
        <a:spcAft>
          <a:spcPct val="0"/>
        </a:spcAft>
        <a:defRPr sz="3200" b="1" kern="1200">
          <a:solidFill>
            <a:schemeClr val="tx1"/>
          </a:solidFill>
          <a:latin typeface="+mj-lt"/>
          <a:ea typeface="+mj-ea"/>
          <a:cs typeface="+mj-cs"/>
        </a:defRPr>
      </a:lvl1pPr>
      <a:lvl2pPr algn="l" rtl="0" fontAlgn="base">
        <a:lnSpc>
          <a:spcPct val="90000"/>
        </a:lnSpc>
        <a:spcBef>
          <a:spcPct val="0"/>
        </a:spcBef>
        <a:spcAft>
          <a:spcPct val="0"/>
        </a:spcAft>
        <a:defRPr sz="3200" b="1">
          <a:solidFill>
            <a:schemeClr val="tx1"/>
          </a:solidFill>
          <a:latin typeface="Arial" panose="020B0604020202020204" pitchFamily="34" charset="0"/>
        </a:defRPr>
      </a:lvl2pPr>
      <a:lvl3pPr algn="l" rtl="0" fontAlgn="base">
        <a:lnSpc>
          <a:spcPct val="90000"/>
        </a:lnSpc>
        <a:spcBef>
          <a:spcPct val="0"/>
        </a:spcBef>
        <a:spcAft>
          <a:spcPct val="0"/>
        </a:spcAft>
        <a:defRPr sz="3200" b="1">
          <a:solidFill>
            <a:schemeClr val="tx1"/>
          </a:solidFill>
          <a:latin typeface="Arial" panose="020B0604020202020204" pitchFamily="34" charset="0"/>
        </a:defRPr>
      </a:lvl3pPr>
      <a:lvl4pPr algn="l" rtl="0" fontAlgn="base">
        <a:lnSpc>
          <a:spcPct val="90000"/>
        </a:lnSpc>
        <a:spcBef>
          <a:spcPct val="0"/>
        </a:spcBef>
        <a:spcAft>
          <a:spcPct val="0"/>
        </a:spcAft>
        <a:defRPr sz="3200" b="1">
          <a:solidFill>
            <a:schemeClr val="tx1"/>
          </a:solidFill>
          <a:latin typeface="Arial" panose="020B0604020202020204" pitchFamily="34" charset="0"/>
        </a:defRPr>
      </a:lvl4pPr>
      <a:lvl5pPr algn="l" rtl="0" fontAlgn="base">
        <a:lnSpc>
          <a:spcPct val="90000"/>
        </a:lnSpc>
        <a:spcBef>
          <a:spcPct val="0"/>
        </a:spcBef>
        <a:spcAft>
          <a:spcPct val="0"/>
        </a:spcAft>
        <a:defRPr sz="3200" b="1">
          <a:solidFill>
            <a:schemeClr val="tx1"/>
          </a:solidFill>
          <a:latin typeface="Arial" panose="020B0604020202020204" pitchFamily="34" charset="0"/>
        </a:defRPr>
      </a:lvl5pPr>
      <a:lvl6pPr marL="457200" algn="l" rtl="0" fontAlgn="base">
        <a:lnSpc>
          <a:spcPct val="90000"/>
        </a:lnSpc>
        <a:spcBef>
          <a:spcPct val="0"/>
        </a:spcBef>
        <a:spcAft>
          <a:spcPct val="0"/>
        </a:spcAft>
        <a:defRPr sz="3200" b="1">
          <a:solidFill>
            <a:schemeClr val="tx1"/>
          </a:solidFill>
          <a:latin typeface="Arial" panose="020B0604020202020204" pitchFamily="34" charset="0"/>
        </a:defRPr>
      </a:lvl6pPr>
      <a:lvl7pPr marL="914400" algn="l" rtl="0" fontAlgn="base">
        <a:lnSpc>
          <a:spcPct val="90000"/>
        </a:lnSpc>
        <a:spcBef>
          <a:spcPct val="0"/>
        </a:spcBef>
        <a:spcAft>
          <a:spcPct val="0"/>
        </a:spcAft>
        <a:defRPr sz="3200" b="1">
          <a:solidFill>
            <a:schemeClr val="tx1"/>
          </a:solidFill>
          <a:latin typeface="Arial" panose="020B0604020202020204" pitchFamily="34" charset="0"/>
        </a:defRPr>
      </a:lvl7pPr>
      <a:lvl8pPr marL="1371600" algn="l" rtl="0" fontAlgn="base">
        <a:lnSpc>
          <a:spcPct val="90000"/>
        </a:lnSpc>
        <a:spcBef>
          <a:spcPct val="0"/>
        </a:spcBef>
        <a:spcAft>
          <a:spcPct val="0"/>
        </a:spcAft>
        <a:defRPr sz="3200" b="1">
          <a:solidFill>
            <a:schemeClr val="tx1"/>
          </a:solidFill>
          <a:latin typeface="Arial" panose="020B0604020202020204" pitchFamily="34" charset="0"/>
        </a:defRPr>
      </a:lvl8pPr>
      <a:lvl9pPr marL="1828800" algn="l" rtl="0" fontAlgn="base">
        <a:lnSpc>
          <a:spcPct val="90000"/>
        </a:lnSpc>
        <a:spcBef>
          <a:spcPct val="0"/>
        </a:spcBef>
        <a:spcAft>
          <a:spcPct val="0"/>
        </a:spcAft>
        <a:defRPr sz="3200" b="1">
          <a:solidFill>
            <a:schemeClr val="tx1"/>
          </a:solidFill>
          <a:latin typeface="Arial" panose="020B0604020202020204" pitchFamily="34" charset="0"/>
        </a:defRPr>
      </a:lvl9pPr>
    </p:titleStyle>
    <p:bodyStyle>
      <a:lvl1pPr marL="228600" indent="-228600" algn="l" rtl="0" fontAlgn="base">
        <a:lnSpc>
          <a:spcPct val="90000"/>
        </a:lnSpc>
        <a:spcBef>
          <a:spcPts val="1400"/>
        </a:spcBef>
        <a:spcAft>
          <a:spcPct val="0"/>
        </a:spcAft>
        <a:buFont typeface="Arial" panose="020B0604020202020204" pitchFamily="34" charset="0"/>
        <a:buChar char="•"/>
        <a:defRPr sz="2200" kern="1200">
          <a:solidFill>
            <a:schemeClr val="tx1"/>
          </a:solidFill>
          <a:latin typeface="+mn-lt"/>
          <a:ea typeface="+mn-ea"/>
          <a:cs typeface="+mn-cs"/>
        </a:defRPr>
      </a:lvl1pPr>
      <a:lvl2pPr marL="628650" indent="-228600" algn="l" rtl="0" fontAlgn="base">
        <a:lnSpc>
          <a:spcPct val="90000"/>
        </a:lnSpc>
        <a:spcBef>
          <a:spcPts val="900"/>
        </a:spcBef>
        <a:spcAft>
          <a:spcPct val="0"/>
        </a:spcAft>
        <a:buFont typeface="Arial" panose="020B0604020202020204" pitchFamily="34" charset="0"/>
        <a:buChar char="•"/>
        <a:defRPr kern="1200">
          <a:solidFill>
            <a:schemeClr val="tx1"/>
          </a:solidFill>
          <a:latin typeface="+mn-lt"/>
          <a:ea typeface="+mn-ea"/>
          <a:cs typeface="+mn-cs"/>
        </a:defRPr>
      </a:lvl2pPr>
      <a:lvl3pPr marL="1028700" indent="-228600" algn="l" rtl="0" fontAlgn="base">
        <a:lnSpc>
          <a:spcPct val="90000"/>
        </a:lnSpc>
        <a:spcBef>
          <a:spcPts val="600"/>
        </a:spcBef>
        <a:spcAft>
          <a:spcPct val="0"/>
        </a:spcAft>
        <a:buFont typeface="Arial" panose="020B0604020202020204" pitchFamily="34" charset="0"/>
        <a:buChar char="•"/>
        <a:defRPr sz="16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6" Type="http://schemas.openxmlformats.org/officeDocument/2006/relationships/image" Target="../media/image192.svg"/><Relationship Id="rId21" Type="http://schemas.openxmlformats.org/officeDocument/2006/relationships/image" Target="../media/image187.png"/><Relationship Id="rId34" Type="http://schemas.openxmlformats.org/officeDocument/2006/relationships/image" Target="../media/image200.svg"/><Relationship Id="rId42" Type="http://schemas.openxmlformats.org/officeDocument/2006/relationships/image" Target="../media/image208.svg"/><Relationship Id="rId47" Type="http://schemas.openxmlformats.org/officeDocument/2006/relationships/image" Target="../media/image213.png"/><Relationship Id="rId50" Type="http://schemas.openxmlformats.org/officeDocument/2006/relationships/image" Target="../media/image216.svg"/><Relationship Id="rId55" Type="http://schemas.openxmlformats.org/officeDocument/2006/relationships/image" Target="../media/image221.png"/><Relationship Id="rId63" Type="http://schemas.openxmlformats.org/officeDocument/2006/relationships/image" Target="../media/image229.png"/><Relationship Id="rId7" Type="http://schemas.openxmlformats.org/officeDocument/2006/relationships/image" Target="../media/image173.png"/><Relationship Id="rId2" Type="http://schemas.openxmlformats.org/officeDocument/2006/relationships/notesSlide" Target="../notesSlides/notesSlide9.xml"/><Relationship Id="rId16" Type="http://schemas.openxmlformats.org/officeDocument/2006/relationships/image" Target="../media/image182.svg"/><Relationship Id="rId29" Type="http://schemas.openxmlformats.org/officeDocument/2006/relationships/image" Target="../media/image195.png"/><Relationship Id="rId11" Type="http://schemas.openxmlformats.org/officeDocument/2006/relationships/image" Target="../media/image177.png"/><Relationship Id="rId24" Type="http://schemas.openxmlformats.org/officeDocument/2006/relationships/image" Target="../media/image190.svg"/><Relationship Id="rId32" Type="http://schemas.openxmlformats.org/officeDocument/2006/relationships/image" Target="../media/image198.svg"/><Relationship Id="rId37" Type="http://schemas.openxmlformats.org/officeDocument/2006/relationships/image" Target="../media/image203.png"/><Relationship Id="rId40" Type="http://schemas.openxmlformats.org/officeDocument/2006/relationships/image" Target="../media/image206.svg"/><Relationship Id="rId45" Type="http://schemas.openxmlformats.org/officeDocument/2006/relationships/image" Target="../media/image211.png"/><Relationship Id="rId53" Type="http://schemas.openxmlformats.org/officeDocument/2006/relationships/image" Target="../media/image219.png"/><Relationship Id="rId58" Type="http://schemas.openxmlformats.org/officeDocument/2006/relationships/image" Target="../media/image224.png"/><Relationship Id="rId5" Type="http://schemas.openxmlformats.org/officeDocument/2006/relationships/image" Target="../media/image171.png"/><Relationship Id="rId61" Type="http://schemas.openxmlformats.org/officeDocument/2006/relationships/image" Target="../media/image227.png"/><Relationship Id="rId19" Type="http://schemas.openxmlformats.org/officeDocument/2006/relationships/image" Target="../media/image185.png"/><Relationship Id="rId14" Type="http://schemas.openxmlformats.org/officeDocument/2006/relationships/image" Target="../media/image180.svg"/><Relationship Id="rId22" Type="http://schemas.openxmlformats.org/officeDocument/2006/relationships/image" Target="../media/image188.svg"/><Relationship Id="rId27" Type="http://schemas.openxmlformats.org/officeDocument/2006/relationships/image" Target="../media/image193.png"/><Relationship Id="rId30" Type="http://schemas.openxmlformats.org/officeDocument/2006/relationships/image" Target="../media/image196.svg"/><Relationship Id="rId35" Type="http://schemas.openxmlformats.org/officeDocument/2006/relationships/image" Target="../media/image201.png"/><Relationship Id="rId43" Type="http://schemas.openxmlformats.org/officeDocument/2006/relationships/image" Target="../media/image209.png"/><Relationship Id="rId48" Type="http://schemas.openxmlformats.org/officeDocument/2006/relationships/image" Target="../media/image214.svg"/><Relationship Id="rId56" Type="http://schemas.openxmlformats.org/officeDocument/2006/relationships/image" Target="../media/image222.png"/><Relationship Id="rId64" Type="http://schemas.openxmlformats.org/officeDocument/2006/relationships/image" Target="../media/image230.png"/><Relationship Id="rId8" Type="http://schemas.openxmlformats.org/officeDocument/2006/relationships/image" Target="../media/image174.svg"/><Relationship Id="rId51" Type="http://schemas.openxmlformats.org/officeDocument/2006/relationships/image" Target="../media/image217.png"/><Relationship Id="rId3" Type="http://schemas.openxmlformats.org/officeDocument/2006/relationships/image" Target="../media/image169.png"/><Relationship Id="rId12" Type="http://schemas.openxmlformats.org/officeDocument/2006/relationships/image" Target="../media/image178.svg"/><Relationship Id="rId17" Type="http://schemas.openxmlformats.org/officeDocument/2006/relationships/image" Target="../media/image183.png"/><Relationship Id="rId25" Type="http://schemas.openxmlformats.org/officeDocument/2006/relationships/image" Target="../media/image191.png"/><Relationship Id="rId33" Type="http://schemas.openxmlformats.org/officeDocument/2006/relationships/image" Target="../media/image199.png"/><Relationship Id="rId38" Type="http://schemas.openxmlformats.org/officeDocument/2006/relationships/image" Target="../media/image204.svg"/><Relationship Id="rId46" Type="http://schemas.openxmlformats.org/officeDocument/2006/relationships/image" Target="../media/image212.svg"/><Relationship Id="rId59" Type="http://schemas.openxmlformats.org/officeDocument/2006/relationships/image" Target="../media/image225.svg"/><Relationship Id="rId20" Type="http://schemas.openxmlformats.org/officeDocument/2006/relationships/image" Target="../media/image186.svg"/><Relationship Id="rId41" Type="http://schemas.openxmlformats.org/officeDocument/2006/relationships/image" Target="../media/image207.png"/><Relationship Id="rId54" Type="http://schemas.openxmlformats.org/officeDocument/2006/relationships/image" Target="../media/image220.svg"/><Relationship Id="rId62" Type="http://schemas.openxmlformats.org/officeDocument/2006/relationships/image" Target="../media/image228.png"/><Relationship Id="rId1" Type="http://schemas.openxmlformats.org/officeDocument/2006/relationships/slideLayout" Target="../slideLayouts/slideLayout31.xml"/><Relationship Id="rId6" Type="http://schemas.openxmlformats.org/officeDocument/2006/relationships/image" Target="../media/image172.svg"/><Relationship Id="rId15" Type="http://schemas.openxmlformats.org/officeDocument/2006/relationships/image" Target="../media/image181.png"/><Relationship Id="rId23" Type="http://schemas.openxmlformats.org/officeDocument/2006/relationships/image" Target="../media/image189.png"/><Relationship Id="rId28" Type="http://schemas.openxmlformats.org/officeDocument/2006/relationships/image" Target="../media/image194.svg"/><Relationship Id="rId36" Type="http://schemas.openxmlformats.org/officeDocument/2006/relationships/image" Target="../media/image202.svg"/><Relationship Id="rId49" Type="http://schemas.openxmlformats.org/officeDocument/2006/relationships/image" Target="../media/image215.png"/><Relationship Id="rId57" Type="http://schemas.openxmlformats.org/officeDocument/2006/relationships/image" Target="../media/image223.svg"/><Relationship Id="rId10" Type="http://schemas.openxmlformats.org/officeDocument/2006/relationships/image" Target="../media/image176.svg"/><Relationship Id="rId31" Type="http://schemas.openxmlformats.org/officeDocument/2006/relationships/image" Target="../media/image197.png"/><Relationship Id="rId44" Type="http://schemas.openxmlformats.org/officeDocument/2006/relationships/image" Target="../media/image210.svg"/><Relationship Id="rId52" Type="http://schemas.openxmlformats.org/officeDocument/2006/relationships/image" Target="../media/image218.svg"/><Relationship Id="rId60" Type="http://schemas.openxmlformats.org/officeDocument/2006/relationships/image" Target="../media/image226.png"/><Relationship Id="rId65" Type="http://schemas.openxmlformats.org/officeDocument/2006/relationships/image" Target="../media/image231.png"/><Relationship Id="rId4" Type="http://schemas.openxmlformats.org/officeDocument/2006/relationships/image" Target="../media/image170.svg"/><Relationship Id="rId9" Type="http://schemas.openxmlformats.org/officeDocument/2006/relationships/image" Target="../media/image175.png"/><Relationship Id="rId13" Type="http://schemas.openxmlformats.org/officeDocument/2006/relationships/image" Target="../media/image179.png"/><Relationship Id="rId18" Type="http://schemas.openxmlformats.org/officeDocument/2006/relationships/image" Target="../media/image184.svg"/><Relationship Id="rId39" Type="http://schemas.openxmlformats.org/officeDocument/2006/relationships/image" Target="../media/image20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238.svg"/><Relationship Id="rId13" Type="http://schemas.openxmlformats.org/officeDocument/2006/relationships/image" Target="../media/image241.png"/><Relationship Id="rId18" Type="http://schemas.openxmlformats.org/officeDocument/2006/relationships/image" Target="../media/image246.sv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0.svg"/><Relationship Id="rId17" Type="http://schemas.openxmlformats.org/officeDocument/2006/relationships/image" Target="../media/image245.png"/><Relationship Id="rId2" Type="http://schemas.openxmlformats.org/officeDocument/2006/relationships/notesSlide" Target="../notesSlides/notesSlide12.xml"/><Relationship Id="rId16" Type="http://schemas.openxmlformats.org/officeDocument/2006/relationships/image" Target="../media/image244.svg"/><Relationship Id="rId1" Type="http://schemas.openxmlformats.org/officeDocument/2006/relationships/slideLayout" Target="../slideLayouts/slideLayout23.xml"/><Relationship Id="rId6" Type="http://schemas.openxmlformats.org/officeDocument/2006/relationships/image" Target="../media/image236.svg"/><Relationship Id="rId11" Type="http://schemas.openxmlformats.org/officeDocument/2006/relationships/image" Target="../media/image239.png"/><Relationship Id="rId5" Type="http://schemas.openxmlformats.org/officeDocument/2006/relationships/image" Target="../media/image235.png"/><Relationship Id="rId15" Type="http://schemas.openxmlformats.org/officeDocument/2006/relationships/image" Target="../media/image243.png"/><Relationship Id="rId10" Type="http://schemas.openxmlformats.org/officeDocument/2006/relationships/image" Target="../media/image140.svg"/><Relationship Id="rId4" Type="http://schemas.openxmlformats.org/officeDocument/2006/relationships/image" Target="../media/image234.svg"/><Relationship Id="rId9" Type="http://schemas.openxmlformats.org/officeDocument/2006/relationships/image" Target="../media/image139.png"/><Relationship Id="rId14" Type="http://schemas.openxmlformats.org/officeDocument/2006/relationships/image" Target="../media/image242.svg"/></Relationships>
</file>

<file path=ppt/slides/_rels/slide14.xml.rels><?xml version="1.0" encoding="UTF-8" standalone="yes"?>
<Relationships xmlns="http://schemas.openxmlformats.org/package/2006/relationships"><Relationship Id="rId8" Type="http://schemas.openxmlformats.org/officeDocument/2006/relationships/image" Target="../media/image252.sv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sv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250.svg"/><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svg"/><Relationship Id="rId4" Type="http://schemas.openxmlformats.org/officeDocument/2006/relationships/image" Target="../media/image248.svg"/><Relationship Id="rId9" Type="http://schemas.openxmlformats.org/officeDocument/2006/relationships/image" Target="../media/image253.png"/></Relationships>
</file>

<file path=ppt/slides/_rels/slide1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261.svg"/><Relationship Id="rId13" Type="http://schemas.openxmlformats.org/officeDocument/2006/relationships/image" Target="../media/image264.svg"/><Relationship Id="rId18" Type="http://schemas.openxmlformats.org/officeDocument/2006/relationships/image" Target="../media/image267.png"/><Relationship Id="rId3" Type="http://schemas.openxmlformats.org/officeDocument/2006/relationships/image" Target="../media/image258.png"/><Relationship Id="rId21" Type="http://schemas.openxmlformats.org/officeDocument/2006/relationships/image" Target="../media/image270.svg"/><Relationship Id="rId7" Type="http://schemas.openxmlformats.org/officeDocument/2006/relationships/image" Target="../media/image260.png"/><Relationship Id="rId12" Type="http://schemas.openxmlformats.org/officeDocument/2006/relationships/image" Target="../media/image263.png"/><Relationship Id="rId17" Type="http://schemas.openxmlformats.org/officeDocument/2006/relationships/image" Target="../media/image208.svg"/><Relationship Id="rId25" Type="http://schemas.openxmlformats.org/officeDocument/2006/relationships/image" Target="../media/image274.svg"/><Relationship Id="rId2" Type="http://schemas.openxmlformats.org/officeDocument/2006/relationships/notesSlide" Target="../notesSlides/notesSlide14.xml"/><Relationship Id="rId16" Type="http://schemas.openxmlformats.org/officeDocument/2006/relationships/image" Target="../media/image207.png"/><Relationship Id="rId20" Type="http://schemas.openxmlformats.org/officeDocument/2006/relationships/image" Target="../media/image269.png"/><Relationship Id="rId1" Type="http://schemas.openxmlformats.org/officeDocument/2006/relationships/slideLayout" Target="../slideLayouts/slideLayout34.xml"/><Relationship Id="rId6" Type="http://schemas.openxmlformats.org/officeDocument/2006/relationships/image" Target="../media/image158.svg"/><Relationship Id="rId11" Type="http://schemas.openxmlformats.org/officeDocument/2006/relationships/image" Target="../media/image262.png"/><Relationship Id="rId24" Type="http://schemas.openxmlformats.org/officeDocument/2006/relationships/image" Target="../media/image273.png"/><Relationship Id="rId5" Type="http://schemas.openxmlformats.org/officeDocument/2006/relationships/image" Target="../media/image157.png"/><Relationship Id="rId15" Type="http://schemas.openxmlformats.org/officeDocument/2006/relationships/image" Target="../media/image266.svg"/><Relationship Id="rId23" Type="http://schemas.openxmlformats.org/officeDocument/2006/relationships/image" Target="../media/image272.svg"/><Relationship Id="rId10" Type="http://schemas.openxmlformats.org/officeDocument/2006/relationships/image" Target="../media/image156.svg"/><Relationship Id="rId19" Type="http://schemas.openxmlformats.org/officeDocument/2006/relationships/image" Target="../media/image268.svg"/><Relationship Id="rId4" Type="http://schemas.openxmlformats.org/officeDocument/2006/relationships/image" Target="../media/image259.svg"/><Relationship Id="rId9" Type="http://schemas.openxmlformats.org/officeDocument/2006/relationships/image" Target="../media/image155.png"/><Relationship Id="rId14" Type="http://schemas.openxmlformats.org/officeDocument/2006/relationships/image" Target="../media/image265.png"/><Relationship Id="rId22" Type="http://schemas.openxmlformats.org/officeDocument/2006/relationships/image" Target="../media/image2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mailto:whagan@fortinetfederal.com"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hyperlink" Target="mailto:dpeed@fortinetfederal.com" TargetMode="External"/><Relationship Id="rId4" Type="http://schemas.openxmlformats.org/officeDocument/2006/relationships/hyperlink" Target="mailto:tjanita@fortinetfederal.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3" Type="http://schemas.openxmlformats.org/officeDocument/2006/relationships/image" Target="../media/image285.png"/><Relationship Id="rId18" Type="http://schemas.openxmlformats.org/officeDocument/2006/relationships/image" Target="../media/image187.png"/><Relationship Id="rId26" Type="http://schemas.openxmlformats.org/officeDocument/2006/relationships/image" Target="../media/image296.svg"/><Relationship Id="rId39" Type="http://schemas.openxmlformats.org/officeDocument/2006/relationships/image" Target="../media/image309.png"/><Relationship Id="rId21" Type="http://schemas.openxmlformats.org/officeDocument/2006/relationships/image" Target="../media/image291.svg"/><Relationship Id="rId34" Type="http://schemas.openxmlformats.org/officeDocument/2006/relationships/image" Target="../media/image304.svg"/><Relationship Id="rId7" Type="http://schemas.openxmlformats.org/officeDocument/2006/relationships/image" Target="../media/image279.png"/><Relationship Id="rId12" Type="http://schemas.openxmlformats.org/officeDocument/2006/relationships/image" Target="../media/image284.png"/><Relationship Id="rId17" Type="http://schemas.openxmlformats.org/officeDocument/2006/relationships/image" Target="../media/image289.svg"/><Relationship Id="rId25" Type="http://schemas.openxmlformats.org/officeDocument/2006/relationships/image" Target="../media/image295.png"/><Relationship Id="rId33" Type="http://schemas.openxmlformats.org/officeDocument/2006/relationships/image" Target="../media/image303.png"/><Relationship Id="rId38" Type="http://schemas.openxmlformats.org/officeDocument/2006/relationships/image" Target="../media/image308.svg"/><Relationship Id="rId2" Type="http://schemas.openxmlformats.org/officeDocument/2006/relationships/notesSlide" Target="../notesSlides/notesSlide16.xml"/><Relationship Id="rId16" Type="http://schemas.openxmlformats.org/officeDocument/2006/relationships/image" Target="../media/image288.png"/><Relationship Id="rId20" Type="http://schemas.openxmlformats.org/officeDocument/2006/relationships/image" Target="../media/image290.png"/><Relationship Id="rId29" Type="http://schemas.openxmlformats.org/officeDocument/2006/relationships/image" Target="../media/image299.png"/><Relationship Id="rId1" Type="http://schemas.openxmlformats.org/officeDocument/2006/relationships/slideLayout" Target="../slideLayouts/slideLayout71.xml"/><Relationship Id="rId6" Type="http://schemas.openxmlformats.org/officeDocument/2006/relationships/image" Target="../media/image278.png"/><Relationship Id="rId11" Type="http://schemas.openxmlformats.org/officeDocument/2006/relationships/image" Target="../media/image283.png"/><Relationship Id="rId24" Type="http://schemas.openxmlformats.org/officeDocument/2006/relationships/image" Target="../media/image294.png"/><Relationship Id="rId32" Type="http://schemas.openxmlformats.org/officeDocument/2006/relationships/image" Target="../media/image302.png"/><Relationship Id="rId37" Type="http://schemas.openxmlformats.org/officeDocument/2006/relationships/image" Target="../media/image307.png"/><Relationship Id="rId40" Type="http://schemas.openxmlformats.org/officeDocument/2006/relationships/image" Target="../media/image310.svg"/><Relationship Id="rId5" Type="http://schemas.openxmlformats.org/officeDocument/2006/relationships/image" Target="../media/image277.jpeg"/><Relationship Id="rId15" Type="http://schemas.openxmlformats.org/officeDocument/2006/relationships/image" Target="../media/image287.png"/><Relationship Id="rId23" Type="http://schemas.openxmlformats.org/officeDocument/2006/relationships/image" Target="../media/image293.jpeg"/><Relationship Id="rId28" Type="http://schemas.openxmlformats.org/officeDocument/2006/relationships/image" Target="../media/image298.svg"/><Relationship Id="rId36" Type="http://schemas.openxmlformats.org/officeDocument/2006/relationships/image" Target="../media/image306.svg"/><Relationship Id="rId10" Type="http://schemas.openxmlformats.org/officeDocument/2006/relationships/image" Target="../media/image282.png"/><Relationship Id="rId19" Type="http://schemas.openxmlformats.org/officeDocument/2006/relationships/image" Target="../media/image188.svg"/><Relationship Id="rId31" Type="http://schemas.openxmlformats.org/officeDocument/2006/relationships/image" Target="../media/image301.png"/><Relationship Id="rId4" Type="http://schemas.openxmlformats.org/officeDocument/2006/relationships/image" Target="../media/image276.png"/><Relationship Id="rId9" Type="http://schemas.openxmlformats.org/officeDocument/2006/relationships/image" Target="../media/image281.png"/><Relationship Id="rId14" Type="http://schemas.openxmlformats.org/officeDocument/2006/relationships/image" Target="../media/image286.png"/><Relationship Id="rId22" Type="http://schemas.openxmlformats.org/officeDocument/2006/relationships/image" Target="../media/image292.png"/><Relationship Id="rId27" Type="http://schemas.openxmlformats.org/officeDocument/2006/relationships/image" Target="../media/image297.png"/><Relationship Id="rId30" Type="http://schemas.openxmlformats.org/officeDocument/2006/relationships/image" Target="../media/image300.svg"/><Relationship Id="rId35" Type="http://schemas.openxmlformats.org/officeDocument/2006/relationships/image" Target="../media/image305.png"/><Relationship Id="rId8" Type="http://schemas.openxmlformats.org/officeDocument/2006/relationships/image" Target="../media/image280.png"/><Relationship Id="rId3" Type="http://schemas.openxmlformats.org/officeDocument/2006/relationships/image" Target="../media/image275.png"/></Relationships>
</file>

<file path=ppt/slides/_rels/slide2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314.png"/><Relationship Id="rId5" Type="http://schemas.openxmlformats.org/officeDocument/2006/relationships/image" Target="../media/image313.png"/><Relationship Id="rId4" Type="http://schemas.openxmlformats.org/officeDocument/2006/relationships/image" Target="../media/image312.png"/></Relationships>
</file>

<file path=ppt/slides/_rels/slide22.xml.rels><?xml version="1.0" encoding="UTF-8" standalone="yes"?>
<Relationships xmlns="http://schemas.openxmlformats.org/package/2006/relationships"><Relationship Id="rId3" Type="http://schemas.openxmlformats.org/officeDocument/2006/relationships/image" Target="../media/image315.png"/><Relationship Id="rId7" Type="http://schemas.openxmlformats.org/officeDocument/2006/relationships/image" Target="../media/image319.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3.xml.rels><?xml version="1.0" encoding="UTF-8" standalone="yes"?>
<Relationships xmlns="http://schemas.openxmlformats.org/package/2006/relationships"><Relationship Id="rId26" Type="http://schemas.openxmlformats.org/officeDocument/2006/relationships/image" Target="../media/image55.svg"/><Relationship Id="rId21" Type="http://schemas.openxmlformats.org/officeDocument/2006/relationships/image" Target="../media/image50.png"/><Relationship Id="rId42" Type="http://schemas.openxmlformats.org/officeDocument/2006/relationships/image" Target="../media/image71.svg"/><Relationship Id="rId47" Type="http://schemas.openxmlformats.org/officeDocument/2006/relationships/image" Target="../media/image76.png"/><Relationship Id="rId63" Type="http://schemas.openxmlformats.org/officeDocument/2006/relationships/image" Target="../media/image92.svg"/><Relationship Id="rId68" Type="http://schemas.openxmlformats.org/officeDocument/2006/relationships/image" Target="../media/image97.svg"/><Relationship Id="rId84" Type="http://schemas.openxmlformats.org/officeDocument/2006/relationships/image" Target="../media/image113.svg"/><Relationship Id="rId16" Type="http://schemas.openxmlformats.org/officeDocument/2006/relationships/image" Target="../media/image45.svg"/><Relationship Id="rId11" Type="http://schemas.openxmlformats.org/officeDocument/2006/relationships/image" Target="../media/image40.png"/><Relationship Id="rId32" Type="http://schemas.openxmlformats.org/officeDocument/2006/relationships/image" Target="../media/image61.svg"/><Relationship Id="rId37" Type="http://schemas.openxmlformats.org/officeDocument/2006/relationships/image" Target="../media/image66.png"/><Relationship Id="rId53" Type="http://schemas.openxmlformats.org/officeDocument/2006/relationships/image" Target="../media/image82.png"/><Relationship Id="rId58" Type="http://schemas.openxmlformats.org/officeDocument/2006/relationships/image" Target="../media/image87.pn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19" Type="http://schemas.openxmlformats.org/officeDocument/2006/relationships/image" Target="../media/image4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png"/><Relationship Id="rId64" Type="http://schemas.openxmlformats.org/officeDocument/2006/relationships/image" Target="../media/image93.pn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85" Type="http://schemas.openxmlformats.org/officeDocument/2006/relationships/image" Target="../media/image114.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svg"/><Relationship Id="rId67" Type="http://schemas.openxmlformats.org/officeDocument/2006/relationships/image" Target="../media/image96.sv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png"/><Relationship Id="rId62" Type="http://schemas.openxmlformats.org/officeDocument/2006/relationships/image" Target="../media/image91.png"/><Relationship Id="rId70" Type="http://schemas.openxmlformats.org/officeDocument/2006/relationships/image" Target="../media/image99.svg"/><Relationship Id="rId75" Type="http://schemas.openxmlformats.org/officeDocument/2006/relationships/image" Target="../media/image104.png"/><Relationship Id="rId83" Type="http://schemas.openxmlformats.org/officeDocument/2006/relationships/image" Target="../media/image112.png"/><Relationship Id="rId1" Type="http://schemas.openxmlformats.org/officeDocument/2006/relationships/slideLayout" Target="../slideLayouts/slideLayout36.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svg"/><Relationship Id="rId10" Type="http://schemas.openxmlformats.org/officeDocument/2006/relationships/image" Target="../media/image39.sv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png"/><Relationship Id="rId65" Type="http://schemas.openxmlformats.org/officeDocument/2006/relationships/image" Target="../media/image94.svg"/><Relationship Id="rId73" Type="http://schemas.openxmlformats.org/officeDocument/2006/relationships/image" Target="../media/image102.png"/><Relationship Id="rId78" Type="http://schemas.openxmlformats.org/officeDocument/2006/relationships/image" Target="../media/image107.svg"/><Relationship Id="rId81" Type="http://schemas.openxmlformats.org/officeDocument/2006/relationships/image" Target="../media/image110.png"/><Relationship Id="rId4" Type="http://schemas.openxmlformats.org/officeDocument/2006/relationships/image" Target="../media/image33.svg"/><Relationship Id="rId9"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7.svg"/><Relationship Id="rId39" Type="http://schemas.openxmlformats.org/officeDocument/2006/relationships/image" Target="../media/image68.png"/><Relationship Id="rId34" Type="http://schemas.openxmlformats.org/officeDocument/2006/relationships/image" Target="../media/image63.svg"/><Relationship Id="rId50" Type="http://schemas.openxmlformats.org/officeDocument/2006/relationships/image" Target="../media/image79.svg"/><Relationship Id="rId55" Type="http://schemas.openxmlformats.org/officeDocument/2006/relationships/image" Target="../media/image84.pn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3.xml"/><Relationship Id="rId29" Type="http://schemas.openxmlformats.org/officeDocument/2006/relationships/image" Target="../media/image58.png"/><Relationship Id="rId24" Type="http://schemas.openxmlformats.org/officeDocument/2006/relationships/image" Target="../media/image53.svg"/><Relationship Id="rId40" Type="http://schemas.openxmlformats.org/officeDocument/2006/relationships/image" Target="../media/image69.svg"/><Relationship Id="rId45" Type="http://schemas.openxmlformats.org/officeDocument/2006/relationships/image" Target="../media/image74.png"/><Relationship Id="rId66" Type="http://schemas.openxmlformats.org/officeDocument/2006/relationships/image" Target="../media/image95.png"/><Relationship Id="rId61" Type="http://schemas.openxmlformats.org/officeDocument/2006/relationships/image" Target="../media/image90.svg"/><Relationship Id="rId82" Type="http://schemas.openxmlformats.org/officeDocument/2006/relationships/image" Target="../media/image111.svg"/></Relationships>
</file>

<file path=ppt/slides/_rels/slide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png"/><Relationship Id="rId12" Type="http://schemas.openxmlformats.org/officeDocument/2006/relationships/image" Target="../media/image125.svg"/><Relationship Id="rId17" Type="http://schemas.openxmlformats.org/officeDocument/2006/relationships/image" Target="../media/image130.png"/><Relationship Id="rId2" Type="http://schemas.openxmlformats.org/officeDocument/2006/relationships/notesSlide" Target="../notesSlides/notesSlide5.xml"/><Relationship Id="rId16" Type="http://schemas.openxmlformats.org/officeDocument/2006/relationships/image" Target="../media/image129.svg"/><Relationship Id="rId20" Type="http://schemas.openxmlformats.org/officeDocument/2006/relationships/image" Target="../media/image133.svg"/><Relationship Id="rId1" Type="http://schemas.openxmlformats.org/officeDocument/2006/relationships/slideLayout" Target="../slideLayouts/slideLayout30.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svg"/><Relationship Id="rId19" Type="http://schemas.openxmlformats.org/officeDocument/2006/relationships/image" Target="../media/image132.png"/><Relationship Id="rId4" Type="http://schemas.openxmlformats.org/officeDocument/2006/relationships/image" Target="../media/image117.svg"/><Relationship Id="rId9" Type="http://schemas.openxmlformats.org/officeDocument/2006/relationships/image" Target="../media/image122.png"/><Relationship Id="rId14" Type="http://schemas.openxmlformats.org/officeDocument/2006/relationships/image" Target="../media/image127.svg"/><Relationship Id="rId22" Type="http://schemas.openxmlformats.org/officeDocument/2006/relationships/image" Target="../media/image135.svg"/></Relationships>
</file>

<file path=ppt/slides/_rels/slide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sv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39.png"/><Relationship Id="rId11" Type="http://schemas.openxmlformats.org/officeDocument/2006/relationships/image" Target="../media/image144.svg"/><Relationship Id="rId5" Type="http://schemas.openxmlformats.org/officeDocument/2006/relationships/image" Target="../media/image138.jpeg"/><Relationship Id="rId10" Type="http://schemas.openxmlformats.org/officeDocument/2006/relationships/image" Target="../media/image143.png"/><Relationship Id="rId4" Type="http://schemas.openxmlformats.org/officeDocument/2006/relationships/image" Target="../media/image137.svg"/><Relationship Id="rId9" Type="http://schemas.openxmlformats.org/officeDocument/2006/relationships/image" Target="../media/image142.svg"/></Relationships>
</file>

<file path=ppt/slides/_rels/slide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7.xml"/><Relationship Id="rId7" Type="http://schemas.openxmlformats.org/officeDocument/2006/relationships/image" Target="../media/image147.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46.png"/><Relationship Id="rId5" Type="http://schemas.openxmlformats.org/officeDocument/2006/relationships/image" Target="../media/image145.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3" Type="http://schemas.openxmlformats.org/officeDocument/2006/relationships/image" Target="../media/image14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 Type="http://schemas.openxmlformats.org/officeDocument/2006/relationships/notesSlide" Target="../notesSlides/notesSlide8.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30.xml"/><Relationship Id="rId6" Type="http://schemas.openxmlformats.org/officeDocument/2006/relationships/image" Target="../media/image152.sv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150.svg"/><Relationship Id="rId9" Type="http://schemas.openxmlformats.org/officeDocument/2006/relationships/image" Target="../media/image155.png"/><Relationship Id="rId14" Type="http://schemas.openxmlformats.org/officeDocument/2006/relationships/image" Target="../media/image160.svg"/><Relationship Id="rId22" Type="http://schemas.openxmlformats.org/officeDocument/2006/relationships/image" Target="../media/image16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7730BA-8F58-DE4B-B733-8960FFE47E8D}"/>
              </a:ext>
            </a:extLst>
          </p:cNvPr>
          <p:cNvSpPr txBox="1">
            <a:spLocks/>
          </p:cNvSpPr>
          <p:nvPr/>
        </p:nvSpPr>
        <p:spPr>
          <a:xfrm>
            <a:off x="1776695" y="3201867"/>
            <a:ext cx="8337506" cy="1534889"/>
          </a:xfrm>
          <a:prstGeom prst="rect">
            <a:avLst/>
          </a:prstGeom>
        </p:spPr>
        <p:txBody>
          <a:bodyPr anchor="b" anchorCtr="0">
            <a:noAutofit/>
          </a:bodyPr>
          <a:lstStyle>
            <a:lvl1pPr algn="l" defTabSz="914400" rtl="0" eaLnBrk="1" latinLnBrk="0" hangingPunct="1">
              <a:lnSpc>
                <a:spcPct val="90000"/>
              </a:lnSpc>
              <a:spcBef>
                <a:spcPct val="0"/>
              </a:spcBef>
              <a:buNone/>
              <a:defRPr sz="5000" b="1" kern="1200" spc="0" baseline="0">
                <a:ln>
                  <a:solidFill>
                    <a:schemeClr val="tx1"/>
                  </a:solidFill>
                </a:ln>
                <a:solidFill>
                  <a:schemeClr val="tx1"/>
                </a:solidFill>
                <a:effectLst/>
                <a:latin typeface="+mj-lt"/>
                <a:ea typeface="Inter" panose="020B0502030000000004"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000" b="1" i="0" u="none" strike="noStrike" kern="1200" cap="none" spc="0" normalizeH="0" baseline="0" noProof="0" dirty="0">
              <a:ln>
                <a:solidFill>
                  <a:srgbClr val="000000"/>
                </a:solidFill>
              </a:ln>
              <a:solidFill>
                <a:srgbClr val="000000"/>
              </a:solidFill>
              <a:effectLst/>
              <a:uLnTx/>
              <a:uFillTx/>
              <a:latin typeface="Arial" panose="020B0604020202020204"/>
              <a:cs typeface="+mj-cs"/>
            </a:endParaRPr>
          </a:p>
        </p:txBody>
      </p:sp>
      <p:sp>
        <p:nvSpPr>
          <p:cNvPr id="3" name="Title 2">
            <a:extLst>
              <a:ext uri="{FF2B5EF4-FFF2-40B4-BE49-F238E27FC236}">
                <a16:creationId xmlns:a16="http://schemas.microsoft.com/office/drawing/2014/main" id="{F1E33AB7-3C3D-D448-B05A-8D08782F55DB}"/>
              </a:ext>
            </a:extLst>
          </p:cNvPr>
          <p:cNvSpPr>
            <a:spLocks noGrp="1"/>
          </p:cNvSpPr>
          <p:nvPr>
            <p:ph type="ctrTitle"/>
          </p:nvPr>
        </p:nvSpPr>
        <p:spPr>
          <a:xfrm>
            <a:off x="1776695" y="4352753"/>
            <a:ext cx="9110380" cy="920406"/>
          </a:xfrm>
        </p:spPr>
        <p:txBody>
          <a:bodyPr/>
          <a:lstStyle/>
          <a:p>
            <a:r>
              <a:rPr lang="en-US" sz="4000" dirty="0"/>
              <a:t>Secure SD-WAN</a:t>
            </a:r>
            <a:br>
              <a:rPr lang="en-US" sz="4000" dirty="0"/>
            </a:br>
            <a:endParaRPr lang="en-US" sz="4000" b="0" dirty="0"/>
          </a:p>
        </p:txBody>
      </p:sp>
    </p:spTree>
    <p:extLst>
      <p:ext uri="{BB962C8B-B14F-4D97-AF65-F5344CB8AC3E}">
        <p14:creationId xmlns:p14="http://schemas.microsoft.com/office/powerpoint/2010/main" val="26658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Rectangle: Rounded Corners 22">
            <a:extLst>
              <a:ext uri="{FF2B5EF4-FFF2-40B4-BE49-F238E27FC236}">
                <a16:creationId xmlns:a16="http://schemas.microsoft.com/office/drawing/2014/main" id="{B8C88812-88C4-A6DE-8F97-C553DD10067B}"/>
              </a:ext>
            </a:extLst>
          </p:cNvPr>
          <p:cNvSpPr/>
          <p:nvPr/>
        </p:nvSpPr>
        <p:spPr>
          <a:xfrm>
            <a:off x="281609" y="1397609"/>
            <a:ext cx="11628782" cy="4654062"/>
          </a:xfrm>
          <a:prstGeom prst="roundRect">
            <a:avLst>
              <a:gd name="adj" fmla="val 3284"/>
            </a:avLst>
          </a:prstGeom>
          <a:noFill/>
          <a:ln w="19050">
            <a:solidFill>
              <a:schemeClr val="accent1">
                <a:lumMod val="75000"/>
              </a:schemeClr>
            </a:solidFill>
          </a:ln>
          <a:effectLst>
            <a:outerShdw blurRad="152559"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23" name="Rectangle: Rounded Corners 22">
            <a:extLst>
              <a:ext uri="{FF2B5EF4-FFF2-40B4-BE49-F238E27FC236}">
                <a16:creationId xmlns:a16="http://schemas.microsoft.com/office/drawing/2014/main" id="{336D0333-5569-DAD4-3BB2-8C563CA7F7EE}"/>
              </a:ext>
            </a:extLst>
          </p:cNvPr>
          <p:cNvSpPr/>
          <p:nvPr/>
        </p:nvSpPr>
        <p:spPr>
          <a:xfrm>
            <a:off x="4261657" y="939009"/>
            <a:ext cx="3630486" cy="910885"/>
          </a:xfrm>
          <a:prstGeom prst="roundRect">
            <a:avLst>
              <a:gd name="adj" fmla="val 18599"/>
            </a:avLst>
          </a:prstGeom>
          <a:solidFill>
            <a:schemeClr val="bg1"/>
          </a:solid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2011680" tIns="45720" rIns="91440" bIns="91440" rtlCol="0" anchor="ctr"/>
          <a:lstStyle/>
          <a:p>
            <a:endParaRPr lang="en-US" sz="1200" b="1">
              <a:cs typeface="Arial"/>
            </a:endParaRPr>
          </a:p>
        </p:txBody>
      </p:sp>
      <p:sp>
        <p:nvSpPr>
          <p:cNvPr id="1047" name="Rounded Rectangle 1046">
            <a:extLst>
              <a:ext uri="{FF2B5EF4-FFF2-40B4-BE49-F238E27FC236}">
                <a16:creationId xmlns:a16="http://schemas.microsoft.com/office/drawing/2014/main" id="{06D89063-2938-2CDE-68C9-AFA6D497D9E3}"/>
              </a:ext>
            </a:extLst>
          </p:cNvPr>
          <p:cNvSpPr/>
          <p:nvPr/>
        </p:nvSpPr>
        <p:spPr>
          <a:xfrm>
            <a:off x="4636605" y="781531"/>
            <a:ext cx="2901549" cy="321424"/>
          </a:xfrm>
          <a:prstGeom prst="roundRect">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3">
            <a:extLst>
              <a:ext uri="{FF2B5EF4-FFF2-40B4-BE49-F238E27FC236}">
                <a16:creationId xmlns:a16="http://schemas.microsoft.com/office/drawing/2014/main" id="{C70E992D-9304-028D-A987-C9AD3ACDD9BC}"/>
              </a:ext>
            </a:extLst>
          </p:cNvPr>
          <p:cNvSpPr txBox="1">
            <a:spLocks/>
          </p:cNvSpPr>
          <p:nvPr/>
        </p:nvSpPr>
        <p:spPr>
          <a:xfrm>
            <a:off x="353011" y="183972"/>
            <a:ext cx="10515600" cy="535120"/>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cs typeface="Arial"/>
              </a:rPr>
              <a:t>Fortinet’s SD-WAN NGFW</a:t>
            </a:r>
            <a:r>
              <a:rPr lang="en-US" sz="3200" dirty="0">
                <a:cs typeface="Arial"/>
              </a:rPr>
              <a:t> Solution</a:t>
            </a:r>
            <a:endParaRPr lang="en-US" dirty="0"/>
          </a:p>
        </p:txBody>
      </p:sp>
      <p:sp>
        <p:nvSpPr>
          <p:cNvPr id="61" name="TextBox 60">
            <a:extLst>
              <a:ext uri="{FF2B5EF4-FFF2-40B4-BE49-F238E27FC236}">
                <a16:creationId xmlns:a16="http://schemas.microsoft.com/office/drawing/2014/main" id="{00B9F36E-0BA5-98B7-9B5B-C098BB090084}"/>
              </a:ext>
            </a:extLst>
          </p:cNvPr>
          <p:cNvSpPr txBox="1"/>
          <p:nvPr/>
        </p:nvSpPr>
        <p:spPr>
          <a:xfrm>
            <a:off x="4598194" y="799062"/>
            <a:ext cx="2964409" cy="285936"/>
          </a:xfrm>
          <a:prstGeom prst="rect">
            <a:avLst/>
          </a:prstGeom>
          <a:noFill/>
        </p:spPr>
        <p:txBody>
          <a:bodyPr wrap="square">
            <a:spAutoFit/>
          </a:bodyPr>
          <a:lstStyle/>
          <a:p>
            <a:pPr algn="ctr"/>
            <a:r>
              <a:rPr lang="en-US" sz="1200" b="1">
                <a:solidFill>
                  <a:schemeClr val="tx1">
                    <a:lumMod val="75000"/>
                    <a:lumOff val="25000"/>
                  </a:schemeClr>
                </a:solidFill>
              </a:rPr>
              <a:t>Management &amp; Analytics</a:t>
            </a:r>
            <a:endParaRPr lang="en-US" sz="1200">
              <a:solidFill>
                <a:schemeClr val="tx1">
                  <a:lumMod val="75000"/>
                  <a:lumOff val="25000"/>
                </a:schemeClr>
              </a:solidFill>
            </a:endParaRPr>
          </a:p>
        </p:txBody>
      </p:sp>
      <p:sp>
        <p:nvSpPr>
          <p:cNvPr id="16" name="Rectangle: Rounded Corners 22">
            <a:extLst>
              <a:ext uri="{FF2B5EF4-FFF2-40B4-BE49-F238E27FC236}">
                <a16:creationId xmlns:a16="http://schemas.microsoft.com/office/drawing/2014/main" id="{22C76E5A-9A2F-7393-C088-192B40A87174}"/>
              </a:ext>
            </a:extLst>
          </p:cNvPr>
          <p:cNvSpPr/>
          <p:nvPr/>
        </p:nvSpPr>
        <p:spPr>
          <a:xfrm>
            <a:off x="475892" y="1943933"/>
            <a:ext cx="2699757" cy="1247701"/>
          </a:xfrm>
          <a:prstGeom prst="roundRect">
            <a:avLst>
              <a:gd name="adj" fmla="val 10870"/>
            </a:avLst>
          </a:prstGeom>
          <a:solidFill>
            <a:schemeClr val="bg1"/>
          </a:solidFill>
          <a:ln w="19050">
            <a:solidFill>
              <a:schemeClr val="accent3"/>
            </a:solidFill>
          </a:ln>
          <a:effectLst>
            <a:outerShdw blurRad="152559"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19" name="Rectangle: Rounded Corners 22">
            <a:extLst>
              <a:ext uri="{FF2B5EF4-FFF2-40B4-BE49-F238E27FC236}">
                <a16:creationId xmlns:a16="http://schemas.microsoft.com/office/drawing/2014/main" id="{3D4051AB-6E81-3ACA-1178-3A1F3523C0D1}"/>
              </a:ext>
            </a:extLst>
          </p:cNvPr>
          <p:cNvSpPr/>
          <p:nvPr/>
        </p:nvSpPr>
        <p:spPr>
          <a:xfrm>
            <a:off x="3319176" y="1943933"/>
            <a:ext cx="2699757" cy="1247701"/>
          </a:xfrm>
          <a:prstGeom prst="roundRect">
            <a:avLst>
              <a:gd name="adj" fmla="val 10870"/>
            </a:avLst>
          </a:prstGeom>
          <a:solidFill>
            <a:schemeClr val="bg1"/>
          </a:solidFill>
          <a:ln w="19050">
            <a:solidFill>
              <a:schemeClr val="accent3"/>
            </a:solidFill>
          </a:ln>
          <a:effectLst>
            <a:outerShdw blurRad="152559"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35" name="Rectangle: Rounded Corners 22">
            <a:extLst>
              <a:ext uri="{FF2B5EF4-FFF2-40B4-BE49-F238E27FC236}">
                <a16:creationId xmlns:a16="http://schemas.microsoft.com/office/drawing/2014/main" id="{0CF6D756-133C-B986-4450-BCD755A2D07B}"/>
              </a:ext>
            </a:extLst>
          </p:cNvPr>
          <p:cNvSpPr/>
          <p:nvPr/>
        </p:nvSpPr>
        <p:spPr>
          <a:xfrm>
            <a:off x="6162460" y="1943933"/>
            <a:ext cx="2699757" cy="1247701"/>
          </a:xfrm>
          <a:prstGeom prst="roundRect">
            <a:avLst>
              <a:gd name="adj" fmla="val 10870"/>
            </a:avLst>
          </a:prstGeom>
          <a:solidFill>
            <a:schemeClr val="bg1"/>
          </a:solidFill>
          <a:ln w="19050">
            <a:solidFill>
              <a:schemeClr val="accent3"/>
            </a:solidFill>
          </a:ln>
          <a:effectLst>
            <a:outerShdw blurRad="152559"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37" name="Rectangle: Rounded Corners 22">
            <a:extLst>
              <a:ext uri="{FF2B5EF4-FFF2-40B4-BE49-F238E27FC236}">
                <a16:creationId xmlns:a16="http://schemas.microsoft.com/office/drawing/2014/main" id="{49C49B01-9D2B-DE49-3431-939361CE698C}"/>
              </a:ext>
            </a:extLst>
          </p:cNvPr>
          <p:cNvSpPr/>
          <p:nvPr/>
        </p:nvSpPr>
        <p:spPr>
          <a:xfrm>
            <a:off x="9005743" y="1943933"/>
            <a:ext cx="2699757" cy="1247701"/>
          </a:xfrm>
          <a:prstGeom prst="roundRect">
            <a:avLst>
              <a:gd name="adj" fmla="val 10870"/>
            </a:avLst>
          </a:prstGeom>
          <a:solidFill>
            <a:schemeClr val="bg1"/>
          </a:solidFill>
          <a:ln w="19050">
            <a:solidFill>
              <a:schemeClr val="accent3"/>
            </a:solidFill>
          </a:ln>
          <a:effectLst>
            <a:outerShdw blurRad="152559"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47" name="Rectangle: Rounded Corners 22">
            <a:extLst>
              <a:ext uri="{FF2B5EF4-FFF2-40B4-BE49-F238E27FC236}">
                <a16:creationId xmlns:a16="http://schemas.microsoft.com/office/drawing/2014/main" id="{5F2DE619-22ED-E7CF-071A-1AAC83071EF9}"/>
              </a:ext>
            </a:extLst>
          </p:cNvPr>
          <p:cNvSpPr/>
          <p:nvPr/>
        </p:nvSpPr>
        <p:spPr>
          <a:xfrm>
            <a:off x="469186" y="1943933"/>
            <a:ext cx="2699757" cy="360438"/>
          </a:xfrm>
          <a:prstGeom prst="round2SameRect">
            <a:avLst>
              <a:gd name="adj1" fmla="val 30206"/>
              <a:gd name="adj2" fmla="val 0"/>
            </a:avLst>
          </a:prstGeom>
          <a:solidFill>
            <a:schemeClr val="accent3"/>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1044" name="Rectangle: Rounded Corners 22">
            <a:extLst>
              <a:ext uri="{FF2B5EF4-FFF2-40B4-BE49-F238E27FC236}">
                <a16:creationId xmlns:a16="http://schemas.microsoft.com/office/drawing/2014/main" id="{CA5ADEC7-EDF4-8265-1330-8AE008A0E44E}"/>
              </a:ext>
            </a:extLst>
          </p:cNvPr>
          <p:cNvSpPr/>
          <p:nvPr/>
        </p:nvSpPr>
        <p:spPr>
          <a:xfrm>
            <a:off x="3315496" y="1943933"/>
            <a:ext cx="2699757" cy="360438"/>
          </a:xfrm>
          <a:prstGeom prst="round2SameRect">
            <a:avLst>
              <a:gd name="adj1" fmla="val 30206"/>
              <a:gd name="adj2" fmla="val 0"/>
            </a:avLst>
          </a:prstGeom>
          <a:solidFill>
            <a:schemeClr val="accent3"/>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1045" name="Rectangle: Rounded Corners 22">
            <a:extLst>
              <a:ext uri="{FF2B5EF4-FFF2-40B4-BE49-F238E27FC236}">
                <a16:creationId xmlns:a16="http://schemas.microsoft.com/office/drawing/2014/main" id="{E4DE1B8B-458C-CD86-9FE3-B43AD8D091CF}"/>
              </a:ext>
            </a:extLst>
          </p:cNvPr>
          <p:cNvSpPr/>
          <p:nvPr/>
        </p:nvSpPr>
        <p:spPr>
          <a:xfrm>
            <a:off x="6162460" y="1944066"/>
            <a:ext cx="2699757" cy="360438"/>
          </a:xfrm>
          <a:prstGeom prst="round2SameRect">
            <a:avLst>
              <a:gd name="adj1" fmla="val 30206"/>
              <a:gd name="adj2" fmla="val 0"/>
            </a:avLst>
          </a:prstGeom>
          <a:solidFill>
            <a:schemeClr val="accent3"/>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1046" name="Rectangle: Rounded Corners 22">
            <a:extLst>
              <a:ext uri="{FF2B5EF4-FFF2-40B4-BE49-F238E27FC236}">
                <a16:creationId xmlns:a16="http://schemas.microsoft.com/office/drawing/2014/main" id="{B804CF8E-484C-0C90-B263-A539D90DC6EA}"/>
              </a:ext>
            </a:extLst>
          </p:cNvPr>
          <p:cNvSpPr/>
          <p:nvPr/>
        </p:nvSpPr>
        <p:spPr>
          <a:xfrm>
            <a:off x="9009484" y="1944032"/>
            <a:ext cx="2699757" cy="360438"/>
          </a:xfrm>
          <a:prstGeom prst="round2SameRect">
            <a:avLst>
              <a:gd name="adj1" fmla="val 30206"/>
              <a:gd name="adj2" fmla="val 0"/>
            </a:avLst>
          </a:prstGeom>
          <a:solidFill>
            <a:schemeClr val="accent3"/>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pic>
        <p:nvPicPr>
          <p:cNvPr id="1048" name="Graphic 1047">
            <a:extLst>
              <a:ext uri="{FF2B5EF4-FFF2-40B4-BE49-F238E27FC236}">
                <a16:creationId xmlns:a16="http://schemas.microsoft.com/office/drawing/2014/main" id="{7C6CE937-F227-3241-0697-4BA724835C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2062" y="2532838"/>
            <a:ext cx="548563" cy="548563"/>
          </a:xfrm>
          <a:prstGeom prst="rect">
            <a:avLst/>
          </a:prstGeom>
        </p:spPr>
      </p:pic>
      <p:pic>
        <p:nvPicPr>
          <p:cNvPr id="1049" name="Graphic 1048">
            <a:extLst>
              <a:ext uri="{FF2B5EF4-FFF2-40B4-BE49-F238E27FC236}">
                <a16:creationId xmlns:a16="http://schemas.microsoft.com/office/drawing/2014/main" id="{E40AAE58-60D3-E307-7FDC-0063303E7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38" y="2687199"/>
            <a:ext cx="626929" cy="626929"/>
          </a:xfrm>
          <a:prstGeom prst="rect">
            <a:avLst/>
          </a:prstGeom>
        </p:spPr>
      </p:pic>
      <p:pic>
        <p:nvPicPr>
          <p:cNvPr id="1050" name="Graphic 1049">
            <a:extLst>
              <a:ext uri="{FF2B5EF4-FFF2-40B4-BE49-F238E27FC236}">
                <a16:creationId xmlns:a16="http://schemas.microsoft.com/office/drawing/2014/main" id="{D5881BD2-0E4C-EA3D-6F95-602C7A9BB1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3972" y="2661378"/>
            <a:ext cx="626929" cy="626929"/>
          </a:xfrm>
          <a:prstGeom prst="rect">
            <a:avLst/>
          </a:prstGeom>
        </p:spPr>
      </p:pic>
      <p:pic>
        <p:nvPicPr>
          <p:cNvPr id="1051" name="Graphic 1050">
            <a:extLst>
              <a:ext uri="{FF2B5EF4-FFF2-40B4-BE49-F238E27FC236}">
                <a16:creationId xmlns:a16="http://schemas.microsoft.com/office/drawing/2014/main" id="{E9A5CBF9-0893-72DF-F4FA-101BE2239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7131" y="2512960"/>
            <a:ext cx="548563" cy="548563"/>
          </a:xfrm>
          <a:prstGeom prst="rect">
            <a:avLst/>
          </a:prstGeom>
        </p:spPr>
      </p:pic>
      <p:pic>
        <p:nvPicPr>
          <p:cNvPr id="1053" name="Graphic 1052">
            <a:extLst>
              <a:ext uri="{FF2B5EF4-FFF2-40B4-BE49-F238E27FC236}">
                <a16:creationId xmlns:a16="http://schemas.microsoft.com/office/drawing/2014/main" id="{C798A324-54FB-C19B-6D01-F67794BAC5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6824" y="2514882"/>
            <a:ext cx="548563" cy="548563"/>
          </a:xfrm>
          <a:prstGeom prst="rect">
            <a:avLst/>
          </a:prstGeom>
        </p:spPr>
      </p:pic>
      <p:pic>
        <p:nvPicPr>
          <p:cNvPr id="1054" name="Graphic 1053">
            <a:extLst>
              <a:ext uri="{FF2B5EF4-FFF2-40B4-BE49-F238E27FC236}">
                <a16:creationId xmlns:a16="http://schemas.microsoft.com/office/drawing/2014/main" id="{371E637E-7393-6F98-6832-97AB64207A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8896" y="2507279"/>
            <a:ext cx="548563" cy="548563"/>
          </a:xfrm>
          <a:prstGeom prst="rect">
            <a:avLst/>
          </a:prstGeom>
        </p:spPr>
      </p:pic>
      <p:pic>
        <p:nvPicPr>
          <p:cNvPr id="1057" name="Graphic 1056">
            <a:extLst>
              <a:ext uri="{FF2B5EF4-FFF2-40B4-BE49-F238E27FC236}">
                <a16:creationId xmlns:a16="http://schemas.microsoft.com/office/drawing/2014/main" id="{EA2F73F0-34EE-8FF2-28CF-9095C0BDE0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00278" y="2379408"/>
            <a:ext cx="545515" cy="545515"/>
          </a:xfrm>
          <a:prstGeom prst="rect">
            <a:avLst/>
          </a:prstGeom>
        </p:spPr>
      </p:pic>
      <p:pic>
        <p:nvPicPr>
          <p:cNvPr id="1058" name="Graphic 1057">
            <a:extLst>
              <a:ext uri="{FF2B5EF4-FFF2-40B4-BE49-F238E27FC236}">
                <a16:creationId xmlns:a16="http://schemas.microsoft.com/office/drawing/2014/main" id="{9189FFA7-BC7E-C8AF-49F5-E0A42788A7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04237" y="2429103"/>
            <a:ext cx="545515" cy="545515"/>
          </a:xfrm>
          <a:prstGeom prst="rect">
            <a:avLst/>
          </a:prstGeom>
        </p:spPr>
      </p:pic>
      <p:sp>
        <p:nvSpPr>
          <p:cNvPr id="1061" name="TextBox 1060">
            <a:extLst>
              <a:ext uri="{FF2B5EF4-FFF2-40B4-BE49-F238E27FC236}">
                <a16:creationId xmlns:a16="http://schemas.microsoft.com/office/drawing/2014/main" id="{51A13E18-7236-4DB0-2D08-C693FD1BC2F4}"/>
              </a:ext>
            </a:extLst>
          </p:cNvPr>
          <p:cNvSpPr txBox="1"/>
          <p:nvPr/>
        </p:nvSpPr>
        <p:spPr>
          <a:xfrm>
            <a:off x="1370049" y="1983813"/>
            <a:ext cx="898030" cy="283075"/>
          </a:xfrm>
          <a:prstGeom prst="rect">
            <a:avLst/>
          </a:prstGeom>
          <a:noFill/>
        </p:spPr>
        <p:txBody>
          <a:bodyPr wrap="square" lIns="91440" tIns="45720" rIns="91440" bIns="45720" rtlCol="0" anchor="ctr">
            <a:noAutofit/>
          </a:bodyPr>
          <a:lstStyle/>
          <a:p>
            <a:pPr algn="ctr"/>
            <a:r>
              <a:rPr lang="en-US" sz="1300" b="1" dirty="0">
                <a:solidFill>
                  <a:schemeClr val="bg1"/>
                </a:solidFill>
              </a:rPr>
              <a:t>Branch</a:t>
            </a:r>
            <a:endParaRPr lang="en-US" sz="1300" dirty="0"/>
          </a:p>
        </p:txBody>
      </p:sp>
      <p:sp>
        <p:nvSpPr>
          <p:cNvPr id="1062" name="TextBox 1061">
            <a:extLst>
              <a:ext uri="{FF2B5EF4-FFF2-40B4-BE49-F238E27FC236}">
                <a16:creationId xmlns:a16="http://schemas.microsoft.com/office/drawing/2014/main" id="{4825F0A6-2C61-C928-7A46-4FF46F77A826}"/>
              </a:ext>
            </a:extLst>
          </p:cNvPr>
          <p:cNvSpPr txBox="1"/>
          <p:nvPr/>
        </p:nvSpPr>
        <p:spPr>
          <a:xfrm>
            <a:off x="4216359" y="2005415"/>
            <a:ext cx="898030" cy="239871"/>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r>
              <a:rPr lang="en-US" sz="1300"/>
              <a:t>Campus</a:t>
            </a:r>
          </a:p>
        </p:txBody>
      </p:sp>
      <p:sp>
        <p:nvSpPr>
          <p:cNvPr id="1063" name="TextBox 1062">
            <a:extLst>
              <a:ext uri="{FF2B5EF4-FFF2-40B4-BE49-F238E27FC236}">
                <a16:creationId xmlns:a16="http://schemas.microsoft.com/office/drawing/2014/main" id="{8501C561-2AE1-EB9C-30E7-8FF46AF8C012}"/>
              </a:ext>
            </a:extLst>
          </p:cNvPr>
          <p:cNvSpPr txBox="1"/>
          <p:nvPr/>
        </p:nvSpPr>
        <p:spPr>
          <a:xfrm>
            <a:off x="6952965" y="1995145"/>
            <a:ext cx="1170378" cy="260411"/>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r>
              <a:rPr lang="en-US" sz="1300"/>
              <a:t>Data Center</a:t>
            </a:r>
          </a:p>
        </p:txBody>
      </p:sp>
      <p:sp>
        <p:nvSpPr>
          <p:cNvPr id="1064" name="TextBox 1063">
            <a:extLst>
              <a:ext uri="{FF2B5EF4-FFF2-40B4-BE49-F238E27FC236}">
                <a16:creationId xmlns:a16="http://schemas.microsoft.com/office/drawing/2014/main" id="{B122C52D-7BFC-5F7B-40BC-4A711C225395}"/>
              </a:ext>
            </a:extLst>
          </p:cNvPr>
          <p:cNvSpPr txBox="1"/>
          <p:nvPr/>
        </p:nvSpPr>
        <p:spPr>
          <a:xfrm>
            <a:off x="9517437" y="1986117"/>
            <a:ext cx="1739513" cy="278466"/>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r>
              <a:rPr lang="en-US" sz="1300" dirty="0"/>
              <a:t>VM / Cloud </a:t>
            </a:r>
          </a:p>
        </p:txBody>
      </p:sp>
      <p:sp>
        <p:nvSpPr>
          <p:cNvPr id="1070" name="Oval 1069">
            <a:extLst>
              <a:ext uri="{FF2B5EF4-FFF2-40B4-BE49-F238E27FC236}">
                <a16:creationId xmlns:a16="http://schemas.microsoft.com/office/drawing/2014/main" id="{BA35A55E-5C18-99A9-AF8B-E0FFF775B91F}"/>
              </a:ext>
            </a:extLst>
          </p:cNvPr>
          <p:cNvSpPr/>
          <p:nvPr/>
        </p:nvSpPr>
        <p:spPr>
          <a:xfrm>
            <a:off x="7820162" y="1326233"/>
            <a:ext cx="149519" cy="149519"/>
          </a:xfrm>
          <a:prstGeom prst="ellipse">
            <a:avLst/>
          </a:prstGeom>
          <a:solidFill>
            <a:schemeClr val="bg2"/>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22">
            <a:extLst>
              <a:ext uri="{FF2B5EF4-FFF2-40B4-BE49-F238E27FC236}">
                <a16:creationId xmlns:a16="http://schemas.microsoft.com/office/drawing/2014/main" id="{2766CB30-7D5F-47BA-0D7D-5D832B3C5553}"/>
              </a:ext>
            </a:extLst>
          </p:cNvPr>
          <p:cNvSpPr/>
          <p:nvPr/>
        </p:nvSpPr>
        <p:spPr>
          <a:xfrm>
            <a:off x="475892" y="3304818"/>
            <a:ext cx="11229608" cy="1057232"/>
          </a:xfrm>
          <a:prstGeom prst="roundRect">
            <a:avLst>
              <a:gd name="adj" fmla="val 10870"/>
            </a:avLst>
          </a:prstGeom>
          <a:solidFill>
            <a:schemeClr val="bg1"/>
          </a:solidFill>
          <a:ln w="19050">
            <a:noFill/>
          </a:ln>
          <a:effectLst>
            <a:outerShdw blurRad="152559"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011680" bIns="91440" rtlCol="0" anchor="ctr"/>
          <a:lstStyle/>
          <a:p>
            <a:endParaRPr lang="en-US" sz="1200" b="1"/>
          </a:p>
        </p:txBody>
      </p:sp>
      <p:sp>
        <p:nvSpPr>
          <p:cNvPr id="1099" name="Oval 1098">
            <a:extLst>
              <a:ext uri="{FF2B5EF4-FFF2-40B4-BE49-F238E27FC236}">
                <a16:creationId xmlns:a16="http://schemas.microsoft.com/office/drawing/2014/main" id="{9581C091-7655-C771-A0FB-D5C9592FFD7E}"/>
              </a:ext>
            </a:extLst>
          </p:cNvPr>
          <p:cNvSpPr/>
          <p:nvPr/>
        </p:nvSpPr>
        <p:spPr>
          <a:xfrm>
            <a:off x="4191137" y="1326233"/>
            <a:ext cx="149519" cy="149519"/>
          </a:xfrm>
          <a:prstGeom prst="ellipse">
            <a:avLst/>
          </a:prstGeom>
          <a:solidFill>
            <a:schemeClr val="bg2"/>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TextBox 1128">
            <a:extLst>
              <a:ext uri="{FF2B5EF4-FFF2-40B4-BE49-F238E27FC236}">
                <a16:creationId xmlns:a16="http://schemas.microsoft.com/office/drawing/2014/main" id="{97FFCEED-2C5B-E435-6F18-03C636867600}"/>
              </a:ext>
            </a:extLst>
          </p:cNvPr>
          <p:cNvSpPr txBox="1"/>
          <p:nvPr/>
        </p:nvSpPr>
        <p:spPr>
          <a:xfrm>
            <a:off x="4165969" y="4460418"/>
            <a:ext cx="124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chemeClr val="tx1">
                    <a:lumMod val="50000"/>
                    <a:lumOff val="50000"/>
                  </a:schemeClr>
                </a:solidFill>
              </a:rPr>
              <a:t>Network and File </a:t>
            </a:r>
            <a:br>
              <a:rPr lang="en-US" sz="900" b="1">
                <a:solidFill>
                  <a:schemeClr val="tx1">
                    <a:lumMod val="50000"/>
                    <a:lumOff val="50000"/>
                  </a:schemeClr>
                </a:solidFill>
              </a:rPr>
            </a:br>
            <a:r>
              <a:rPr lang="en-US" sz="900" b="1">
                <a:solidFill>
                  <a:schemeClr val="tx1">
                    <a:lumMod val="50000"/>
                    <a:lumOff val="50000"/>
                  </a:schemeClr>
                </a:solidFill>
              </a:rPr>
              <a:t>Security</a:t>
            </a:r>
            <a:endParaRPr lang="en-US" sz="900">
              <a:solidFill>
                <a:schemeClr val="tx1">
                  <a:lumMod val="50000"/>
                  <a:lumOff val="50000"/>
                </a:schemeClr>
              </a:solidFill>
            </a:endParaRPr>
          </a:p>
        </p:txBody>
      </p:sp>
      <p:sp>
        <p:nvSpPr>
          <p:cNvPr id="1130" name="TextBox 1129">
            <a:extLst>
              <a:ext uri="{FF2B5EF4-FFF2-40B4-BE49-F238E27FC236}">
                <a16:creationId xmlns:a16="http://schemas.microsoft.com/office/drawing/2014/main" id="{BA1F58A1-83A1-2A86-75CA-03998A005EC8}"/>
              </a:ext>
            </a:extLst>
          </p:cNvPr>
          <p:cNvSpPr txBox="1"/>
          <p:nvPr/>
        </p:nvSpPr>
        <p:spPr>
          <a:xfrm>
            <a:off x="5988274" y="4460418"/>
            <a:ext cx="124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chemeClr val="tx1">
                    <a:lumMod val="50000"/>
                    <a:lumOff val="50000"/>
                  </a:schemeClr>
                </a:solidFill>
              </a:rPr>
              <a:t>Zero-Day Prevention</a:t>
            </a:r>
            <a:endParaRPr lang="en-US" sz="900">
              <a:solidFill>
                <a:schemeClr val="tx1">
                  <a:lumMod val="50000"/>
                  <a:lumOff val="50000"/>
                </a:schemeClr>
              </a:solidFill>
            </a:endParaRPr>
          </a:p>
        </p:txBody>
      </p:sp>
      <p:sp>
        <p:nvSpPr>
          <p:cNvPr id="1131" name="TextBox 1130">
            <a:extLst>
              <a:ext uri="{FF2B5EF4-FFF2-40B4-BE49-F238E27FC236}">
                <a16:creationId xmlns:a16="http://schemas.microsoft.com/office/drawing/2014/main" id="{3396A423-FD0B-9BB3-C5BD-4925352BE84C}"/>
              </a:ext>
            </a:extLst>
          </p:cNvPr>
          <p:cNvSpPr txBox="1"/>
          <p:nvPr/>
        </p:nvSpPr>
        <p:spPr>
          <a:xfrm>
            <a:off x="7574088" y="4460418"/>
            <a:ext cx="124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chemeClr val="tx1">
                    <a:lumMod val="50000"/>
                    <a:lumOff val="50000"/>
                  </a:schemeClr>
                </a:solidFill>
              </a:rPr>
              <a:t>Web</a:t>
            </a:r>
            <a:br>
              <a:rPr lang="en-US" sz="900" b="1">
                <a:solidFill>
                  <a:schemeClr val="tx1">
                    <a:lumMod val="50000"/>
                    <a:lumOff val="50000"/>
                  </a:schemeClr>
                </a:solidFill>
              </a:rPr>
            </a:br>
            <a:r>
              <a:rPr lang="en-US" sz="900" b="1">
                <a:solidFill>
                  <a:schemeClr val="tx1">
                    <a:lumMod val="50000"/>
                    <a:lumOff val="50000"/>
                  </a:schemeClr>
                </a:solidFill>
              </a:rPr>
              <a:t>Security</a:t>
            </a:r>
            <a:endParaRPr lang="en-US" sz="900">
              <a:solidFill>
                <a:schemeClr val="tx1">
                  <a:lumMod val="50000"/>
                  <a:lumOff val="50000"/>
                </a:schemeClr>
              </a:solidFill>
            </a:endParaRPr>
          </a:p>
        </p:txBody>
      </p:sp>
      <p:sp>
        <p:nvSpPr>
          <p:cNvPr id="1133" name="TextBox 1132">
            <a:extLst>
              <a:ext uri="{FF2B5EF4-FFF2-40B4-BE49-F238E27FC236}">
                <a16:creationId xmlns:a16="http://schemas.microsoft.com/office/drawing/2014/main" id="{0AE9DB02-3082-9A3D-C3D4-AE571E2F3C9E}"/>
              </a:ext>
            </a:extLst>
          </p:cNvPr>
          <p:cNvSpPr txBox="1"/>
          <p:nvPr/>
        </p:nvSpPr>
        <p:spPr>
          <a:xfrm>
            <a:off x="9486273" y="4460418"/>
            <a:ext cx="16607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chemeClr val="tx1">
                    <a:lumMod val="50000"/>
                    <a:lumOff val="50000"/>
                  </a:schemeClr>
                </a:solidFill>
              </a:rPr>
              <a:t>SaaS &amp; Data Security </a:t>
            </a:r>
            <a:br>
              <a:rPr lang="en-US" sz="900" b="1">
                <a:solidFill>
                  <a:schemeClr val="tx1">
                    <a:lumMod val="50000"/>
                    <a:lumOff val="50000"/>
                  </a:schemeClr>
                </a:solidFill>
              </a:rPr>
            </a:br>
            <a:r>
              <a:rPr lang="en-US" sz="900" b="1">
                <a:solidFill>
                  <a:schemeClr val="tx1">
                    <a:lumMod val="50000"/>
                    <a:lumOff val="50000"/>
                  </a:schemeClr>
                </a:solidFill>
              </a:rPr>
              <a:t>Security</a:t>
            </a:r>
            <a:endParaRPr lang="en-US" sz="900">
              <a:solidFill>
                <a:schemeClr val="tx1">
                  <a:lumMod val="50000"/>
                  <a:lumOff val="50000"/>
                </a:schemeClr>
              </a:solidFill>
            </a:endParaRPr>
          </a:p>
        </p:txBody>
      </p:sp>
      <p:sp>
        <p:nvSpPr>
          <p:cNvPr id="1134" name="TextBox 1133">
            <a:extLst>
              <a:ext uri="{FF2B5EF4-FFF2-40B4-BE49-F238E27FC236}">
                <a16:creationId xmlns:a16="http://schemas.microsoft.com/office/drawing/2014/main" id="{F1340FAE-3B7A-6DD9-21EC-DDDB88627B44}"/>
              </a:ext>
            </a:extLst>
          </p:cNvPr>
          <p:cNvSpPr txBox="1"/>
          <p:nvPr/>
        </p:nvSpPr>
        <p:spPr>
          <a:xfrm>
            <a:off x="1847686" y="2601230"/>
            <a:ext cx="1109297" cy="383155"/>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r>
              <a:rPr lang="en-US" sz="1000">
                <a:solidFill>
                  <a:schemeClr val="tx1">
                    <a:lumMod val="75000"/>
                    <a:lumOff val="25000"/>
                  </a:schemeClr>
                </a:solidFill>
                <a:cs typeface="Calibri"/>
              </a:rPr>
              <a:t>FortiGate </a:t>
            </a:r>
            <a:endParaRPr lang="en-US" sz="1600">
              <a:solidFill>
                <a:schemeClr val="tx1">
                  <a:lumMod val="75000"/>
                  <a:lumOff val="25000"/>
                </a:schemeClr>
              </a:solidFill>
            </a:endParaRPr>
          </a:p>
          <a:p>
            <a:r>
              <a:rPr lang="en-US" sz="1000">
                <a:solidFill>
                  <a:schemeClr val="tx1">
                    <a:lumMod val="75000"/>
                    <a:lumOff val="25000"/>
                  </a:schemeClr>
                </a:solidFill>
                <a:cs typeface="Calibri"/>
              </a:rPr>
              <a:t>40-90 Series</a:t>
            </a:r>
            <a:endParaRPr lang="en-US" sz="1600">
              <a:solidFill>
                <a:schemeClr val="tx1">
                  <a:lumMod val="75000"/>
                  <a:lumOff val="25000"/>
                </a:schemeClr>
              </a:solidFill>
            </a:endParaRPr>
          </a:p>
        </p:txBody>
      </p:sp>
      <p:sp>
        <p:nvSpPr>
          <p:cNvPr id="1135" name="TextBox 1134">
            <a:extLst>
              <a:ext uri="{FF2B5EF4-FFF2-40B4-BE49-F238E27FC236}">
                <a16:creationId xmlns:a16="http://schemas.microsoft.com/office/drawing/2014/main" id="{28646BAD-800A-9787-9B46-49D8E225D4E1}"/>
              </a:ext>
            </a:extLst>
          </p:cNvPr>
          <p:cNvSpPr txBox="1"/>
          <p:nvPr/>
        </p:nvSpPr>
        <p:spPr>
          <a:xfrm>
            <a:off x="4706827" y="2601230"/>
            <a:ext cx="1163116" cy="381435"/>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r>
              <a:rPr lang="en-US" sz="1000">
                <a:solidFill>
                  <a:schemeClr val="tx1">
                    <a:lumMod val="75000"/>
                    <a:lumOff val="25000"/>
                  </a:schemeClr>
                </a:solidFill>
                <a:cs typeface="Calibri"/>
              </a:rPr>
              <a:t>FortiGate </a:t>
            </a:r>
            <a:endParaRPr lang="en-US" sz="1600">
              <a:solidFill>
                <a:schemeClr val="tx1">
                  <a:lumMod val="75000"/>
                  <a:lumOff val="25000"/>
                </a:schemeClr>
              </a:solidFill>
            </a:endParaRPr>
          </a:p>
          <a:p>
            <a:r>
              <a:rPr lang="en-US" sz="1000">
                <a:solidFill>
                  <a:schemeClr val="tx1">
                    <a:lumMod val="75000"/>
                    <a:lumOff val="25000"/>
                  </a:schemeClr>
                </a:solidFill>
                <a:cs typeface="Calibri"/>
              </a:rPr>
              <a:t>100-900 Series</a:t>
            </a:r>
            <a:endParaRPr lang="en-US" sz="1600">
              <a:solidFill>
                <a:schemeClr val="tx1">
                  <a:lumMod val="75000"/>
                  <a:lumOff val="25000"/>
                </a:schemeClr>
              </a:solidFill>
            </a:endParaRPr>
          </a:p>
        </p:txBody>
      </p:sp>
      <p:sp>
        <p:nvSpPr>
          <p:cNvPr id="1136" name="TextBox 1135">
            <a:extLst>
              <a:ext uri="{FF2B5EF4-FFF2-40B4-BE49-F238E27FC236}">
                <a16:creationId xmlns:a16="http://schemas.microsoft.com/office/drawing/2014/main" id="{3403614B-9007-569F-6082-484A901F1834}"/>
              </a:ext>
            </a:extLst>
          </p:cNvPr>
          <p:cNvSpPr txBox="1"/>
          <p:nvPr/>
        </p:nvSpPr>
        <p:spPr>
          <a:xfrm>
            <a:off x="7511045" y="2601231"/>
            <a:ext cx="1220779" cy="355886"/>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r>
              <a:rPr lang="en-US" sz="1000">
                <a:solidFill>
                  <a:schemeClr val="tx1">
                    <a:lumMod val="75000"/>
                    <a:lumOff val="25000"/>
                  </a:schemeClr>
                </a:solidFill>
                <a:cs typeface="Calibri"/>
              </a:rPr>
              <a:t>FortiGate </a:t>
            </a:r>
            <a:endParaRPr lang="en-US" sz="1600">
              <a:solidFill>
                <a:schemeClr val="tx1">
                  <a:lumMod val="75000"/>
                  <a:lumOff val="25000"/>
                </a:schemeClr>
              </a:solidFill>
            </a:endParaRPr>
          </a:p>
          <a:p>
            <a:r>
              <a:rPr lang="en-US" sz="1000">
                <a:solidFill>
                  <a:schemeClr val="tx1">
                    <a:lumMod val="75000"/>
                    <a:lumOff val="25000"/>
                  </a:schemeClr>
                </a:solidFill>
                <a:cs typeface="Calibri"/>
              </a:rPr>
              <a:t>1000-7000 Series</a:t>
            </a:r>
            <a:endParaRPr lang="en-US" sz="1600">
              <a:solidFill>
                <a:schemeClr val="tx1">
                  <a:lumMod val="75000"/>
                  <a:lumOff val="25000"/>
                </a:schemeClr>
              </a:solidFill>
            </a:endParaRPr>
          </a:p>
        </p:txBody>
      </p:sp>
      <p:sp>
        <p:nvSpPr>
          <p:cNvPr id="1137" name="TextBox 1136">
            <a:extLst>
              <a:ext uri="{FF2B5EF4-FFF2-40B4-BE49-F238E27FC236}">
                <a16:creationId xmlns:a16="http://schemas.microsoft.com/office/drawing/2014/main" id="{4254EB49-D2DF-A61B-F973-01DA928CE944}"/>
              </a:ext>
            </a:extLst>
          </p:cNvPr>
          <p:cNvSpPr txBox="1"/>
          <p:nvPr/>
        </p:nvSpPr>
        <p:spPr>
          <a:xfrm>
            <a:off x="6197812" y="1631433"/>
            <a:ext cx="1100199" cy="206995"/>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pPr algn="l"/>
            <a:r>
              <a:rPr lang="en-US" sz="1000" dirty="0" err="1">
                <a:solidFill>
                  <a:schemeClr val="tx1"/>
                </a:solidFill>
                <a:cs typeface="Calibri"/>
              </a:rPr>
              <a:t>FortiManager</a:t>
            </a:r>
            <a:endParaRPr lang="en-US" sz="1600" dirty="0">
              <a:solidFill>
                <a:schemeClr val="tx1"/>
              </a:solidFill>
            </a:endParaRPr>
          </a:p>
        </p:txBody>
      </p:sp>
      <p:sp>
        <p:nvSpPr>
          <p:cNvPr id="1139" name="TextBox 1138">
            <a:extLst>
              <a:ext uri="{FF2B5EF4-FFF2-40B4-BE49-F238E27FC236}">
                <a16:creationId xmlns:a16="http://schemas.microsoft.com/office/drawing/2014/main" id="{6BE9514C-EE34-1373-6DB3-271F0824F0BF}"/>
              </a:ext>
            </a:extLst>
          </p:cNvPr>
          <p:cNvSpPr txBox="1"/>
          <p:nvPr/>
        </p:nvSpPr>
        <p:spPr>
          <a:xfrm>
            <a:off x="9578266" y="2908721"/>
            <a:ext cx="887584" cy="190187"/>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r>
              <a:rPr lang="en-US" sz="800">
                <a:solidFill>
                  <a:schemeClr val="tx1">
                    <a:lumMod val="75000"/>
                    <a:lumOff val="25000"/>
                  </a:schemeClr>
                </a:solidFill>
                <a:cs typeface="Calibri"/>
              </a:rPr>
              <a:t>FortiGate VM</a:t>
            </a:r>
            <a:endParaRPr lang="en-US">
              <a:solidFill>
                <a:schemeClr val="tx1">
                  <a:lumMod val="75000"/>
                  <a:lumOff val="25000"/>
                </a:schemeClr>
              </a:solidFill>
            </a:endParaRPr>
          </a:p>
        </p:txBody>
      </p:sp>
      <p:sp>
        <p:nvSpPr>
          <p:cNvPr id="1140" name="TextBox 1139">
            <a:extLst>
              <a:ext uri="{FF2B5EF4-FFF2-40B4-BE49-F238E27FC236}">
                <a16:creationId xmlns:a16="http://schemas.microsoft.com/office/drawing/2014/main" id="{DE0C15B1-DAC5-C313-9FDD-729683CA863F}"/>
              </a:ext>
            </a:extLst>
          </p:cNvPr>
          <p:cNvSpPr txBox="1"/>
          <p:nvPr/>
        </p:nvSpPr>
        <p:spPr>
          <a:xfrm>
            <a:off x="10442436" y="2908721"/>
            <a:ext cx="660135" cy="184549"/>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r>
              <a:rPr lang="en-US" sz="800" dirty="0" err="1">
                <a:solidFill>
                  <a:schemeClr val="tx1">
                    <a:lumMod val="75000"/>
                    <a:lumOff val="25000"/>
                  </a:schemeClr>
                </a:solidFill>
                <a:cs typeface="Calibri"/>
              </a:rPr>
              <a:t>FortiCNF</a:t>
            </a:r>
            <a:endParaRPr lang="en-US" dirty="0">
              <a:solidFill>
                <a:schemeClr val="tx1">
                  <a:lumMod val="75000"/>
                  <a:lumOff val="25000"/>
                </a:schemeClr>
              </a:solidFill>
            </a:endParaRPr>
          </a:p>
        </p:txBody>
      </p:sp>
      <p:sp>
        <p:nvSpPr>
          <p:cNvPr id="2" name="TextBox 1">
            <a:extLst>
              <a:ext uri="{FF2B5EF4-FFF2-40B4-BE49-F238E27FC236}">
                <a16:creationId xmlns:a16="http://schemas.microsoft.com/office/drawing/2014/main" id="{AE91CCF1-58AA-DB9C-53A7-0533CDB552FD}"/>
              </a:ext>
            </a:extLst>
          </p:cNvPr>
          <p:cNvSpPr txBox="1"/>
          <p:nvPr/>
        </p:nvSpPr>
        <p:spPr>
          <a:xfrm>
            <a:off x="4353951" y="3302856"/>
            <a:ext cx="3484228" cy="276999"/>
          </a:xfrm>
          <a:prstGeom prst="rect">
            <a:avLst/>
          </a:prstGeom>
          <a:noFill/>
        </p:spPr>
        <p:txBody>
          <a:bodyPr wrap="square">
            <a:spAutoFit/>
          </a:bodyPr>
          <a:lstStyle/>
          <a:p>
            <a:r>
              <a:rPr lang="en-US" sz="1200" b="1">
                <a:solidFill>
                  <a:schemeClr val="tx1">
                    <a:lumMod val="75000"/>
                    <a:lumOff val="25000"/>
                  </a:schemeClr>
                </a:solidFill>
              </a:rPr>
              <a:t>Networking Operating System Everywhere</a:t>
            </a:r>
            <a:endParaRPr lang="en-US" sz="1200">
              <a:solidFill>
                <a:schemeClr val="tx1">
                  <a:lumMod val="75000"/>
                  <a:lumOff val="25000"/>
                </a:schemeClr>
              </a:solidFill>
            </a:endParaRPr>
          </a:p>
        </p:txBody>
      </p:sp>
      <p:grpSp>
        <p:nvGrpSpPr>
          <p:cNvPr id="3" name="Group 2">
            <a:extLst>
              <a:ext uri="{FF2B5EF4-FFF2-40B4-BE49-F238E27FC236}">
                <a16:creationId xmlns:a16="http://schemas.microsoft.com/office/drawing/2014/main" id="{DD743E4F-ACB7-1130-0446-4B292FBE3435}"/>
              </a:ext>
            </a:extLst>
          </p:cNvPr>
          <p:cNvGrpSpPr/>
          <p:nvPr/>
        </p:nvGrpSpPr>
        <p:grpSpPr>
          <a:xfrm>
            <a:off x="1267503" y="3551683"/>
            <a:ext cx="9615137" cy="755327"/>
            <a:chOff x="899739" y="3551683"/>
            <a:chExt cx="9615137" cy="755327"/>
          </a:xfrm>
        </p:grpSpPr>
        <p:pic>
          <p:nvPicPr>
            <p:cNvPr id="5" name="Graphic 4">
              <a:extLst>
                <a:ext uri="{FF2B5EF4-FFF2-40B4-BE49-F238E27FC236}">
                  <a16:creationId xmlns:a16="http://schemas.microsoft.com/office/drawing/2014/main" id="{A9A42AD1-D72F-89A8-9A76-E30E2A19BA2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9739" y="3551683"/>
              <a:ext cx="694412" cy="694412"/>
            </a:xfrm>
            <a:prstGeom prst="rect">
              <a:avLst/>
            </a:prstGeom>
          </p:spPr>
        </p:pic>
        <p:grpSp>
          <p:nvGrpSpPr>
            <p:cNvPr id="6" name="Group 5">
              <a:extLst>
                <a:ext uri="{FF2B5EF4-FFF2-40B4-BE49-F238E27FC236}">
                  <a16:creationId xmlns:a16="http://schemas.microsoft.com/office/drawing/2014/main" id="{A689986B-122A-42EE-995C-63B2299AE998}"/>
                </a:ext>
              </a:extLst>
            </p:cNvPr>
            <p:cNvGrpSpPr/>
            <p:nvPr/>
          </p:nvGrpSpPr>
          <p:grpSpPr>
            <a:xfrm>
              <a:off x="1677124" y="3631322"/>
              <a:ext cx="8837752" cy="675688"/>
              <a:chOff x="2270459" y="3631322"/>
              <a:chExt cx="8837752" cy="675688"/>
            </a:xfrm>
          </p:grpSpPr>
          <p:sp>
            <p:nvSpPr>
              <p:cNvPr id="7" name="TextBox 6">
                <a:extLst>
                  <a:ext uri="{FF2B5EF4-FFF2-40B4-BE49-F238E27FC236}">
                    <a16:creationId xmlns:a16="http://schemas.microsoft.com/office/drawing/2014/main" id="{03359C7D-0800-E1E1-32C2-66E47B9E617A}"/>
                  </a:ext>
                </a:extLst>
              </p:cNvPr>
              <p:cNvSpPr txBox="1"/>
              <p:nvPr/>
            </p:nvSpPr>
            <p:spPr>
              <a:xfrm>
                <a:off x="9784988" y="4005564"/>
                <a:ext cx="640080" cy="200055"/>
              </a:xfrm>
              <a:prstGeom prst="rect">
                <a:avLst/>
              </a:prstGeom>
              <a:noFill/>
            </p:spPr>
            <p:txBody>
              <a:bodyPr wrap="square">
                <a:spAutoFit/>
              </a:bodyPr>
              <a:lstStyle/>
              <a:p>
                <a:pPr algn="ctr"/>
                <a:r>
                  <a:rPr lang="en-US" sz="700">
                    <a:solidFill>
                      <a:schemeClr val="bg2">
                        <a:lumMod val="25000"/>
                      </a:schemeClr>
                    </a:solidFill>
                  </a:rPr>
                  <a:t>Hyperscale</a:t>
                </a:r>
                <a:endParaRPr lang="en-US" sz="700"/>
              </a:p>
            </p:txBody>
          </p:sp>
          <p:pic>
            <p:nvPicPr>
              <p:cNvPr id="8" name="Graphic 7">
                <a:extLst>
                  <a:ext uri="{FF2B5EF4-FFF2-40B4-BE49-F238E27FC236}">
                    <a16:creationId xmlns:a16="http://schemas.microsoft.com/office/drawing/2014/main" id="{9BDA177E-69D3-31DB-4042-E7B96267941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884604" y="3637709"/>
                <a:ext cx="411480" cy="411480"/>
              </a:xfrm>
              <a:prstGeom prst="rect">
                <a:avLst/>
              </a:prstGeom>
            </p:spPr>
          </p:pic>
          <p:sp>
            <p:nvSpPr>
              <p:cNvPr id="9" name="TextBox 8">
                <a:extLst>
                  <a:ext uri="{FF2B5EF4-FFF2-40B4-BE49-F238E27FC236}">
                    <a16:creationId xmlns:a16="http://schemas.microsoft.com/office/drawing/2014/main" id="{96F61E35-60B3-DBCD-3732-BCCA298B8F0C}"/>
                  </a:ext>
                </a:extLst>
              </p:cNvPr>
              <p:cNvSpPr txBox="1"/>
              <p:nvPr/>
            </p:nvSpPr>
            <p:spPr>
              <a:xfrm>
                <a:off x="4319876" y="3997917"/>
                <a:ext cx="640080" cy="200055"/>
              </a:xfrm>
              <a:prstGeom prst="rect">
                <a:avLst/>
              </a:prstGeom>
              <a:noFill/>
            </p:spPr>
            <p:txBody>
              <a:bodyPr wrap="square" lIns="0" rIns="0">
                <a:spAutoFit/>
              </a:bodyPr>
              <a:lstStyle/>
              <a:p>
                <a:pPr algn="ctr"/>
                <a:r>
                  <a:rPr lang="en-US" sz="700">
                    <a:solidFill>
                      <a:schemeClr val="bg2">
                        <a:lumMod val="25000"/>
                      </a:schemeClr>
                    </a:solidFill>
                  </a:rPr>
                  <a:t>Segmentation</a:t>
                </a:r>
                <a:endParaRPr lang="en-US" sz="700"/>
              </a:p>
            </p:txBody>
          </p:sp>
          <p:pic>
            <p:nvPicPr>
              <p:cNvPr id="10" name="Graphic 9">
                <a:extLst>
                  <a:ext uri="{FF2B5EF4-FFF2-40B4-BE49-F238E27FC236}">
                    <a16:creationId xmlns:a16="http://schemas.microsoft.com/office/drawing/2014/main" id="{8FA76259-9A33-9E8A-8F3F-D40ED31323BE}"/>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4427876" y="3637709"/>
                <a:ext cx="411480" cy="411480"/>
              </a:xfrm>
              <a:prstGeom prst="rect">
                <a:avLst/>
              </a:prstGeom>
            </p:spPr>
          </p:pic>
          <p:pic>
            <p:nvPicPr>
              <p:cNvPr id="11" name="Graphic 10">
                <a:extLst>
                  <a:ext uri="{FF2B5EF4-FFF2-40B4-BE49-F238E27FC236}">
                    <a16:creationId xmlns:a16="http://schemas.microsoft.com/office/drawing/2014/main" id="{7392ED4A-CAB6-CACB-AE78-0F84164DCDB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7158144" y="3637709"/>
                <a:ext cx="411480" cy="411480"/>
              </a:xfrm>
              <a:prstGeom prst="rect">
                <a:avLst/>
              </a:prstGeom>
            </p:spPr>
          </p:pic>
          <p:sp>
            <p:nvSpPr>
              <p:cNvPr id="13" name="TextBox 12">
                <a:extLst>
                  <a:ext uri="{FF2B5EF4-FFF2-40B4-BE49-F238E27FC236}">
                    <a16:creationId xmlns:a16="http://schemas.microsoft.com/office/drawing/2014/main" id="{05228C4F-0441-6B53-A906-67259D206651}"/>
                  </a:ext>
                </a:extLst>
              </p:cNvPr>
              <p:cNvSpPr txBox="1"/>
              <p:nvPr/>
            </p:nvSpPr>
            <p:spPr>
              <a:xfrm>
                <a:off x="7052432" y="3997671"/>
                <a:ext cx="640080" cy="307777"/>
              </a:xfrm>
              <a:prstGeom prst="rect">
                <a:avLst/>
              </a:prstGeom>
              <a:noFill/>
            </p:spPr>
            <p:txBody>
              <a:bodyPr wrap="square">
                <a:spAutoFit/>
              </a:bodyPr>
              <a:lstStyle/>
              <a:p>
                <a:pPr algn="ctr"/>
                <a:r>
                  <a:rPr lang="en-US" sz="700">
                    <a:solidFill>
                      <a:schemeClr val="bg2">
                        <a:lumMod val="25000"/>
                      </a:schemeClr>
                    </a:solidFill>
                  </a:rPr>
                  <a:t>Integrated </a:t>
                </a:r>
                <a:br>
                  <a:rPr lang="en-US" sz="700">
                    <a:solidFill>
                      <a:schemeClr val="bg2">
                        <a:lumMod val="25000"/>
                      </a:schemeClr>
                    </a:solidFill>
                  </a:rPr>
                </a:br>
                <a:r>
                  <a:rPr lang="en-US" sz="700">
                    <a:solidFill>
                      <a:schemeClr val="bg2">
                        <a:lumMod val="25000"/>
                      </a:schemeClr>
                    </a:solidFill>
                  </a:rPr>
                  <a:t>W/LAN</a:t>
                </a:r>
                <a:endParaRPr lang="en-US" sz="700"/>
              </a:p>
            </p:txBody>
          </p:sp>
          <p:sp>
            <p:nvSpPr>
              <p:cNvPr id="14" name="TextBox 13">
                <a:extLst>
                  <a:ext uri="{FF2B5EF4-FFF2-40B4-BE49-F238E27FC236}">
                    <a16:creationId xmlns:a16="http://schemas.microsoft.com/office/drawing/2014/main" id="{A99A3E9D-3C99-7B37-324D-421F981D2B38}"/>
                  </a:ext>
                </a:extLst>
              </p:cNvPr>
              <p:cNvSpPr txBox="1"/>
              <p:nvPr/>
            </p:nvSpPr>
            <p:spPr>
              <a:xfrm>
                <a:off x="7735571" y="3990793"/>
                <a:ext cx="640080" cy="200055"/>
              </a:xfrm>
              <a:prstGeom prst="rect">
                <a:avLst/>
              </a:prstGeom>
              <a:noFill/>
            </p:spPr>
            <p:txBody>
              <a:bodyPr wrap="square">
                <a:spAutoFit/>
              </a:bodyPr>
              <a:lstStyle/>
              <a:p>
                <a:pPr algn="ctr"/>
                <a:r>
                  <a:rPr lang="en-US" sz="700">
                    <a:solidFill>
                      <a:schemeClr val="bg2">
                        <a:lumMod val="25000"/>
                      </a:schemeClr>
                    </a:solidFill>
                  </a:rPr>
                  <a:t>5G/LTE</a:t>
                </a:r>
                <a:endParaRPr lang="en-US" sz="700"/>
              </a:p>
            </p:txBody>
          </p:sp>
          <p:pic>
            <p:nvPicPr>
              <p:cNvPr id="15" name="Graphic 14">
                <a:extLst>
                  <a:ext uri="{FF2B5EF4-FFF2-40B4-BE49-F238E27FC236}">
                    <a16:creationId xmlns:a16="http://schemas.microsoft.com/office/drawing/2014/main" id="{F067BA76-0CC3-755A-9EB9-B43E31E52A5C}"/>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7840711" y="3639294"/>
                <a:ext cx="407672" cy="407672"/>
              </a:xfrm>
              <a:prstGeom prst="rect">
                <a:avLst/>
              </a:prstGeom>
            </p:spPr>
          </p:pic>
          <p:sp>
            <p:nvSpPr>
              <p:cNvPr id="17" name="TextBox 16">
                <a:extLst>
                  <a:ext uri="{FF2B5EF4-FFF2-40B4-BE49-F238E27FC236}">
                    <a16:creationId xmlns:a16="http://schemas.microsoft.com/office/drawing/2014/main" id="{20C56D98-5967-8218-8B59-3352EDC644D0}"/>
                  </a:ext>
                </a:extLst>
              </p:cNvPr>
              <p:cNvSpPr txBox="1"/>
              <p:nvPr/>
            </p:nvSpPr>
            <p:spPr>
              <a:xfrm>
                <a:off x="9101849" y="3997917"/>
                <a:ext cx="640080" cy="307777"/>
              </a:xfrm>
              <a:prstGeom prst="rect">
                <a:avLst/>
              </a:prstGeom>
              <a:noFill/>
            </p:spPr>
            <p:txBody>
              <a:bodyPr wrap="square">
                <a:spAutoFit/>
              </a:bodyPr>
              <a:lstStyle/>
              <a:p>
                <a:pPr algn="ctr"/>
                <a:r>
                  <a:rPr lang="en-US" sz="700">
                    <a:solidFill>
                      <a:schemeClr val="bg2">
                        <a:lumMod val="25000"/>
                      </a:schemeClr>
                    </a:solidFill>
                  </a:rPr>
                  <a:t>Secure </a:t>
                </a:r>
                <a:br>
                  <a:rPr lang="en-US" sz="700">
                    <a:solidFill>
                      <a:schemeClr val="bg2">
                        <a:lumMod val="25000"/>
                      </a:schemeClr>
                    </a:solidFill>
                  </a:rPr>
                </a:br>
                <a:r>
                  <a:rPr lang="en-US" sz="700">
                    <a:solidFill>
                      <a:schemeClr val="bg2">
                        <a:lumMod val="25000"/>
                      </a:schemeClr>
                    </a:solidFill>
                  </a:rPr>
                  <a:t>SD-WAN</a:t>
                </a:r>
                <a:endParaRPr lang="en-US" sz="700"/>
              </a:p>
            </p:txBody>
          </p:sp>
          <p:pic>
            <p:nvPicPr>
              <p:cNvPr id="18" name="Graphic 17">
                <a:extLst>
                  <a:ext uri="{FF2B5EF4-FFF2-40B4-BE49-F238E27FC236}">
                    <a16:creationId xmlns:a16="http://schemas.microsoft.com/office/drawing/2014/main" id="{5A82162D-2B0C-406D-1D17-CE851619A6CC}"/>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9202037" y="3637709"/>
                <a:ext cx="411480" cy="411480"/>
              </a:xfrm>
              <a:prstGeom prst="rect">
                <a:avLst/>
              </a:prstGeom>
            </p:spPr>
          </p:pic>
          <p:pic>
            <p:nvPicPr>
              <p:cNvPr id="20" name="Graphic 19">
                <a:extLst>
                  <a:ext uri="{FF2B5EF4-FFF2-40B4-BE49-F238E27FC236}">
                    <a16:creationId xmlns:a16="http://schemas.microsoft.com/office/drawing/2014/main" id="{3602A92E-DACF-6FF0-F625-596A370517C2}"/>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062742" y="3637709"/>
                <a:ext cx="411480" cy="411480"/>
              </a:xfrm>
              <a:prstGeom prst="rect">
                <a:avLst/>
              </a:prstGeom>
            </p:spPr>
          </p:pic>
          <p:sp>
            <p:nvSpPr>
              <p:cNvPr id="21" name="TextBox 20">
                <a:extLst>
                  <a:ext uri="{FF2B5EF4-FFF2-40B4-BE49-F238E27FC236}">
                    <a16:creationId xmlns:a16="http://schemas.microsoft.com/office/drawing/2014/main" id="{40056F7C-E8E2-CD49-C5CC-F2C4F15582CF}"/>
                  </a:ext>
                </a:extLst>
              </p:cNvPr>
              <p:cNvSpPr txBox="1"/>
              <p:nvPr/>
            </p:nvSpPr>
            <p:spPr>
              <a:xfrm>
                <a:off x="2953598" y="4015335"/>
                <a:ext cx="640080" cy="200055"/>
              </a:xfrm>
              <a:prstGeom prst="rect">
                <a:avLst/>
              </a:prstGeom>
              <a:noFill/>
            </p:spPr>
            <p:txBody>
              <a:bodyPr wrap="square">
                <a:spAutoFit/>
              </a:bodyPr>
              <a:lstStyle/>
              <a:p>
                <a:pPr algn="ctr"/>
                <a:r>
                  <a:rPr lang="en-US" sz="700">
                    <a:solidFill>
                      <a:schemeClr val="bg2">
                        <a:lumMod val="25000"/>
                      </a:schemeClr>
                    </a:solidFill>
                  </a:rPr>
                  <a:t>VPN</a:t>
                </a:r>
                <a:endParaRPr lang="en-US" sz="700"/>
              </a:p>
            </p:txBody>
          </p:sp>
          <p:pic>
            <p:nvPicPr>
              <p:cNvPr id="22" name="Graphic 21">
                <a:extLst>
                  <a:ext uri="{FF2B5EF4-FFF2-40B4-BE49-F238E27FC236}">
                    <a16:creationId xmlns:a16="http://schemas.microsoft.com/office/drawing/2014/main" id="{D4B9500E-09E9-DEF2-87E3-DA85CDB02AFA}"/>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110443" y="3637709"/>
                <a:ext cx="411480" cy="411480"/>
              </a:xfrm>
              <a:prstGeom prst="rect">
                <a:avLst/>
              </a:prstGeom>
            </p:spPr>
          </p:pic>
          <p:sp>
            <p:nvSpPr>
              <p:cNvPr id="24" name="TextBox 23">
                <a:extLst>
                  <a:ext uri="{FF2B5EF4-FFF2-40B4-BE49-F238E27FC236}">
                    <a16:creationId xmlns:a16="http://schemas.microsoft.com/office/drawing/2014/main" id="{444E3FE3-8D39-1B9B-7AE2-DDACAB6E0769}"/>
                  </a:ext>
                </a:extLst>
              </p:cNvPr>
              <p:cNvSpPr txBox="1"/>
              <p:nvPr/>
            </p:nvSpPr>
            <p:spPr>
              <a:xfrm>
                <a:off x="5003015" y="3999233"/>
                <a:ext cx="640080" cy="307777"/>
              </a:xfrm>
              <a:prstGeom prst="rect">
                <a:avLst/>
              </a:prstGeom>
              <a:noFill/>
            </p:spPr>
            <p:txBody>
              <a:bodyPr wrap="square">
                <a:spAutoFit/>
              </a:bodyPr>
              <a:lstStyle/>
              <a:p>
                <a:pPr algn="ctr"/>
                <a:r>
                  <a:rPr lang="en-US" sz="700">
                    <a:solidFill>
                      <a:schemeClr val="bg2">
                        <a:lumMod val="25000"/>
                      </a:schemeClr>
                    </a:solidFill>
                  </a:rPr>
                  <a:t>Distributed </a:t>
                </a:r>
                <a:br>
                  <a:rPr lang="en-US" sz="700">
                    <a:solidFill>
                      <a:schemeClr val="bg2">
                        <a:lumMod val="25000"/>
                      </a:schemeClr>
                    </a:solidFill>
                  </a:rPr>
                </a:br>
                <a:r>
                  <a:rPr lang="en-US" sz="700">
                    <a:solidFill>
                      <a:schemeClr val="bg2">
                        <a:lumMod val="25000"/>
                      </a:schemeClr>
                    </a:solidFill>
                  </a:rPr>
                  <a:t>NGFW</a:t>
                </a:r>
                <a:endParaRPr lang="en-US" sz="700"/>
              </a:p>
            </p:txBody>
          </p:sp>
          <p:sp>
            <p:nvSpPr>
              <p:cNvPr id="26" name="TextBox 25">
                <a:extLst>
                  <a:ext uri="{FF2B5EF4-FFF2-40B4-BE49-F238E27FC236}">
                    <a16:creationId xmlns:a16="http://schemas.microsoft.com/office/drawing/2014/main" id="{E9445D7A-EA17-3872-D0D0-3F47CAAFEE23}"/>
                  </a:ext>
                </a:extLst>
              </p:cNvPr>
              <p:cNvSpPr txBox="1"/>
              <p:nvPr/>
            </p:nvSpPr>
            <p:spPr>
              <a:xfrm>
                <a:off x="5686154" y="3984976"/>
                <a:ext cx="640080" cy="200055"/>
              </a:xfrm>
              <a:prstGeom prst="rect">
                <a:avLst/>
              </a:prstGeom>
              <a:noFill/>
            </p:spPr>
            <p:txBody>
              <a:bodyPr wrap="square">
                <a:spAutoFit/>
              </a:bodyPr>
              <a:lstStyle/>
              <a:p>
                <a:pPr algn="ctr"/>
                <a:r>
                  <a:rPr lang="en-US" sz="700">
                    <a:solidFill>
                      <a:schemeClr val="bg2">
                        <a:lumMod val="25000"/>
                      </a:schemeClr>
                    </a:solidFill>
                  </a:rPr>
                  <a:t>DDoS</a:t>
                </a:r>
                <a:endParaRPr lang="en-US" sz="700"/>
              </a:p>
            </p:txBody>
          </p:sp>
          <p:pic>
            <p:nvPicPr>
              <p:cNvPr id="27" name="Graphic 26">
                <a:extLst>
                  <a:ext uri="{FF2B5EF4-FFF2-40B4-BE49-F238E27FC236}">
                    <a16:creationId xmlns:a16="http://schemas.microsoft.com/office/drawing/2014/main" id="{6537CEBF-592C-1C61-F33E-3A1C04ED79D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93010" y="3637709"/>
                <a:ext cx="411480" cy="411480"/>
              </a:xfrm>
              <a:prstGeom prst="rect">
                <a:avLst/>
              </a:prstGeom>
            </p:spPr>
          </p:pic>
          <p:sp>
            <p:nvSpPr>
              <p:cNvPr id="28" name="TextBox 27">
                <a:extLst>
                  <a:ext uri="{FF2B5EF4-FFF2-40B4-BE49-F238E27FC236}">
                    <a16:creationId xmlns:a16="http://schemas.microsoft.com/office/drawing/2014/main" id="{41741798-E52B-3E71-AE60-83FC19DE940F}"/>
                  </a:ext>
                </a:extLst>
              </p:cNvPr>
              <p:cNvSpPr txBox="1"/>
              <p:nvPr/>
            </p:nvSpPr>
            <p:spPr>
              <a:xfrm>
                <a:off x="6369293" y="3989917"/>
                <a:ext cx="640080" cy="200055"/>
              </a:xfrm>
              <a:prstGeom prst="rect">
                <a:avLst/>
              </a:prstGeom>
              <a:noFill/>
            </p:spPr>
            <p:txBody>
              <a:bodyPr wrap="square">
                <a:spAutoFit/>
              </a:bodyPr>
              <a:lstStyle/>
              <a:p>
                <a:pPr algn="ctr"/>
                <a:r>
                  <a:rPr lang="en-US" sz="700">
                    <a:solidFill>
                      <a:schemeClr val="bg2">
                        <a:lumMod val="25000"/>
                      </a:schemeClr>
                    </a:solidFill>
                  </a:rPr>
                  <a:t>Low Latency</a:t>
                </a:r>
                <a:endParaRPr lang="en-US" sz="700"/>
              </a:p>
            </p:txBody>
          </p:sp>
          <p:pic>
            <p:nvPicPr>
              <p:cNvPr id="29" name="Graphic 28">
                <a:extLst>
                  <a:ext uri="{FF2B5EF4-FFF2-40B4-BE49-F238E27FC236}">
                    <a16:creationId xmlns:a16="http://schemas.microsoft.com/office/drawing/2014/main" id="{B6FCBAFF-9C87-1273-BAD9-594C104C6414}"/>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475577" y="3637709"/>
                <a:ext cx="411480" cy="411480"/>
              </a:xfrm>
              <a:prstGeom prst="rect">
                <a:avLst/>
              </a:prstGeom>
            </p:spPr>
          </p:pic>
          <p:sp>
            <p:nvSpPr>
              <p:cNvPr id="30" name="TextBox 29">
                <a:extLst>
                  <a:ext uri="{FF2B5EF4-FFF2-40B4-BE49-F238E27FC236}">
                    <a16:creationId xmlns:a16="http://schemas.microsoft.com/office/drawing/2014/main" id="{C5EB323C-A0F9-879E-8929-D4A04D482A5B}"/>
                  </a:ext>
                </a:extLst>
              </p:cNvPr>
              <p:cNvSpPr txBox="1"/>
              <p:nvPr/>
            </p:nvSpPr>
            <p:spPr>
              <a:xfrm>
                <a:off x="8418710" y="3995191"/>
                <a:ext cx="640080" cy="307777"/>
              </a:xfrm>
              <a:prstGeom prst="rect">
                <a:avLst/>
              </a:prstGeom>
              <a:noFill/>
            </p:spPr>
            <p:txBody>
              <a:bodyPr wrap="square" rtlCol="0">
                <a:spAutoFit/>
              </a:bodyPr>
              <a:lstStyle/>
              <a:p>
                <a:pPr algn="ctr"/>
                <a:r>
                  <a:rPr lang="en-US" sz="700">
                    <a:solidFill>
                      <a:schemeClr val="bg2">
                        <a:lumMod val="25000"/>
                      </a:schemeClr>
                    </a:solidFill>
                  </a:rPr>
                  <a:t>HW SSL </a:t>
                </a:r>
                <a:br>
                  <a:rPr lang="en-US" sz="700">
                    <a:solidFill>
                      <a:schemeClr val="bg2">
                        <a:lumMod val="25000"/>
                      </a:schemeClr>
                    </a:solidFill>
                  </a:rPr>
                </a:br>
                <a:r>
                  <a:rPr lang="en-US" sz="700">
                    <a:solidFill>
                      <a:schemeClr val="bg2">
                        <a:lumMod val="25000"/>
                      </a:schemeClr>
                    </a:solidFill>
                  </a:rPr>
                  <a:t>Inspection</a:t>
                </a:r>
              </a:p>
            </p:txBody>
          </p:sp>
          <p:pic>
            <p:nvPicPr>
              <p:cNvPr id="31" name="Graphic 30">
                <a:extLst>
                  <a:ext uri="{FF2B5EF4-FFF2-40B4-BE49-F238E27FC236}">
                    <a16:creationId xmlns:a16="http://schemas.microsoft.com/office/drawing/2014/main" id="{95F0CEAD-7240-F689-D8C9-02094F20491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519470" y="3638085"/>
                <a:ext cx="411480" cy="411480"/>
              </a:xfrm>
              <a:prstGeom prst="rect">
                <a:avLst/>
              </a:prstGeom>
            </p:spPr>
          </p:pic>
          <p:sp>
            <p:nvSpPr>
              <p:cNvPr id="32" name="TextBox 31">
                <a:extLst>
                  <a:ext uri="{FF2B5EF4-FFF2-40B4-BE49-F238E27FC236}">
                    <a16:creationId xmlns:a16="http://schemas.microsoft.com/office/drawing/2014/main" id="{C044A0B6-3C15-A9F1-1A64-2CFE812CC0A1}"/>
                  </a:ext>
                </a:extLst>
              </p:cNvPr>
              <p:cNvSpPr txBox="1"/>
              <p:nvPr/>
            </p:nvSpPr>
            <p:spPr>
              <a:xfrm>
                <a:off x="10468131" y="4006518"/>
                <a:ext cx="640080" cy="200055"/>
              </a:xfrm>
              <a:prstGeom prst="rect">
                <a:avLst/>
              </a:prstGeom>
              <a:noFill/>
            </p:spPr>
            <p:txBody>
              <a:bodyPr wrap="square">
                <a:spAutoFit/>
              </a:bodyPr>
              <a:lstStyle/>
              <a:p>
                <a:pPr algn="ctr"/>
                <a:r>
                  <a:rPr lang="en-US" sz="700">
                    <a:solidFill>
                      <a:schemeClr val="bg2">
                        <a:lumMod val="25000"/>
                      </a:schemeClr>
                    </a:solidFill>
                  </a:rPr>
                  <a:t>ZTNA</a:t>
                </a:r>
                <a:endParaRPr lang="en-US" sz="700"/>
              </a:p>
            </p:txBody>
          </p:sp>
          <p:pic>
            <p:nvPicPr>
              <p:cNvPr id="33" name="Graphic 32">
                <a:extLst>
                  <a:ext uri="{FF2B5EF4-FFF2-40B4-BE49-F238E27FC236}">
                    <a16:creationId xmlns:a16="http://schemas.microsoft.com/office/drawing/2014/main" id="{EEDA88E9-20F1-1C7B-7D29-1A693490679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567175" y="3637709"/>
                <a:ext cx="441993" cy="420641"/>
              </a:xfrm>
              <a:prstGeom prst="rect">
                <a:avLst/>
              </a:prstGeom>
            </p:spPr>
          </p:pic>
          <p:pic>
            <p:nvPicPr>
              <p:cNvPr id="34" name="Graphic 33">
                <a:extLst>
                  <a:ext uri="{FF2B5EF4-FFF2-40B4-BE49-F238E27FC236}">
                    <a16:creationId xmlns:a16="http://schemas.microsoft.com/office/drawing/2014/main" id="{2501C6E1-03E6-FC3C-8586-BF8CB6B98624}"/>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389344" y="3637709"/>
                <a:ext cx="402311" cy="402311"/>
              </a:xfrm>
              <a:prstGeom prst="rect">
                <a:avLst/>
              </a:prstGeom>
            </p:spPr>
          </p:pic>
          <p:sp>
            <p:nvSpPr>
              <p:cNvPr id="36" name="TextBox 35">
                <a:extLst>
                  <a:ext uri="{FF2B5EF4-FFF2-40B4-BE49-F238E27FC236}">
                    <a16:creationId xmlns:a16="http://schemas.microsoft.com/office/drawing/2014/main" id="{CB8FE79A-2129-B14C-E6D2-4366126A3FE4}"/>
                  </a:ext>
                </a:extLst>
              </p:cNvPr>
              <p:cNvSpPr txBox="1"/>
              <p:nvPr/>
            </p:nvSpPr>
            <p:spPr>
              <a:xfrm>
                <a:off x="2270459" y="4006411"/>
                <a:ext cx="640080" cy="200055"/>
              </a:xfrm>
              <a:prstGeom prst="rect">
                <a:avLst/>
              </a:prstGeom>
              <a:noFill/>
            </p:spPr>
            <p:txBody>
              <a:bodyPr wrap="square" rtlCol="0">
                <a:spAutoFit/>
              </a:bodyPr>
              <a:lstStyle/>
              <a:p>
                <a:pPr algn="ctr"/>
                <a:r>
                  <a:rPr lang="en-US" sz="700">
                    <a:solidFill>
                      <a:schemeClr val="bg2">
                        <a:lumMod val="25000"/>
                      </a:schemeClr>
                    </a:solidFill>
                  </a:rPr>
                  <a:t>Firewall</a:t>
                </a:r>
              </a:p>
            </p:txBody>
          </p:sp>
          <p:pic>
            <p:nvPicPr>
              <p:cNvPr id="38" name="Graphic 37">
                <a:extLst>
                  <a:ext uri="{FF2B5EF4-FFF2-40B4-BE49-F238E27FC236}">
                    <a16:creationId xmlns:a16="http://schemas.microsoft.com/office/drawing/2014/main" id="{2E89DF09-25C3-F309-DB89-356C2267680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745309" y="3631322"/>
                <a:ext cx="411480" cy="411480"/>
              </a:xfrm>
              <a:prstGeom prst="rect">
                <a:avLst/>
              </a:prstGeom>
            </p:spPr>
          </p:pic>
          <p:sp>
            <p:nvSpPr>
              <p:cNvPr id="39" name="TextBox 38">
                <a:extLst>
                  <a:ext uri="{FF2B5EF4-FFF2-40B4-BE49-F238E27FC236}">
                    <a16:creationId xmlns:a16="http://schemas.microsoft.com/office/drawing/2014/main" id="{B8131374-78EE-691E-7D80-020E1D36BB48}"/>
                  </a:ext>
                </a:extLst>
              </p:cNvPr>
              <p:cNvSpPr txBox="1"/>
              <p:nvPr/>
            </p:nvSpPr>
            <p:spPr>
              <a:xfrm>
                <a:off x="3636737" y="4010664"/>
                <a:ext cx="640080" cy="200055"/>
              </a:xfrm>
              <a:prstGeom prst="rect">
                <a:avLst/>
              </a:prstGeom>
              <a:noFill/>
            </p:spPr>
            <p:txBody>
              <a:bodyPr wrap="square">
                <a:spAutoFit/>
              </a:bodyPr>
              <a:lstStyle/>
              <a:p>
                <a:pPr algn="ctr"/>
                <a:r>
                  <a:rPr lang="en-US" sz="700">
                    <a:solidFill>
                      <a:schemeClr val="bg2">
                        <a:lumMod val="25000"/>
                      </a:schemeClr>
                    </a:solidFill>
                  </a:rPr>
                  <a:t>NGFW</a:t>
                </a:r>
                <a:endParaRPr lang="en-US" sz="700"/>
              </a:p>
            </p:txBody>
          </p:sp>
        </p:grpSp>
      </p:grpSp>
      <p:pic>
        <p:nvPicPr>
          <p:cNvPr id="40" name="Graphic 39">
            <a:extLst>
              <a:ext uri="{FF2B5EF4-FFF2-40B4-BE49-F238E27FC236}">
                <a16:creationId xmlns:a16="http://schemas.microsoft.com/office/drawing/2014/main" id="{C122D774-0373-7E26-34F2-F9B92762EE4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897577" y="4701123"/>
            <a:ext cx="914400" cy="914400"/>
          </a:xfrm>
          <a:prstGeom prst="rect">
            <a:avLst/>
          </a:prstGeom>
        </p:spPr>
      </p:pic>
      <p:sp>
        <p:nvSpPr>
          <p:cNvPr id="41" name="TextBox 40">
            <a:extLst>
              <a:ext uri="{FF2B5EF4-FFF2-40B4-BE49-F238E27FC236}">
                <a16:creationId xmlns:a16="http://schemas.microsoft.com/office/drawing/2014/main" id="{92DFE6DA-1B28-3AFF-9F97-D9F4F0BC8729}"/>
              </a:ext>
            </a:extLst>
          </p:cNvPr>
          <p:cNvSpPr txBox="1"/>
          <p:nvPr/>
        </p:nvSpPr>
        <p:spPr>
          <a:xfrm>
            <a:off x="1868962" y="4848385"/>
            <a:ext cx="2161663" cy="646331"/>
          </a:xfrm>
          <a:prstGeom prst="rect">
            <a:avLst/>
          </a:prstGeom>
          <a:noFill/>
        </p:spPr>
        <p:txBody>
          <a:bodyPr wrap="square">
            <a:spAutoFit/>
          </a:bodyPr>
          <a:lstStyle/>
          <a:p>
            <a:r>
              <a:rPr lang="en-US" sz="1200" b="1">
                <a:solidFill>
                  <a:schemeClr val="tx1">
                    <a:lumMod val="75000"/>
                    <a:lumOff val="25000"/>
                  </a:schemeClr>
                </a:solidFill>
              </a:rPr>
              <a:t>FortiGuard Labs</a:t>
            </a:r>
          </a:p>
          <a:p>
            <a:r>
              <a:rPr lang="en-US" sz="1200" b="1">
                <a:solidFill>
                  <a:schemeClr val="tx1">
                    <a:lumMod val="75000"/>
                    <a:lumOff val="25000"/>
                  </a:schemeClr>
                </a:solidFill>
              </a:rPr>
              <a:t>AI-Powered Threat Intelligence</a:t>
            </a:r>
            <a:endParaRPr lang="en-US" sz="1200">
              <a:solidFill>
                <a:schemeClr val="tx1">
                  <a:lumMod val="75000"/>
                  <a:lumOff val="25000"/>
                </a:schemeClr>
              </a:solidFill>
            </a:endParaRPr>
          </a:p>
        </p:txBody>
      </p:sp>
      <p:cxnSp>
        <p:nvCxnSpPr>
          <p:cNvPr id="43" name="Straight Connector 42">
            <a:extLst>
              <a:ext uri="{FF2B5EF4-FFF2-40B4-BE49-F238E27FC236}">
                <a16:creationId xmlns:a16="http://schemas.microsoft.com/office/drawing/2014/main" id="{9D32611B-AC09-FD62-D463-F6B93AC0D528}"/>
              </a:ext>
            </a:extLst>
          </p:cNvPr>
          <p:cNvCxnSpPr/>
          <p:nvPr/>
        </p:nvCxnSpPr>
        <p:spPr>
          <a:xfrm>
            <a:off x="6010576" y="4727587"/>
            <a:ext cx="0" cy="76712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3D7D648-6B69-9C3D-B7F9-799943324A7D}"/>
              </a:ext>
            </a:extLst>
          </p:cNvPr>
          <p:cNvCxnSpPr/>
          <p:nvPr/>
        </p:nvCxnSpPr>
        <p:spPr>
          <a:xfrm>
            <a:off x="7229266" y="4727587"/>
            <a:ext cx="0" cy="76712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D47DDFC-7659-0933-B197-6F8724108596}"/>
              </a:ext>
            </a:extLst>
          </p:cNvPr>
          <p:cNvCxnSpPr/>
          <p:nvPr/>
        </p:nvCxnSpPr>
        <p:spPr>
          <a:xfrm>
            <a:off x="9159903" y="4681692"/>
            <a:ext cx="0" cy="76712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84" name="TextBox 1183">
            <a:extLst>
              <a:ext uri="{FF2B5EF4-FFF2-40B4-BE49-F238E27FC236}">
                <a16:creationId xmlns:a16="http://schemas.microsoft.com/office/drawing/2014/main" id="{5AAE2CCC-3C4F-178D-CA2A-8ED8FE322857}"/>
              </a:ext>
            </a:extLst>
          </p:cNvPr>
          <p:cNvSpPr txBox="1"/>
          <p:nvPr/>
        </p:nvSpPr>
        <p:spPr>
          <a:xfrm>
            <a:off x="4525912" y="5453271"/>
            <a:ext cx="1811820" cy="194669"/>
          </a:xfrm>
          <a:prstGeom prst="rect">
            <a:avLst/>
          </a:prstGeom>
          <a:noFill/>
        </p:spPr>
        <p:txBody>
          <a:bodyPr wrap="squar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SSL Inspection</a:t>
            </a:r>
          </a:p>
        </p:txBody>
      </p:sp>
      <p:pic>
        <p:nvPicPr>
          <p:cNvPr id="1185" name="Graphic 1184">
            <a:extLst>
              <a:ext uri="{FF2B5EF4-FFF2-40B4-BE49-F238E27FC236}">
                <a16:creationId xmlns:a16="http://schemas.microsoft.com/office/drawing/2014/main" id="{F3B98BD7-6719-5AD7-35BB-E7A481D5BDA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161735" y="4855963"/>
            <a:ext cx="547845" cy="547845"/>
          </a:xfrm>
          <a:prstGeom prst="rect">
            <a:avLst/>
          </a:prstGeom>
        </p:spPr>
      </p:pic>
      <p:sp>
        <p:nvSpPr>
          <p:cNvPr id="1187" name="TextBox 1186">
            <a:extLst>
              <a:ext uri="{FF2B5EF4-FFF2-40B4-BE49-F238E27FC236}">
                <a16:creationId xmlns:a16="http://schemas.microsoft.com/office/drawing/2014/main" id="{7227556E-E158-B587-4DC6-E81BA98CD8AB}"/>
              </a:ext>
            </a:extLst>
          </p:cNvPr>
          <p:cNvSpPr txBox="1"/>
          <p:nvPr/>
        </p:nvSpPr>
        <p:spPr>
          <a:xfrm>
            <a:off x="7562842" y="5453271"/>
            <a:ext cx="1263486" cy="424988"/>
          </a:xfrm>
          <a:prstGeom prst="rect">
            <a:avLst/>
          </a:prstGeom>
          <a:noFill/>
        </p:spPr>
        <p:txBody>
          <a:bodyPr wrap="none" lIns="91440" tIns="45720" rIns="91440" bIns="45720" rtlCol="0" anchor="t">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Stop DNS and Bot Attacks </a:t>
            </a:r>
          </a:p>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Block Malicious URLs</a:t>
            </a:r>
          </a:p>
          <a:p>
            <a:pPr defTabSz="379311">
              <a:spcBef>
                <a:spcPts val="124"/>
              </a:spcBef>
              <a:defRPr/>
            </a:pPr>
            <a:endParaRPr lang="en-US" sz="700" b="0">
              <a:solidFill>
                <a:schemeClr val="tx1">
                  <a:lumMod val="75000"/>
                  <a:lumOff val="25000"/>
                </a:schemeClr>
              </a:solidFill>
              <a:latin typeface="+mn-lt"/>
              <a:ea typeface="Inter" panose="020B0502030000000004" pitchFamily="34" charset="0"/>
              <a:cs typeface="Inter" panose="020B0502030000000004" pitchFamily="34" charset="0"/>
            </a:endParaRPr>
          </a:p>
        </p:txBody>
      </p:sp>
      <p:pic>
        <p:nvPicPr>
          <p:cNvPr id="1188" name="Graphic 1187">
            <a:extLst>
              <a:ext uri="{FF2B5EF4-FFF2-40B4-BE49-F238E27FC236}">
                <a16:creationId xmlns:a16="http://schemas.microsoft.com/office/drawing/2014/main" id="{3AEE5448-4790-CB64-F8DD-3A1159D9A09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934891" y="4855200"/>
            <a:ext cx="547845" cy="547845"/>
          </a:xfrm>
          <a:prstGeom prst="rect">
            <a:avLst/>
          </a:prstGeom>
        </p:spPr>
      </p:pic>
      <p:pic>
        <p:nvPicPr>
          <p:cNvPr id="1189" name="Graphic 1188">
            <a:extLst>
              <a:ext uri="{FF2B5EF4-FFF2-40B4-BE49-F238E27FC236}">
                <a16:creationId xmlns:a16="http://schemas.microsoft.com/office/drawing/2014/main" id="{C589BCA4-5DB7-1AD1-7DCE-6C78E8201158}"/>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450140" y="4852615"/>
            <a:ext cx="553015" cy="553015"/>
          </a:xfrm>
          <a:prstGeom prst="rect">
            <a:avLst/>
          </a:prstGeom>
        </p:spPr>
      </p:pic>
      <p:sp>
        <p:nvSpPr>
          <p:cNvPr id="1191" name="TextBox 1190">
            <a:extLst>
              <a:ext uri="{FF2B5EF4-FFF2-40B4-BE49-F238E27FC236}">
                <a16:creationId xmlns:a16="http://schemas.microsoft.com/office/drawing/2014/main" id="{3E54E952-082C-A1A6-909B-AB8770AD28DA}"/>
              </a:ext>
            </a:extLst>
          </p:cNvPr>
          <p:cNvSpPr txBox="1"/>
          <p:nvPr/>
        </p:nvSpPr>
        <p:spPr>
          <a:xfrm>
            <a:off x="9305784" y="5453271"/>
            <a:ext cx="609462" cy="309828"/>
          </a:xfrm>
          <a:prstGeom prst="rect">
            <a:avLst/>
          </a:prstGeom>
          <a:noFill/>
        </p:spPr>
        <p:txBody>
          <a:bodyPr wrap="non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Stop Data </a:t>
            </a:r>
          </a:p>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Exfiltration</a:t>
            </a:r>
          </a:p>
        </p:txBody>
      </p:sp>
      <p:pic>
        <p:nvPicPr>
          <p:cNvPr id="1192" name="Graphic 1191">
            <a:extLst>
              <a:ext uri="{FF2B5EF4-FFF2-40B4-BE49-F238E27FC236}">
                <a16:creationId xmlns:a16="http://schemas.microsoft.com/office/drawing/2014/main" id="{84F2F4F7-4A56-5346-8C94-F98F1AFA13F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351280" y="4851150"/>
            <a:ext cx="547845" cy="547845"/>
          </a:xfrm>
          <a:prstGeom prst="rect">
            <a:avLst/>
          </a:prstGeom>
        </p:spPr>
      </p:pic>
      <p:sp>
        <p:nvSpPr>
          <p:cNvPr id="1194" name="TextBox 1193">
            <a:extLst>
              <a:ext uri="{FF2B5EF4-FFF2-40B4-BE49-F238E27FC236}">
                <a16:creationId xmlns:a16="http://schemas.microsoft.com/office/drawing/2014/main" id="{07FB933A-1F80-E8F6-AC05-9F1FCEEC7C41}"/>
              </a:ext>
            </a:extLst>
          </p:cNvPr>
          <p:cNvSpPr txBox="1"/>
          <p:nvPr/>
        </p:nvSpPr>
        <p:spPr>
          <a:xfrm>
            <a:off x="5948595" y="5453271"/>
            <a:ext cx="1296982" cy="194669"/>
          </a:xfrm>
          <a:prstGeom prst="rect">
            <a:avLst/>
          </a:prstGeom>
          <a:noFill/>
        </p:spPr>
        <p:txBody>
          <a:bodyPr wrap="square" lIns="91440" tIns="45720" rIns="91440" bIns="45720" rtlCol="0" anchor="t">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Inline Malware prevention </a:t>
            </a:r>
          </a:p>
        </p:txBody>
      </p:sp>
      <p:pic>
        <p:nvPicPr>
          <p:cNvPr id="1196" name="Graphic 1">
            <a:extLst>
              <a:ext uri="{FF2B5EF4-FFF2-40B4-BE49-F238E27FC236}">
                <a16:creationId xmlns:a16="http://schemas.microsoft.com/office/drawing/2014/main" id="{4AC28F71-64EB-140C-007D-288E6A42A7B7}"/>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336754" y="4853516"/>
            <a:ext cx="607840" cy="562968"/>
          </a:xfrm>
          <a:prstGeom prst="rect">
            <a:avLst/>
          </a:prstGeom>
        </p:spPr>
      </p:pic>
      <p:pic>
        <p:nvPicPr>
          <p:cNvPr id="4" name="Picture 3">
            <a:extLst>
              <a:ext uri="{FF2B5EF4-FFF2-40B4-BE49-F238E27FC236}">
                <a16:creationId xmlns:a16="http://schemas.microsoft.com/office/drawing/2014/main" id="{FEA10385-608E-F43E-9A9E-186CA6B06410}"/>
              </a:ext>
            </a:extLst>
          </p:cNvPr>
          <p:cNvPicPr>
            <a:picLocks noChangeAspect="1"/>
          </p:cNvPicPr>
          <p:nvPr/>
        </p:nvPicPr>
        <p:blipFill>
          <a:blip r:embed="rId55"/>
          <a:stretch>
            <a:fillRect/>
          </a:stretch>
        </p:blipFill>
        <p:spPr>
          <a:xfrm>
            <a:off x="6412700" y="1133302"/>
            <a:ext cx="540265" cy="540265"/>
          </a:xfrm>
          <a:prstGeom prst="rect">
            <a:avLst/>
          </a:prstGeom>
        </p:spPr>
      </p:pic>
      <p:pic>
        <p:nvPicPr>
          <p:cNvPr id="42" name="Graphic 41">
            <a:extLst>
              <a:ext uri="{FF2B5EF4-FFF2-40B4-BE49-F238E27FC236}">
                <a16:creationId xmlns:a16="http://schemas.microsoft.com/office/drawing/2014/main" id="{44C68780-7338-C4C9-CE78-4AEA732717CE}"/>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261773" y="4855565"/>
            <a:ext cx="548640" cy="548640"/>
          </a:xfrm>
          <a:prstGeom prst="rect">
            <a:avLst/>
          </a:prstGeom>
        </p:spPr>
      </p:pic>
      <p:pic>
        <p:nvPicPr>
          <p:cNvPr id="48" name="Graphic 47">
            <a:extLst>
              <a:ext uri="{FF2B5EF4-FFF2-40B4-BE49-F238E27FC236}">
                <a16:creationId xmlns:a16="http://schemas.microsoft.com/office/drawing/2014/main" id="{ABD43A66-80BB-19CF-92C0-E4D4FF446D42}"/>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4712151" y="4855963"/>
            <a:ext cx="547845" cy="547845"/>
          </a:xfrm>
          <a:prstGeom prst="rect">
            <a:avLst/>
          </a:prstGeom>
        </p:spPr>
      </p:pic>
      <p:pic>
        <p:nvPicPr>
          <p:cNvPr id="49" name="Picture 48">
            <a:extLst>
              <a:ext uri="{FF2B5EF4-FFF2-40B4-BE49-F238E27FC236}">
                <a16:creationId xmlns:a16="http://schemas.microsoft.com/office/drawing/2014/main" id="{41747070-1098-63BE-5D3D-6277C5BE868F}"/>
              </a:ext>
            </a:extLst>
          </p:cNvPr>
          <p:cNvPicPr>
            <a:picLocks noChangeAspect="1"/>
          </p:cNvPicPr>
          <p:nvPr/>
        </p:nvPicPr>
        <p:blipFill>
          <a:blip r:embed="rId60"/>
          <a:stretch>
            <a:fillRect/>
          </a:stretch>
        </p:blipFill>
        <p:spPr>
          <a:xfrm>
            <a:off x="3811395" y="4855565"/>
            <a:ext cx="548640" cy="548640"/>
          </a:xfrm>
          <a:prstGeom prst="rect">
            <a:avLst/>
          </a:prstGeom>
        </p:spPr>
      </p:pic>
      <p:pic>
        <p:nvPicPr>
          <p:cNvPr id="51" name="Picture 50">
            <a:extLst>
              <a:ext uri="{FF2B5EF4-FFF2-40B4-BE49-F238E27FC236}">
                <a16:creationId xmlns:a16="http://schemas.microsoft.com/office/drawing/2014/main" id="{D109919A-C548-0871-86D1-924EF528A70A}"/>
              </a:ext>
            </a:extLst>
          </p:cNvPr>
          <p:cNvPicPr>
            <a:picLocks noChangeAspect="1"/>
          </p:cNvPicPr>
          <p:nvPr/>
        </p:nvPicPr>
        <p:blipFill>
          <a:blip r:embed="rId61"/>
          <a:stretch>
            <a:fillRect/>
          </a:stretch>
        </p:blipFill>
        <p:spPr>
          <a:xfrm>
            <a:off x="8414473" y="4854802"/>
            <a:ext cx="548640" cy="548640"/>
          </a:xfrm>
          <a:prstGeom prst="rect">
            <a:avLst/>
          </a:prstGeom>
        </p:spPr>
      </p:pic>
      <p:pic>
        <p:nvPicPr>
          <p:cNvPr id="52" name="Picture 51">
            <a:extLst>
              <a:ext uri="{FF2B5EF4-FFF2-40B4-BE49-F238E27FC236}">
                <a16:creationId xmlns:a16="http://schemas.microsoft.com/office/drawing/2014/main" id="{A3D992A6-69E2-21D2-8D0E-EDBA37693A1E}"/>
              </a:ext>
            </a:extLst>
          </p:cNvPr>
          <p:cNvPicPr>
            <a:picLocks noChangeAspect="1"/>
          </p:cNvPicPr>
          <p:nvPr/>
        </p:nvPicPr>
        <p:blipFill>
          <a:blip r:embed="rId62"/>
          <a:stretch>
            <a:fillRect/>
          </a:stretch>
        </p:blipFill>
        <p:spPr>
          <a:xfrm>
            <a:off x="10319229" y="4850752"/>
            <a:ext cx="548640" cy="548640"/>
          </a:xfrm>
          <a:prstGeom prst="rect">
            <a:avLst/>
          </a:prstGeom>
        </p:spPr>
      </p:pic>
      <p:pic>
        <p:nvPicPr>
          <p:cNvPr id="53" name="Picture 52">
            <a:extLst>
              <a:ext uri="{FF2B5EF4-FFF2-40B4-BE49-F238E27FC236}">
                <a16:creationId xmlns:a16="http://schemas.microsoft.com/office/drawing/2014/main" id="{855120DC-FBB6-6E0F-F6DE-71D27EF20166}"/>
              </a:ext>
            </a:extLst>
          </p:cNvPr>
          <p:cNvPicPr>
            <a:picLocks noChangeAspect="1"/>
          </p:cNvPicPr>
          <p:nvPr/>
        </p:nvPicPr>
        <p:blipFill>
          <a:blip r:embed="rId63"/>
          <a:stretch>
            <a:fillRect/>
          </a:stretch>
        </p:blipFill>
        <p:spPr>
          <a:xfrm>
            <a:off x="10803602" y="4850752"/>
            <a:ext cx="548640" cy="548640"/>
          </a:xfrm>
          <a:prstGeom prst="rect">
            <a:avLst/>
          </a:prstGeom>
          <a:ln w="3969" cap="flat">
            <a:noFill/>
            <a:prstDash val="solid"/>
            <a:miter/>
          </a:ln>
          <a:effectLst/>
        </p:spPr>
      </p:pic>
      <p:pic>
        <p:nvPicPr>
          <p:cNvPr id="54" name="Picture 53">
            <a:extLst>
              <a:ext uri="{FF2B5EF4-FFF2-40B4-BE49-F238E27FC236}">
                <a16:creationId xmlns:a16="http://schemas.microsoft.com/office/drawing/2014/main" id="{807B965F-938C-8613-43DF-0D5B712A8753}"/>
              </a:ext>
            </a:extLst>
          </p:cNvPr>
          <p:cNvPicPr>
            <a:picLocks noChangeAspect="1"/>
          </p:cNvPicPr>
          <p:nvPr/>
        </p:nvPicPr>
        <p:blipFill>
          <a:blip r:embed="rId64"/>
          <a:stretch>
            <a:fillRect/>
          </a:stretch>
        </p:blipFill>
        <p:spPr>
          <a:xfrm>
            <a:off x="9834857" y="4850752"/>
            <a:ext cx="548640" cy="548640"/>
          </a:xfrm>
          <a:prstGeom prst="rect">
            <a:avLst/>
          </a:prstGeom>
        </p:spPr>
      </p:pic>
      <p:sp>
        <p:nvSpPr>
          <p:cNvPr id="56" name="TextBox 55">
            <a:extLst>
              <a:ext uri="{FF2B5EF4-FFF2-40B4-BE49-F238E27FC236}">
                <a16:creationId xmlns:a16="http://schemas.microsoft.com/office/drawing/2014/main" id="{ABDC84EF-ABD7-8D80-3A8E-85BB175140D1}"/>
              </a:ext>
            </a:extLst>
          </p:cNvPr>
          <p:cNvSpPr txBox="1"/>
          <p:nvPr/>
        </p:nvSpPr>
        <p:spPr>
          <a:xfrm>
            <a:off x="3670554" y="5453271"/>
            <a:ext cx="1296982" cy="194669"/>
          </a:xfrm>
          <a:prstGeom prst="rect">
            <a:avLst/>
          </a:prstGeom>
          <a:noFill/>
        </p:spPr>
        <p:txBody>
          <a:bodyPr wrap="square" lIns="91440" tIns="45720" rIns="91440" bIns="45720" rtlCol="0" anchor="t">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 Detect Malicious Files</a:t>
            </a:r>
          </a:p>
        </p:txBody>
      </p:sp>
      <p:sp>
        <p:nvSpPr>
          <p:cNvPr id="57" name="TextBox 56">
            <a:extLst>
              <a:ext uri="{FF2B5EF4-FFF2-40B4-BE49-F238E27FC236}">
                <a16:creationId xmlns:a16="http://schemas.microsoft.com/office/drawing/2014/main" id="{F85A5747-D6E9-9022-4B10-35269020FFFE}"/>
              </a:ext>
            </a:extLst>
          </p:cNvPr>
          <p:cNvSpPr txBox="1"/>
          <p:nvPr/>
        </p:nvSpPr>
        <p:spPr>
          <a:xfrm>
            <a:off x="10703586" y="5453271"/>
            <a:ext cx="748924" cy="424988"/>
          </a:xfrm>
          <a:prstGeom prst="rect">
            <a:avLst/>
          </a:prstGeom>
          <a:noFill/>
        </p:spPr>
        <p:txBody>
          <a:bodyPr wrap="non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IoT Security &amp;</a:t>
            </a:r>
          </a:p>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Security Best </a:t>
            </a:r>
          </a:p>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Practices</a:t>
            </a:r>
          </a:p>
        </p:txBody>
      </p:sp>
      <p:sp>
        <p:nvSpPr>
          <p:cNvPr id="58" name="TextBox 57">
            <a:extLst>
              <a:ext uri="{FF2B5EF4-FFF2-40B4-BE49-F238E27FC236}">
                <a16:creationId xmlns:a16="http://schemas.microsoft.com/office/drawing/2014/main" id="{20B17C04-4165-0106-1EEF-231E275535C3}"/>
              </a:ext>
            </a:extLst>
          </p:cNvPr>
          <p:cNvSpPr txBox="1"/>
          <p:nvPr/>
        </p:nvSpPr>
        <p:spPr>
          <a:xfrm>
            <a:off x="9918761" y="5453271"/>
            <a:ext cx="873957" cy="309828"/>
          </a:xfrm>
          <a:prstGeom prst="rect">
            <a:avLst/>
          </a:prstGeom>
          <a:noFill/>
        </p:spPr>
        <p:txBody>
          <a:bodyPr wrap="non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Spam &amp; SaaS</a:t>
            </a:r>
          </a:p>
          <a:p>
            <a:pPr defTabSz="379311">
              <a:spcBef>
                <a:spcPts val="124"/>
              </a:spcBef>
              <a:defRPr/>
            </a:pPr>
            <a:r>
              <a:rPr lang="en-US" sz="700" b="0">
                <a:solidFill>
                  <a:schemeClr val="tx1">
                    <a:lumMod val="75000"/>
                    <a:lumOff val="25000"/>
                  </a:schemeClr>
                </a:solidFill>
                <a:latin typeface="+mn-lt"/>
                <a:ea typeface="Inter" panose="020B0502030000000004" pitchFamily="34" charset="0"/>
                <a:cs typeface="Inter" panose="020B0502030000000004" pitchFamily="34" charset="0"/>
              </a:rPr>
              <a:t>Threat Protection</a:t>
            </a:r>
          </a:p>
        </p:txBody>
      </p:sp>
      <p:sp>
        <p:nvSpPr>
          <p:cNvPr id="59" name="TextBox 58">
            <a:extLst>
              <a:ext uri="{FF2B5EF4-FFF2-40B4-BE49-F238E27FC236}">
                <a16:creationId xmlns:a16="http://schemas.microsoft.com/office/drawing/2014/main" id="{E8FFFA47-47E8-272E-0FAA-45D270535BFA}"/>
              </a:ext>
            </a:extLst>
          </p:cNvPr>
          <p:cNvSpPr txBox="1"/>
          <p:nvPr/>
        </p:nvSpPr>
        <p:spPr>
          <a:xfrm>
            <a:off x="7161088" y="-2506894"/>
            <a:ext cx="0" cy="0"/>
          </a:xfrm>
          <a:prstGeom prst="rect">
            <a:avLst/>
          </a:prstGeom>
          <a:noFill/>
        </p:spPr>
        <p:txBody>
          <a:bodyPr wrap="none" rtlCol="0">
            <a:noAutofit/>
          </a:bodyPr>
          <a:lstStyle/>
          <a:p>
            <a:pPr marL="285750" indent="-285750" algn="l">
              <a:buFont typeface="Arial" panose="020B0604020202020204" pitchFamily="34" charset="0"/>
              <a:buChar char="•"/>
            </a:pPr>
            <a:endParaRPr lang="en-US" sz="2000" err="1"/>
          </a:p>
        </p:txBody>
      </p:sp>
      <p:pic>
        <p:nvPicPr>
          <p:cNvPr id="12" name="Picture 11">
            <a:extLst>
              <a:ext uri="{FF2B5EF4-FFF2-40B4-BE49-F238E27FC236}">
                <a16:creationId xmlns:a16="http://schemas.microsoft.com/office/drawing/2014/main" id="{7248935A-063C-9AA2-69FA-54C16A296C49}"/>
              </a:ext>
            </a:extLst>
          </p:cNvPr>
          <p:cNvPicPr>
            <a:picLocks noChangeAspect="1"/>
          </p:cNvPicPr>
          <p:nvPr/>
        </p:nvPicPr>
        <p:blipFill>
          <a:blip r:embed="rId65"/>
          <a:stretch>
            <a:fillRect/>
          </a:stretch>
        </p:blipFill>
        <p:spPr>
          <a:xfrm>
            <a:off x="5342320" y="1145433"/>
            <a:ext cx="540266" cy="540266"/>
          </a:xfrm>
          <a:prstGeom prst="rect">
            <a:avLst/>
          </a:prstGeom>
        </p:spPr>
      </p:pic>
      <p:sp>
        <p:nvSpPr>
          <p:cNvPr id="60" name="TextBox 59">
            <a:extLst>
              <a:ext uri="{FF2B5EF4-FFF2-40B4-BE49-F238E27FC236}">
                <a16:creationId xmlns:a16="http://schemas.microsoft.com/office/drawing/2014/main" id="{1C80FA1E-317D-9F3D-0BF8-7A1EB7EDB5AD}"/>
              </a:ext>
            </a:extLst>
          </p:cNvPr>
          <p:cNvSpPr txBox="1"/>
          <p:nvPr/>
        </p:nvSpPr>
        <p:spPr>
          <a:xfrm>
            <a:off x="5083739" y="1643565"/>
            <a:ext cx="1100199" cy="206995"/>
          </a:xfrm>
          <a:prstGeom prst="rect">
            <a:avLst/>
          </a:prstGeom>
          <a:noFill/>
        </p:spPr>
        <p:txBody>
          <a:bodyPr wrap="square" lIns="91440" tIns="45720" rIns="91440" bIns="45720" rtlCol="0" anchor="ctr">
            <a:noAutofit/>
          </a:bodyPr>
          <a:lstStyle>
            <a:defPPr>
              <a:defRPr lang="en-US"/>
            </a:defPPr>
            <a:lvl1pPr algn="ctr">
              <a:defRPr sz="1200" b="1">
                <a:solidFill>
                  <a:schemeClr val="bg1"/>
                </a:solidFill>
              </a:defRPr>
            </a:lvl1pPr>
          </a:lstStyle>
          <a:p>
            <a:pPr algn="l"/>
            <a:r>
              <a:rPr lang="en-US" sz="1000" dirty="0" err="1">
                <a:solidFill>
                  <a:schemeClr val="tx1"/>
                </a:solidFill>
                <a:cs typeface="Calibri"/>
              </a:rPr>
              <a:t>FortiAnalyzer</a:t>
            </a:r>
            <a:endParaRPr lang="en-US" sz="1600" dirty="0">
              <a:solidFill>
                <a:schemeClr val="tx1"/>
              </a:solidFill>
            </a:endParaRPr>
          </a:p>
        </p:txBody>
      </p:sp>
    </p:spTree>
    <p:extLst>
      <p:ext uri="{BB962C8B-B14F-4D97-AF65-F5344CB8AC3E}">
        <p14:creationId xmlns:p14="http://schemas.microsoft.com/office/powerpoint/2010/main" val="347069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7AB1-E50D-F2E8-FB5D-FAFE0D388B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E345B-6494-B222-1D0B-1125CCCFB81F}"/>
              </a:ext>
            </a:extLst>
          </p:cNvPr>
          <p:cNvSpPr>
            <a:spLocks noGrp="1"/>
          </p:cNvSpPr>
          <p:nvPr>
            <p:ph type="title"/>
          </p:nvPr>
        </p:nvSpPr>
        <p:spPr/>
        <p:txBody>
          <a:bodyPr/>
          <a:lstStyle/>
          <a:p>
            <a:r>
              <a:rPr lang="en-US" dirty="0"/>
              <a:t>What is Fortinet Secure SD-WAN?</a:t>
            </a:r>
          </a:p>
        </p:txBody>
      </p:sp>
      <p:sp>
        <p:nvSpPr>
          <p:cNvPr id="3" name="object 5">
            <a:extLst>
              <a:ext uri="{FF2B5EF4-FFF2-40B4-BE49-F238E27FC236}">
                <a16:creationId xmlns:a16="http://schemas.microsoft.com/office/drawing/2014/main" id="{1F952DEB-2D7D-6010-780D-BE72821068B8}"/>
              </a:ext>
            </a:extLst>
          </p:cNvPr>
          <p:cNvSpPr/>
          <p:nvPr/>
        </p:nvSpPr>
        <p:spPr>
          <a:xfrm>
            <a:off x="1642872" y="3413759"/>
            <a:ext cx="1028700" cy="334010"/>
          </a:xfrm>
          <a:custGeom>
            <a:avLst/>
            <a:gdLst/>
            <a:ahLst/>
            <a:cxnLst/>
            <a:rect l="l" t="t" r="r" b="b"/>
            <a:pathLst>
              <a:path w="1028700" h="334010">
                <a:moveTo>
                  <a:pt x="973073" y="0"/>
                </a:moveTo>
                <a:lnTo>
                  <a:pt x="55625" y="0"/>
                </a:lnTo>
                <a:lnTo>
                  <a:pt x="33968" y="4369"/>
                </a:lnTo>
                <a:lnTo>
                  <a:pt x="16287" y="16287"/>
                </a:lnTo>
                <a:lnTo>
                  <a:pt x="4369" y="33968"/>
                </a:lnTo>
                <a:lnTo>
                  <a:pt x="0" y="55625"/>
                </a:lnTo>
                <a:lnTo>
                  <a:pt x="0" y="278129"/>
                </a:lnTo>
                <a:lnTo>
                  <a:pt x="4369" y="299787"/>
                </a:lnTo>
                <a:lnTo>
                  <a:pt x="16287" y="317468"/>
                </a:lnTo>
                <a:lnTo>
                  <a:pt x="33968" y="329386"/>
                </a:lnTo>
                <a:lnTo>
                  <a:pt x="55625" y="333756"/>
                </a:lnTo>
                <a:lnTo>
                  <a:pt x="973073" y="333756"/>
                </a:lnTo>
                <a:lnTo>
                  <a:pt x="994731" y="329386"/>
                </a:lnTo>
                <a:lnTo>
                  <a:pt x="1012412" y="317468"/>
                </a:lnTo>
                <a:lnTo>
                  <a:pt x="1024330" y="299787"/>
                </a:lnTo>
                <a:lnTo>
                  <a:pt x="1028700" y="278129"/>
                </a:lnTo>
                <a:lnTo>
                  <a:pt x="1028700" y="55625"/>
                </a:lnTo>
                <a:lnTo>
                  <a:pt x="1024330" y="33968"/>
                </a:lnTo>
                <a:lnTo>
                  <a:pt x="1012412" y="16287"/>
                </a:lnTo>
                <a:lnTo>
                  <a:pt x="994731" y="4369"/>
                </a:lnTo>
                <a:lnTo>
                  <a:pt x="973073"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280C95F8-173E-4040-B10E-70016C0DE86C}"/>
              </a:ext>
            </a:extLst>
          </p:cNvPr>
          <p:cNvSpPr txBox="1"/>
          <p:nvPr/>
        </p:nvSpPr>
        <p:spPr>
          <a:xfrm>
            <a:off x="2347342" y="1241350"/>
            <a:ext cx="5631623" cy="75084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It</a:t>
            </a:r>
            <a:r>
              <a:rPr kumimoji="0" sz="1600" b="0" i="0" u="none" strike="noStrike" kern="0" cap="none" spc="-7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is</a:t>
            </a:r>
            <a:r>
              <a:rPr kumimoji="0" sz="1600" b="0" i="0" u="none" strike="noStrike" kern="0" cap="none" spc="-9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0" normalizeH="0" baseline="0" noProof="0" dirty="0">
                <a:ln>
                  <a:noFill/>
                </a:ln>
                <a:solidFill>
                  <a:srgbClr val="000000">
                    <a:lumMod val="75000"/>
                    <a:lumOff val="25000"/>
                  </a:srgbClr>
                </a:solidFill>
                <a:effectLst/>
                <a:uLnTx/>
                <a:uFillTx/>
                <a:latin typeface="Arial"/>
                <a:ea typeface="+mn-ea"/>
                <a:cs typeface="Arial"/>
              </a:rPr>
              <a:t>not</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a</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i="0" strike="noStrike" kern="0" cap="none" spc="-10" normalizeH="0" baseline="0" noProof="0" dirty="0">
                <a:ln>
                  <a:noFill/>
                </a:ln>
                <a:solidFill>
                  <a:srgbClr val="000000">
                    <a:lumMod val="75000"/>
                    <a:lumOff val="25000"/>
                  </a:srgbClr>
                </a:solidFill>
                <a:effectLst/>
                <a:uLnTx/>
                <a:uFillTx/>
                <a:latin typeface="Arial"/>
                <a:ea typeface="+mn-ea"/>
                <a:cs typeface="Arial"/>
              </a:rPr>
              <a:t>product</a:t>
            </a:r>
            <a:endPar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It</a:t>
            </a:r>
            <a:r>
              <a:rPr kumimoji="0" sz="1600" b="0" i="0" u="none" strike="noStrike" kern="0" cap="none" spc="-9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is</a:t>
            </a:r>
            <a:r>
              <a:rPr kumimoji="0" sz="1600" b="0" i="0" u="none" strike="noStrike" kern="0" cap="none" spc="-9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included</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in</a:t>
            </a:r>
            <a:r>
              <a:rPr kumimoji="0" sz="1600" b="0" i="0" u="none" strike="noStrike" kern="0" cap="none" spc="-9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10" normalizeH="0" baseline="0" noProof="0" dirty="0" err="1">
                <a:ln>
                  <a:noFill/>
                </a:ln>
                <a:solidFill>
                  <a:srgbClr val="000000">
                    <a:lumMod val="75000"/>
                    <a:lumOff val="25000"/>
                  </a:srgbClr>
                </a:solidFill>
                <a:effectLst/>
                <a:uLnTx/>
                <a:uFillTx/>
                <a:latin typeface="Arial"/>
                <a:ea typeface="+mn-ea"/>
                <a:cs typeface="Arial"/>
              </a:rPr>
              <a:t>FortiOS</a:t>
            </a:r>
            <a:r>
              <a:rPr kumimoji="0" lang="en-US"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 – at </a:t>
            </a:r>
            <a:r>
              <a:rPr kumimoji="0" lang="en-US" sz="1600" b="1" i="0" strike="noStrike" kern="0" cap="none" spc="-10" normalizeH="0" baseline="0" noProof="0" dirty="0">
                <a:ln>
                  <a:noFill/>
                </a:ln>
                <a:solidFill>
                  <a:srgbClr val="000000">
                    <a:lumMod val="75000"/>
                    <a:lumOff val="25000"/>
                  </a:srgbClr>
                </a:solidFill>
                <a:effectLst/>
                <a:uLnTx/>
                <a:uFillTx/>
                <a:latin typeface="Arial"/>
                <a:ea typeface="+mn-ea"/>
                <a:cs typeface="Arial"/>
              </a:rPr>
              <a:t>no additional</a:t>
            </a:r>
            <a:r>
              <a:rPr kumimoji="0" lang="en-US" sz="1600" b="0" i="0" strike="noStrike" kern="0" cap="none" spc="-10" normalizeH="0" baseline="0" noProof="0" dirty="0">
                <a:ln>
                  <a:noFill/>
                </a:ln>
                <a:solidFill>
                  <a:srgbClr val="000000">
                    <a:lumMod val="75000"/>
                    <a:lumOff val="25000"/>
                  </a:srgbClr>
                </a:solidFill>
                <a:effectLst/>
                <a:uLnTx/>
                <a:uFillTx/>
                <a:latin typeface="Arial"/>
                <a:ea typeface="+mn-ea"/>
                <a:cs typeface="Arial"/>
              </a:rPr>
              <a:t> </a:t>
            </a:r>
            <a:r>
              <a:rPr kumimoji="0" lang="en-US"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cost</a:t>
            </a:r>
          </a:p>
          <a:p>
            <a:pPr marL="12700">
              <a:defRPr/>
            </a:pPr>
            <a:r>
              <a:rPr lang="en-US" sz="1600" b="1" kern="0" spc="-10" dirty="0">
                <a:solidFill>
                  <a:srgbClr val="000000">
                    <a:lumMod val="75000"/>
                    <a:lumOff val="25000"/>
                  </a:srgbClr>
                </a:solidFill>
                <a:latin typeface="Arial"/>
                <a:cs typeface="Arial"/>
              </a:rPr>
              <a:t>Flexible integration with existing environments</a:t>
            </a:r>
            <a:endParaRPr kumimoji="0" lang="en-US" sz="1600" b="1" i="0" strike="noStrike" kern="0" cap="none" spc="0" normalizeH="0" baseline="0" noProof="0" dirty="0">
              <a:ln>
                <a:noFill/>
              </a:ln>
              <a:solidFill>
                <a:srgbClr val="000000">
                  <a:lumMod val="75000"/>
                  <a:lumOff val="25000"/>
                </a:srgbClr>
              </a:solidFill>
              <a:effectLst/>
              <a:uLnTx/>
              <a:uFillTx/>
              <a:latin typeface="Arial"/>
              <a:ea typeface="+mn-ea"/>
              <a:cs typeface="Arial"/>
            </a:endParaRPr>
          </a:p>
        </p:txBody>
      </p:sp>
      <p:sp>
        <p:nvSpPr>
          <p:cNvPr id="5" name="object 7">
            <a:extLst>
              <a:ext uri="{FF2B5EF4-FFF2-40B4-BE49-F238E27FC236}">
                <a16:creationId xmlns:a16="http://schemas.microsoft.com/office/drawing/2014/main" id="{38C14727-E84C-2E81-5AE9-F3C5C83F0CC4}"/>
              </a:ext>
            </a:extLst>
          </p:cNvPr>
          <p:cNvSpPr/>
          <p:nvPr/>
        </p:nvSpPr>
        <p:spPr>
          <a:xfrm>
            <a:off x="8967216" y="3791711"/>
            <a:ext cx="990600" cy="332740"/>
          </a:xfrm>
          <a:custGeom>
            <a:avLst/>
            <a:gdLst/>
            <a:ahLst/>
            <a:cxnLst/>
            <a:rect l="l" t="t" r="r" b="b"/>
            <a:pathLst>
              <a:path w="990600" h="332739">
                <a:moveTo>
                  <a:pt x="935227" y="0"/>
                </a:moveTo>
                <a:lnTo>
                  <a:pt x="55372" y="0"/>
                </a:lnTo>
                <a:lnTo>
                  <a:pt x="33807" y="4347"/>
                </a:lnTo>
                <a:lnTo>
                  <a:pt x="16208" y="16208"/>
                </a:lnTo>
                <a:lnTo>
                  <a:pt x="4347" y="33807"/>
                </a:lnTo>
                <a:lnTo>
                  <a:pt x="0" y="55371"/>
                </a:lnTo>
                <a:lnTo>
                  <a:pt x="0" y="276860"/>
                </a:lnTo>
                <a:lnTo>
                  <a:pt x="4347" y="298424"/>
                </a:lnTo>
                <a:lnTo>
                  <a:pt x="16208" y="316023"/>
                </a:lnTo>
                <a:lnTo>
                  <a:pt x="33807" y="327884"/>
                </a:lnTo>
                <a:lnTo>
                  <a:pt x="55372" y="332231"/>
                </a:lnTo>
                <a:lnTo>
                  <a:pt x="935227" y="332231"/>
                </a:lnTo>
                <a:lnTo>
                  <a:pt x="956792" y="327884"/>
                </a:lnTo>
                <a:lnTo>
                  <a:pt x="974391" y="316023"/>
                </a:lnTo>
                <a:lnTo>
                  <a:pt x="986252" y="298424"/>
                </a:lnTo>
                <a:lnTo>
                  <a:pt x="990600" y="276860"/>
                </a:lnTo>
                <a:lnTo>
                  <a:pt x="990600" y="55371"/>
                </a:lnTo>
                <a:lnTo>
                  <a:pt x="986252" y="33807"/>
                </a:lnTo>
                <a:lnTo>
                  <a:pt x="974391" y="16208"/>
                </a:lnTo>
                <a:lnTo>
                  <a:pt x="956792" y="4347"/>
                </a:lnTo>
                <a:lnTo>
                  <a:pt x="935227" y="0"/>
                </a:lnTo>
                <a:close/>
              </a:path>
            </a:pathLst>
          </a:custGeom>
          <a:solidFill>
            <a:srgbClr val="07A2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nvGrpSpPr>
          <p:cNvPr id="6" name="object 8">
            <a:extLst>
              <a:ext uri="{FF2B5EF4-FFF2-40B4-BE49-F238E27FC236}">
                <a16:creationId xmlns:a16="http://schemas.microsoft.com/office/drawing/2014/main" id="{A3E90599-AE0D-B224-7E59-86B479F25DA0}"/>
              </a:ext>
            </a:extLst>
          </p:cNvPr>
          <p:cNvGrpSpPr/>
          <p:nvPr/>
        </p:nvGrpSpPr>
        <p:grpSpPr>
          <a:xfrm>
            <a:off x="2086355" y="1738883"/>
            <a:ext cx="1584960" cy="2385060"/>
            <a:chOff x="2086355" y="1738883"/>
            <a:chExt cx="1584960" cy="2385060"/>
          </a:xfrm>
        </p:grpSpPr>
        <p:sp>
          <p:nvSpPr>
            <p:cNvPr id="7" name="object 9">
              <a:extLst>
                <a:ext uri="{FF2B5EF4-FFF2-40B4-BE49-F238E27FC236}">
                  <a16:creationId xmlns:a16="http://schemas.microsoft.com/office/drawing/2014/main" id="{D5752819-6F12-A7C3-F3AE-E0C9A8E73BB6}"/>
                </a:ext>
              </a:extLst>
            </p:cNvPr>
            <p:cNvSpPr/>
            <p:nvPr/>
          </p:nvSpPr>
          <p:spPr>
            <a:xfrm>
              <a:off x="2086355" y="1738883"/>
              <a:ext cx="144780" cy="1677035"/>
            </a:xfrm>
            <a:custGeom>
              <a:avLst/>
              <a:gdLst/>
              <a:ahLst/>
              <a:cxnLst/>
              <a:rect l="l" t="t" r="r" b="b"/>
              <a:pathLst>
                <a:path w="144780" h="1677035">
                  <a:moveTo>
                    <a:pt x="57912" y="141859"/>
                  </a:moveTo>
                  <a:lnTo>
                    <a:pt x="57912" y="1676653"/>
                  </a:lnTo>
                  <a:lnTo>
                    <a:pt x="86868" y="1676653"/>
                  </a:lnTo>
                  <a:lnTo>
                    <a:pt x="86868" y="144779"/>
                  </a:lnTo>
                  <a:lnTo>
                    <a:pt x="72389" y="144779"/>
                  </a:lnTo>
                  <a:lnTo>
                    <a:pt x="57912" y="141859"/>
                  </a:lnTo>
                  <a:close/>
                </a:path>
                <a:path w="144780" h="1677035">
                  <a:moveTo>
                    <a:pt x="86868" y="72389"/>
                  </a:moveTo>
                  <a:lnTo>
                    <a:pt x="57912" y="72389"/>
                  </a:lnTo>
                  <a:lnTo>
                    <a:pt x="57912" y="141859"/>
                  </a:lnTo>
                  <a:lnTo>
                    <a:pt x="72389" y="144779"/>
                  </a:lnTo>
                  <a:lnTo>
                    <a:pt x="86868" y="141859"/>
                  </a:lnTo>
                  <a:lnTo>
                    <a:pt x="86868" y="72389"/>
                  </a:lnTo>
                  <a:close/>
                </a:path>
                <a:path w="144780" h="1677035">
                  <a:moveTo>
                    <a:pt x="86868" y="141859"/>
                  </a:moveTo>
                  <a:lnTo>
                    <a:pt x="72389" y="144779"/>
                  </a:lnTo>
                  <a:lnTo>
                    <a:pt x="86868" y="144779"/>
                  </a:lnTo>
                  <a:lnTo>
                    <a:pt x="86868" y="141859"/>
                  </a:lnTo>
                  <a:close/>
                </a:path>
                <a:path w="144780" h="1677035">
                  <a:moveTo>
                    <a:pt x="72389" y="0"/>
                  </a:moveTo>
                  <a:lnTo>
                    <a:pt x="44201" y="5685"/>
                  </a:lnTo>
                  <a:lnTo>
                    <a:pt x="21193" y="21193"/>
                  </a:lnTo>
                  <a:lnTo>
                    <a:pt x="5685" y="44201"/>
                  </a:lnTo>
                  <a:lnTo>
                    <a:pt x="0" y="72389"/>
                  </a:lnTo>
                  <a:lnTo>
                    <a:pt x="5685" y="100578"/>
                  </a:lnTo>
                  <a:lnTo>
                    <a:pt x="21193" y="123586"/>
                  </a:lnTo>
                  <a:lnTo>
                    <a:pt x="44201" y="139094"/>
                  </a:lnTo>
                  <a:lnTo>
                    <a:pt x="57912" y="141859"/>
                  </a:lnTo>
                  <a:lnTo>
                    <a:pt x="57912" y="72389"/>
                  </a:lnTo>
                  <a:lnTo>
                    <a:pt x="144780" y="72389"/>
                  </a:lnTo>
                  <a:lnTo>
                    <a:pt x="139094" y="44201"/>
                  </a:lnTo>
                  <a:lnTo>
                    <a:pt x="123586" y="21193"/>
                  </a:lnTo>
                  <a:lnTo>
                    <a:pt x="100578" y="5685"/>
                  </a:lnTo>
                  <a:lnTo>
                    <a:pt x="72389" y="0"/>
                  </a:lnTo>
                  <a:close/>
                </a:path>
                <a:path w="144780" h="1677035">
                  <a:moveTo>
                    <a:pt x="144780" y="72389"/>
                  </a:moveTo>
                  <a:lnTo>
                    <a:pt x="86868" y="72389"/>
                  </a:lnTo>
                  <a:lnTo>
                    <a:pt x="86868" y="141859"/>
                  </a:lnTo>
                  <a:lnTo>
                    <a:pt x="100578" y="139094"/>
                  </a:lnTo>
                  <a:lnTo>
                    <a:pt x="123586" y="123586"/>
                  </a:lnTo>
                  <a:lnTo>
                    <a:pt x="139094" y="100578"/>
                  </a:lnTo>
                  <a:lnTo>
                    <a:pt x="144780" y="72389"/>
                  </a:lnTo>
                  <a:close/>
                </a:path>
              </a:pathLst>
            </a:custGeom>
            <a:solidFill>
              <a:srgbClr val="A02C2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 name="object 10">
              <a:extLst>
                <a:ext uri="{FF2B5EF4-FFF2-40B4-BE49-F238E27FC236}">
                  <a16:creationId xmlns:a16="http://schemas.microsoft.com/office/drawing/2014/main" id="{472C6B01-E764-1E46-A6E3-C519CF59FEE9}"/>
                </a:ext>
              </a:extLst>
            </p:cNvPr>
            <p:cNvSpPr/>
            <p:nvPr/>
          </p:nvSpPr>
          <p:spPr>
            <a:xfrm>
              <a:off x="2100071" y="3791711"/>
              <a:ext cx="1571625" cy="332740"/>
            </a:xfrm>
            <a:custGeom>
              <a:avLst/>
              <a:gdLst/>
              <a:ahLst/>
              <a:cxnLst/>
              <a:rect l="l" t="t" r="r" b="b"/>
              <a:pathLst>
                <a:path w="1571625" h="332739">
                  <a:moveTo>
                    <a:pt x="1515872" y="0"/>
                  </a:moveTo>
                  <a:lnTo>
                    <a:pt x="55371" y="0"/>
                  </a:lnTo>
                  <a:lnTo>
                    <a:pt x="33807" y="4347"/>
                  </a:lnTo>
                  <a:lnTo>
                    <a:pt x="16208" y="16208"/>
                  </a:lnTo>
                  <a:lnTo>
                    <a:pt x="4347" y="33807"/>
                  </a:lnTo>
                  <a:lnTo>
                    <a:pt x="0" y="55371"/>
                  </a:lnTo>
                  <a:lnTo>
                    <a:pt x="0" y="276860"/>
                  </a:lnTo>
                  <a:lnTo>
                    <a:pt x="4347" y="298424"/>
                  </a:lnTo>
                  <a:lnTo>
                    <a:pt x="16208" y="316023"/>
                  </a:lnTo>
                  <a:lnTo>
                    <a:pt x="33807" y="327884"/>
                  </a:lnTo>
                  <a:lnTo>
                    <a:pt x="55371" y="332231"/>
                  </a:lnTo>
                  <a:lnTo>
                    <a:pt x="1515872" y="332231"/>
                  </a:lnTo>
                  <a:lnTo>
                    <a:pt x="1537436" y="327884"/>
                  </a:lnTo>
                  <a:lnTo>
                    <a:pt x="1555035" y="316023"/>
                  </a:lnTo>
                  <a:lnTo>
                    <a:pt x="1566896" y="298424"/>
                  </a:lnTo>
                  <a:lnTo>
                    <a:pt x="1571243" y="276860"/>
                  </a:lnTo>
                  <a:lnTo>
                    <a:pt x="1571243" y="55371"/>
                  </a:lnTo>
                  <a:lnTo>
                    <a:pt x="1566896" y="33807"/>
                  </a:lnTo>
                  <a:lnTo>
                    <a:pt x="1555035" y="16208"/>
                  </a:lnTo>
                  <a:lnTo>
                    <a:pt x="1537436" y="4347"/>
                  </a:lnTo>
                  <a:lnTo>
                    <a:pt x="1515872" y="0"/>
                  </a:lnTo>
                  <a:close/>
                </a:path>
              </a:pathLst>
            </a:custGeom>
            <a:solidFill>
              <a:srgbClr val="90C2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sp>
        <p:nvSpPr>
          <p:cNvPr id="9" name="object 11">
            <a:extLst>
              <a:ext uri="{FF2B5EF4-FFF2-40B4-BE49-F238E27FC236}">
                <a16:creationId xmlns:a16="http://schemas.microsoft.com/office/drawing/2014/main" id="{BC4A41FB-5CDD-903D-9B5C-99B8DBC34970}"/>
              </a:ext>
            </a:extLst>
          </p:cNvPr>
          <p:cNvSpPr txBox="1"/>
          <p:nvPr/>
        </p:nvSpPr>
        <p:spPr>
          <a:xfrm>
            <a:off x="9560432" y="5680659"/>
            <a:ext cx="2320036" cy="504625"/>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30" normalizeH="0" baseline="0" noProof="0" dirty="0">
                <a:ln>
                  <a:noFill/>
                </a:ln>
                <a:solidFill>
                  <a:srgbClr val="000000">
                    <a:lumMod val="75000"/>
                    <a:lumOff val="25000"/>
                  </a:srgbClr>
                </a:solidFill>
                <a:effectLst/>
                <a:uLnTx/>
                <a:uFillTx/>
                <a:latin typeface="Arial"/>
                <a:ea typeface="+mn-ea"/>
                <a:cs typeface="Arial"/>
              </a:rPr>
              <a:t>FortiGate NGFW</a:t>
            </a:r>
            <a:r>
              <a:rPr kumimoji="0" sz="1600" b="0" i="0" u="none" strike="noStrike" kern="0" cap="none" spc="-5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Features</a:t>
            </a:r>
            <a:r>
              <a:rPr kumimoji="0" sz="1600" b="0" i="0" u="none" strike="noStrike" kern="0" cap="none" spc="-7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50" normalizeH="0" baseline="0" noProof="0" dirty="0">
                <a:ln>
                  <a:noFill/>
                </a:ln>
                <a:solidFill>
                  <a:srgbClr val="000000">
                    <a:lumMod val="75000"/>
                    <a:lumOff val="25000"/>
                  </a:srgbClr>
                </a:solidFill>
                <a:effectLst/>
                <a:uLnTx/>
                <a:uFillTx/>
                <a:latin typeface="Arial"/>
                <a:ea typeface="+mn-ea"/>
                <a:cs typeface="Arial"/>
              </a:rPr>
              <a:t>&amp; </a:t>
            </a:r>
            <a:r>
              <a:rPr kumimoji="0" sz="1600" b="0" i="0" u="none" strike="noStrike" kern="0" cap="none" spc="-30" normalizeH="0" baseline="0" noProof="0" dirty="0">
                <a:ln>
                  <a:noFill/>
                </a:ln>
                <a:solidFill>
                  <a:srgbClr val="000000">
                    <a:lumMod val="75000"/>
                    <a:lumOff val="25000"/>
                  </a:srgbClr>
                </a:solidFill>
                <a:effectLst/>
                <a:uLnTx/>
                <a:uFillTx/>
                <a:latin typeface="Arial"/>
                <a:ea typeface="+mn-ea"/>
                <a:cs typeface="Arial"/>
              </a:rPr>
              <a:t>SSL</a:t>
            </a:r>
            <a:r>
              <a:rPr kumimoji="0" sz="1600" b="0" i="0" u="none" strike="noStrike" kern="0" cap="none" spc="-7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Inspection</a:t>
            </a:r>
            <a:endPar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p:txBody>
      </p:sp>
      <p:grpSp>
        <p:nvGrpSpPr>
          <p:cNvPr id="10" name="object 12">
            <a:extLst>
              <a:ext uri="{FF2B5EF4-FFF2-40B4-BE49-F238E27FC236}">
                <a16:creationId xmlns:a16="http://schemas.microsoft.com/office/drawing/2014/main" id="{9378E47D-8658-9FD0-37E4-5243588C83E9}"/>
              </a:ext>
            </a:extLst>
          </p:cNvPr>
          <p:cNvGrpSpPr/>
          <p:nvPr/>
        </p:nvGrpSpPr>
        <p:grpSpPr>
          <a:xfrm>
            <a:off x="4983479" y="3791711"/>
            <a:ext cx="4570095" cy="2347595"/>
            <a:chOff x="4983479" y="3791711"/>
            <a:chExt cx="4570095" cy="2347595"/>
          </a:xfrm>
        </p:grpSpPr>
        <p:sp>
          <p:nvSpPr>
            <p:cNvPr id="11" name="object 13">
              <a:extLst>
                <a:ext uri="{FF2B5EF4-FFF2-40B4-BE49-F238E27FC236}">
                  <a16:creationId xmlns:a16="http://schemas.microsoft.com/office/drawing/2014/main" id="{CE0DF275-93EF-DF42-5C78-E20BD839FFE5}"/>
                </a:ext>
              </a:extLst>
            </p:cNvPr>
            <p:cNvSpPr/>
            <p:nvPr/>
          </p:nvSpPr>
          <p:spPr>
            <a:xfrm>
              <a:off x="9408540" y="4124578"/>
              <a:ext cx="144780" cy="2014855"/>
            </a:xfrm>
            <a:custGeom>
              <a:avLst/>
              <a:gdLst/>
              <a:ahLst/>
              <a:cxnLst/>
              <a:rect l="l" t="t" r="r" b="b"/>
              <a:pathLst>
                <a:path w="144779" h="2014854">
                  <a:moveTo>
                    <a:pt x="57280" y="1872772"/>
                  </a:moveTo>
                  <a:lnTo>
                    <a:pt x="43559" y="1875679"/>
                  </a:lnTo>
                  <a:lnTo>
                    <a:pt x="20716" y="1891403"/>
                  </a:lnTo>
                  <a:lnTo>
                    <a:pt x="5423" y="1914553"/>
                  </a:lnTo>
                  <a:lnTo>
                    <a:pt x="0" y="1942782"/>
                  </a:lnTo>
                  <a:lnTo>
                    <a:pt x="5891" y="1970901"/>
                  </a:lnTo>
                  <a:lnTo>
                    <a:pt x="21605" y="1993768"/>
                  </a:lnTo>
                  <a:lnTo>
                    <a:pt x="44773" y="2009074"/>
                  </a:lnTo>
                  <a:lnTo>
                    <a:pt x="73025" y="2014512"/>
                  </a:lnTo>
                  <a:lnTo>
                    <a:pt x="101093" y="2008564"/>
                  </a:lnTo>
                  <a:lnTo>
                    <a:pt x="123936" y="1992841"/>
                  </a:lnTo>
                  <a:lnTo>
                    <a:pt x="139229" y="1969690"/>
                  </a:lnTo>
                  <a:lnTo>
                    <a:pt x="144501" y="1942249"/>
                  </a:lnTo>
                  <a:lnTo>
                    <a:pt x="57911" y="1942249"/>
                  </a:lnTo>
                  <a:lnTo>
                    <a:pt x="57280" y="1872772"/>
                  </a:lnTo>
                  <a:close/>
                </a:path>
                <a:path w="144779" h="2014854">
                  <a:moveTo>
                    <a:pt x="71627" y="1869732"/>
                  </a:moveTo>
                  <a:lnTo>
                    <a:pt x="57280" y="1872772"/>
                  </a:lnTo>
                  <a:lnTo>
                    <a:pt x="57911" y="1942249"/>
                  </a:lnTo>
                  <a:lnTo>
                    <a:pt x="86867" y="1941995"/>
                  </a:lnTo>
                  <a:lnTo>
                    <a:pt x="86236" y="1872542"/>
                  </a:lnTo>
                  <a:lnTo>
                    <a:pt x="71627" y="1869732"/>
                  </a:lnTo>
                  <a:close/>
                </a:path>
                <a:path w="144779" h="2014854">
                  <a:moveTo>
                    <a:pt x="86236" y="1872542"/>
                  </a:moveTo>
                  <a:lnTo>
                    <a:pt x="86867" y="1941995"/>
                  </a:lnTo>
                  <a:lnTo>
                    <a:pt x="57911" y="1942249"/>
                  </a:lnTo>
                  <a:lnTo>
                    <a:pt x="144501" y="1942249"/>
                  </a:lnTo>
                  <a:lnTo>
                    <a:pt x="144652" y="1941461"/>
                  </a:lnTo>
                  <a:lnTo>
                    <a:pt x="138761" y="1913337"/>
                  </a:lnTo>
                  <a:lnTo>
                    <a:pt x="123047" y="1890471"/>
                  </a:lnTo>
                  <a:lnTo>
                    <a:pt x="99879" y="1875167"/>
                  </a:lnTo>
                  <a:lnTo>
                    <a:pt x="86236" y="1872542"/>
                  </a:lnTo>
                  <a:close/>
                </a:path>
                <a:path w="144779" h="2014854">
                  <a:moveTo>
                    <a:pt x="69214" y="0"/>
                  </a:moveTo>
                  <a:lnTo>
                    <a:pt x="40258" y="254"/>
                  </a:lnTo>
                  <a:lnTo>
                    <a:pt x="57280" y="1872772"/>
                  </a:lnTo>
                  <a:lnTo>
                    <a:pt x="71627" y="1869732"/>
                  </a:lnTo>
                  <a:lnTo>
                    <a:pt x="86211" y="1869732"/>
                  </a:lnTo>
                  <a:lnTo>
                    <a:pt x="69214" y="0"/>
                  </a:lnTo>
                  <a:close/>
                </a:path>
                <a:path w="144779" h="2014854">
                  <a:moveTo>
                    <a:pt x="86211" y="1869732"/>
                  </a:moveTo>
                  <a:lnTo>
                    <a:pt x="71627" y="1869732"/>
                  </a:lnTo>
                  <a:lnTo>
                    <a:pt x="86236" y="1872542"/>
                  </a:lnTo>
                  <a:lnTo>
                    <a:pt x="86211" y="1869732"/>
                  </a:lnTo>
                  <a:close/>
                </a:path>
              </a:pathLst>
            </a:custGeom>
            <a:solidFill>
              <a:srgbClr val="07A2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A6135555-268A-9E3B-4AAD-9513B311E551}"/>
                </a:ext>
              </a:extLst>
            </p:cNvPr>
            <p:cNvSpPr/>
            <p:nvPr/>
          </p:nvSpPr>
          <p:spPr>
            <a:xfrm>
              <a:off x="4983479" y="3791711"/>
              <a:ext cx="710565" cy="332740"/>
            </a:xfrm>
            <a:custGeom>
              <a:avLst/>
              <a:gdLst/>
              <a:ahLst/>
              <a:cxnLst/>
              <a:rect l="l" t="t" r="r" b="b"/>
              <a:pathLst>
                <a:path w="710564" h="332739">
                  <a:moveTo>
                    <a:pt x="654812" y="0"/>
                  </a:moveTo>
                  <a:lnTo>
                    <a:pt x="55372" y="0"/>
                  </a:lnTo>
                  <a:lnTo>
                    <a:pt x="33807" y="4347"/>
                  </a:lnTo>
                  <a:lnTo>
                    <a:pt x="16208" y="16208"/>
                  </a:lnTo>
                  <a:lnTo>
                    <a:pt x="4347" y="33807"/>
                  </a:lnTo>
                  <a:lnTo>
                    <a:pt x="0" y="55371"/>
                  </a:lnTo>
                  <a:lnTo>
                    <a:pt x="0" y="276860"/>
                  </a:lnTo>
                  <a:lnTo>
                    <a:pt x="4347" y="298424"/>
                  </a:lnTo>
                  <a:lnTo>
                    <a:pt x="16208" y="316023"/>
                  </a:lnTo>
                  <a:lnTo>
                    <a:pt x="33807" y="327884"/>
                  </a:lnTo>
                  <a:lnTo>
                    <a:pt x="55372" y="332231"/>
                  </a:lnTo>
                  <a:lnTo>
                    <a:pt x="654812" y="332231"/>
                  </a:lnTo>
                  <a:lnTo>
                    <a:pt x="676376" y="327884"/>
                  </a:lnTo>
                  <a:lnTo>
                    <a:pt x="693975" y="316023"/>
                  </a:lnTo>
                  <a:lnTo>
                    <a:pt x="705836" y="298424"/>
                  </a:lnTo>
                  <a:lnTo>
                    <a:pt x="710184" y="276860"/>
                  </a:lnTo>
                  <a:lnTo>
                    <a:pt x="710184" y="55371"/>
                  </a:lnTo>
                  <a:lnTo>
                    <a:pt x="705836" y="33807"/>
                  </a:lnTo>
                  <a:lnTo>
                    <a:pt x="693975" y="16208"/>
                  </a:lnTo>
                  <a:lnTo>
                    <a:pt x="676376" y="4347"/>
                  </a:lnTo>
                  <a:lnTo>
                    <a:pt x="654812" y="0"/>
                  </a:lnTo>
                  <a:close/>
                </a:path>
              </a:pathLst>
            </a:custGeom>
            <a:solidFill>
              <a:srgbClr val="FFA4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sp>
        <p:nvSpPr>
          <p:cNvPr id="13" name="object 15">
            <a:extLst>
              <a:ext uri="{FF2B5EF4-FFF2-40B4-BE49-F238E27FC236}">
                <a16:creationId xmlns:a16="http://schemas.microsoft.com/office/drawing/2014/main" id="{A686C22E-8123-2BEE-E041-01AABEB79E2E}"/>
              </a:ext>
            </a:extLst>
          </p:cNvPr>
          <p:cNvSpPr txBox="1"/>
          <p:nvPr/>
        </p:nvSpPr>
        <p:spPr>
          <a:xfrm>
            <a:off x="2945638" y="5408472"/>
            <a:ext cx="1981200"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40" normalizeH="0" baseline="0" noProof="0" dirty="0">
                <a:ln>
                  <a:noFill/>
                </a:ln>
                <a:solidFill>
                  <a:srgbClr val="000000">
                    <a:lumMod val="75000"/>
                    <a:lumOff val="25000"/>
                  </a:srgbClr>
                </a:solidFill>
                <a:effectLst/>
                <a:uLnTx/>
                <a:uFillTx/>
                <a:latin typeface="Arial"/>
                <a:ea typeface="+mn-ea"/>
                <a:cs typeface="Arial"/>
              </a:rPr>
              <a:t>Application</a:t>
            </a:r>
            <a:r>
              <a:rPr kumimoji="0" sz="1600" b="0" i="0" u="none" strike="noStrike" kern="0" cap="none" spc="-4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awareness </a:t>
            </a:r>
            <a:r>
              <a:rPr kumimoji="0" sz="1600" b="0" i="0" u="none" strike="noStrike" kern="0" cap="none" spc="-30" normalizeH="0" baseline="0" noProof="0" dirty="0">
                <a:ln>
                  <a:noFill/>
                </a:ln>
                <a:solidFill>
                  <a:srgbClr val="000000">
                    <a:lumMod val="75000"/>
                    <a:lumOff val="25000"/>
                  </a:srgbClr>
                </a:solidFill>
                <a:effectLst/>
                <a:uLnTx/>
                <a:uFillTx/>
                <a:latin typeface="Arial"/>
                <a:ea typeface="+mn-ea"/>
                <a:cs typeface="Arial"/>
              </a:rPr>
              <a:t>Internet</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DB</a:t>
            </a:r>
            <a:r>
              <a:rPr kumimoji="0" sz="1600" b="0" i="0" u="none" strike="noStrike" kern="0" cap="none" spc="-8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Service</a:t>
            </a:r>
            <a:endPar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p:txBody>
      </p:sp>
      <p:sp>
        <p:nvSpPr>
          <p:cNvPr id="14" name="object 16">
            <a:extLst>
              <a:ext uri="{FF2B5EF4-FFF2-40B4-BE49-F238E27FC236}">
                <a16:creationId xmlns:a16="http://schemas.microsoft.com/office/drawing/2014/main" id="{1A7EC89D-0676-ECAB-255D-F927755C4A41}"/>
              </a:ext>
            </a:extLst>
          </p:cNvPr>
          <p:cNvSpPr/>
          <p:nvPr/>
        </p:nvSpPr>
        <p:spPr>
          <a:xfrm>
            <a:off x="2795016" y="4124578"/>
            <a:ext cx="144780" cy="1619885"/>
          </a:xfrm>
          <a:custGeom>
            <a:avLst/>
            <a:gdLst/>
            <a:ahLst/>
            <a:cxnLst/>
            <a:rect l="l" t="t" r="r" b="b"/>
            <a:pathLst>
              <a:path w="144780" h="1619885">
                <a:moveTo>
                  <a:pt x="58784" y="1477411"/>
                </a:moveTo>
                <a:lnTo>
                  <a:pt x="45023" y="1480011"/>
                </a:lnTo>
                <a:lnTo>
                  <a:pt x="21828" y="1495237"/>
                </a:lnTo>
                <a:lnTo>
                  <a:pt x="6038" y="1518050"/>
                </a:lnTo>
                <a:lnTo>
                  <a:pt x="0" y="1546148"/>
                </a:lnTo>
                <a:lnTo>
                  <a:pt x="5332" y="1574397"/>
                </a:lnTo>
                <a:lnTo>
                  <a:pt x="20558" y="1597602"/>
                </a:lnTo>
                <a:lnTo>
                  <a:pt x="43380" y="1613407"/>
                </a:lnTo>
                <a:lnTo>
                  <a:pt x="71500" y="1619453"/>
                </a:lnTo>
                <a:lnTo>
                  <a:pt x="99756" y="1614114"/>
                </a:lnTo>
                <a:lnTo>
                  <a:pt x="122951" y="1598888"/>
                </a:lnTo>
                <a:lnTo>
                  <a:pt x="138741" y="1576076"/>
                </a:lnTo>
                <a:lnTo>
                  <a:pt x="144779" y="1547977"/>
                </a:lnTo>
                <a:lnTo>
                  <a:pt x="144640" y="1547241"/>
                </a:lnTo>
                <a:lnTo>
                  <a:pt x="86867" y="1547241"/>
                </a:lnTo>
                <a:lnTo>
                  <a:pt x="57911" y="1546885"/>
                </a:lnTo>
                <a:lnTo>
                  <a:pt x="58784" y="1477411"/>
                </a:lnTo>
                <a:close/>
              </a:path>
              <a:path w="144780" h="1619885">
                <a:moveTo>
                  <a:pt x="73278" y="1474673"/>
                </a:moveTo>
                <a:lnTo>
                  <a:pt x="58784" y="1477411"/>
                </a:lnTo>
                <a:lnTo>
                  <a:pt x="57911" y="1546885"/>
                </a:lnTo>
                <a:lnTo>
                  <a:pt x="86867" y="1547241"/>
                </a:lnTo>
                <a:lnTo>
                  <a:pt x="87740" y="1477782"/>
                </a:lnTo>
                <a:lnTo>
                  <a:pt x="73278" y="1474673"/>
                </a:lnTo>
                <a:close/>
              </a:path>
              <a:path w="144780" h="1619885">
                <a:moveTo>
                  <a:pt x="87740" y="1477782"/>
                </a:moveTo>
                <a:lnTo>
                  <a:pt x="86867" y="1547241"/>
                </a:lnTo>
                <a:lnTo>
                  <a:pt x="144640" y="1547241"/>
                </a:lnTo>
                <a:lnTo>
                  <a:pt x="139447" y="1519728"/>
                </a:lnTo>
                <a:lnTo>
                  <a:pt x="124221" y="1496523"/>
                </a:lnTo>
                <a:lnTo>
                  <a:pt x="101399" y="1480719"/>
                </a:lnTo>
                <a:lnTo>
                  <a:pt x="87740" y="1477782"/>
                </a:lnTo>
                <a:close/>
              </a:path>
              <a:path w="144780" h="1619885">
                <a:moveTo>
                  <a:pt x="87779" y="1474673"/>
                </a:moveTo>
                <a:lnTo>
                  <a:pt x="73278" y="1474673"/>
                </a:lnTo>
                <a:lnTo>
                  <a:pt x="87740" y="1477782"/>
                </a:lnTo>
                <a:lnTo>
                  <a:pt x="87779" y="1474673"/>
                </a:lnTo>
                <a:close/>
              </a:path>
              <a:path w="144780" h="1619885">
                <a:moveTo>
                  <a:pt x="77342" y="0"/>
                </a:moveTo>
                <a:lnTo>
                  <a:pt x="58784" y="1477411"/>
                </a:lnTo>
                <a:lnTo>
                  <a:pt x="73278" y="1474673"/>
                </a:lnTo>
                <a:lnTo>
                  <a:pt x="87779" y="1474673"/>
                </a:lnTo>
                <a:lnTo>
                  <a:pt x="106298" y="254"/>
                </a:lnTo>
                <a:lnTo>
                  <a:pt x="77342" y="0"/>
                </a:lnTo>
                <a:close/>
              </a:path>
            </a:pathLst>
          </a:custGeom>
          <a:solidFill>
            <a:srgbClr val="90C2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17">
            <a:extLst>
              <a:ext uri="{FF2B5EF4-FFF2-40B4-BE49-F238E27FC236}">
                <a16:creationId xmlns:a16="http://schemas.microsoft.com/office/drawing/2014/main" id="{1648DA7A-64AD-548C-78A2-A5C5CFF61B9E}"/>
              </a:ext>
            </a:extLst>
          </p:cNvPr>
          <p:cNvSpPr txBox="1"/>
          <p:nvPr/>
        </p:nvSpPr>
        <p:spPr>
          <a:xfrm>
            <a:off x="5438013" y="5972657"/>
            <a:ext cx="2252980" cy="258404"/>
          </a:xfrm>
          <a:prstGeom prst="rect">
            <a:avLst/>
          </a:prstGeom>
        </p:spPr>
        <p:txBody>
          <a:bodyPr vert="horz" wrap="square" lIns="0" tIns="12065" rIns="0" bIns="0" rtlCol="0">
            <a:spAutoFit/>
          </a:bodyPr>
          <a:lstStyle/>
          <a:p>
            <a:pPr marL="65405" marR="5080" lvl="0" indent="-5334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30" normalizeH="0" baseline="0" noProof="0" dirty="0">
                <a:ln>
                  <a:noFill/>
                </a:ln>
                <a:solidFill>
                  <a:srgbClr val="000000">
                    <a:lumMod val="75000"/>
                    <a:lumOff val="25000"/>
                  </a:srgbClr>
                </a:solidFill>
                <a:effectLst/>
                <a:uLnTx/>
                <a:uFillTx/>
                <a:latin typeface="Arial"/>
                <a:ea typeface="+mn-ea"/>
                <a:cs typeface="Arial"/>
              </a:rPr>
              <a:t>Traffic</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shaping</a:t>
            </a:r>
            <a:endPar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p:txBody>
      </p:sp>
      <p:grpSp>
        <p:nvGrpSpPr>
          <p:cNvPr id="16" name="object 18">
            <a:extLst>
              <a:ext uri="{FF2B5EF4-FFF2-40B4-BE49-F238E27FC236}">
                <a16:creationId xmlns:a16="http://schemas.microsoft.com/office/drawing/2014/main" id="{77BBC952-0584-0E94-4EC4-74BD6685E106}"/>
              </a:ext>
            </a:extLst>
          </p:cNvPr>
          <p:cNvGrpSpPr/>
          <p:nvPr/>
        </p:nvGrpSpPr>
        <p:grpSpPr>
          <a:xfrm>
            <a:off x="5266944" y="3413759"/>
            <a:ext cx="4418330" cy="2894330"/>
            <a:chOff x="5266944" y="3413759"/>
            <a:chExt cx="4418330" cy="2894330"/>
          </a:xfrm>
        </p:grpSpPr>
        <p:sp>
          <p:nvSpPr>
            <p:cNvPr id="17" name="object 19">
              <a:extLst>
                <a:ext uri="{FF2B5EF4-FFF2-40B4-BE49-F238E27FC236}">
                  <a16:creationId xmlns:a16="http://schemas.microsoft.com/office/drawing/2014/main" id="{19751A9B-C487-DED2-FF84-35DD2676C86B}"/>
                </a:ext>
              </a:extLst>
            </p:cNvPr>
            <p:cNvSpPr/>
            <p:nvPr/>
          </p:nvSpPr>
          <p:spPr>
            <a:xfrm>
              <a:off x="8177783" y="3413759"/>
              <a:ext cx="1507490" cy="334010"/>
            </a:xfrm>
            <a:custGeom>
              <a:avLst/>
              <a:gdLst/>
              <a:ahLst/>
              <a:cxnLst/>
              <a:rect l="l" t="t" r="r" b="b"/>
              <a:pathLst>
                <a:path w="1507490" h="334010">
                  <a:moveTo>
                    <a:pt x="1451610" y="0"/>
                  </a:moveTo>
                  <a:lnTo>
                    <a:pt x="55625" y="0"/>
                  </a:lnTo>
                  <a:lnTo>
                    <a:pt x="33968" y="4369"/>
                  </a:lnTo>
                  <a:lnTo>
                    <a:pt x="16287" y="16287"/>
                  </a:lnTo>
                  <a:lnTo>
                    <a:pt x="4369" y="33968"/>
                  </a:lnTo>
                  <a:lnTo>
                    <a:pt x="0" y="55625"/>
                  </a:lnTo>
                  <a:lnTo>
                    <a:pt x="0" y="278129"/>
                  </a:lnTo>
                  <a:lnTo>
                    <a:pt x="4369" y="299787"/>
                  </a:lnTo>
                  <a:lnTo>
                    <a:pt x="16287" y="317468"/>
                  </a:lnTo>
                  <a:lnTo>
                    <a:pt x="33968" y="329386"/>
                  </a:lnTo>
                  <a:lnTo>
                    <a:pt x="55625" y="333756"/>
                  </a:lnTo>
                  <a:lnTo>
                    <a:pt x="1451610" y="333756"/>
                  </a:lnTo>
                  <a:lnTo>
                    <a:pt x="1473267" y="329386"/>
                  </a:lnTo>
                  <a:lnTo>
                    <a:pt x="1490948" y="317468"/>
                  </a:lnTo>
                  <a:lnTo>
                    <a:pt x="1502866" y="299787"/>
                  </a:lnTo>
                  <a:lnTo>
                    <a:pt x="1507236" y="278129"/>
                  </a:lnTo>
                  <a:lnTo>
                    <a:pt x="1507236" y="55625"/>
                  </a:lnTo>
                  <a:lnTo>
                    <a:pt x="1502866" y="33968"/>
                  </a:lnTo>
                  <a:lnTo>
                    <a:pt x="1490948" y="16287"/>
                  </a:lnTo>
                  <a:lnTo>
                    <a:pt x="1473267" y="4369"/>
                  </a:lnTo>
                  <a:lnTo>
                    <a:pt x="1451610" y="0"/>
                  </a:lnTo>
                  <a:close/>
                </a:path>
              </a:pathLst>
            </a:custGeom>
            <a:solidFill>
              <a:srgbClr val="235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8" name="object 20">
              <a:extLst>
                <a:ext uri="{FF2B5EF4-FFF2-40B4-BE49-F238E27FC236}">
                  <a16:creationId xmlns:a16="http://schemas.microsoft.com/office/drawing/2014/main" id="{A6DE7351-AEF6-E458-CD76-4543F774A63A}"/>
                </a:ext>
              </a:extLst>
            </p:cNvPr>
            <p:cNvSpPr/>
            <p:nvPr/>
          </p:nvSpPr>
          <p:spPr>
            <a:xfrm>
              <a:off x="5266944" y="4124705"/>
              <a:ext cx="144780" cy="2183765"/>
            </a:xfrm>
            <a:custGeom>
              <a:avLst/>
              <a:gdLst/>
              <a:ahLst/>
              <a:cxnLst/>
              <a:rect l="l" t="t" r="r" b="b"/>
              <a:pathLst>
                <a:path w="144779" h="2183765">
                  <a:moveTo>
                    <a:pt x="57911" y="2041309"/>
                  </a:moveTo>
                  <a:lnTo>
                    <a:pt x="44201" y="2044076"/>
                  </a:lnTo>
                  <a:lnTo>
                    <a:pt x="21193" y="2059590"/>
                  </a:lnTo>
                  <a:lnTo>
                    <a:pt x="5685" y="2082600"/>
                  </a:lnTo>
                  <a:lnTo>
                    <a:pt x="0" y="2110778"/>
                  </a:lnTo>
                  <a:lnTo>
                    <a:pt x="5685" y="2138955"/>
                  </a:lnTo>
                  <a:lnTo>
                    <a:pt x="21193" y="2161965"/>
                  </a:lnTo>
                  <a:lnTo>
                    <a:pt x="44201" y="2177479"/>
                  </a:lnTo>
                  <a:lnTo>
                    <a:pt x="72389" y="2183168"/>
                  </a:lnTo>
                  <a:lnTo>
                    <a:pt x="100578" y="2177479"/>
                  </a:lnTo>
                  <a:lnTo>
                    <a:pt x="123586" y="2161965"/>
                  </a:lnTo>
                  <a:lnTo>
                    <a:pt x="139094" y="2138955"/>
                  </a:lnTo>
                  <a:lnTo>
                    <a:pt x="144779" y="2110778"/>
                  </a:lnTo>
                  <a:lnTo>
                    <a:pt x="57911" y="2110778"/>
                  </a:lnTo>
                  <a:lnTo>
                    <a:pt x="57911" y="2041309"/>
                  </a:lnTo>
                  <a:close/>
                </a:path>
                <a:path w="144779" h="2183765">
                  <a:moveTo>
                    <a:pt x="72389" y="2038388"/>
                  </a:moveTo>
                  <a:lnTo>
                    <a:pt x="57911" y="2041309"/>
                  </a:lnTo>
                  <a:lnTo>
                    <a:pt x="57911" y="2110778"/>
                  </a:lnTo>
                  <a:lnTo>
                    <a:pt x="86867" y="2110778"/>
                  </a:lnTo>
                  <a:lnTo>
                    <a:pt x="86867" y="2041309"/>
                  </a:lnTo>
                  <a:lnTo>
                    <a:pt x="72389" y="2038388"/>
                  </a:lnTo>
                  <a:close/>
                </a:path>
                <a:path w="144779" h="2183765">
                  <a:moveTo>
                    <a:pt x="86868" y="2041309"/>
                  </a:moveTo>
                  <a:lnTo>
                    <a:pt x="86867" y="2110778"/>
                  </a:lnTo>
                  <a:lnTo>
                    <a:pt x="144779" y="2110778"/>
                  </a:lnTo>
                  <a:lnTo>
                    <a:pt x="139094" y="2082600"/>
                  </a:lnTo>
                  <a:lnTo>
                    <a:pt x="123586" y="2059590"/>
                  </a:lnTo>
                  <a:lnTo>
                    <a:pt x="100578" y="2044076"/>
                  </a:lnTo>
                  <a:lnTo>
                    <a:pt x="86868" y="2041309"/>
                  </a:lnTo>
                  <a:close/>
                </a:path>
                <a:path w="144779" h="2183765">
                  <a:moveTo>
                    <a:pt x="86867" y="0"/>
                  </a:moveTo>
                  <a:lnTo>
                    <a:pt x="57911" y="0"/>
                  </a:lnTo>
                  <a:lnTo>
                    <a:pt x="57911" y="2041309"/>
                  </a:lnTo>
                  <a:lnTo>
                    <a:pt x="72389" y="2038388"/>
                  </a:lnTo>
                  <a:lnTo>
                    <a:pt x="86867" y="2038388"/>
                  </a:lnTo>
                  <a:lnTo>
                    <a:pt x="86867" y="0"/>
                  </a:lnTo>
                  <a:close/>
                </a:path>
                <a:path w="144779" h="2183765">
                  <a:moveTo>
                    <a:pt x="86867" y="2038388"/>
                  </a:moveTo>
                  <a:lnTo>
                    <a:pt x="72389" y="2038388"/>
                  </a:lnTo>
                  <a:lnTo>
                    <a:pt x="86868" y="2041309"/>
                  </a:lnTo>
                  <a:lnTo>
                    <a:pt x="86867" y="2038388"/>
                  </a:lnTo>
                  <a:close/>
                </a:path>
              </a:pathLst>
            </a:custGeom>
            <a:solidFill>
              <a:srgbClr val="FFA4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sp>
        <p:nvSpPr>
          <p:cNvPr id="19" name="object 21">
            <a:extLst>
              <a:ext uri="{FF2B5EF4-FFF2-40B4-BE49-F238E27FC236}">
                <a16:creationId xmlns:a16="http://schemas.microsoft.com/office/drawing/2014/main" id="{9582C052-9927-4F83-137D-F892A2F34830}"/>
              </a:ext>
            </a:extLst>
          </p:cNvPr>
          <p:cNvSpPr txBox="1"/>
          <p:nvPr/>
        </p:nvSpPr>
        <p:spPr>
          <a:xfrm>
            <a:off x="9010903" y="1550669"/>
            <a:ext cx="2086587" cy="1735732"/>
          </a:xfrm>
          <a:prstGeom prst="rect">
            <a:avLst/>
          </a:prstGeom>
        </p:spPr>
        <p:txBody>
          <a:bodyPr vert="horz" wrap="square" lIns="0" tIns="12065" rIns="0" bIns="0" rtlCol="0">
            <a:spAutoFit/>
          </a:bodyPr>
          <a:lstStyle/>
          <a:p>
            <a:pPr marL="12700" marR="58419"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Multiple</a:t>
            </a:r>
            <a:r>
              <a:rPr kumimoji="0" sz="1600" b="0" i="0" u="none" strike="noStrike" kern="0" cap="none" spc="-9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WAN</a:t>
            </a:r>
            <a:r>
              <a:rPr kumimoji="0" sz="1600" b="0" i="0" u="none" strike="noStrike" kern="0" cap="none" spc="-6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Interface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types</a:t>
            </a:r>
            <a:endPar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a:p>
            <a:pPr marL="12700" marR="454025"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WAN</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Path</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Control </a:t>
            </a:r>
            <a:r>
              <a:rPr kumimoji="0" sz="1600" b="0" i="0" u="none" strike="noStrike" kern="0" cap="none" spc="-40" normalizeH="0" baseline="0" noProof="0" dirty="0">
                <a:ln>
                  <a:noFill/>
                </a:ln>
                <a:solidFill>
                  <a:srgbClr val="000000">
                    <a:lumMod val="75000"/>
                    <a:lumOff val="25000"/>
                  </a:srgbClr>
                </a:solidFill>
                <a:effectLst/>
                <a:uLnTx/>
                <a:uFillTx/>
                <a:latin typeface="Arial"/>
                <a:ea typeface="+mn-ea"/>
                <a:cs typeface="Arial"/>
              </a:rPr>
              <a:t>Real-</a:t>
            </a: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time</a:t>
            </a:r>
            <a:r>
              <a:rPr kumimoji="0" sz="1600" b="0" i="0" u="none" strike="noStrike" kern="0" cap="none" spc="-4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SLA </a:t>
            </a: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Quality</a:t>
            </a:r>
            <a:r>
              <a:rPr kumimoji="0" sz="1600" b="0" i="0" u="none" strike="noStrike" kern="0" cap="none" spc="-5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criteria</a:t>
            </a:r>
            <a:endPar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40" normalizeH="0" baseline="0" noProof="0" dirty="0">
                <a:ln>
                  <a:noFill/>
                </a:ln>
                <a:solidFill>
                  <a:srgbClr val="000000">
                    <a:lumMod val="75000"/>
                    <a:lumOff val="25000"/>
                  </a:srgbClr>
                </a:solidFill>
                <a:effectLst/>
                <a:uLnTx/>
                <a:uFillTx/>
                <a:latin typeface="Arial"/>
                <a:ea typeface="+mn-ea"/>
                <a:cs typeface="Arial"/>
              </a:rPr>
              <a:t>measurements</a:t>
            </a:r>
            <a:r>
              <a:rPr kumimoji="0" sz="1600" b="0" i="0" u="none" strike="noStrike" kern="0" cap="none" spc="-7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for</a:t>
            </a: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jitter, </a:t>
            </a: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latency</a:t>
            </a:r>
            <a:r>
              <a:rPr kumimoji="0" sz="1600" b="0" i="0" u="none" strike="noStrike" kern="0" cap="none" spc="-8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0" normalizeH="0" baseline="0" noProof="0" dirty="0">
                <a:ln>
                  <a:noFill/>
                </a:ln>
                <a:solidFill>
                  <a:srgbClr val="000000">
                    <a:lumMod val="75000"/>
                    <a:lumOff val="25000"/>
                  </a:srgbClr>
                </a:solidFill>
                <a:effectLst/>
                <a:uLnTx/>
                <a:uFillTx/>
                <a:latin typeface="Arial"/>
                <a:ea typeface="+mn-ea"/>
                <a:cs typeface="Arial"/>
              </a:rPr>
              <a:t>and</a:t>
            </a:r>
            <a:r>
              <a:rPr kumimoji="0" sz="1600" b="0" i="0" u="none" strike="noStrike" kern="0" cap="none" spc="-4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packet</a:t>
            </a:r>
            <a:r>
              <a:rPr kumimoji="0" sz="1600" b="0" i="0" u="none" strike="noStrike" kern="0" cap="none" spc="-6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0" normalizeH="0" baseline="0" noProof="0" dirty="0">
                <a:ln>
                  <a:noFill/>
                </a:ln>
                <a:solidFill>
                  <a:srgbClr val="000000">
                    <a:lumMod val="75000"/>
                    <a:lumOff val="25000"/>
                  </a:srgbClr>
                </a:solidFill>
                <a:effectLst/>
                <a:uLnTx/>
                <a:uFillTx/>
                <a:latin typeface="Arial"/>
                <a:ea typeface="+mn-ea"/>
                <a:cs typeface="Arial"/>
              </a:rPr>
              <a:t>loss</a:t>
            </a:r>
            <a:endPar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p:txBody>
      </p:sp>
      <p:grpSp>
        <p:nvGrpSpPr>
          <p:cNvPr id="20" name="object 22">
            <a:extLst>
              <a:ext uri="{FF2B5EF4-FFF2-40B4-BE49-F238E27FC236}">
                <a16:creationId xmlns:a16="http://schemas.microsoft.com/office/drawing/2014/main" id="{8F9C0DBD-6001-683F-D07B-2DFE52392D85}"/>
              </a:ext>
            </a:extLst>
          </p:cNvPr>
          <p:cNvGrpSpPr/>
          <p:nvPr/>
        </p:nvGrpSpPr>
        <p:grpSpPr>
          <a:xfrm>
            <a:off x="5716523" y="2357627"/>
            <a:ext cx="3287395" cy="1766570"/>
            <a:chOff x="5716523" y="2357627"/>
            <a:chExt cx="3287395" cy="1766570"/>
          </a:xfrm>
        </p:grpSpPr>
        <p:sp>
          <p:nvSpPr>
            <p:cNvPr id="21" name="object 23">
              <a:extLst>
                <a:ext uri="{FF2B5EF4-FFF2-40B4-BE49-F238E27FC236}">
                  <a16:creationId xmlns:a16="http://schemas.microsoft.com/office/drawing/2014/main" id="{3A01A2C2-C05A-C1D8-26D4-BE692B258992}"/>
                </a:ext>
              </a:extLst>
            </p:cNvPr>
            <p:cNvSpPr/>
            <p:nvPr/>
          </p:nvSpPr>
          <p:spPr>
            <a:xfrm>
              <a:off x="8859011" y="2357627"/>
              <a:ext cx="144780" cy="1057275"/>
            </a:xfrm>
            <a:custGeom>
              <a:avLst/>
              <a:gdLst/>
              <a:ahLst/>
              <a:cxnLst/>
              <a:rect l="l" t="t" r="r" b="b"/>
              <a:pathLst>
                <a:path w="144779" h="1057275">
                  <a:moveTo>
                    <a:pt x="57912" y="141859"/>
                  </a:moveTo>
                  <a:lnTo>
                    <a:pt x="57912" y="1056894"/>
                  </a:lnTo>
                  <a:lnTo>
                    <a:pt x="86868" y="1056894"/>
                  </a:lnTo>
                  <a:lnTo>
                    <a:pt x="86868" y="144780"/>
                  </a:lnTo>
                  <a:lnTo>
                    <a:pt x="72390" y="144780"/>
                  </a:lnTo>
                  <a:lnTo>
                    <a:pt x="57912" y="141859"/>
                  </a:lnTo>
                  <a:close/>
                </a:path>
                <a:path w="144779" h="1057275">
                  <a:moveTo>
                    <a:pt x="86868" y="72389"/>
                  </a:moveTo>
                  <a:lnTo>
                    <a:pt x="57912" y="72389"/>
                  </a:lnTo>
                  <a:lnTo>
                    <a:pt x="57912" y="141859"/>
                  </a:lnTo>
                  <a:lnTo>
                    <a:pt x="72390" y="144780"/>
                  </a:lnTo>
                  <a:lnTo>
                    <a:pt x="86868" y="141859"/>
                  </a:lnTo>
                  <a:lnTo>
                    <a:pt x="86868" y="72389"/>
                  </a:lnTo>
                  <a:close/>
                </a:path>
                <a:path w="144779" h="1057275">
                  <a:moveTo>
                    <a:pt x="86868" y="141859"/>
                  </a:moveTo>
                  <a:lnTo>
                    <a:pt x="72390" y="144780"/>
                  </a:lnTo>
                  <a:lnTo>
                    <a:pt x="86868" y="144780"/>
                  </a:lnTo>
                  <a:lnTo>
                    <a:pt x="86868" y="141859"/>
                  </a:lnTo>
                  <a:close/>
                </a:path>
                <a:path w="144779" h="1057275">
                  <a:moveTo>
                    <a:pt x="72390" y="0"/>
                  </a:moveTo>
                  <a:lnTo>
                    <a:pt x="44201" y="5685"/>
                  </a:lnTo>
                  <a:lnTo>
                    <a:pt x="21193" y="21193"/>
                  </a:lnTo>
                  <a:lnTo>
                    <a:pt x="5685" y="44201"/>
                  </a:lnTo>
                  <a:lnTo>
                    <a:pt x="0" y="72389"/>
                  </a:lnTo>
                  <a:lnTo>
                    <a:pt x="5685" y="100578"/>
                  </a:lnTo>
                  <a:lnTo>
                    <a:pt x="21193" y="123586"/>
                  </a:lnTo>
                  <a:lnTo>
                    <a:pt x="44201" y="139094"/>
                  </a:lnTo>
                  <a:lnTo>
                    <a:pt x="57912" y="141859"/>
                  </a:lnTo>
                  <a:lnTo>
                    <a:pt x="57912" y="72389"/>
                  </a:lnTo>
                  <a:lnTo>
                    <a:pt x="144780" y="72389"/>
                  </a:lnTo>
                  <a:lnTo>
                    <a:pt x="139094" y="44201"/>
                  </a:lnTo>
                  <a:lnTo>
                    <a:pt x="123586" y="21193"/>
                  </a:lnTo>
                  <a:lnTo>
                    <a:pt x="100578" y="5685"/>
                  </a:lnTo>
                  <a:lnTo>
                    <a:pt x="72390" y="0"/>
                  </a:lnTo>
                  <a:close/>
                </a:path>
                <a:path w="144779" h="1057275">
                  <a:moveTo>
                    <a:pt x="144780" y="72389"/>
                  </a:moveTo>
                  <a:lnTo>
                    <a:pt x="86868" y="72389"/>
                  </a:lnTo>
                  <a:lnTo>
                    <a:pt x="86868" y="141859"/>
                  </a:lnTo>
                  <a:lnTo>
                    <a:pt x="100578" y="139094"/>
                  </a:lnTo>
                  <a:lnTo>
                    <a:pt x="123586" y="123586"/>
                  </a:lnTo>
                  <a:lnTo>
                    <a:pt x="139094" y="100578"/>
                  </a:lnTo>
                  <a:lnTo>
                    <a:pt x="144780" y="72389"/>
                  </a:lnTo>
                  <a:close/>
                </a:path>
              </a:pathLst>
            </a:custGeom>
            <a:solidFill>
              <a:srgbClr val="235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2" name="object 24">
              <a:extLst>
                <a:ext uri="{FF2B5EF4-FFF2-40B4-BE49-F238E27FC236}">
                  <a16:creationId xmlns:a16="http://schemas.microsoft.com/office/drawing/2014/main" id="{1BBC4D77-7710-8DED-21E0-A830F9E4C234}"/>
                </a:ext>
              </a:extLst>
            </p:cNvPr>
            <p:cNvSpPr/>
            <p:nvPr/>
          </p:nvSpPr>
          <p:spPr>
            <a:xfrm>
              <a:off x="5716523" y="3791711"/>
              <a:ext cx="2641600" cy="332740"/>
            </a:xfrm>
            <a:custGeom>
              <a:avLst/>
              <a:gdLst/>
              <a:ahLst/>
              <a:cxnLst/>
              <a:rect l="l" t="t" r="r" b="b"/>
              <a:pathLst>
                <a:path w="2641600" h="332739">
                  <a:moveTo>
                    <a:pt x="2585720" y="0"/>
                  </a:moveTo>
                  <a:lnTo>
                    <a:pt x="55372" y="0"/>
                  </a:lnTo>
                  <a:lnTo>
                    <a:pt x="33807" y="4347"/>
                  </a:lnTo>
                  <a:lnTo>
                    <a:pt x="16208" y="16208"/>
                  </a:lnTo>
                  <a:lnTo>
                    <a:pt x="4347" y="33807"/>
                  </a:lnTo>
                  <a:lnTo>
                    <a:pt x="0" y="55371"/>
                  </a:lnTo>
                  <a:lnTo>
                    <a:pt x="0" y="276860"/>
                  </a:lnTo>
                  <a:lnTo>
                    <a:pt x="4347" y="298424"/>
                  </a:lnTo>
                  <a:lnTo>
                    <a:pt x="16208" y="316023"/>
                  </a:lnTo>
                  <a:lnTo>
                    <a:pt x="33807" y="327884"/>
                  </a:lnTo>
                  <a:lnTo>
                    <a:pt x="55372" y="332231"/>
                  </a:lnTo>
                  <a:lnTo>
                    <a:pt x="2585720" y="332231"/>
                  </a:lnTo>
                  <a:lnTo>
                    <a:pt x="2607284" y="327884"/>
                  </a:lnTo>
                  <a:lnTo>
                    <a:pt x="2624883" y="316023"/>
                  </a:lnTo>
                  <a:lnTo>
                    <a:pt x="2636744" y="298424"/>
                  </a:lnTo>
                  <a:lnTo>
                    <a:pt x="2641092" y="276860"/>
                  </a:lnTo>
                  <a:lnTo>
                    <a:pt x="2641092" y="55371"/>
                  </a:lnTo>
                  <a:lnTo>
                    <a:pt x="2636744" y="33807"/>
                  </a:lnTo>
                  <a:lnTo>
                    <a:pt x="2624883" y="16208"/>
                  </a:lnTo>
                  <a:lnTo>
                    <a:pt x="2607284" y="4347"/>
                  </a:lnTo>
                  <a:lnTo>
                    <a:pt x="2585720" y="0"/>
                  </a:lnTo>
                  <a:close/>
                </a:path>
              </a:pathLst>
            </a:custGeom>
            <a:solidFill>
              <a:srgbClr val="C153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sp>
        <p:nvSpPr>
          <p:cNvPr id="23" name="object 25">
            <a:extLst>
              <a:ext uri="{FF2B5EF4-FFF2-40B4-BE49-F238E27FC236}">
                <a16:creationId xmlns:a16="http://schemas.microsoft.com/office/drawing/2014/main" id="{15E0B88D-AE9E-01F9-1A91-31586F9C9AA3}"/>
              </a:ext>
            </a:extLst>
          </p:cNvPr>
          <p:cNvSpPr txBox="1"/>
          <p:nvPr/>
        </p:nvSpPr>
        <p:spPr>
          <a:xfrm>
            <a:off x="7116826" y="5239258"/>
            <a:ext cx="1760220"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n-US" sz="1600" b="0" i="0" u="none" strike="noStrike" kern="0" cap="none" spc="-45" normalizeH="0" baseline="0" noProof="0">
                <a:ln>
                  <a:noFill/>
                </a:ln>
                <a:solidFill>
                  <a:srgbClr val="000000">
                    <a:lumMod val="75000"/>
                    <a:lumOff val="25000"/>
                  </a:srgbClr>
                </a:solidFill>
                <a:effectLst/>
                <a:uLnTx/>
                <a:uFillTx/>
                <a:latin typeface="Arial"/>
                <a:ea typeface="+mn-ea"/>
                <a:cs typeface="Arial"/>
              </a:rPr>
              <a:t>ASIC</a:t>
            </a:r>
            <a:r>
              <a:rPr kumimoji="0" sz="1600" b="0" i="0" u="none" strike="noStrike" kern="0" cap="none" spc="-45" normalizeH="0" baseline="0" noProof="0">
                <a:ln>
                  <a:noFill/>
                </a:ln>
                <a:solidFill>
                  <a:srgbClr val="000000">
                    <a:lumMod val="75000"/>
                    <a:lumOff val="25000"/>
                  </a:srgbClr>
                </a:solidFill>
                <a:effectLst/>
                <a:uLnTx/>
                <a:uFillTx/>
                <a:latin typeface="Arial"/>
                <a:ea typeface="+mn-ea"/>
                <a:cs typeface="Arial"/>
              </a:rPr>
              <a:t>-</a:t>
            </a:r>
            <a:r>
              <a:rPr kumimoji="0" sz="1600" b="0" i="0" u="none" strike="noStrike" kern="0" cap="none" spc="-10" normalizeH="0" baseline="0" noProof="0">
                <a:ln>
                  <a:noFill/>
                </a:ln>
                <a:solidFill>
                  <a:srgbClr val="000000">
                    <a:lumMod val="75000"/>
                    <a:lumOff val="25000"/>
                  </a:srgbClr>
                </a:solidFill>
                <a:effectLst/>
                <a:uLnTx/>
                <a:uFillTx/>
                <a:latin typeface="Arial"/>
                <a:ea typeface="+mn-ea"/>
                <a:cs typeface="Arial"/>
              </a:rPr>
              <a:t>accelerated </a:t>
            </a:r>
            <a:r>
              <a:rPr kumimoji="0" sz="1600" b="0" i="0" u="none" strike="noStrike" kern="0" cap="none" spc="-35" normalizeH="0" baseline="0" noProof="0">
                <a:ln>
                  <a:noFill/>
                </a:ln>
                <a:solidFill>
                  <a:srgbClr val="000000">
                    <a:lumMod val="75000"/>
                    <a:lumOff val="25000"/>
                  </a:srgbClr>
                </a:solidFill>
                <a:effectLst/>
                <a:uLnTx/>
                <a:uFillTx/>
                <a:latin typeface="Arial"/>
                <a:ea typeface="+mn-ea"/>
                <a:cs typeface="Arial"/>
              </a:rPr>
              <a:t>IP</a:t>
            </a:r>
            <a:r>
              <a:rPr kumimoji="0" lang="en-US" sz="1600" b="0" i="0" u="none" strike="noStrike" kern="0" cap="none" spc="-35" normalizeH="0" baseline="0" noProof="0">
                <a:ln>
                  <a:noFill/>
                </a:ln>
                <a:solidFill>
                  <a:srgbClr val="000000">
                    <a:lumMod val="75000"/>
                    <a:lumOff val="25000"/>
                  </a:srgbClr>
                </a:solidFill>
                <a:effectLst/>
                <a:uLnTx/>
                <a:uFillTx/>
                <a:latin typeface="Arial"/>
                <a:ea typeface="+mn-ea"/>
                <a:cs typeface="Arial"/>
              </a:rPr>
              <a:t>sec</a:t>
            </a:r>
            <a:r>
              <a:rPr kumimoji="0" sz="1600" b="0" i="0" u="none" strike="noStrike" kern="0" cap="none" spc="-95" normalizeH="0" baseline="0" noProof="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a:ln>
                  <a:noFill/>
                </a:ln>
                <a:solidFill>
                  <a:srgbClr val="000000">
                    <a:lumMod val="75000"/>
                    <a:lumOff val="25000"/>
                  </a:srgbClr>
                </a:solidFill>
                <a:effectLst/>
                <a:uLnTx/>
                <a:uFillTx/>
                <a:latin typeface="Arial"/>
                <a:ea typeface="+mn-ea"/>
                <a:cs typeface="Arial"/>
              </a:rPr>
              <a:t>VPN</a:t>
            </a:r>
            <a:r>
              <a:rPr kumimoji="0" sz="1600" b="0" i="0" u="none" strike="noStrike" kern="0" cap="none" spc="-65" normalizeH="0" baseline="0" noProof="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a:ln>
                  <a:noFill/>
                </a:ln>
                <a:solidFill>
                  <a:srgbClr val="000000">
                    <a:lumMod val="75000"/>
                    <a:lumOff val="25000"/>
                  </a:srgbClr>
                </a:solidFill>
                <a:effectLst/>
                <a:uLnTx/>
                <a:uFillTx/>
                <a:latin typeface="Arial"/>
                <a:ea typeface="+mn-ea"/>
                <a:cs typeface="Arial"/>
              </a:rPr>
              <a:t>tunnels</a:t>
            </a:r>
            <a:endParaRPr kumimoji="0" sz="1600" b="0" i="0" u="none" strike="noStrike" kern="0" cap="none" spc="0" normalizeH="0" baseline="0" noProof="0">
              <a:ln>
                <a:noFill/>
              </a:ln>
              <a:solidFill>
                <a:srgbClr val="000000">
                  <a:lumMod val="75000"/>
                  <a:lumOff val="25000"/>
                </a:srgbClr>
              </a:solidFill>
              <a:effectLst/>
              <a:uLnTx/>
              <a:uFillTx/>
              <a:latin typeface="Arial"/>
              <a:ea typeface="+mn-ea"/>
              <a:cs typeface="Arial"/>
            </a:endParaRPr>
          </a:p>
        </p:txBody>
      </p:sp>
      <p:grpSp>
        <p:nvGrpSpPr>
          <p:cNvPr id="24" name="object 26">
            <a:extLst>
              <a:ext uri="{FF2B5EF4-FFF2-40B4-BE49-F238E27FC236}">
                <a16:creationId xmlns:a16="http://schemas.microsoft.com/office/drawing/2014/main" id="{6BE12160-84A0-3706-66B5-342DD3F68E91}"/>
              </a:ext>
            </a:extLst>
          </p:cNvPr>
          <p:cNvGrpSpPr/>
          <p:nvPr/>
        </p:nvGrpSpPr>
        <p:grpSpPr>
          <a:xfrm>
            <a:off x="6158484" y="3003804"/>
            <a:ext cx="952500" cy="2571115"/>
            <a:chOff x="6158484" y="3003804"/>
            <a:chExt cx="952500" cy="2571115"/>
          </a:xfrm>
        </p:grpSpPr>
        <p:sp>
          <p:nvSpPr>
            <p:cNvPr id="25" name="object 27">
              <a:extLst>
                <a:ext uri="{FF2B5EF4-FFF2-40B4-BE49-F238E27FC236}">
                  <a16:creationId xmlns:a16="http://schemas.microsoft.com/office/drawing/2014/main" id="{F63278BF-A02B-D976-9848-4E8041A6A68A}"/>
                </a:ext>
              </a:extLst>
            </p:cNvPr>
            <p:cNvSpPr/>
            <p:nvPr/>
          </p:nvSpPr>
          <p:spPr>
            <a:xfrm>
              <a:off x="6966204" y="4124706"/>
              <a:ext cx="144780" cy="1450340"/>
            </a:xfrm>
            <a:custGeom>
              <a:avLst/>
              <a:gdLst/>
              <a:ahLst/>
              <a:cxnLst/>
              <a:rect l="l" t="t" r="r" b="b"/>
              <a:pathLst>
                <a:path w="144779" h="1450339">
                  <a:moveTo>
                    <a:pt x="57912" y="1308226"/>
                  </a:moveTo>
                  <a:lnTo>
                    <a:pt x="44201" y="1310991"/>
                  </a:lnTo>
                  <a:lnTo>
                    <a:pt x="21193" y="1326499"/>
                  </a:lnTo>
                  <a:lnTo>
                    <a:pt x="5685" y="1349507"/>
                  </a:lnTo>
                  <a:lnTo>
                    <a:pt x="0" y="1377696"/>
                  </a:lnTo>
                  <a:lnTo>
                    <a:pt x="5685" y="1405884"/>
                  </a:lnTo>
                  <a:lnTo>
                    <a:pt x="21193" y="1428892"/>
                  </a:lnTo>
                  <a:lnTo>
                    <a:pt x="44201" y="1444400"/>
                  </a:lnTo>
                  <a:lnTo>
                    <a:pt x="72390" y="1450086"/>
                  </a:lnTo>
                  <a:lnTo>
                    <a:pt x="100578" y="1444400"/>
                  </a:lnTo>
                  <a:lnTo>
                    <a:pt x="123586" y="1428892"/>
                  </a:lnTo>
                  <a:lnTo>
                    <a:pt x="139094" y="1405884"/>
                  </a:lnTo>
                  <a:lnTo>
                    <a:pt x="144779" y="1377696"/>
                  </a:lnTo>
                  <a:lnTo>
                    <a:pt x="57912" y="1377696"/>
                  </a:lnTo>
                  <a:lnTo>
                    <a:pt x="57912" y="1308226"/>
                  </a:lnTo>
                  <a:close/>
                </a:path>
                <a:path w="144779" h="1450339">
                  <a:moveTo>
                    <a:pt x="72390" y="1305306"/>
                  </a:moveTo>
                  <a:lnTo>
                    <a:pt x="57912" y="1308226"/>
                  </a:lnTo>
                  <a:lnTo>
                    <a:pt x="57912" y="1377696"/>
                  </a:lnTo>
                  <a:lnTo>
                    <a:pt x="86868" y="1377696"/>
                  </a:lnTo>
                  <a:lnTo>
                    <a:pt x="86868" y="1308226"/>
                  </a:lnTo>
                  <a:lnTo>
                    <a:pt x="72390" y="1305306"/>
                  </a:lnTo>
                  <a:close/>
                </a:path>
                <a:path w="144779" h="1450339">
                  <a:moveTo>
                    <a:pt x="86868" y="1308226"/>
                  </a:moveTo>
                  <a:lnTo>
                    <a:pt x="86868" y="1377696"/>
                  </a:lnTo>
                  <a:lnTo>
                    <a:pt x="144779" y="1377696"/>
                  </a:lnTo>
                  <a:lnTo>
                    <a:pt x="139094" y="1349507"/>
                  </a:lnTo>
                  <a:lnTo>
                    <a:pt x="123586" y="1326499"/>
                  </a:lnTo>
                  <a:lnTo>
                    <a:pt x="100578" y="1310991"/>
                  </a:lnTo>
                  <a:lnTo>
                    <a:pt x="86868" y="1308226"/>
                  </a:lnTo>
                  <a:close/>
                </a:path>
                <a:path w="144779" h="1450339">
                  <a:moveTo>
                    <a:pt x="86868" y="0"/>
                  </a:moveTo>
                  <a:lnTo>
                    <a:pt x="57912" y="0"/>
                  </a:lnTo>
                  <a:lnTo>
                    <a:pt x="57912" y="1308226"/>
                  </a:lnTo>
                  <a:lnTo>
                    <a:pt x="72390" y="1305306"/>
                  </a:lnTo>
                  <a:lnTo>
                    <a:pt x="86868" y="1305306"/>
                  </a:lnTo>
                  <a:lnTo>
                    <a:pt x="86868" y="0"/>
                  </a:lnTo>
                  <a:close/>
                </a:path>
                <a:path w="144779" h="1450339">
                  <a:moveTo>
                    <a:pt x="86868" y="1305306"/>
                  </a:moveTo>
                  <a:lnTo>
                    <a:pt x="72390" y="1305306"/>
                  </a:lnTo>
                  <a:lnTo>
                    <a:pt x="86868" y="1308226"/>
                  </a:lnTo>
                  <a:lnTo>
                    <a:pt x="86868" y="1305306"/>
                  </a:lnTo>
                  <a:close/>
                </a:path>
              </a:pathLst>
            </a:custGeom>
            <a:solidFill>
              <a:srgbClr val="C153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 name="object 28">
              <a:extLst>
                <a:ext uri="{FF2B5EF4-FFF2-40B4-BE49-F238E27FC236}">
                  <a16:creationId xmlns:a16="http://schemas.microsoft.com/office/drawing/2014/main" id="{3F37CB9C-3FF0-A004-13F6-9238A34396B9}"/>
                </a:ext>
              </a:extLst>
            </p:cNvPr>
            <p:cNvSpPr/>
            <p:nvPr/>
          </p:nvSpPr>
          <p:spPr>
            <a:xfrm>
              <a:off x="6158484" y="3003803"/>
              <a:ext cx="940435" cy="742315"/>
            </a:xfrm>
            <a:custGeom>
              <a:avLst/>
              <a:gdLst/>
              <a:ahLst/>
              <a:cxnLst/>
              <a:rect l="l" t="t" r="r" b="b"/>
              <a:pathLst>
                <a:path w="940434" h="742314">
                  <a:moveTo>
                    <a:pt x="940308" y="465328"/>
                  </a:moveTo>
                  <a:lnTo>
                    <a:pt x="935951" y="443776"/>
                  </a:lnTo>
                  <a:lnTo>
                    <a:pt x="924090" y="426173"/>
                  </a:lnTo>
                  <a:lnTo>
                    <a:pt x="906487" y="414312"/>
                  </a:lnTo>
                  <a:lnTo>
                    <a:pt x="884936" y="409956"/>
                  </a:lnTo>
                  <a:lnTo>
                    <a:pt x="484632" y="409956"/>
                  </a:lnTo>
                  <a:lnTo>
                    <a:pt x="484632" y="144780"/>
                  </a:lnTo>
                  <a:lnTo>
                    <a:pt x="484632" y="141871"/>
                  </a:lnTo>
                  <a:lnTo>
                    <a:pt x="498335" y="139103"/>
                  </a:lnTo>
                  <a:lnTo>
                    <a:pt x="521347" y="123596"/>
                  </a:lnTo>
                  <a:lnTo>
                    <a:pt x="536854" y="100584"/>
                  </a:lnTo>
                  <a:lnTo>
                    <a:pt x="542544" y="72390"/>
                  </a:lnTo>
                  <a:lnTo>
                    <a:pt x="536854" y="44208"/>
                  </a:lnTo>
                  <a:lnTo>
                    <a:pt x="521347" y="21196"/>
                  </a:lnTo>
                  <a:lnTo>
                    <a:pt x="498335" y="5689"/>
                  </a:lnTo>
                  <a:lnTo>
                    <a:pt x="470154" y="0"/>
                  </a:lnTo>
                  <a:lnTo>
                    <a:pt x="441960" y="5689"/>
                  </a:lnTo>
                  <a:lnTo>
                    <a:pt x="418947" y="21196"/>
                  </a:lnTo>
                  <a:lnTo>
                    <a:pt x="403440" y="44208"/>
                  </a:lnTo>
                  <a:lnTo>
                    <a:pt x="397764" y="72390"/>
                  </a:lnTo>
                  <a:lnTo>
                    <a:pt x="403440" y="100584"/>
                  </a:lnTo>
                  <a:lnTo>
                    <a:pt x="418947" y="123596"/>
                  </a:lnTo>
                  <a:lnTo>
                    <a:pt x="441960" y="139103"/>
                  </a:lnTo>
                  <a:lnTo>
                    <a:pt x="455663" y="141871"/>
                  </a:lnTo>
                  <a:lnTo>
                    <a:pt x="455663" y="409956"/>
                  </a:lnTo>
                  <a:lnTo>
                    <a:pt x="55372" y="409956"/>
                  </a:lnTo>
                  <a:lnTo>
                    <a:pt x="33807" y="414312"/>
                  </a:lnTo>
                  <a:lnTo>
                    <a:pt x="16205" y="426173"/>
                  </a:lnTo>
                  <a:lnTo>
                    <a:pt x="4343" y="443776"/>
                  </a:lnTo>
                  <a:lnTo>
                    <a:pt x="0" y="465328"/>
                  </a:lnTo>
                  <a:lnTo>
                    <a:pt x="0" y="686816"/>
                  </a:lnTo>
                  <a:lnTo>
                    <a:pt x="4343" y="708380"/>
                  </a:lnTo>
                  <a:lnTo>
                    <a:pt x="16205" y="725982"/>
                  </a:lnTo>
                  <a:lnTo>
                    <a:pt x="33807" y="737844"/>
                  </a:lnTo>
                  <a:lnTo>
                    <a:pt x="55372" y="742188"/>
                  </a:lnTo>
                  <a:lnTo>
                    <a:pt x="884936" y="742188"/>
                  </a:lnTo>
                  <a:lnTo>
                    <a:pt x="906487" y="737844"/>
                  </a:lnTo>
                  <a:lnTo>
                    <a:pt x="924090" y="725982"/>
                  </a:lnTo>
                  <a:lnTo>
                    <a:pt x="935951" y="708380"/>
                  </a:lnTo>
                  <a:lnTo>
                    <a:pt x="940308" y="686816"/>
                  </a:lnTo>
                  <a:lnTo>
                    <a:pt x="940308" y="465328"/>
                  </a:lnTo>
                  <a:close/>
                </a:path>
              </a:pathLst>
            </a:custGeom>
            <a:solidFill>
              <a:srgbClr val="627E7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sp>
        <p:nvSpPr>
          <p:cNvPr id="27" name="object 29">
            <a:extLst>
              <a:ext uri="{FF2B5EF4-FFF2-40B4-BE49-F238E27FC236}">
                <a16:creationId xmlns:a16="http://schemas.microsoft.com/office/drawing/2014/main" id="{9E747E55-75C0-5FB8-CA67-35FFA8AEBEAA}"/>
              </a:ext>
            </a:extLst>
          </p:cNvPr>
          <p:cNvSpPr txBox="1"/>
          <p:nvPr/>
        </p:nvSpPr>
        <p:spPr>
          <a:xfrm>
            <a:off x="5090106" y="2471047"/>
            <a:ext cx="3520440" cy="504625"/>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n-US"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Low</a:t>
            </a:r>
            <a:r>
              <a:rPr kumimoji="0" sz="1600" b="0" i="0" u="none" strike="noStrike" kern="0" cap="none" spc="-8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30" normalizeH="0" baseline="0" noProof="0" dirty="0">
                <a:ln>
                  <a:noFill/>
                </a:ln>
                <a:solidFill>
                  <a:srgbClr val="000000">
                    <a:lumMod val="75000"/>
                    <a:lumOff val="25000"/>
                  </a:srgbClr>
                </a:solidFill>
                <a:effectLst/>
                <a:uLnTx/>
                <a:uFillTx/>
                <a:latin typeface="Arial"/>
                <a:ea typeface="+mn-ea"/>
                <a:cs typeface="Arial"/>
              </a:rPr>
              <a:t>Touch</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30" normalizeH="0" baseline="0" noProof="0" dirty="0">
                <a:ln>
                  <a:noFill/>
                </a:ln>
                <a:solidFill>
                  <a:srgbClr val="000000">
                    <a:lumMod val="75000"/>
                    <a:lumOff val="25000"/>
                  </a:srgbClr>
                </a:solidFill>
                <a:effectLst/>
                <a:uLnTx/>
                <a:uFillTx/>
                <a:latin typeface="Arial"/>
                <a:ea typeface="+mn-ea"/>
                <a:cs typeface="Arial"/>
              </a:rPr>
              <a:t>Provisioning</a:t>
            </a:r>
            <a:endPar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35" normalizeH="0" baseline="0" noProof="0" dirty="0">
                <a:ln>
                  <a:noFill/>
                </a:ln>
                <a:solidFill>
                  <a:srgbClr val="000000">
                    <a:lumMod val="75000"/>
                    <a:lumOff val="25000"/>
                  </a:srgbClr>
                </a:solidFill>
                <a:effectLst/>
                <a:uLnTx/>
                <a:uFillTx/>
                <a:latin typeface="Arial"/>
                <a:ea typeface="+mn-ea"/>
                <a:cs typeface="Arial"/>
              </a:rPr>
              <a:t>Single</a:t>
            </a:r>
            <a:r>
              <a:rPr kumimoji="0" sz="1600" b="0" i="0" u="none" strike="noStrike" kern="0" cap="none" spc="-8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25" normalizeH="0" baseline="0" noProof="0" dirty="0">
                <a:ln>
                  <a:noFill/>
                </a:ln>
                <a:solidFill>
                  <a:srgbClr val="000000">
                    <a:lumMod val="75000"/>
                    <a:lumOff val="25000"/>
                  </a:srgbClr>
                </a:solidFill>
                <a:effectLst/>
                <a:uLnTx/>
                <a:uFillTx/>
                <a:latin typeface="Arial"/>
                <a:ea typeface="+mn-ea"/>
                <a:cs typeface="Arial"/>
              </a:rPr>
              <a:t>pane</a:t>
            </a:r>
            <a:r>
              <a:rPr kumimoji="0" sz="1600" b="0" i="0" u="none" strike="noStrike" kern="0" cap="none" spc="-90"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0" normalizeH="0" baseline="0" noProof="0" dirty="0">
                <a:ln>
                  <a:noFill/>
                </a:ln>
                <a:solidFill>
                  <a:srgbClr val="000000">
                    <a:lumMod val="75000"/>
                    <a:lumOff val="25000"/>
                  </a:srgbClr>
                </a:solidFill>
                <a:effectLst/>
                <a:uLnTx/>
                <a:uFillTx/>
                <a:latin typeface="Arial"/>
                <a:ea typeface="+mn-ea"/>
                <a:cs typeface="Arial"/>
              </a:rPr>
              <a:t>of</a:t>
            </a:r>
            <a:r>
              <a:rPr kumimoji="0" sz="1600" b="0" i="0" u="none" strike="noStrike" kern="0" cap="none" spc="-75" normalizeH="0" baseline="0" noProof="0" dirty="0">
                <a:ln>
                  <a:noFill/>
                </a:ln>
                <a:solidFill>
                  <a:srgbClr val="000000">
                    <a:lumMod val="75000"/>
                    <a:lumOff val="25000"/>
                  </a:srgbClr>
                </a:solidFill>
                <a:effectLst/>
                <a:uLnTx/>
                <a:uFillTx/>
                <a:latin typeface="Arial"/>
                <a:ea typeface="+mn-ea"/>
                <a:cs typeface="Arial"/>
              </a:rPr>
              <a:t>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glass</a:t>
            </a:r>
            <a:r>
              <a:rPr lang="en-US" sz="1600" kern="0" dirty="0">
                <a:solidFill>
                  <a:srgbClr val="000000">
                    <a:lumMod val="75000"/>
                    <a:lumOff val="25000"/>
                  </a:srgbClr>
                </a:solidFill>
                <a:latin typeface="Arial"/>
                <a:cs typeface="Arial"/>
              </a:rPr>
              <a:t> </a:t>
            </a:r>
            <a:r>
              <a:rPr kumimoji="0"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managemen</a:t>
            </a:r>
            <a:r>
              <a:rPr kumimoji="0" lang="en-US" sz="1600" b="0" i="0" u="none" strike="noStrike" kern="0" cap="none" spc="-10" normalizeH="0" baseline="0" noProof="0" dirty="0">
                <a:ln>
                  <a:noFill/>
                </a:ln>
                <a:solidFill>
                  <a:srgbClr val="000000">
                    <a:lumMod val="75000"/>
                    <a:lumOff val="25000"/>
                  </a:srgbClr>
                </a:solidFill>
                <a:effectLst/>
                <a:uLnTx/>
                <a:uFillTx/>
                <a:latin typeface="Arial"/>
                <a:ea typeface="+mn-ea"/>
                <a:cs typeface="Arial"/>
              </a:rPr>
              <a:t>t</a:t>
            </a:r>
          </a:p>
        </p:txBody>
      </p:sp>
      <p:sp>
        <p:nvSpPr>
          <p:cNvPr id="28" name="object 30">
            <a:extLst>
              <a:ext uri="{FF2B5EF4-FFF2-40B4-BE49-F238E27FC236}">
                <a16:creationId xmlns:a16="http://schemas.microsoft.com/office/drawing/2014/main" id="{5BE63375-6E4F-2EA0-4DF4-F1BA00BF0619}"/>
              </a:ext>
            </a:extLst>
          </p:cNvPr>
          <p:cNvSpPr txBox="1"/>
          <p:nvPr/>
        </p:nvSpPr>
        <p:spPr>
          <a:xfrm>
            <a:off x="865428" y="3357498"/>
            <a:ext cx="10325100" cy="756920"/>
          </a:xfrm>
          <a:prstGeom prst="rect">
            <a:avLst/>
          </a:prstGeom>
        </p:spPr>
        <p:txBody>
          <a:bodyPr vert="horz" wrap="square" lIns="0" tIns="12700" rIns="0" bIns="0" rtlCol="0">
            <a:spAutoFit/>
          </a:bodyPr>
          <a:lstStyle/>
          <a:p>
            <a:pPr marL="12700" marR="5080" lvl="0" indent="7874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It’s</a:t>
            </a:r>
            <a:r>
              <a:rPr kumimoji="0" sz="2400" b="0" i="0" u="none" strike="noStrike" kern="0" cap="none" spc="-25"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a</a:t>
            </a:r>
            <a:r>
              <a:rPr kumimoji="0" sz="2400" b="0" i="0" u="none" strike="noStrike" kern="0" cap="none" spc="-20"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feature</a:t>
            </a:r>
            <a:r>
              <a:rPr kumimoji="0" sz="2400" b="0" i="0" u="none" strike="noStrike" kern="0" cap="none" spc="-20"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which allows</a:t>
            </a:r>
            <a:r>
              <a:rPr kumimoji="0" sz="2400" b="0" i="0" u="none" strike="noStrike" kern="0" cap="none" spc="15"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FortiGate</a:t>
            </a:r>
            <a:r>
              <a:rPr kumimoji="0" sz="2400" b="0" i="0" u="none" strike="noStrike" kern="0" cap="none" spc="-35"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to</a:t>
            </a:r>
            <a:r>
              <a:rPr kumimoji="0" sz="2400" b="0" i="0" u="none" strike="noStrike" kern="0" cap="none" spc="-15"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simply</a:t>
            </a:r>
            <a:r>
              <a:rPr kumimoji="0" sz="2400" b="0" i="0" u="none" strike="noStrike" kern="0" cap="none" spc="-5"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use</a:t>
            </a:r>
            <a:r>
              <a:rPr kumimoji="0" sz="2400" b="0" i="0" u="none" strike="noStrike" kern="0" cap="none" spc="-15"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the</a:t>
            </a:r>
            <a:r>
              <a:rPr kumimoji="0" sz="2400" b="0" i="0" u="none" strike="noStrike" kern="0" cap="none" spc="-15"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best</a:t>
            </a:r>
            <a:r>
              <a:rPr kumimoji="0" sz="2400" b="0" i="0" u="none" strike="noStrike" kern="0" cap="none" spc="-15"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paths</a:t>
            </a:r>
            <a:r>
              <a:rPr kumimoji="0" sz="2400" b="0" i="0" u="none" strike="noStrike" kern="0" cap="none" spc="-20"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in</a:t>
            </a:r>
            <a:r>
              <a:rPr kumimoji="0" sz="2400" b="0" i="0" u="none" strike="noStrike" kern="0" cap="none" spc="-15"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order</a:t>
            </a:r>
            <a:r>
              <a:rPr kumimoji="0" sz="2400" b="0" i="0" u="none" strike="noStrike" kern="0" cap="none" spc="-15"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25" normalizeH="0" baseline="0" noProof="0" dirty="0">
                <a:ln>
                  <a:noFill/>
                </a:ln>
                <a:solidFill>
                  <a:srgbClr val="000000">
                    <a:lumMod val="75000"/>
                    <a:lumOff val="25000"/>
                  </a:srgbClr>
                </a:solidFill>
                <a:effectLst/>
                <a:uLnTx/>
                <a:uFillTx/>
                <a:latin typeface="Arial"/>
                <a:ea typeface="+mn-ea"/>
                <a:cs typeface="Arial"/>
              </a:rPr>
              <a:t>to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reach</a:t>
            </a:r>
            <a:r>
              <a:rPr kumimoji="0" sz="2400" b="0" i="0" u="none" strike="noStrike" kern="0" cap="none" spc="-30"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an</a:t>
            </a:r>
            <a:r>
              <a:rPr kumimoji="0" sz="2400" b="0" i="0" u="none" strike="noStrike" kern="0" cap="none" spc="-20" normalizeH="0" baseline="0" noProof="0" dirty="0">
                <a:ln>
                  <a:noFill/>
                </a:ln>
                <a:solidFill>
                  <a:srgbClr val="000000">
                    <a:lumMod val="75000"/>
                    <a:lumOff val="25000"/>
                  </a:srgbClr>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application,</a:t>
            </a:r>
            <a:r>
              <a:rPr kumimoji="0" sz="2400" b="0" i="0" u="none" strike="noStrike" kern="0" cap="none" spc="15"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applying</a:t>
            </a:r>
            <a:r>
              <a:rPr kumimoji="0" sz="2400" b="0" i="0" u="none" strike="noStrike" kern="0" cap="none" spc="15"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QoS,</a:t>
            </a:r>
            <a:r>
              <a:rPr kumimoji="0" sz="2400" b="0" i="0" u="none" strike="noStrike" kern="0" cap="none" spc="-20"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overlay</a:t>
            </a:r>
            <a:r>
              <a:rPr kumimoji="0" sz="2400" b="0" i="0" u="none" strike="noStrike" kern="0" cap="none" spc="-5"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networking </a:t>
            </a:r>
            <a:r>
              <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rPr>
              <a:t>and</a:t>
            </a:r>
            <a:r>
              <a:rPr kumimoji="0" sz="2400" b="0" i="0" u="none" strike="noStrike" kern="0" cap="none" spc="-25" normalizeH="0" baseline="0" noProof="0" dirty="0">
                <a:ln>
                  <a:noFill/>
                </a:ln>
                <a:solidFill>
                  <a:srgbClr val="FFFFFF"/>
                </a:solidFill>
                <a:effectLst/>
                <a:uLnTx/>
                <a:uFillTx/>
                <a:latin typeface="Arial"/>
                <a:ea typeface="+mn-ea"/>
                <a:cs typeface="Arial"/>
              </a:rPr>
              <a:t> </a:t>
            </a:r>
            <a:r>
              <a:rPr kumimoji="0" sz="2400" b="0" i="0" u="none" strike="noStrike" kern="0" cap="none" spc="0" normalizeH="0" baseline="0" noProof="0" dirty="0">
                <a:ln>
                  <a:noFill/>
                </a:ln>
                <a:solidFill>
                  <a:srgbClr val="FFFFFF"/>
                </a:solidFill>
                <a:effectLst/>
                <a:uLnTx/>
                <a:uFillTx/>
                <a:latin typeface="Arial"/>
                <a:ea typeface="+mn-ea"/>
                <a:cs typeface="Arial"/>
              </a:rPr>
              <a:t>NGFW</a:t>
            </a:r>
            <a:r>
              <a:rPr kumimoji="0" sz="2400" b="0" i="0" u="none" strike="noStrike" kern="0" cap="none" spc="-15" normalizeH="0" baseline="0" noProof="0" dirty="0">
                <a:ln>
                  <a:noFill/>
                </a:ln>
                <a:solidFill>
                  <a:srgbClr val="FFFFFF"/>
                </a:solidFill>
                <a:effectLst/>
                <a:uLnTx/>
                <a:uFillTx/>
                <a:latin typeface="Arial"/>
                <a:ea typeface="+mn-ea"/>
                <a:cs typeface="Arial"/>
              </a:rPr>
              <a:t> </a:t>
            </a:r>
            <a:r>
              <a:rPr kumimoji="0" sz="2400" b="0" i="0" u="none" strike="noStrike" kern="0" cap="none" spc="-20" normalizeH="0" baseline="0" noProof="0" dirty="0">
                <a:ln>
                  <a:noFill/>
                </a:ln>
                <a:solidFill>
                  <a:srgbClr val="000000">
                    <a:lumMod val="75000"/>
                    <a:lumOff val="25000"/>
                  </a:srgbClr>
                </a:solidFill>
                <a:effectLst/>
                <a:uLnTx/>
                <a:uFillTx/>
                <a:latin typeface="Arial"/>
                <a:ea typeface="+mn-ea"/>
                <a:cs typeface="Arial"/>
              </a:rPr>
              <a:t>Security.</a:t>
            </a:r>
            <a:endParaRPr kumimoji="0" sz="2400" b="0" i="0" u="none" strike="noStrike" kern="0" cap="none" spc="0" normalizeH="0" baseline="0" noProof="0" dirty="0">
              <a:ln>
                <a:noFill/>
              </a:ln>
              <a:solidFill>
                <a:srgbClr val="000000">
                  <a:lumMod val="75000"/>
                  <a:lumOff val="25000"/>
                </a:srgbClr>
              </a:solidFill>
              <a:effectLst/>
              <a:uLnTx/>
              <a:uFillTx/>
              <a:latin typeface="Arial"/>
              <a:ea typeface="+mn-ea"/>
              <a:cs typeface="Arial"/>
            </a:endParaRPr>
          </a:p>
        </p:txBody>
      </p:sp>
    </p:spTree>
    <p:extLst>
      <p:ext uri="{BB962C8B-B14F-4D97-AF65-F5344CB8AC3E}">
        <p14:creationId xmlns:p14="http://schemas.microsoft.com/office/powerpoint/2010/main" val="164782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FAB5-B7B4-D6A7-D2D4-14678D39C779}"/>
              </a:ext>
            </a:extLst>
          </p:cNvPr>
          <p:cNvSpPr>
            <a:spLocks noGrp="1"/>
          </p:cNvSpPr>
          <p:nvPr>
            <p:ph type="title"/>
          </p:nvPr>
        </p:nvSpPr>
        <p:spPr/>
        <p:txBody>
          <a:bodyPr/>
          <a:lstStyle/>
          <a:p>
            <a:r>
              <a:rPr lang="en-US"/>
              <a:t>SD-WAN Integration</a:t>
            </a:r>
            <a:endParaRPr lang="en-US" dirty="0"/>
          </a:p>
        </p:txBody>
      </p:sp>
      <p:pic>
        <p:nvPicPr>
          <p:cNvPr id="5" name="Picture 4">
            <a:extLst>
              <a:ext uri="{FF2B5EF4-FFF2-40B4-BE49-F238E27FC236}">
                <a16:creationId xmlns:a16="http://schemas.microsoft.com/office/drawing/2014/main" id="{4D197873-B560-02FB-7010-9BDFD10478FC}"/>
              </a:ext>
            </a:extLst>
          </p:cNvPr>
          <p:cNvPicPr>
            <a:picLocks noChangeAspect="1"/>
          </p:cNvPicPr>
          <p:nvPr/>
        </p:nvPicPr>
        <p:blipFill>
          <a:blip r:embed="rId3"/>
          <a:stretch>
            <a:fillRect/>
          </a:stretch>
        </p:blipFill>
        <p:spPr>
          <a:xfrm>
            <a:off x="327212" y="980453"/>
            <a:ext cx="11537576" cy="4564316"/>
          </a:xfrm>
          <a:prstGeom prst="rect">
            <a:avLst/>
          </a:prstGeom>
        </p:spPr>
      </p:pic>
    </p:spTree>
    <p:extLst>
      <p:ext uri="{BB962C8B-B14F-4D97-AF65-F5344CB8AC3E}">
        <p14:creationId xmlns:p14="http://schemas.microsoft.com/office/powerpoint/2010/main" val="296977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ADBC80-17AF-EA66-AEF5-8D380D5EFB55}"/>
              </a:ext>
            </a:extLst>
          </p:cNvPr>
          <p:cNvSpPr>
            <a:spLocks noGrp="1"/>
          </p:cNvSpPr>
          <p:nvPr>
            <p:ph sz="half" idx="1"/>
          </p:nvPr>
        </p:nvSpPr>
        <p:spPr>
          <a:xfrm>
            <a:off x="353011" y="945071"/>
            <a:ext cx="5480934" cy="5250630"/>
          </a:xfrm>
        </p:spPr>
        <p:txBody>
          <a:bodyPr/>
          <a:lstStyle/>
          <a:p>
            <a:r>
              <a:rPr lang="en-US" sz="1800" dirty="0"/>
              <a:t>FortiGate (Physical/VM/Cloud)</a:t>
            </a:r>
          </a:p>
          <a:p>
            <a:pPr lvl="1"/>
            <a:r>
              <a:rPr lang="en-US" sz="1400" dirty="0"/>
              <a:t>NGFW</a:t>
            </a:r>
          </a:p>
          <a:p>
            <a:pPr lvl="1"/>
            <a:r>
              <a:rPr lang="en-US" sz="1400" dirty="0"/>
              <a:t>Advanced Routing and SD-WAN</a:t>
            </a:r>
          </a:p>
          <a:p>
            <a:pPr lvl="1"/>
            <a:r>
              <a:rPr lang="en-US" sz="1400" dirty="0"/>
              <a:t>Branch or Hub</a:t>
            </a:r>
          </a:p>
          <a:p>
            <a:pPr lvl="1"/>
            <a:r>
              <a:rPr lang="en-US" sz="1400" dirty="0" err="1"/>
              <a:t>FortiAP</a:t>
            </a:r>
            <a:r>
              <a:rPr lang="en-US" sz="1400" dirty="0"/>
              <a:t>/</a:t>
            </a:r>
            <a:r>
              <a:rPr lang="en-US" sz="1400" dirty="0" err="1"/>
              <a:t>FortiSwitch</a:t>
            </a:r>
            <a:r>
              <a:rPr lang="en-US" sz="1400" dirty="0"/>
              <a:t>/</a:t>
            </a:r>
            <a:r>
              <a:rPr lang="en-US" sz="1400" dirty="0" err="1"/>
              <a:t>FortiExtender</a:t>
            </a:r>
            <a:r>
              <a:rPr lang="en-US" sz="1400" dirty="0"/>
              <a:t> controller</a:t>
            </a:r>
          </a:p>
          <a:p>
            <a:r>
              <a:rPr lang="en-US" sz="1800" dirty="0" err="1"/>
              <a:t>FortiManager</a:t>
            </a:r>
            <a:endParaRPr lang="en-US" sz="1800" dirty="0"/>
          </a:p>
          <a:p>
            <a:pPr lvl="1"/>
            <a:r>
              <a:rPr lang="en-US" sz="1400" dirty="0"/>
              <a:t>Management server</a:t>
            </a:r>
          </a:p>
          <a:p>
            <a:pPr lvl="1"/>
            <a:r>
              <a:rPr lang="en-US" sz="1400" dirty="0"/>
              <a:t>Configuration management</a:t>
            </a:r>
          </a:p>
          <a:p>
            <a:pPr lvl="1"/>
            <a:r>
              <a:rPr lang="en-US" sz="1400" dirty="0"/>
              <a:t>Provisioning and templatization</a:t>
            </a:r>
          </a:p>
          <a:p>
            <a:r>
              <a:rPr lang="en-US" sz="1800" dirty="0" err="1"/>
              <a:t>FortiAnalyzer</a:t>
            </a:r>
            <a:endParaRPr lang="en-US" sz="1800" dirty="0"/>
          </a:p>
          <a:p>
            <a:pPr lvl="1"/>
            <a:r>
              <a:rPr lang="en-US" sz="1400" dirty="0"/>
              <a:t>Log aggregation server </a:t>
            </a:r>
          </a:p>
          <a:p>
            <a:pPr lvl="1"/>
            <a:r>
              <a:rPr lang="en-US" sz="1400" dirty="0"/>
              <a:t>Monitoring network traffic and threats</a:t>
            </a:r>
          </a:p>
          <a:p>
            <a:pPr lvl="1"/>
            <a:r>
              <a:rPr lang="en-US" sz="1400" dirty="0"/>
              <a:t>Reporting</a:t>
            </a:r>
          </a:p>
        </p:txBody>
      </p:sp>
      <p:sp>
        <p:nvSpPr>
          <p:cNvPr id="4" name="Title 3">
            <a:extLst>
              <a:ext uri="{FF2B5EF4-FFF2-40B4-BE49-F238E27FC236}">
                <a16:creationId xmlns:a16="http://schemas.microsoft.com/office/drawing/2014/main" id="{287A917A-F8A3-4EA0-2472-BDC4A72F1D4B}"/>
              </a:ext>
            </a:extLst>
          </p:cNvPr>
          <p:cNvSpPr>
            <a:spLocks noGrp="1"/>
          </p:cNvSpPr>
          <p:nvPr>
            <p:ph type="title"/>
          </p:nvPr>
        </p:nvSpPr>
        <p:spPr>
          <a:xfrm>
            <a:off x="323752" y="159800"/>
            <a:ext cx="10515600" cy="535120"/>
          </a:xfrm>
        </p:spPr>
        <p:txBody>
          <a:bodyPr/>
          <a:lstStyle/>
          <a:p>
            <a:r>
              <a:rPr lang="en-US" dirty="0"/>
              <a:t>SD-WAN – Main Components</a:t>
            </a:r>
          </a:p>
        </p:txBody>
      </p:sp>
      <p:pic>
        <p:nvPicPr>
          <p:cNvPr id="11" name="Green Mesh Large">
            <a:extLst>
              <a:ext uri="{FF2B5EF4-FFF2-40B4-BE49-F238E27FC236}">
                <a16:creationId xmlns:a16="http://schemas.microsoft.com/office/drawing/2014/main" id="{7A0206E9-214B-A95E-D48D-FF8E3F7AC8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0763" y="1770566"/>
            <a:ext cx="4269874" cy="3749978"/>
          </a:xfrm>
          <a:prstGeom prst="rect">
            <a:avLst/>
          </a:prstGeom>
        </p:spPr>
      </p:pic>
      <p:cxnSp>
        <p:nvCxnSpPr>
          <p:cNvPr id="12" name="Straight Connector 11">
            <a:extLst>
              <a:ext uri="{FF2B5EF4-FFF2-40B4-BE49-F238E27FC236}">
                <a16:creationId xmlns:a16="http://schemas.microsoft.com/office/drawing/2014/main" id="{A22E733F-C4E7-0813-775C-3CEC8347DABA}"/>
              </a:ext>
            </a:extLst>
          </p:cNvPr>
          <p:cNvCxnSpPr>
            <a:cxnSpLocks/>
          </p:cNvCxnSpPr>
          <p:nvPr/>
        </p:nvCxnSpPr>
        <p:spPr>
          <a:xfrm flipV="1">
            <a:off x="7876291" y="3286118"/>
            <a:ext cx="561027" cy="1772739"/>
          </a:xfrm>
          <a:prstGeom prst="line">
            <a:avLst/>
          </a:prstGeom>
          <a:ln w="25400">
            <a:solidFill>
              <a:srgbClr val="8E8E8E"/>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D02212-A665-6C2B-C1E1-F6266B944830}"/>
              </a:ext>
            </a:extLst>
          </p:cNvPr>
          <p:cNvCxnSpPr>
            <a:cxnSpLocks/>
          </p:cNvCxnSpPr>
          <p:nvPr/>
        </p:nvCxnSpPr>
        <p:spPr>
          <a:xfrm flipV="1">
            <a:off x="7862349" y="3295051"/>
            <a:ext cx="2419903" cy="1733647"/>
          </a:xfrm>
          <a:prstGeom prst="line">
            <a:avLst/>
          </a:prstGeom>
          <a:ln w="25400">
            <a:solidFill>
              <a:schemeClr val="accent3"/>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E96BF0-8B81-D5B2-B4F4-F84741FBC25C}"/>
              </a:ext>
            </a:extLst>
          </p:cNvPr>
          <p:cNvCxnSpPr>
            <a:cxnSpLocks/>
          </p:cNvCxnSpPr>
          <p:nvPr/>
        </p:nvCxnSpPr>
        <p:spPr>
          <a:xfrm flipH="1" flipV="1">
            <a:off x="8437318" y="3286118"/>
            <a:ext cx="2428669" cy="1758706"/>
          </a:xfrm>
          <a:prstGeom prst="line">
            <a:avLst/>
          </a:prstGeom>
          <a:ln w="25400">
            <a:solidFill>
              <a:schemeClr val="bg1">
                <a:lumMod val="65000"/>
              </a:schemeClr>
            </a:solidFill>
            <a:tailEnd type="ova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CF92D5-291A-19CE-B53E-42AEA8B9854A}"/>
              </a:ext>
            </a:extLst>
          </p:cNvPr>
          <p:cNvCxnSpPr>
            <a:cxnSpLocks/>
          </p:cNvCxnSpPr>
          <p:nvPr/>
        </p:nvCxnSpPr>
        <p:spPr>
          <a:xfrm flipH="1" flipV="1">
            <a:off x="10282252" y="3295051"/>
            <a:ext cx="619956" cy="1747125"/>
          </a:xfrm>
          <a:prstGeom prst="line">
            <a:avLst/>
          </a:prstGeom>
          <a:ln w="25400">
            <a:solidFill>
              <a:schemeClr val="accent3"/>
            </a:solidFill>
            <a:tailEnd type="oval"/>
          </a:ln>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FF3C35B-3695-7902-8E28-7B319DFDC5D7}"/>
              </a:ext>
            </a:extLst>
          </p:cNvPr>
          <p:cNvSpPr txBox="1"/>
          <p:nvPr/>
        </p:nvSpPr>
        <p:spPr>
          <a:xfrm>
            <a:off x="8521059" y="3880859"/>
            <a:ext cx="1729282" cy="413959"/>
          </a:xfrm>
          <a:prstGeom prst="rect">
            <a:avLst/>
          </a:prstGeom>
        </p:spPr>
        <p:txBody>
          <a:bodyPr vert="horz" wrap="square" lIns="45720" tIns="45720" rIns="45720" bIns="45720" rtlCol="0">
            <a:spAutoFit/>
          </a:bodyPr>
          <a:lstStyle>
            <a:defPPr>
              <a:defRPr lang="en-US"/>
            </a:defPPr>
            <a:lvl1pPr marR="0" lvl="0" indent="0" algn="ctr" defTabSz="457200" fontAlgn="auto">
              <a:lnSpc>
                <a:spcPct val="95000"/>
              </a:lnSpc>
              <a:spcBef>
                <a:spcPts val="0"/>
              </a:spcBef>
              <a:spcAft>
                <a:spcPts val="0"/>
              </a:spcAft>
              <a:buClrTx/>
              <a:buSzPct val="130000"/>
              <a:buFontTx/>
              <a:buNone/>
              <a:tabLst/>
              <a:defRPr kumimoji="0" sz="1100" i="0" u="none" strike="noStrike" kern="0"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vl2pPr marL="628650" indent="-228600">
              <a:lnSpc>
                <a:spcPct val="90000"/>
              </a:lnSpc>
              <a:spcBef>
                <a:spcPts val="900"/>
              </a:spcBef>
              <a:buFont typeface="Arial" panose="020B0604020202020204" pitchFamily="34" charset="0"/>
              <a:buChar char="•"/>
            </a:lvl2pPr>
            <a:lvl3pPr marL="1028700" indent="-228600">
              <a:lnSpc>
                <a:spcPct val="90000"/>
              </a:lnSpc>
              <a:spcBef>
                <a:spcPts val="6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95000"/>
              </a:lnSpc>
              <a:spcBef>
                <a:spcPts val="0"/>
              </a:spcBef>
              <a:spcAft>
                <a:spcPts val="0"/>
              </a:spcAft>
              <a:buClrTx/>
              <a:buSzPct val="130000"/>
              <a:buFontTx/>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Single OS for converged networking and security</a:t>
            </a:r>
          </a:p>
        </p:txBody>
      </p:sp>
      <p:grpSp>
        <p:nvGrpSpPr>
          <p:cNvPr id="18" name="Group 17">
            <a:extLst>
              <a:ext uri="{FF2B5EF4-FFF2-40B4-BE49-F238E27FC236}">
                <a16:creationId xmlns:a16="http://schemas.microsoft.com/office/drawing/2014/main" id="{34E8727D-794C-DAF0-A134-349847B1B185}"/>
              </a:ext>
            </a:extLst>
          </p:cNvPr>
          <p:cNvGrpSpPr/>
          <p:nvPr/>
        </p:nvGrpSpPr>
        <p:grpSpPr>
          <a:xfrm>
            <a:off x="8968366" y="3150915"/>
            <a:ext cx="782838" cy="782838"/>
            <a:chOff x="8456916" y="3573220"/>
            <a:chExt cx="503728" cy="503728"/>
          </a:xfrm>
        </p:grpSpPr>
        <p:sp>
          <p:nvSpPr>
            <p:cNvPr id="19" name="Oval 18">
              <a:extLst>
                <a:ext uri="{FF2B5EF4-FFF2-40B4-BE49-F238E27FC236}">
                  <a16:creationId xmlns:a16="http://schemas.microsoft.com/office/drawing/2014/main" id="{DB289CCD-485F-B422-4EB4-CAEB79BC730B}"/>
                </a:ext>
              </a:extLst>
            </p:cNvPr>
            <p:cNvSpPr/>
            <p:nvPr/>
          </p:nvSpPr>
          <p:spPr>
            <a:xfrm>
              <a:off x="8456916" y="3573220"/>
              <a:ext cx="503728" cy="503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 name="Picture 158">
              <a:extLst>
                <a:ext uri="{FF2B5EF4-FFF2-40B4-BE49-F238E27FC236}">
                  <a16:creationId xmlns:a16="http://schemas.microsoft.com/office/drawing/2014/main" id="{318AFB93-B7B1-C455-4D69-777D026FE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8495016" y="3611320"/>
              <a:ext cx="427528" cy="427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a:extLst>
              <a:ext uri="{FF2B5EF4-FFF2-40B4-BE49-F238E27FC236}">
                <a16:creationId xmlns:a16="http://schemas.microsoft.com/office/drawing/2014/main" id="{9E742340-DB37-0C58-09FB-9C61DE77E760}"/>
              </a:ext>
            </a:extLst>
          </p:cNvPr>
          <p:cNvGrpSpPr/>
          <p:nvPr/>
        </p:nvGrpSpPr>
        <p:grpSpPr>
          <a:xfrm>
            <a:off x="7342569" y="4928173"/>
            <a:ext cx="1020468" cy="665693"/>
            <a:chOff x="5046956" y="5372098"/>
            <a:chExt cx="1020468" cy="665693"/>
          </a:xfrm>
        </p:grpSpPr>
        <p:grpSp>
          <p:nvGrpSpPr>
            <p:cNvPr id="22" name="Group 21">
              <a:extLst>
                <a:ext uri="{FF2B5EF4-FFF2-40B4-BE49-F238E27FC236}">
                  <a16:creationId xmlns:a16="http://schemas.microsoft.com/office/drawing/2014/main" id="{6406FDA3-60F8-B373-3962-609473319E4B}"/>
                </a:ext>
              </a:extLst>
            </p:cNvPr>
            <p:cNvGrpSpPr/>
            <p:nvPr/>
          </p:nvGrpSpPr>
          <p:grpSpPr>
            <a:xfrm>
              <a:off x="5190311" y="5372098"/>
              <a:ext cx="517322" cy="517320"/>
              <a:chOff x="5190311" y="5372098"/>
              <a:chExt cx="517322" cy="517320"/>
            </a:xfrm>
          </p:grpSpPr>
          <p:sp>
            <p:nvSpPr>
              <p:cNvPr id="30" name="Oval 29">
                <a:extLst>
                  <a:ext uri="{FF2B5EF4-FFF2-40B4-BE49-F238E27FC236}">
                    <a16:creationId xmlns:a16="http://schemas.microsoft.com/office/drawing/2014/main" id="{440E8146-73EB-037C-6294-D807FCB9CA75}"/>
                  </a:ext>
                </a:extLst>
              </p:cNvPr>
              <p:cNvSpPr/>
              <p:nvPr/>
            </p:nvSpPr>
            <p:spPr>
              <a:xfrm>
                <a:off x="5190311" y="5372098"/>
                <a:ext cx="517322" cy="51732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 name="Picture 273">
                <a:extLst>
                  <a:ext uri="{FF2B5EF4-FFF2-40B4-BE49-F238E27FC236}">
                    <a16:creationId xmlns:a16="http://schemas.microsoft.com/office/drawing/2014/main" id="{459964FE-AE09-21DD-A964-344DDEAB2F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5253347" y="5435133"/>
                <a:ext cx="391250" cy="3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A43B27CE-E44B-8DA6-4FDE-54C9B1F62154}"/>
                </a:ext>
              </a:extLst>
            </p:cNvPr>
            <p:cNvGrpSpPr/>
            <p:nvPr/>
          </p:nvGrpSpPr>
          <p:grpSpPr>
            <a:xfrm>
              <a:off x="5046956" y="5890781"/>
              <a:ext cx="804032" cy="147010"/>
              <a:chOff x="4816458" y="6399111"/>
              <a:chExt cx="873141" cy="159645"/>
            </a:xfrm>
          </p:grpSpPr>
          <p:sp>
            <p:nvSpPr>
              <p:cNvPr id="28" name="Freeform: Shape 27">
                <a:extLst>
                  <a:ext uri="{FF2B5EF4-FFF2-40B4-BE49-F238E27FC236}">
                    <a16:creationId xmlns:a16="http://schemas.microsoft.com/office/drawing/2014/main" id="{E5724F5C-20D8-6844-8521-824349B4EEDD}"/>
                  </a:ext>
                </a:extLst>
              </p:cNvPr>
              <p:cNvSpPr/>
              <p:nvPr/>
            </p:nvSpPr>
            <p:spPr>
              <a:xfrm>
                <a:off x="5528515" y="6459536"/>
                <a:ext cx="39688" cy="39688"/>
              </a:xfrm>
              <a:custGeom>
                <a:avLst/>
                <a:gdLst>
                  <a:gd name="connsiteX0" fmla="*/ 19844 w 39688"/>
                  <a:gd name="connsiteY0" fmla="*/ 39688 h 39688"/>
                  <a:gd name="connsiteX1" fmla="*/ 0 w 39688"/>
                  <a:gd name="connsiteY1" fmla="*/ 19844 h 39688"/>
                  <a:gd name="connsiteX2" fmla="*/ 19844 w 39688"/>
                  <a:gd name="connsiteY2" fmla="*/ 0 h 39688"/>
                  <a:gd name="connsiteX3" fmla="*/ 19844 w 39688"/>
                  <a:gd name="connsiteY3" fmla="*/ 0 h 39688"/>
                  <a:gd name="connsiteX4" fmla="*/ 39688 w 39688"/>
                  <a:gd name="connsiteY4" fmla="*/ 19844 h 39688"/>
                  <a:gd name="connsiteX5" fmla="*/ 19844 w 39688"/>
                  <a:gd name="connsiteY5" fmla="*/ 39688 h 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88" h="39688">
                    <a:moveTo>
                      <a:pt x="19844" y="39688"/>
                    </a:moveTo>
                    <a:cubicBezTo>
                      <a:pt x="8885" y="39688"/>
                      <a:pt x="0" y="30804"/>
                      <a:pt x="0" y="19844"/>
                    </a:cubicBezTo>
                    <a:cubicBezTo>
                      <a:pt x="0" y="8885"/>
                      <a:pt x="8885" y="0"/>
                      <a:pt x="19844" y="0"/>
                    </a:cubicBezTo>
                    <a:lnTo>
                      <a:pt x="19844" y="0"/>
                    </a:lnTo>
                    <a:cubicBezTo>
                      <a:pt x="30804" y="0"/>
                      <a:pt x="39688" y="8885"/>
                      <a:pt x="39688" y="19844"/>
                    </a:cubicBezTo>
                    <a:cubicBezTo>
                      <a:pt x="39688" y="30804"/>
                      <a:pt x="30804" y="39688"/>
                      <a:pt x="19844" y="39688"/>
                    </a:cubicBez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7EB36CBA-E6B1-8FE7-4F1E-0D472A585C90}"/>
                  </a:ext>
                </a:extLst>
              </p:cNvPr>
              <p:cNvSpPr/>
              <p:nvPr/>
            </p:nvSpPr>
            <p:spPr>
              <a:xfrm>
                <a:off x="4816458" y="6399111"/>
                <a:ext cx="873141" cy="159645"/>
              </a:xfrm>
              <a:custGeom>
                <a:avLst/>
                <a:gdLst>
                  <a:gd name="connsiteX0" fmla="*/ 853297 w 873141"/>
                  <a:gd name="connsiteY0" fmla="*/ 159646 h 159645"/>
                  <a:gd name="connsiteX1" fmla="*/ 19844 w 873141"/>
                  <a:gd name="connsiteY1" fmla="*/ 159646 h 159645"/>
                  <a:gd name="connsiteX2" fmla="*/ 0 w 873141"/>
                  <a:gd name="connsiteY2" fmla="*/ 139802 h 159645"/>
                  <a:gd name="connsiteX3" fmla="*/ 0 w 873141"/>
                  <a:gd name="connsiteY3" fmla="*/ 19844 h 159645"/>
                  <a:gd name="connsiteX4" fmla="*/ 19844 w 873141"/>
                  <a:gd name="connsiteY4" fmla="*/ 0 h 159645"/>
                  <a:gd name="connsiteX5" fmla="*/ 853297 w 873141"/>
                  <a:gd name="connsiteY5" fmla="*/ 0 h 159645"/>
                  <a:gd name="connsiteX6" fmla="*/ 873142 w 873141"/>
                  <a:gd name="connsiteY6" fmla="*/ 19844 h 159645"/>
                  <a:gd name="connsiteX7" fmla="*/ 873142 w 873141"/>
                  <a:gd name="connsiteY7" fmla="*/ 139802 h 159645"/>
                  <a:gd name="connsiteX8" fmla="*/ 853297 w 873141"/>
                  <a:gd name="connsiteY8" fmla="*/ 159646 h 159645"/>
                  <a:gd name="connsiteX9" fmla="*/ 39688 w 873141"/>
                  <a:gd name="connsiteY9" fmla="*/ 119958 h 159645"/>
                  <a:gd name="connsiteX10" fmla="*/ 833453 w 873141"/>
                  <a:gd name="connsiteY10" fmla="*/ 119958 h 159645"/>
                  <a:gd name="connsiteX11" fmla="*/ 833453 w 873141"/>
                  <a:gd name="connsiteY11" fmla="*/ 39688 h 159645"/>
                  <a:gd name="connsiteX12" fmla="*/ 39688 w 873141"/>
                  <a:gd name="connsiteY12" fmla="*/ 39688 h 15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3141" h="159645">
                    <a:moveTo>
                      <a:pt x="853297" y="159646"/>
                    </a:moveTo>
                    <a:lnTo>
                      <a:pt x="19844" y="159646"/>
                    </a:lnTo>
                    <a:cubicBezTo>
                      <a:pt x="8885" y="159646"/>
                      <a:pt x="0" y="150761"/>
                      <a:pt x="0" y="139802"/>
                    </a:cubicBezTo>
                    <a:lnTo>
                      <a:pt x="0" y="19844"/>
                    </a:lnTo>
                    <a:cubicBezTo>
                      <a:pt x="0" y="8885"/>
                      <a:pt x="8885" y="0"/>
                      <a:pt x="19844" y="0"/>
                    </a:cubicBezTo>
                    <a:lnTo>
                      <a:pt x="853297" y="0"/>
                    </a:lnTo>
                    <a:cubicBezTo>
                      <a:pt x="864257" y="0"/>
                      <a:pt x="873142" y="8885"/>
                      <a:pt x="873142" y="19844"/>
                    </a:cubicBezTo>
                    <a:lnTo>
                      <a:pt x="873142" y="139802"/>
                    </a:lnTo>
                    <a:cubicBezTo>
                      <a:pt x="873142" y="150761"/>
                      <a:pt x="864257" y="159646"/>
                      <a:pt x="853297" y="159646"/>
                    </a:cubicBezTo>
                    <a:close/>
                    <a:moveTo>
                      <a:pt x="39688" y="119958"/>
                    </a:moveTo>
                    <a:lnTo>
                      <a:pt x="833453" y="119958"/>
                    </a:lnTo>
                    <a:lnTo>
                      <a:pt x="833453" y="39688"/>
                    </a:lnTo>
                    <a:lnTo>
                      <a:pt x="39688" y="39688"/>
                    </a:ln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4" name="Group 23">
              <a:extLst>
                <a:ext uri="{FF2B5EF4-FFF2-40B4-BE49-F238E27FC236}">
                  <a16:creationId xmlns:a16="http://schemas.microsoft.com/office/drawing/2014/main" id="{2F020BEF-EB80-01F0-07C1-406274F50EE2}"/>
                </a:ext>
              </a:extLst>
            </p:cNvPr>
            <p:cNvGrpSpPr/>
            <p:nvPr/>
          </p:nvGrpSpPr>
          <p:grpSpPr>
            <a:xfrm>
              <a:off x="5765499" y="5666821"/>
              <a:ext cx="301925" cy="291950"/>
              <a:chOff x="5763119" y="5624038"/>
              <a:chExt cx="304306" cy="294252"/>
            </a:xfrm>
          </p:grpSpPr>
          <p:pic>
            <p:nvPicPr>
              <p:cNvPr id="25" name="Graphic 4">
                <a:extLst>
                  <a:ext uri="{FF2B5EF4-FFF2-40B4-BE49-F238E27FC236}">
                    <a16:creationId xmlns:a16="http://schemas.microsoft.com/office/drawing/2014/main" id="{9E3A7378-CCBC-DE35-BCA2-C53B147FF7F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pic>
            <p:nvPicPr>
              <p:cNvPr id="26" name="Graphic 4">
                <a:extLst>
                  <a:ext uri="{FF2B5EF4-FFF2-40B4-BE49-F238E27FC236}">
                    <a16:creationId xmlns:a16="http://schemas.microsoft.com/office/drawing/2014/main" id="{A8ECB11A-5BF1-A536-06CB-0941E1B85AA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sp>
            <p:nvSpPr>
              <p:cNvPr id="27" name="TextBox 6">
                <a:extLst>
                  <a:ext uri="{FF2B5EF4-FFF2-40B4-BE49-F238E27FC236}">
                    <a16:creationId xmlns:a16="http://schemas.microsoft.com/office/drawing/2014/main" id="{AAF135D4-512B-A4F6-76CF-6407DA0ABA04}"/>
                  </a:ext>
                </a:extLst>
              </p:cNvPr>
              <p:cNvSpPr txBox="1"/>
              <p:nvPr/>
            </p:nvSpPr>
            <p:spPr>
              <a:xfrm>
                <a:off x="5809291" y="5819836"/>
                <a:ext cx="211960" cy="73097"/>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panose="020B0604020202020204"/>
                    <a:ea typeface="+mn-ea"/>
                    <a:cs typeface="+mn-cs"/>
                  </a:rPr>
                  <a:t>SP5</a:t>
                </a:r>
              </a:p>
            </p:txBody>
          </p:sp>
        </p:grpSp>
      </p:grpSp>
      <p:grpSp>
        <p:nvGrpSpPr>
          <p:cNvPr id="32" name="Group 31">
            <a:extLst>
              <a:ext uri="{FF2B5EF4-FFF2-40B4-BE49-F238E27FC236}">
                <a16:creationId xmlns:a16="http://schemas.microsoft.com/office/drawing/2014/main" id="{1FCAF88F-CA7B-7883-6B0F-D806204828B8}"/>
              </a:ext>
            </a:extLst>
          </p:cNvPr>
          <p:cNvGrpSpPr/>
          <p:nvPr/>
        </p:nvGrpSpPr>
        <p:grpSpPr>
          <a:xfrm>
            <a:off x="8624937" y="4928173"/>
            <a:ext cx="1020468" cy="665693"/>
            <a:chOff x="5046956" y="5372098"/>
            <a:chExt cx="1020468" cy="665693"/>
          </a:xfrm>
        </p:grpSpPr>
        <p:grpSp>
          <p:nvGrpSpPr>
            <p:cNvPr id="33" name="Group 32">
              <a:extLst>
                <a:ext uri="{FF2B5EF4-FFF2-40B4-BE49-F238E27FC236}">
                  <a16:creationId xmlns:a16="http://schemas.microsoft.com/office/drawing/2014/main" id="{1E8FC535-8181-D74E-7186-005E4E641E43}"/>
                </a:ext>
              </a:extLst>
            </p:cNvPr>
            <p:cNvGrpSpPr/>
            <p:nvPr/>
          </p:nvGrpSpPr>
          <p:grpSpPr>
            <a:xfrm>
              <a:off x="5190311" y="5372098"/>
              <a:ext cx="517322" cy="517320"/>
              <a:chOff x="5190311" y="5372098"/>
              <a:chExt cx="517322" cy="517320"/>
            </a:xfrm>
          </p:grpSpPr>
          <p:sp>
            <p:nvSpPr>
              <p:cNvPr id="41" name="Oval 40">
                <a:extLst>
                  <a:ext uri="{FF2B5EF4-FFF2-40B4-BE49-F238E27FC236}">
                    <a16:creationId xmlns:a16="http://schemas.microsoft.com/office/drawing/2014/main" id="{86A6F8AC-404C-CEC4-174E-A08084AE4BF2}"/>
                  </a:ext>
                </a:extLst>
              </p:cNvPr>
              <p:cNvSpPr/>
              <p:nvPr/>
            </p:nvSpPr>
            <p:spPr>
              <a:xfrm>
                <a:off x="5190311" y="5372098"/>
                <a:ext cx="517322" cy="51732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2" name="Picture 273">
                <a:extLst>
                  <a:ext uri="{FF2B5EF4-FFF2-40B4-BE49-F238E27FC236}">
                    <a16:creationId xmlns:a16="http://schemas.microsoft.com/office/drawing/2014/main" id="{4C72DCA6-6EDE-5F02-C25D-39BD6E7010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5253347" y="5435133"/>
                <a:ext cx="391250" cy="3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4" name="Group 33">
              <a:extLst>
                <a:ext uri="{FF2B5EF4-FFF2-40B4-BE49-F238E27FC236}">
                  <a16:creationId xmlns:a16="http://schemas.microsoft.com/office/drawing/2014/main" id="{0DEBF0E4-A679-2962-4AE6-446FDE6B377C}"/>
                </a:ext>
              </a:extLst>
            </p:cNvPr>
            <p:cNvGrpSpPr/>
            <p:nvPr/>
          </p:nvGrpSpPr>
          <p:grpSpPr>
            <a:xfrm>
              <a:off x="5046956" y="5890781"/>
              <a:ext cx="804032" cy="147010"/>
              <a:chOff x="4816458" y="6399111"/>
              <a:chExt cx="873141" cy="159645"/>
            </a:xfrm>
          </p:grpSpPr>
          <p:sp>
            <p:nvSpPr>
              <p:cNvPr id="39" name="Freeform: Shape 38">
                <a:extLst>
                  <a:ext uri="{FF2B5EF4-FFF2-40B4-BE49-F238E27FC236}">
                    <a16:creationId xmlns:a16="http://schemas.microsoft.com/office/drawing/2014/main" id="{29292A13-9133-3DAB-B134-5113577351B7}"/>
                  </a:ext>
                </a:extLst>
              </p:cNvPr>
              <p:cNvSpPr/>
              <p:nvPr/>
            </p:nvSpPr>
            <p:spPr>
              <a:xfrm>
                <a:off x="5528515" y="6459536"/>
                <a:ext cx="39688" cy="39688"/>
              </a:xfrm>
              <a:custGeom>
                <a:avLst/>
                <a:gdLst>
                  <a:gd name="connsiteX0" fmla="*/ 19844 w 39688"/>
                  <a:gd name="connsiteY0" fmla="*/ 39688 h 39688"/>
                  <a:gd name="connsiteX1" fmla="*/ 0 w 39688"/>
                  <a:gd name="connsiteY1" fmla="*/ 19844 h 39688"/>
                  <a:gd name="connsiteX2" fmla="*/ 19844 w 39688"/>
                  <a:gd name="connsiteY2" fmla="*/ 0 h 39688"/>
                  <a:gd name="connsiteX3" fmla="*/ 19844 w 39688"/>
                  <a:gd name="connsiteY3" fmla="*/ 0 h 39688"/>
                  <a:gd name="connsiteX4" fmla="*/ 39688 w 39688"/>
                  <a:gd name="connsiteY4" fmla="*/ 19844 h 39688"/>
                  <a:gd name="connsiteX5" fmla="*/ 19844 w 39688"/>
                  <a:gd name="connsiteY5" fmla="*/ 39688 h 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88" h="39688">
                    <a:moveTo>
                      <a:pt x="19844" y="39688"/>
                    </a:moveTo>
                    <a:cubicBezTo>
                      <a:pt x="8885" y="39688"/>
                      <a:pt x="0" y="30804"/>
                      <a:pt x="0" y="19844"/>
                    </a:cubicBezTo>
                    <a:cubicBezTo>
                      <a:pt x="0" y="8885"/>
                      <a:pt x="8885" y="0"/>
                      <a:pt x="19844" y="0"/>
                    </a:cubicBezTo>
                    <a:lnTo>
                      <a:pt x="19844" y="0"/>
                    </a:lnTo>
                    <a:cubicBezTo>
                      <a:pt x="30804" y="0"/>
                      <a:pt x="39688" y="8885"/>
                      <a:pt x="39688" y="19844"/>
                    </a:cubicBezTo>
                    <a:cubicBezTo>
                      <a:pt x="39688" y="30804"/>
                      <a:pt x="30804" y="39688"/>
                      <a:pt x="19844" y="39688"/>
                    </a:cubicBez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45D471A1-8D0B-CEB3-0576-07443D641974}"/>
                  </a:ext>
                </a:extLst>
              </p:cNvPr>
              <p:cNvSpPr/>
              <p:nvPr/>
            </p:nvSpPr>
            <p:spPr>
              <a:xfrm>
                <a:off x="4816458" y="6399111"/>
                <a:ext cx="873141" cy="159645"/>
              </a:xfrm>
              <a:custGeom>
                <a:avLst/>
                <a:gdLst>
                  <a:gd name="connsiteX0" fmla="*/ 853297 w 873141"/>
                  <a:gd name="connsiteY0" fmla="*/ 159646 h 159645"/>
                  <a:gd name="connsiteX1" fmla="*/ 19844 w 873141"/>
                  <a:gd name="connsiteY1" fmla="*/ 159646 h 159645"/>
                  <a:gd name="connsiteX2" fmla="*/ 0 w 873141"/>
                  <a:gd name="connsiteY2" fmla="*/ 139802 h 159645"/>
                  <a:gd name="connsiteX3" fmla="*/ 0 w 873141"/>
                  <a:gd name="connsiteY3" fmla="*/ 19844 h 159645"/>
                  <a:gd name="connsiteX4" fmla="*/ 19844 w 873141"/>
                  <a:gd name="connsiteY4" fmla="*/ 0 h 159645"/>
                  <a:gd name="connsiteX5" fmla="*/ 853297 w 873141"/>
                  <a:gd name="connsiteY5" fmla="*/ 0 h 159645"/>
                  <a:gd name="connsiteX6" fmla="*/ 873142 w 873141"/>
                  <a:gd name="connsiteY6" fmla="*/ 19844 h 159645"/>
                  <a:gd name="connsiteX7" fmla="*/ 873142 w 873141"/>
                  <a:gd name="connsiteY7" fmla="*/ 139802 h 159645"/>
                  <a:gd name="connsiteX8" fmla="*/ 853297 w 873141"/>
                  <a:gd name="connsiteY8" fmla="*/ 159646 h 159645"/>
                  <a:gd name="connsiteX9" fmla="*/ 39688 w 873141"/>
                  <a:gd name="connsiteY9" fmla="*/ 119958 h 159645"/>
                  <a:gd name="connsiteX10" fmla="*/ 833453 w 873141"/>
                  <a:gd name="connsiteY10" fmla="*/ 119958 h 159645"/>
                  <a:gd name="connsiteX11" fmla="*/ 833453 w 873141"/>
                  <a:gd name="connsiteY11" fmla="*/ 39688 h 159645"/>
                  <a:gd name="connsiteX12" fmla="*/ 39688 w 873141"/>
                  <a:gd name="connsiteY12" fmla="*/ 39688 h 15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3141" h="159645">
                    <a:moveTo>
                      <a:pt x="853297" y="159646"/>
                    </a:moveTo>
                    <a:lnTo>
                      <a:pt x="19844" y="159646"/>
                    </a:lnTo>
                    <a:cubicBezTo>
                      <a:pt x="8885" y="159646"/>
                      <a:pt x="0" y="150761"/>
                      <a:pt x="0" y="139802"/>
                    </a:cubicBezTo>
                    <a:lnTo>
                      <a:pt x="0" y="19844"/>
                    </a:lnTo>
                    <a:cubicBezTo>
                      <a:pt x="0" y="8885"/>
                      <a:pt x="8885" y="0"/>
                      <a:pt x="19844" y="0"/>
                    </a:cubicBezTo>
                    <a:lnTo>
                      <a:pt x="853297" y="0"/>
                    </a:lnTo>
                    <a:cubicBezTo>
                      <a:pt x="864257" y="0"/>
                      <a:pt x="873142" y="8885"/>
                      <a:pt x="873142" y="19844"/>
                    </a:cubicBezTo>
                    <a:lnTo>
                      <a:pt x="873142" y="139802"/>
                    </a:lnTo>
                    <a:cubicBezTo>
                      <a:pt x="873142" y="150761"/>
                      <a:pt x="864257" y="159646"/>
                      <a:pt x="853297" y="159646"/>
                    </a:cubicBezTo>
                    <a:close/>
                    <a:moveTo>
                      <a:pt x="39688" y="119958"/>
                    </a:moveTo>
                    <a:lnTo>
                      <a:pt x="833453" y="119958"/>
                    </a:lnTo>
                    <a:lnTo>
                      <a:pt x="833453" y="39688"/>
                    </a:lnTo>
                    <a:lnTo>
                      <a:pt x="39688" y="39688"/>
                    </a:ln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8EB08522-7B41-A2A1-F127-A371E1C69846}"/>
                </a:ext>
              </a:extLst>
            </p:cNvPr>
            <p:cNvGrpSpPr/>
            <p:nvPr/>
          </p:nvGrpSpPr>
          <p:grpSpPr>
            <a:xfrm>
              <a:off x="5765499" y="5666821"/>
              <a:ext cx="301925" cy="291950"/>
              <a:chOff x="5763119" y="5624038"/>
              <a:chExt cx="304306" cy="294252"/>
            </a:xfrm>
          </p:grpSpPr>
          <p:pic>
            <p:nvPicPr>
              <p:cNvPr id="36" name="Graphic 4">
                <a:extLst>
                  <a:ext uri="{FF2B5EF4-FFF2-40B4-BE49-F238E27FC236}">
                    <a16:creationId xmlns:a16="http://schemas.microsoft.com/office/drawing/2014/main" id="{91170FA2-2869-C5A0-6142-ED134D7C516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pic>
            <p:nvPicPr>
              <p:cNvPr id="37" name="Graphic 4">
                <a:extLst>
                  <a:ext uri="{FF2B5EF4-FFF2-40B4-BE49-F238E27FC236}">
                    <a16:creationId xmlns:a16="http://schemas.microsoft.com/office/drawing/2014/main" id="{17D7084E-9D23-595D-77CE-396BCFC9F24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sp>
            <p:nvSpPr>
              <p:cNvPr id="38" name="TextBox 6">
                <a:extLst>
                  <a:ext uri="{FF2B5EF4-FFF2-40B4-BE49-F238E27FC236}">
                    <a16:creationId xmlns:a16="http://schemas.microsoft.com/office/drawing/2014/main" id="{45766F69-B284-7831-E8C4-5A2DD0575E0C}"/>
                  </a:ext>
                </a:extLst>
              </p:cNvPr>
              <p:cNvSpPr txBox="1"/>
              <p:nvPr/>
            </p:nvSpPr>
            <p:spPr>
              <a:xfrm>
                <a:off x="5809291" y="5819836"/>
                <a:ext cx="211960" cy="73097"/>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panose="020B0604020202020204"/>
                    <a:ea typeface="+mn-ea"/>
                    <a:cs typeface="+mn-cs"/>
                  </a:rPr>
                  <a:t>SP5</a:t>
                </a:r>
              </a:p>
            </p:txBody>
          </p:sp>
        </p:grpSp>
      </p:grpSp>
      <p:grpSp>
        <p:nvGrpSpPr>
          <p:cNvPr id="43" name="Group 42">
            <a:extLst>
              <a:ext uri="{FF2B5EF4-FFF2-40B4-BE49-F238E27FC236}">
                <a16:creationId xmlns:a16="http://schemas.microsoft.com/office/drawing/2014/main" id="{B722AC6F-CA88-3696-8A08-F9C293D2A917}"/>
              </a:ext>
            </a:extLst>
          </p:cNvPr>
          <p:cNvGrpSpPr/>
          <p:nvPr/>
        </p:nvGrpSpPr>
        <p:grpSpPr>
          <a:xfrm>
            <a:off x="10632961" y="4928173"/>
            <a:ext cx="1020468" cy="665693"/>
            <a:chOff x="5046956" y="5372098"/>
            <a:chExt cx="1020468" cy="665693"/>
          </a:xfrm>
        </p:grpSpPr>
        <p:grpSp>
          <p:nvGrpSpPr>
            <p:cNvPr id="44" name="Group 43">
              <a:extLst>
                <a:ext uri="{FF2B5EF4-FFF2-40B4-BE49-F238E27FC236}">
                  <a16:creationId xmlns:a16="http://schemas.microsoft.com/office/drawing/2014/main" id="{3A6BBE8B-2F57-DABA-C640-1031A403269C}"/>
                </a:ext>
              </a:extLst>
            </p:cNvPr>
            <p:cNvGrpSpPr/>
            <p:nvPr/>
          </p:nvGrpSpPr>
          <p:grpSpPr>
            <a:xfrm>
              <a:off x="5190311" y="5372098"/>
              <a:ext cx="517322" cy="517320"/>
              <a:chOff x="5190311" y="5372098"/>
              <a:chExt cx="517322" cy="517320"/>
            </a:xfrm>
          </p:grpSpPr>
          <p:sp>
            <p:nvSpPr>
              <p:cNvPr id="52" name="Oval 51">
                <a:extLst>
                  <a:ext uri="{FF2B5EF4-FFF2-40B4-BE49-F238E27FC236}">
                    <a16:creationId xmlns:a16="http://schemas.microsoft.com/office/drawing/2014/main" id="{C1E530FE-D769-C305-B616-024F1963BB32}"/>
                  </a:ext>
                </a:extLst>
              </p:cNvPr>
              <p:cNvSpPr/>
              <p:nvPr/>
            </p:nvSpPr>
            <p:spPr>
              <a:xfrm>
                <a:off x="5190311" y="5372098"/>
                <a:ext cx="517322" cy="51732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3" name="Picture 273">
                <a:extLst>
                  <a:ext uri="{FF2B5EF4-FFF2-40B4-BE49-F238E27FC236}">
                    <a16:creationId xmlns:a16="http://schemas.microsoft.com/office/drawing/2014/main" id="{B4E0641F-8C5C-4FBB-95DD-05BB388B6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5253347" y="5435133"/>
                <a:ext cx="391250" cy="3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5" name="Group 44">
              <a:extLst>
                <a:ext uri="{FF2B5EF4-FFF2-40B4-BE49-F238E27FC236}">
                  <a16:creationId xmlns:a16="http://schemas.microsoft.com/office/drawing/2014/main" id="{5A664AB6-5B6E-A0E4-8491-DEDD77A29E74}"/>
                </a:ext>
              </a:extLst>
            </p:cNvPr>
            <p:cNvGrpSpPr/>
            <p:nvPr/>
          </p:nvGrpSpPr>
          <p:grpSpPr>
            <a:xfrm>
              <a:off x="5046956" y="5890781"/>
              <a:ext cx="804032" cy="147010"/>
              <a:chOff x="4816458" y="6399111"/>
              <a:chExt cx="873141" cy="159645"/>
            </a:xfrm>
          </p:grpSpPr>
          <p:sp>
            <p:nvSpPr>
              <p:cNvPr id="50" name="Freeform: Shape 49">
                <a:extLst>
                  <a:ext uri="{FF2B5EF4-FFF2-40B4-BE49-F238E27FC236}">
                    <a16:creationId xmlns:a16="http://schemas.microsoft.com/office/drawing/2014/main" id="{E79911AF-D70D-37CA-F51E-78C95401C9BE}"/>
                  </a:ext>
                </a:extLst>
              </p:cNvPr>
              <p:cNvSpPr/>
              <p:nvPr/>
            </p:nvSpPr>
            <p:spPr>
              <a:xfrm>
                <a:off x="5528515" y="6459536"/>
                <a:ext cx="39688" cy="39688"/>
              </a:xfrm>
              <a:custGeom>
                <a:avLst/>
                <a:gdLst>
                  <a:gd name="connsiteX0" fmla="*/ 19844 w 39688"/>
                  <a:gd name="connsiteY0" fmla="*/ 39688 h 39688"/>
                  <a:gd name="connsiteX1" fmla="*/ 0 w 39688"/>
                  <a:gd name="connsiteY1" fmla="*/ 19844 h 39688"/>
                  <a:gd name="connsiteX2" fmla="*/ 19844 w 39688"/>
                  <a:gd name="connsiteY2" fmla="*/ 0 h 39688"/>
                  <a:gd name="connsiteX3" fmla="*/ 19844 w 39688"/>
                  <a:gd name="connsiteY3" fmla="*/ 0 h 39688"/>
                  <a:gd name="connsiteX4" fmla="*/ 39688 w 39688"/>
                  <a:gd name="connsiteY4" fmla="*/ 19844 h 39688"/>
                  <a:gd name="connsiteX5" fmla="*/ 19844 w 39688"/>
                  <a:gd name="connsiteY5" fmla="*/ 39688 h 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88" h="39688">
                    <a:moveTo>
                      <a:pt x="19844" y="39688"/>
                    </a:moveTo>
                    <a:cubicBezTo>
                      <a:pt x="8885" y="39688"/>
                      <a:pt x="0" y="30804"/>
                      <a:pt x="0" y="19844"/>
                    </a:cubicBezTo>
                    <a:cubicBezTo>
                      <a:pt x="0" y="8885"/>
                      <a:pt x="8885" y="0"/>
                      <a:pt x="19844" y="0"/>
                    </a:cubicBezTo>
                    <a:lnTo>
                      <a:pt x="19844" y="0"/>
                    </a:lnTo>
                    <a:cubicBezTo>
                      <a:pt x="30804" y="0"/>
                      <a:pt x="39688" y="8885"/>
                      <a:pt x="39688" y="19844"/>
                    </a:cubicBezTo>
                    <a:cubicBezTo>
                      <a:pt x="39688" y="30804"/>
                      <a:pt x="30804" y="39688"/>
                      <a:pt x="19844" y="39688"/>
                    </a:cubicBez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79D45782-6710-F105-73E2-613071D1D921}"/>
                  </a:ext>
                </a:extLst>
              </p:cNvPr>
              <p:cNvSpPr/>
              <p:nvPr/>
            </p:nvSpPr>
            <p:spPr>
              <a:xfrm>
                <a:off x="4816458" y="6399111"/>
                <a:ext cx="873141" cy="159645"/>
              </a:xfrm>
              <a:custGeom>
                <a:avLst/>
                <a:gdLst>
                  <a:gd name="connsiteX0" fmla="*/ 853297 w 873141"/>
                  <a:gd name="connsiteY0" fmla="*/ 159646 h 159645"/>
                  <a:gd name="connsiteX1" fmla="*/ 19844 w 873141"/>
                  <a:gd name="connsiteY1" fmla="*/ 159646 h 159645"/>
                  <a:gd name="connsiteX2" fmla="*/ 0 w 873141"/>
                  <a:gd name="connsiteY2" fmla="*/ 139802 h 159645"/>
                  <a:gd name="connsiteX3" fmla="*/ 0 w 873141"/>
                  <a:gd name="connsiteY3" fmla="*/ 19844 h 159645"/>
                  <a:gd name="connsiteX4" fmla="*/ 19844 w 873141"/>
                  <a:gd name="connsiteY4" fmla="*/ 0 h 159645"/>
                  <a:gd name="connsiteX5" fmla="*/ 853297 w 873141"/>
                  <a:gd name="connsiteY5" fmla="*/ 0 h 159645"/>
                  <a:gd name="connsiteX6" fmla="*/ 873142 w 873141"/>
                  <a:gd name="connsiteY6" fmla="*/ 19844 h 159645"/>
                  <a:gd name="connsiteX7" fmla="*/ 873142 w 873141"/>
                  <a:gd name="connsiteY7" fmla="*/ 139802 h 159645"/>
                  <a:gd name="connsiteX8" fmla="*/ 853297 w 873141"/>
                  <a:gd name="connsiteY8" fmla="*/ 159646 h 159645"/>
                  <a:gd name="connsiteX9" fmla="*/ 39688 w 873141"/>
                  <a:gd name="connsiteY9" fmla="*/ 119958 h 159645"/>
                  <a:gd name="connsiteX10" fmla="*/ 833453 w 873141"/>
                  <a:gd name="connsiteY10" fmla="*/ 119958 h 159645"/>
                  <a:gd name="connsiteX11" fmla="*/ 833453 w 873141"/>
                  <a:gd name="connsiteY11" fmla="*/ 39688 h 159645"/>
                  <a:gd name="connsiteX12" fmla="*/ 39688 w 873141"/>
                  <a:gd name="connsiteY12" fmla="*/ 39688 h 15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3141" h="159645">
                    <a:moveTo>
                      <a:pt x="853297" y="159646"/>
                    </a:moveTo>
                    <a:lnTo>
                      <a:pt x="19844" y="159646"/>
                    </a:lnTo>
                    <a:cubicBezTo>
                      <a:pt x="8885" y="159646"/>
                      <a:pt x="0" y="150761"/>
                      <a:pt x="0" y="139802"/>
                    </a:cubicBezTo>
                    <a:lnTo>
                      <a:pt x="0" y="19844"/>
                    </a:lnTo>
                    <a:cubicBezTo>
                      <a:pt x="0" y="8885"/>
                      <a:pt x="8885" y="0"/>
                      <a:pt x="19844" y="0"/>
                    </a:cubicBezTo>
                    <a:lnTo>
                      <a:pt x="853297" y="0"/>
                    </a:lnTo>
                    <a:cubicBezTo>
                      <a:pt x="864257" y="0"/>
                      <a:pt x="873142" y="8885"/>
                      <a:pt x="873142" y="19844"/>
                    </a:cubicBezTo>
                    <a:lnTo>
                      <a:pt x="873142" y="139802"/>
                    </a:lnTo>
                    <a:cubicBezTo>
                      <a:pt x="873142" y="150761"/>
                      <a:pt x="864257" y="159646"/>
                      <a:pt x="853297" y="159646"/>
                    </a:cubicBezTo>
                    <a:close/>
                    <a:moveTo>
                      <a:pt x="39688" y="119958"/>
                    </a:moveTo>
                    <a:lnTo>
                      <a:pt x="833453" y="119958"/>
                    </a:lnTo>
                    <a:lnTo>
                      <a:pt x="833453" y="39688"/>
                    </a:lnTo>
                    <a:lnTo>
                      <a:pt x="39688" y="39688"/>
                    </a:ln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6" name="Group 45">
              <a:extLst>
                <a:ext uri="{FF2B5EF4-FFF2-40B4-BE49-F238E27FC236}">
                  <a16:creationId xmlns:a16="http://schemas.microsoft.com/office/drawing/2014/main" id="{2811CEF5-DB2A-FB94-352D-8560E305DF4B}"/>
                </a:ext>
              </a:extLst>
            </p:cNvPr>
            <p:cNvGrpSpPr/>
            <p:nvPr/>
          </p:nvGrpSpPr>
          <p:grpSpPr>
            <a:xfrm>
              <a:off x="5765499" y="5666821"/>
              <a:ext cx="301925" cy="291950"/>
              <a:chOff x="5763119" y="5624038"/>
              <a:chExt cx="304306" cy="294252"/>
            </a:xfrm>
          </p:grpSpPr>
          <p:pic>
            <p:nvPicPr>
              <p:cNvPr id="47" name="Graphic 4">
                <a:extLst>
                  <a:ext uri="{FF2B5EF4-FFF2-40B4-BE49-F238E27FC236}">
                    <a16:creationId xmlns:a16="http://schemas.microsoft.com/office/drawing/2014/main" id="{FA603A10-12CB-493D-9CC9-9B2CF683926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pic>
            <p:nvPicPr>
              <p:cNvPr id="48" name="Graphic 4">
                <a:extLst>
                  <a:ext uri="{FF2B5EF4-FFF2-40B4-BE49-F238E27FC236}">
                    <a16:creationId xmlns:a16="http://schemas.microsoft.com/office/drawing/2014/main" id="{82AB5375-854E-D737-6248-BFC9C6A7B9C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sp>
            <p:nvSpPr>
              <p:cNvPr id="49" name="TextBox 6">
                <a:extLst>
                  <a:ext uri="{FF2B5EF4-FFF2-40B4-BE49-F238E27FC236}">
                    <a16:creationId xmlns:a16="http://schemas.microsoft.com/office/drawing/2014/main" id="{7E4EA7D6-757B-FECF-945F-53131BE8E0ED}"/>
                  </a:ext>
                </a:extLst>
              </p:cNvPr>
              <p:cNvSpPr txBox="1"/>
              <p:nvPr/>
            </p:nvSpPr>
            <p:spPr>
              <a:xfrm>
                <a:off x="5809291" y="5819836"/>
                <a:ext cx="211960" cy="73097"/>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panose="020B0604020202020204"/>
                    <a:ea typeface="+mn-ea"/>
                    <a:cs typeface="+mn-cs"/>
                  </a:rPr>
                  <a:t>SP5</a:t>
                </a:r>
              </a:p>
            </p:txBody>
          </p:sp>
        </p:grpSp>
      </p:grpSp>
      <p:sp>
        <p:nvSpPr>
          <p:cNvPr id="54" name="Content Placeholder 2">
            <a:extLst>
              <a:ext uri="{FF2B5EF4-FFF2-40B4-BE49-F238E27FC236}">
                <a16:creationId xmlns:a16="http://schemas.microsoft.com/office/drawing/2014/main" id="{2BB844C4-496C-813B-4D3A-1E47DCA9D1EE}"/>
              </a:ext>
            </a:extLst>
          </p:cNvPr>
          <p:cNvSpPr txBox="1">
            <a:spLocks/>
          </p:cNvSpPr>
          <p:nvPr/>
        </p:nvSpPr>
        <p:spPr>
          <a:xfrm>
            <a:off x="7305779" y="5617685"/>
            <a:ext cx="1094048" cy="253146"/>
          </a:xfrm>
          <a:prstGeom prst="rect">
            <a:avLst/>
          </a:prstGeom>
        </p:spPr>
        <p:txBody>
          <a:bodyPr vert="horz" wrap="square" lIns="45720" tIns="45720" rIns="45720" bIns="45720" rtlCol="0">
            <a:spAutoFit/>
          </a:bodyPr>
          <a:lstStyle>
            <a:defPPr>
              <a:defRPr lang="en-US"/>
            </a:defPPr>
            <a:lvl1pPr marR="0" lvl="0" indent="0" algn="ctr" defTabSz="457200" fontAlgn="auto">
              <a:lnSpc>
                <a:spcPct val="95000"/>
              </a:lnSpc>
              <a:spcBef>
                <a:spcPts val="0"/>
              </a:spcBef>
              <a:spcAft>
                <a:spcPts val="0"/>
              </a:spcAft>
              <a:buClrTx/>
              <a:buSzPct val="130000"/>
              <a:buFontTx/>
              <a:buNone/>
              <a:tabLst/>
              <a:defRPr kumimoji="0" sz="1100" i="0" u="none" strike="noStrike" kern="0"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vl2pPr marL="628650" indent="-228600">
              <a:lnSpc>
                <a:spcPct val="90000"/>
              </a:lnSpc>
              <a:spcBef>
                <a:spcPts val="900"/>
              </a:spcBef>
              <a:buFont typeface="Arial" panose="020B0604020202020204" pitchFamily="34" charset="0"/>
              <a:buChar char="•"/>
            </a:lvl2pPr>
            <a:lvl3pPr marL="1028700" indent="-228600">
              <a:lnSpc>
                <a:spcPct val="90000"/>
              </a:lnSpc>
              <a:spcBef>
                <a:spcPts val="6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95000"/>
              </a:lnSpc>
              <a:spcBef>
                <a:spcPts val="0"/>
              </a:spcBef>
              <a:spcAft>
                <a:spcPts val="0"/>
              </a:spcAft>
              <a:buClrTx/>
              <a:buSzPct val="130000"/>
              <a:buFontTx/>
              <a:buNone/>
              <a:tabLst/>
              <a:defRPr/>
            </a:pPr>
            <a:r>
              <a:rPr kumimoji="0" lang="en-US" sz="11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Branch Office 1</a:t>
            </a:r>
          </a:p>
        </p:txBody>
      </p:sp>
      <p:cxnSp>
        <p:nvCxnSpPr>
          <p:cNvPr id="55" name="Straight Connector 54">
            <a:extLst>
              <a:ext uri="{FF2B5EF4-FFF2-40B4-BE49-F238E27FC236}">
                <a16:creationId xmlns:a16="http://schemas.microsoft.com/office/drawing/2014/main" id="{97B2F9D8-1C72-34C8-7B7C-A30CE5CA2B94}"/>
              </a:ext>
            </a:extLst>
          </p:cNvPr>
          <p:cNvCxnSpPr>
            <a:cxnSpLocks/>
          </p:cNvCxnSpPr>
          <p:nvPr/>
        </p:nvCxnSpPr>
        <p:spPr>
          <a:xfrm>
            <a:off x="9427567" y="5538604"/>
            <a:ext cx="1190625" cy="2381"/>
          </a:xfrm>
          <a:prstGeom prst="line">
            <a:avLst/>
          </a:prstGeom>
          <a:ln w="127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Content Placeholder 2">
            <a:extLst>
              <a:ext uri="{FF2B5EF4-FFF2-40B4-BE49-F238E27FC236}">
                <a16:creationId xmlns:a16="http://schemas.microsoft.com/office/drawing/2014/main" id="{808C4D95-EA52-04C6-8EE4-A04040F20AF1}"/>
              </a:ext>
            </a:extLst>
          </p:cNvPr>
          <p:cNvSpPr txBox="1">
            <a:spLocks/>
          </p:cNvSpPr>
          <p:nvPr/>
        </p:nvSpPr>
        <p:spPr>
          <a:xfrm>
            <a:off x="10596171" y="5617685"/>
            <a:ext cx="1094048" cy="253146"/>
          </a:xfrm>
          <a:prstGeom prst="rect">
            <a:avLst/>
          </a:prstGeom>
        </p:spPr>
        <p:txBody>
          <a:bodyPr vert="horz" wrap="square" lIns="45720" tIns="45720" rIns="45720" bIns="45720" rtlCol="0">
            <a:spAutoFit/>
          </a:bodyPr>
          <a:lstStyle>
            <a:defPPr>
              <a:defRPr lang="en-US"/>
            </a:defPPr>
            <a:lvl1pPr marR="0" lvl="0" indent="0" algn="ctr" defTabSz="457200" fontAlgn="auto">
              <a:lnSpc>
                <a:spcPct val="95000"/>
              </a:lnSpc>
              <a:spcBef>
                <a:spcPts val="0"/>
              </a:spcBef>
              <a:spcAft>
                <a:spcPts val="0"/>
              </a:spcAft>
              <a:buClrTx/>
              <a:buSzPct val="130000"/>
              <a:buFontTx/>
              <a:buNone/>
              <a:tabLst/>
              <a:defRPr kumimoji="0" sz="1100" i="0" u="none" strike="noStrike" kern="0"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vl2pPr marL="628650" indent="-228600">
              <a:lnSpc>
                <a:spcPct val="90000"/>
              </a:lnSpc>
              <a:spcBef>
                <a:spcPts val="900"/>
              </a:spcBef>
              <a:buFont typeface="Arial" panose="020B0604020202020204" pitchFamily="34" charset="0"/>
              <a:buChar char="•"/>
            </a:lvl2pPr>
            <a:lvl3pPr marL="1028700" indent="-228600">
              <a:lnSpc>
                <a:spcPct val="90000"/>
              </a:lnSpc>
              <a:spcBef>
                <a:spcPts val="6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95000"/>
              </a:lnSpc>
              <a:spcBef>
                <a:spcPts val="0"/>
              </a:spcBef>
              <a:spcAft>
                <a:spcPts val="0"/>
              </a:spcAft>
              <a:buClrTx/>
              <a:buSzPct val="130000"/>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Branch Office n</a:t>
            </a:r>
          </a:p>
        </p:txBody>
      </p:sp>
      <p:sp>
        <p:nvSpPr>
          <p:cNvPr id="57" name="Content Placeholder 2">
            <a:extLst>
              <a:ext uri="{FF2B5EF4-FFF2-40B4-BE49-F238E27FC236}">
                <a16:creationId xmlns:a16="http://schemas.microsoft.com/office/drawing/2014/main" id="{AC64A11F-D157-5189-6FA8-4C3788F4D081}"/>
              </a:ext>
            </a:extLst>
          </p:cNvPr>
          <p:cNvSpPr txBox="1">
            <a:spLocks/>
          </p:cNvSpPr>
          <p:nvPr/>
        </p:nvSpPr>
        <p:spPr>
          <a:xfrm>
            <a:off x="8588147" y="5617685"/>
            <a:ext cx="1094048" cy="253146"/>
          </a:xfrm>
          <a:prstGeom prst="rect">
            <a:avLst/>
          </a:prstGeom>
        </p:spPr>
        <p:txBody>
          <a:bodyPr vert="horz" wrap="square" lIns="45720" tIns="45720" rIns="45720" bIns="45720" rtlCol="0">
            <a:spAutoFit/>
          </a:bodyPr>
          <a:lstStyle>
            <a:defPPr>
              <a:defRPr lang="en-US"/>
            </a:defPPr>
            <a:lvl1pPr marR="0" lvl="0" indent="0" algn="ctr" defTabSz="457200" fontAlgn="auto">
              <a:lnSpc>
                <a:spcPct val="95000"/>
              </a:lnSpc>
              <a:spcBef>
                <a:spcPts val="0"/>
              </a:spcBef>
              <a:spcAft>
                <a:spcPts val="0"/>
              </a:spcAft>
              <a:buClrTx/>
              <a:buSzPct val="130000"/>
              <a:buFontTx/>
              <a:buNone/>
              <a:tabLst/>
              <a:defRPr kumimoji="0" sz="1100" i="0" u="none" strike="noStrike" kern="0"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vl2pPr marL="628650" indent="-228600">
              <a:lnSpc>
                <a:spcPct val="90000"/>
              </a:lnSpc>
              <a:spcBef>
                <a:spcPts val="900"/>
              </a:spcBef>
              <a:buFont typeface="Arial" panose="020B0604020202020204" pitchFamily="34" charset="0"/>
              <a:buChar char="•"/>
            </a:lvl2pPr>
            <a:lvl3pPr marL="1028700" indent="-228600">
              <a:lnSpc>
                <a:spcPct val="90000"/>
              </a:lnSpc>
              <a:spcBef>
                <a:spcPts val="6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95000"/>
              </a:lnSpc>
              <a:spcBef>
                <a:spcPts val="0"/>
              </a:spcBef>
              <a:spcAft>
                <a:spcPts val="0"/>
              </a:spcAft>
              <a:buClrTx/>
              <a:buSzPct val="130000"/>
              <a:buFontTx/>
              <a:buNone/>
              <a:tabLst/>
              <a:defRPr/>
            </a:pPr>
            <a:r>
              <a:rPr kumimoji="0" lang="en-US" sz="1100" b="0"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Branch Office 2</a:t>
            </a:r>
          </a:p>
        </p:txBody>
      </p:sp>
      <p:grpSp>
        <p:nvGrpSpPr>
          <p:cNvPr id="58" name="Group 57">
            <a:extLst>
              <a:ext uri="{FF2B5EF4-FFF2-40B4-BE49-F238E27FC236}">
                <a16:creationId xmlns:a16="http://schemas.microsoft.com/office/drawing/2014/main" id="{F5B9ABB7-92E9-AF59-42AB-0EEFB16C8F11}"/>
              </a:ext>
            </a:extLst>
          </p:cNvPr>
          <p:cNvGrpSpPr/>
          <p:nvPr/>
        </p:nvGrpSpPr>
        <p:grpSpPr>
          <a:xfrm>
            <a:off x="8051696" y="2650676"/>
            <a:ext cx="1020468" cy="665693"/>
            <a:chOff x="5046956" y="5372098"/>
            <a:chExt cx="1020468" cy="665693"/>
          </a:xfrm>
        </p:grpSpPr>
        <p:grpSp>
          <p:nvGrpSpPr>
            <p:cNvPr id="59" name="Group 58">
              <a:extLst>
                <a:ext uri="{FF2B5EF4-FFF2-40B4-BE49-F238E27FC236}">
                  <a16:creationId xmlns:a16="http://schemas.microsoft.com/office/drawing/2014/main" id="{453827DE-3905-ED91-8880-F7E5E72CDC8F}"/>
                </a:ext>
              </a:extLst>
            </p:cNvPr>
            <p:cNvGrpSpPr/>
            <p:nvPr/>
          </p:nvGrpSpPr>
          <p:grpSpPr>
            <a:xfrm>
              <a:off x="5190311" y="5372098"/>
              <a:ext cx="517322" cy="517320"/>
              <a:chOff x="5190311" y="5372098"/>
              <a:chExt cx="517322" cy="517320"/>
            </a:xfrm>
          </p:grpSpPr>
          <p:sp>
            <p:nvSpPr>
              <p:cNvPr id="67" name="Oval 66">
                <a:extLst>
                  <a:ext uri="{FF2B5EF4-FFF2-40B4-BE49-F238E27FC236}">
                    <a16:creationId xmlns:a16="http://schemas.microsoft.com/office/drawing/2014/main" id="{495A646D-6D97-38F3-E1D1-B13E14318F5B}"/>
                  </a:ext>
                </a:extLst>
              </p:cNvPr>
              <p:cNvSpPr/>
              <p:nvPr/>
            </p:nvSpPr>
            <p:spPr>
              <a:xfrm>
                <a:off x="5190311" y="5372098"/>
                <a:ext cx="517322" cy="517320"/>
              </a:xfrm>
              <a:prstGeom prst="ellipse">
                <a:avLst/>
              </a:prstGeom>
              <a:solidFill>
                <a:schemeClr val="bg1"/>
              </a:solid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8" name="Picture 273">
                <a:extLst>
                  <a:ext uri="{FF2B5EF4-FFF2-40B4-BE49-F238E27FC236}">
                    <a16:creationId xmlns:a16="http://schemas.microsoft.com/office/drawing/2014/main" id="{C12BE449-4012-D77A-683D-03672DD830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5253347" y="5435133"/>
                <a:ext cx="391250" cy="3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0" name="Group 59">
              <a:extLst>
                <a:ext uri="{FF2B5EF4-FFF2-40B4-BE49-F238E27FC236}">
                  <a16:creationId xmlns:a16="http://schemas.microsoft.com/office/drawing/2014/main" id="{EA073BDF-C261-B3D8-A22C-625B27C558DD}"/>
                </a:ext>
              </a:extLst>
            </p:cNvPr>
            <p:cNvGrpSpPr/>
            <p:nvPr/>
          </p:nvGrpSpPr>
          <p:grpSpPr>
            <a:xfrm>
              <a:off x="5046956" y="5890781"/>
              <a:ext cx="804032" cy="147010"/>
              <a:chOff x="4816458" y="6399111"/>
              <a:chExt cx="873141" cy="159645"/>
            </a:xfrm>
          </p:grpSpPr>
          <p:sp>
            <p:nvSpPr>
              <p:cNvPr id="65" name="Freeform: Shape 64">
                <a:extLst>
                  <a:ext uri="{FF2B5EF4-FFF2-40B4-BE49-F238E27FC236}">
                    <a16:creationId xmlns:a16="http://schemas.microsoft.com/office/drawing/2014/main" id="{BBD080C2-A869-A363-FE09-53514C468903}"/>
                  </a:ext>
                </a:extLst>
              </p:cNvPr>
              <p:cNvSpPr/>
              <p:nvPr/>
            </p:nvSpPr>
            <p:spPr>
              <a:xfrm>
                <a:off x="5528515" y="6459536"/>
                <a:ext cx="39688" cy="39688"/>
              </a:xfrm>
              <a:custGeom>
                <a:avLst/>
                <a:gdLst>
                  <a:gd name="connsiteX0" fmla="*/ 19844 w 39688"/>
                  <a:gd name="connsiteY0" fmla="*/ 39688 h 39688"/>
                  <a:gd name="connsiteX1" fmla="*/ 0 w 39688"/>
                  <a:gd name="connsiteY1" fmla="*/ 19844 h 39688"/>
                  <a:gd name="connsiteX2" fmla="*/ 19844 w 39688"/>
                  <a:gd name="connsiteY2" fmla="*/ 0 h 39688"/>
                  <a:gd name="connsiteX3" fmla="*/ 19844 w 39688"/>
                  <a:gd name="connsiteY3" fmla="*/ 0 h 39688"/>
                  <a:gd name="connsiteX4" fmla="*/ 39688 w 39688"/>
                  <a:gd name="connsiteY4" fmla="*/ 19844 h 39688"/>
                  <a:gd name="connsiteX5" fmla="*/ 19844 w 39688"/>
                  <a:gd name="connsiteY5" fmla="*/ 39688 h 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88" h="39688">
                    <a:moveTo>
                      <a:pt x="19844" y="39688"/>
                    </a:moveTo>
                    <a:cubicBezTo>
                      <a:pt x="8885" y="39688"/>
                      <a:pt x="0" y="30804"/>
                      <a:pt x="0" y="19844"/>
                    </a:cubicBezTo>
                    <a:cubicBezTo>
                      <a:pt x="0" y="8885"/>
                      <a:pt x="8885" y="0"/>
                      <a:pt x="19844" y="0"/>
                    </a:cubicBezTo>
                    <a:lnTo>
                      <a:pt x="19844" y="0"/>
                    </a:lnTo>
                    <a:cubicBezTo>
                      <a:pt x="30804" y="0"/>
                      <a:pt x="39688" y="8885"/>
                      <a:pt x="39688" y="19844"/>
                    </a:cubicBezTo>
                    <a:cubicBezTo>
                      <a:pt x="39688" y="30804"/>
                      <a:pt x="30804" y="39688"/>
                      <a:pt x="19844" y="39688"/>
                    </a:cubicBez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B6E82203-2D57-4B1D-8EC0-D80236DA643B}"/>
                  </a:ext>
                </a:extLst>
              </p:cNvPr>
              <p:cNvSpPr/>
              <p:nvPr/>
            </p:nvSpPr>
            <p:spPr>
              <a:xfrm>
                <a:off x="4816458" y="6399111"/>
                <a:ext cx="873141" cy="159645"/>
              </a:xfrm>
              <a:custGeom>
                <a:avLst/>
                <a:gdLst>
                  <a:gd name="connsiteX0" fmla="*/ 853297 w 873141"/>
                  <a:gd name="connsiteY0" fmla="*/ 159646 h 159645"/>
                  <a:gd name="connsiteX1" fmla="*/ 19844 w 873141"/>
                  <a:gd name="connsiteY1" fmla="*/ 159646 h 159645"/>
                  <a:gd name="connsiteX2" fmla="*/ 0 w 873141"/>
                  <a:gd name="connsiteY2" fmla="*/ 139802 h 159645"/>
                  <a:gd name="connsiteX3" fmla="*/ 0 w 873141"/>
                  <a:gd name="connsiteY3" fmla="*/ 19844 h 159645"/>
                  <a:gd name="connsiteX4" fmla="*/ 19844 w 873141"/>
                  <a:gd name="connsiteY4" fmla="*/ 0 h 159645"/>
                  <a:gd name="connsiteX5" fmla="*/ 853297 w 873141"/>
                  <a:gd name="connsiteY5" fmla="*/ 0 h 159645"/>
                  <a:gd name="connsiteX6" fmla="*/ 873142 w 873141"/>
                  <a:gd name="connsiteY6" fmla="*/ 19844 h 159645"/>
                  <a:gd name="connsiteX7" fmla="*/ 873142 w 873141"/>
                  <a:gd name="connsiteY7" fmla="*/ 139802 h 159645"/>
                  <a:gd name="connsiteX8" fmla="*/ 853297 w 873141"/>
                  <a:gd name="connsiteY8" fmla="*/ 159646 h 159645"/>
                  <a:gd name="connsiteX9" fmla="*/ 39688 w 873141"/>
                  <a:gd name="connsiteY9" fmla="*/ 119958 h 159645"/>
                  <a:gd name="connsiteX10" fmla="*/ 833453 w 873141"/>
                  <a:gd name="connsiteY10" fmla="*/ 119958 h 159645"/>
                  <a:gd name="connsiteX11" fmla="*/ 833453 w 873141"/>
                  <a:gd name="connsiteY11" fmla="*/ 39688 h 159645"/>
                  <a:gd name="connsiteX12" fmla="*/ 39688 w 873141"/>
                  <a:gd name="connsiteY12" fmla="*/ 39688 h 15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3141" h="159645">
                    <a:moveTo>
                      <a:pt x="853297" y="159646"/>
                    </a:moveTo>
                    <a:lnTo>
                      <a:pt x="19844" y="159646"/>
                    </a:lnTo>
                    <a:cubicBezTo>
                      <a:pt x="8885" y="159646"/>
                      <a:pt x="0" y="150761"/>
                      <a:pt x="0" y="139802"/>
                    </a:cubicBezTo>
                    <a:lnTo>
                      <a:pt x="0" y="19844"/>
                    </a:lnTo>
                    <a:cubicBezTo>
                      <a:pt x="0" y="8885"/>
                      <a:pt x="8885" y="0"/>
                      <a:pt x="19844" y="0"/>
                    </a:cubicBezTo>
                    <a:lnTo>
                      <a:pt x="853297" y="0"/>
                    </a:lnTo>
                    <a:cubicBezTo>
                      <a:pt x="864257" y="0"/>
                      <a:pt x="873142" y="8885"/>
                      <a:pt x="873142" y="19844"/>
                    </a:cubicBezTo>
                    <a:lnTo>
                      <a:pt x="873142" y="139802"/>
                    </a:lnTo>
                    <a:cubicBezTo>
                      <a:pt x="873142" y="150761"/>
                      <a:pt x="864257" y="159646"/>
                      <a:pt x="853297" y="159646"/>
                    </a:cubicBezTo>
                    <a:close/>
                    <a:moveTo>
                      <a:pt x="39688" y="119958"/>
                    </a:moveTo>
                    <a:lnTo>
                      <a:pt x="833453" y="119958"/>
                    </a:lnTo>
                    <a:lnTo>
                      <a:pt x="833453" y="39688"/>
                    </a:lnTo>
                    <a:lnTo>
                      <a:pt x="39688" y="39688"/>
                    </a:ln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Group 60">
              <a:extLst>
                <a:ext uri="{FF2B5EF4-FFF2-40B4-BE49-F238E27FC236}">
                  <a16:creationId xmlns:a16="http://schemas.microsoft.com/office/drawing/2014/main" id="{57A7DF5D-3889-3D16-C05E-F4E42A2AF4A5}"/>
                </a:ext>
              </a:extLst>
            </p:cNvPr>
            <p:cNvGrpSpPr/>
            <p:nvPr/>
          </p:nvGrpSpPr>
          <p:grpSpPr>
            <a:xfrm>
              <a:off x="5765499" y="5666821"/>
              <a:ext cx="301925" cy="291950"/>
              <a:chOff x="5763119" y="5624038"/>
              <a:chExt cx="304306" cy="294252"/>
            </a:xfrm>
          </p:grpSpPr>
          <p:pic>
            <p:nvPicPr>
              <p:cNvPr id="62" name="Graphic 4">
                <a:extLst>
                  <a:ext uri="{FF2B5EF4-FFF2-40B4-BE49-F238E27FC236}">
                    <a16:creationId xmlns:a16="http://schemas.microsoft.com/office/drawing/2014/main" id="{C7E6C81B-A0AC-C9FB-AEBA-4D12EE50967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pic>
            <p:nvPicPr>
              <p:cNvPr id="63" name="Graphic 4">
                <a:extLst>
                  <a:ext uri="{FF2B5EF4-FFF2-40B4-BE49-F238E27FC236}">
                    <a16:creationId xmlns:a16="http://schemas.microsoft.com/office/drawing/2014/main" id="{A85D8F7E-BD54-DE96-7A62-E3E5E4EB350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sp>
            <p:nvSpPr>
              <p:cNvPr id="64" name="TextBox 6">
                <a:extLst>
                  <a:ext uri="{FF2B5EF4-FFF2-40B4-BE49-F238E27FC236}">
                    <a16:creationId xmlns:a16="http://schemas.microsoft.com/office/drawing/2014/main" id="{96EF41CA-7191-AECD-BB51-5067A64C7DDB}"/>
                  </a:ext>
                </a:extLst>
              </p:cNvPr>
              <p:cNvSpPr txBox="1"/>
              <p:nvPr/>
            </p:nvSpPr>
            <p:spPr>
              <a:xfrm>
                <a:off x="5809291" y="5819836"/>
                <a:ext cx="211960" cy="73097"/>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panose="020B0604020202020204"/>
                    <a:ea typeface="+mn-ea"/>
                    <a:cs typeface="+mn-cs"/>
                  </a:rPr>
                  <a:t>SP5</a:t>
                </a:r>
              </a:p>
            </p:txBody>
          </p:sp>
        </p:grpSp>
      </p:grpSp>
      <p:grpSp>
        <p:nvGrpSpPr>
          <p:cNvPr id="69" name="Group 68">
            <a:extLst>
              <a:ext uri="{FF2B5EF4-FFF2-40B4-BE49-F238E27FC236}">
                <a16:creationId xmlns:a16="http://schemas.microsoft.com/office/drawing/2014/main" id="{5FD25372-5F08-397C-0678-27071347AE2E}"/>
              </a:ext>
            </a:extLst>
          </p:cNvPr>
          <p:cNvGrpSpPr/>
          <p:nvPr/>
        </p:nvGrpSpPr>
        <p:grpSpPr>
          <a:xfrm>
            <a:off x="10304357" y="2663125"/>
            <a:ext cx="690254" cy="565530"/>
            <a:chOff x="9644553" y="3032402"/>
            <a:chExt cx="690254" cy="565530"/>
          </a:xfrm>
        </p:grpSpPr>
        <p:sp>
          <p:nvSpPr>
            <p:cNvPr id="70" name="Freeform: Shape 69">
              <a:extLst>
                <a:ext uri="{FF2B5EF4-FFF2-40B4-BE49-F238E27FC236}">
                  <a16:creationId xmlns:a16="http://schemas.microsoft.com/office/drawing/2014/main" id="{C555A4F8-B01B-BB62-A648-E1B4DFED374D}"/>
                </a:ext>
              </a:extLst>
            </p:cNvPr>
            <p:cNvSpPr/>
            <p:nvPr/>
          </p:nvSpPr>
          <p:spPr>
            <a:xfrm>
              <a:off x="9644553" y="3032402"/>
              <a:ext cx="690254" cy="415273"/>
            </a:xfrm>
            <a:custGeom>
              <a:avLst/>
              <a:gdLst>
                <a:gd name="connsiteX0" fmla="*/ 199319 w 690254"/>
                <a:gd name="connsiteY0" fmla="*/ 415274 h 415273"/>
                <a:gd name="connsiteX1" fmla="*/ 131442 w 690254"/>
                <a:gd name="connsiteY1" fmla="*/ 415274 h 415273"/>
                <a:gd name="connsiteX2" fmla="*/ 7266 w 690254"/>
                <a:gd name="connsiteY2" fmla="*/ 330637 h 415273"/>
                <a:gd name="connsiteX3" fmla="*/ 92613 w 690254"/>
                <a:gd name="connsiteY3" fmla="*/ 171352 h 415273"/>
                <a:gd name="connsiteX4" fmla="*/ 132738 w 690254"/>
                <a:gd name="connsiteY4" fmla="*/ 166378 h 415273"/>
                <a:gd name="connsiteX5" fmla="*/ 139174 w 690254"/>
                <a:gd name="connsiteY5" fmla="*/ 161405 h 415273"/>
                <a:gd name="connsiteX6" fmla="*/ 229746 w 690254"/>
                <a:gd name="connsiteY6" fmla="*/ 86757 h 415273"/>
                <a:gd name="connsiteX7" fmla="*/ 276307 w 690254"/>
                <a:gd name="connsiteY7" fmla="*/ 84249 h 415273"/>
                <a:gd name="connsiteX8" fmla="*/ 284081 w 690254"/>
                <a:gd name="connsiteY8" fmla="*/ 81742 h 415273"/>
                <a:gd name="connsiteX9" fmla="*/ 404370 w 690254"/>
                <a:gd name="connsiteY9" fmla="*/ 2078 h 415273"/>
                <a:gd name="connsiteX10" fmla="*/ 544052 w 690254"/>
                <a:gd name="connsiteY10" fmla="*/ 40698 h 415273"/>
                <a:gd name="connsiteX11" fmla="*/ 599682 w 690254"/>
                <a:gd name="connsiteY11" fmla="*/ 129013 h 415273"/>
                <a:gd name="connsiteX12" fmla="*/ 603569 w 690254"/>
                <a:gd name="connsiteY12" fmla="*/ 168886 h 415273"/>
                <a:gd name="connsiteX13" fmla="*/ 608752 w 690254"/>
                <a:gd name="connsiteY13" fmla="*/ 175072 h 415273"/>
                <a:gd name="connsiteX14" fmla="*/ 688959 w 690254"/>
                <a:gd name="connsiteY14" fmla="*/ 269656 h 415273"/>
                <a:gd name="connsiteX15" fmla="*/ 690254 w 690254"/>
                <a:gd name="connsiteY15" fmla="*/ 279646 h 415273"/>
                <a:gd name="connsiteX16" fmla="*/ 690254 w 690254"/>
                <a:gd name="connsiteY16" fmla="*/ 303260 h 415273"/>
                <a:gd name="connsiteX17" fmla="*/ 683734 w 690254"/>
                <a:gd name="connsiteY17" fmla="*/ 331891 h 415273"/>
                <a:gd name="connsiteX18" fmla="*/ 522485 w 690254"/>
                <a:gd name="connsiteY18" fmla="*/ 410007 h 41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254" h="415273">
                  <a:moveTo>
                    <a:pt x="199319" y="415274"/>
                  </a:moveTo>
                  <a:lnTo>
                    <a:pt x="131442" y="415274"/>
                  </a:lnTo>
                  <a:cubicBezTo>
                    <a:pt x="74516" y="415274"/>
                    <a:pt x="26659" y="382924"/>
                    <a:pt x="7266" y="330637"/>
                  </a:cubicBezTo>
                  <a:cubicBezTo>
                    <a:pt x="-17310" y="265937"/>
                    <a:pt x="22772" y="189993"/>
                    <a:pt x="92613" y="171352"/>
                  </a:cubicBezTo>
                  <a:cubicBezTo>
                    <a:pt x="105570" y="168886"/>
                    <a:pt x="119781" y="167591"/>
                    <a:pt x="132738" y="166378"/>
                  </a:cubicBezTo>
                  <a:cubicBezTo>
                    <a:pt x="137878" y="166378"/>
                    <a:pt x="137878" y="163871"/>
                    <a:pt x="139174" y="161405"/>
                  </a:cubicBezTo>
                  <a:cubicBezTo>
                    <a:pt x="157314" y="121615"/>
                    <a:pt x="187072" y="96663"/>
                    <a:pt x="229746" y="86757"/>
                  </a:cubicBezTo>
                  <a:cubicBezTo>
                    <a:pt x="244941" y="82807"/>
                    <a:pt x="260775" y="81953"/>
                    <a:pt x="276307" y="84249"/>
                  </a:cubicBezTo>
                  <a:cubicBezTo>
                    <a:pt x="279151" y="85636"/>
                    <a:pt x="282583" y="84529"/>
                    <a:pt x="284081" y="81742"/>
                  </a:cubicBezTo>
                  <a:cubicBezTo>
                    <a:pt x="312502" y="38190"/>
                    <a:pt x="352626" y="10688"/>
                    <a:pt x="404370" y="2078"/>
                  </a:cubicBezTo>
                  <a:cubicBezTo>
                    <a:pt x="457409" y="-5361"/>
                    <a:pt x="503970" y="7094"/>
                    <a:pt x="544052" y="40698"/>
                  </a:cubicBezTo>
                  <a:cubicBezTo>
                    <a:pt x="572507" y="62583"/>
                    <a:pt x="592234" y="93895"/>
                    <a:pt x="599682" y="129013"/>
                  </a:cubicBezTo>
                  <a:cubicBezTo>
                    <a:pt x="602320" y="142139"/>
                    <a:pt x="603620" y="155498"/>
                    <a:pt x="603569" y="168886"/>
                  </a:cubicBezTo>
                  <a:cubicBezTo>
                    <a:pt x="604865" y="172606"/>
                    <a:pt x="604865" y="173860"/>
                    <a:pt x="608752" y="175072"/>
                  </a:cubicBezTo>
                  <a:cubicBezTo>
                    <a:pt x="652721" y="193797"/>
                    <a:pt x="679805" y="224851"/>
                    <a:pt x="688959" y="269656"/>
                  </a:cubicBezTo>
                  <a:cubicBezTo>
                    <a:pt x="688959" y="273418"/>
                    <a:pt x="690254" y="275926"/>
                    <a:pt x="690254" y="279646"/>
                  </a:cubicBezTo>
                  <a:lnTo>
                    <a:pt x="690254" y="303260"/>
                  </a:lnTo>
                  <a:cubicBezTo>
                    <a:pt x="688842" y="312961"/>
                    <a:pt x="686660" y="322532"/>
                    <a:pt x="683734" y="331891"/>
                  </a:cubicBezTo>
                  <a:cubicBezTo>
                    <a:pt x="664341" y="382924"/>
                    <a:pt x="579244" y="410007"/>
                    <a:pt x="522485" y="410007"/>
                  </a:cubicBezTo>
                </a:path>
              </a:pathLst>
            </a:custGeom>
            <a:noFill/>
            <a:ln w="33338" cap="flat">
              <a:solidFill>
                <a:schemeClr val="accent3">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A15D368E-AA4D-5989-7CFF-62BE7954DB29}"/>
                </a:ext>
              </a:extLst>
            </p:cNvPr>
            <p:cNvSpPr/>
            <p:nvPr/>
          </p:nvSpPr>
          <p:spPr>
            <a:xfrm>
              <a:off x="9825983" y="3368347"/>
              <a:ext cx="243545" cy="229585"/>
            </a:xfrm>
            <a:custGeom>
              <a:avLst/>
              <a:gdLst>
                <a:gd name="connsiteX0" fmla="*/ 192262 w 243545"/>
                <a:gd name="connsiteY0" fmla="*/ 111010 h 229585"/>
                <a:gd name="connsiteX1" fmla="*/ 192262 w 243545"/>
                <a:gd name="connsiteY1" fmla="*/ 178970 h 229585"/>
                <a:gd name="connsiteX2" fmla="*/ 51242 w 243545"/>
                <a:gd name="connsiteY2" fmla="*/ 178970 h 229585"/>
                <a:gd name="connsiteX3" fmla="*/ 51242 w 243545"/>
                <a:gd name="connsiteY3" fmla="*/ 50657 h 229585"/>
                <a:gd name="connsiteX4" fmla="*/ 128188 w 243545"/>
                <a:gd name="connsiteY4" fmla="*/ 50657 h 229585"/>
                <a:gd name="connsiteX5" fmla="*/ 128188 w 243545"/>
                <a:gd name="connsiteY5" fmla="*/ 50657 h 229585"/>
                <a:gd name="connsiteX6" fmla="*/ 128773 w 243545"/>
                <a:gd name="connsiteY6" fmla="*/ 50657 h 229585"/>
                <a:gd name="connsiteX7" fmla="*/ 128773 w 243545"/>
                <a:gd name="connsiteY7" fmla="*/ 0 h 229585"/>
                <a:gd name="connsiteX8" fmla="*/ 0 w 243545"/>
                <a:gd name="connsiteY8" fmla="*/ 0 h 229585"/>
                <a:gd name="connsiteX9" fmla="*/ 0 w 243545"/>
                <a:gd name="connsiteY9" fmla="*/ 229585 h 229585"/>
                <a:gd name="connsiteX10" fmla="*/ 243545 w 243545"/>
                <a:gd name="connsiteY10" fmla="*/ 229585 h 229585"/>
                <a:gd name="connsiteX11" fmla="*/ 243545 w 243545"/>
                <a:gd name="connsiteY11" fmla="*/ 111010 h 22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545" h="229585">
                  <a:moveTo>
                    <a:pt x="192262" y="111010"/>
                  </a:moveTo>
                  <a:lnTo>
                    <a:pt x="192262" y="178970"/>
                  </a:lnTo>
                  <a:lnTo>
                    <a:pt x="51242" y="178970"/>
                  </a:lnTo>
                  <a:lnTo>
                    <a:pt x="51242" y="50657"/>
                  </a:lnTo>
                  <a:lnTo>
                    <a:pt x="128188" y="50657"/>
                  </a:lnTo>
                  <a:lnTo>
                    <a:pt x="128188" y="50657"/>
                  </a:lnTo>
                  <a:lnTo>
                    <a:pt x="128773" y="50657"/>
                  </a:lnTo>
                  <a:lnTo>
                    <a:pt x="128773" y="0"/>
                  </a:lnTo>
                  <a:lnTo>
                    <a:pt x="0" y="0"/>
                  </a:lnTo>
                  <a:lnTo>
                    <a:pt x="0" y="229585"/>
                  </a:lnTo>
                  <a:lnTo>
                    <a:pt x="243545" y="229585"/>
                  </a:lnTo>
                  <a:lnTo>
                    <a:pt x="243545" y="111010"/>
                  </a:lnTo>
                  <a:close/>
                </a:path>
              </a:pathLst>
            </a:custGeom>
            <a:solidFill>
              <a:schemeClr val="accent3">
                <a:lumMod val="75000"/>
              </a:schemeClr>
            </a:solidFill>
            <a:ln w="41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421E8A80-5B4B-5956-7C9B-1655620EB8E0}"/>
                </a:ext>
              </a:extLst>
            </p:cNvPr>
            <p:cNvSpPr/>
            <p:nvPr/>
          </p:nvSpPr>
          <p:spPr>
            <a:xfrm>
              <a:off x="9952332" y="3261851"/>
              <a:ext cx="210609" cy="209481"/>
            </a:xfrm>
            <a:custGeom>
              <a:avLst/>
              <a:gdLst>
                <a:gd name="connsiteX0" fmla="*/ 52579 w 210609"/>
                <a:gd name="connsiteY0" fmla="*/ 53582 h 209481"/>
                <a:gd name="connsiteX1" fmla="*/ 52579 w 210609"/>
                <a:gd name="connsiteY1" fmla="*/ 117321 h 209481"/>
                <a:gd name="connsiteX2" fmla="*/ 0 w 210609"/>
                <a:gd name="connsiteY2" fmla="*/ 164593 h 209481"/>
                <a:gd name="connsiteX3" fmla="*/ 0 w 210609"/>
                <a:gd name="connsiteY3" fmla="*/ 0 h 209481"/>
                <a:gd name="connsiteX4" fmla="*/ 210610 w 210609"/>
                <a:gd name="connsiteY4" fmla="*/ 0 h 209481"/>
                <a:gd name="connsiteX5" fmla="*/ 210610 w 210609"/>
                <a:gd name="connsiteY5" fmla="*/ 209482 h 209481"/>
                <a:gd name="connsiteX6" fmla="*/ 30344 w 210609"/>
                <a:gd name="connsiteY6" fmla="*/ 209482 h 209481"/>
                <a:gd name="connsiteX7" fmla="*/ 83425 w 210609"/>
                <a:gd name="connsiteY7" fmla="*/ 156401 h 209481"/>
                <a:gd name="connsiteX8" fmla="*/ 157989 w 210609"/>
                <a:gd name="connsiteY8" fmla="*/ 156401 h 209481"/>
                <a:gd name="connsiteX9" fmla="*/ 157989 w 210609"/>
                <a:gd name="connsiteY9" fmla="*/ 53582 h 209481"/>
                <a:gd name="connsiteX10" fmla="*/ 52579 w 210609"/>
                <a:gd name="connsiteY10" fmla="*/ 53582 h 20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609" h="209481">
                  <a:moveTo>
                    <a:pt x="52579" y="53582"/>
                  </a:moveTo>
                  <a:lnTo>
                    <a:pt x="52579" y="117321"/>
                  </a:lnTo>
                  <a:lnTo>
                    <a:pt x="0" y="164593"/>
                  </a:lnTo>
                  <a:lnTo>
                    <a:pt x="0" y="0"/>
                  </a:lnTo>
                  <a:lnTo>
                    <a:pt x="210610" y="0"/>
                  </a:lnTo>
                  <a:lnTo>
                    <a:pt x="210610" y="209482"/>
                  </a:lnTo>
                  <a:lnTo>
                    <a:pt x="30344" y="209482"/>
                  </a:lnTo>
                  <a:lnTo>
                    <a:pt x="83425" y="156401"/>
                  </a:lnTo>
                  <a:lnTo>
                    <a:pt x="157989" y="156401"/>
                  </a:lnTo>
                  <a:lnTo>
                    <a:pt x="157989" y="53582"/>
                  </a:lnTo>
                  <a:lnTo>
                    <a:pt x="52579" y="53582"/>
                  </a:lnTo>
                  <a:close/>
                </a:path>
              </a:pathLst>
            </a:custGeom>
            <a:noFill/>
            <a:ln w="19794" cap="flat">
              <a:solidFill>
                <a:schemeClr val="accent3">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3" name="Group 72">
            <a:extLst>
              <a:ext uri="{FF2B5EF4-FFF2-40B4-BE49-F238E27FC236}">
                <a16:creationId xmlns:a16="http://schemas.microsoft.com/office/drawing/2014/main" id="{E5A96AA8-EBBD-E009-5F9E-B6F070F24AC4}"/>
              </a:ext>
            </a:extLst>
          </p:cNvPr>
          <p:cNvGrpSpPr/>
          <p:nvPr/>
        </p:nvGrpSpPr>
        <p:grpSpPr>
          <a:xfrm>
            <a:off x="10081064" y="2820330"/>
            <a:ext cx="428426" cy="447126"/>
            <a:chOff x="9625355" y="2964851"/>
            <a:chExt cx="384048" cy="382637"/>
          </a:xfrm>
        </p:grpSpPr>
        <p:sp>
          <p:nvSpPr>
            <p:cNvPr id="74" name="Rectangle: Rounded Corners 73">
              <a:extLst>
                <a:ext uri="{FF2B5EF4-FFF2-40B4-BE49-F238E27FC236}">
                  <a16:creationId xmlns:a16="http://schemas.microsoft.com/office/drawing/2014/main" id="{3C0C9812-C9F3-A9FF-A2B2-EE66F4D5D7F7}"/>
                </a:ext>
              </a:extLst>
            </p:cNvPr>
            <p:cNvSpPr/>
            <p:nvPr/>
          </p:nvSpPr>
          <p:spPr>
            <a:xfrm>
              <a:off x="9625355" y="2964851"/>
              <a:ext cx="384048" cy="38263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pic>
          <p:nvPicPr>
            <p:cNvPr id="75" name="Graphic 74">
              <a:extLst>
                <a:ext uri="{FF2B5EF4-FFF2-40B4-BE49-F238E27FC236}">
                  <a16:creationId xmlns:a16="http://schemas.microsoft.com/office/drawing/2014/main" id="{D79DDBF4-5614-F0B1-7129-375A48B323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57359" y="2996150"/>
              <a:ext cx="320040" cy="320040"/>
            </a:xfrm>
            <a:prstGeom prst="rect">
              <a:avLst/>
            </a:prstGeom>
          </p:spPr>
        </p:pic>
      </p:grpSp>
      <p:pic>
        <p:nvPicPr>
          <p:cNvPr id="76" name="Picture 55">
            <a:extLst>
              <a:ext uri="{FF2B5EF4-FFF2-40B4-BE49-F238E27FC236}">
                <a16:creationId xmlns:a16="http://schemas.microsoft.com/office/drawing/2014/main" id="{EA7E6FC1-6580-E59F-F3A2-F4343CD645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bwMode="auto">
          <a:xfrm>
            <a:off x="7125918" y="2467700"/>
            <a:ext cx="966554" cy="966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 name="Rounded Rectangle 78">
            <a:extLst>
              <a:ext uri="{FF2B5EF4-FFF2-40B4-BE49-F238E27FC236}">
                <a16:creationId xmlns:a16="http://schemas.microsoft.com/office/drawing/2014/main" id="{10044FD2-42AE-ECE2-EF50-CE372F326239}"/>
              </a:ext>
            </a:extLst>
          </p:cNvPr>
          <p:cNvSpPr/>
          <p:nvPr/>
        </p:nvSpPr>
        <p:spPr>
          <a:xfrm>
            <a:off x="9748710" y="2361380"/>
            <a:ext cx="1272301" cy="253146"/>
          </a:xfrm>
          <a:prstGeom prst="rect">
            <a:avLst/>
          </a:prstGeom>
        </p:spPr>
        <p:txBody>
          <a:bodyPr vert="horz" wrap="square" lIns="45720" tIns="45720" rIns="45720" bIns="45720" rtlCol="0">
            <a:spAutoFit/>
          </a:bodyPr>
          <a:lstStyle/>
          <a:p>
            <a:pPr marL="0" marR="0" lvl="0" indent="0" algn="ctr" defTabSz="457200" rtl="0" eaLnBrk="1" fontAlgn="auto" latinLnBrk="0" hangingPunct="1">
              <a:lnSpc>
                <a:spcPct val="95000"/>
              </a:lnSpc>
              <a:spcBef>
                <a:spcPts val="0"/>
              </a:spcBef>
              <a:spcAft>
                <a:spcPts val="0"/>
              </a:spcAft>
              <a:buClrTx/>
              <a:buSzPct val="130000"/>
              <a:buFontTx/>
              <a:buNone/>
              <a:tabLst/>
              <a:defRPr/>
            </a:pPr>
            <a:r>
              <a:rPr kumimoji="0" lang="en-US" sz="11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Cloud</a:t>
            </a:r>
          </a:p>
        </p:txBody>
      </p:sp>
      <p:sp>
        <p:nvSpPr>
          <p:cNvPr id="78" name="Rounded Rectangle 74">
            <a:extLst>
              <a:ext uri="{FF2B5EF4-FFF2-40B4-BE49-F238E27FC236}">
                <a16:creationId xmlns:a16="http://schemas.microsoft.com/office/drawing/2014/main" id="{E4F105A5-B66A-69F9-5BAD-2B200A9A6EF9}"/>
              </a:ext>
            </a:extLst>
          </p:cNvPr>
          <p:cNvSpPr/>
          <p:nvPr/>
        </p:nvSpPr>
        <p:spPr>
          <a:xfrm>
            <a:off x="7743244" y="2361380"/>
            <a:ext cx="1434660" cy="253146"/>
          </a:xfrm>
          <a:prstGeom prst="rect">
            <a:avLst/>
          </a:prstGeom>
        </p:spPr>
        <p:txBody>
          <a:bodyPr vert="horz" wrap="square" lIns="45720" tIns="45720" rIns="45720" bIns="45720" rtlCol="0">
            <a:spAutoFit/>
          </a:bodyPr>
          <a:lstStyle/>
          <a:p>
            <a:pPr marL="0" marR="0" lvl="0" indent="0" algn="ctr" defTabSz="457200" rtl="0" eaLnBrk="1" fontAlgn="auto" latinLnBrk="0" hangingPunct="1">
              <a:lnSpc>
                <a:spcPct val="95000"/>
              </a:lnSpc>
              <a:spcBef>
                <a:spcPts val="0"/>
              </a:spcBef>
              <a:spcAft>
                <a:spcPts val="0"/>
              </a:spcAft>
              <a:buClrTx/>
              <a:buSzPct val="130000"/>
              <a:buFontTx/>
              <a:buNone/>
              <a:tabLst/>
              <a:defRPr/>
            </a:pPr>
            <a:r>
              <a:rPr kumimoji="0" lang="en-US" sz="11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Enterprise</a:t>
            </a:r>
          </a:p>
        </p:txBody>
      </p:sp>
      <p:pic>
        <p:nvPicPr>
          <p:cNvPr id="142" name="Graphic 119">
            <a:extLst>
              <a:ext uri="{FF2B5EF4-FFF2-40B4-BE49-F238E27FC236}">
                <a16:creationId xmlns:a16="http://schemas.microsoft.com/office/drawing/2014/main" id="{EB7300C0-92AB-FA05-03BA-4A94113D536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11909" y="1795262"/>
            <a:ext cx="610592" cy="610592"/>
          </a:xfrm>
          <a:prstGeom prst="rect">
            <a:avLst/>
          </a:prstGeom>
        </p:spPr>
      </p:pic>
      <p:sp>
        <p:nvSpPr>
          <p:cNvPr id="146" name="Rounded Rectangle 78">
            <a:extLst>
              <a:ext uri="{FF2B5EF4-FFF2-40B4-BE49-F238E27FC236}">
                <a16:creationId xmlns:a16="http://schemas.microsoft.com/office/drawing/2014/main" id="{1074DAA4-8585-D481-4DFE-F360FE36F379}"/>
              </a:ext>
            </a:extLst>
          </p:cNvPr>
          <p:cNvSpPr/>
          <p:nvPr/>
        </p:nvSpPr>
        <p:spPr>
          <a:xfrm>
            <a:off x="9281055" y="1591529"/>
            <a:ext cx="1272301" cy="253146"/>
          </a:xfrm>
          <a:prstGeom prst="rect">
            <a:avLst/>
          </a:prstGeom>
        </p:spPr>
        <p:txBody>
          <a:bodyPr vert="horz" wrap="square" lIns="45720" tIns="45720" rIns="45720" bIns="45720" rtlCol="0">
            <a:spAutoFit/>
          </a:bodyPr>
          <a:lstStyle/>
          <a:p>
            <a:pPr marL="0" marR="0" lvl="0" indent="0" algn="ctr" defTabSz="457200" rtl="0" eaLnBrk="1" fontAlgn="auto" latinLnBrk="0" hangingPunct="1">
              <a:lnSpc>
                <a:spcPct val="95000"/>
              </a:lnSpc>
              <a:spcBef>
                <a:spcPts val="0"/>
              </a:spcBef>
              <a:spcAft>
                <a:spcPts val="0"/>
              </a:spcAft>
              <a:buClrTx/>
              <a:buSzPct val="130000"/>
              <a:buFontTx/>
              <a:buNone/>
              <a:tabLst/>
              <a:defRPr/>
            </a:pPr>
            <a:r>
              <a:rPr kumimoji="0" lang="en-US" sz="1100" b="0" i="0" u="none" strike="noStrike" kern="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FortiAnalyzer</a:t>
            </a:r>
            <a:endParaRPr kumimoji="0" lang="en-US" sz="11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147" name="Rounded Rectangle 78">
            <a:extLst>
              <a:ext uri="{FF2B5EF4-FFF2-40B4-BE49-F238E27FC236}">
                <a16:creationId xmlns:a16="http://schemas.microsoft.com/office/drawing/2014/main" id="{FEB3A97E-36C1-ABDA-0244-878FB1895ED2}"/>
              </a:ext>
            </a:extLst>
          </p:cNvPr>
          <p:cNvSpPr/>
          <p:nvPr/>
        </p:nvSpPr>
        <p:spPr>
          <a:xfrm>
            <a:off x="8320590" y="1584863"/>
            <a:ext cx="1272301" cy="253146"/>
          </a:xfrm>
          <a:prstGeom prst="rect">
            <a:avLst/>
          </a:prstGeom>
        </p:spPr>
        <p:txBody>
          <a:bodyPr vert="horz" wrap="square" lIns="45720" tIns="45720" rIns="45720" bIns="45720" rtlCol="0">
            <a:spAutoFit/>
          </a:bodyPr>
          <a:lstStyle/>
          <a:p>
            <a:pPr marL="0" marR="0" lvl="0" indent="0" algn="ctr" defTabSz="457200" rtl="0" eaLnBrk="1" fontAlgn="auto" latinLnBrk="0" hangingPunct="1">
              <a:lnSpc>
                <a:spcPct val="95000"/>
              </a:lnSpc>
              <a:spcBef>
                <a:spcPts val="0"/>
              </a:spcBef>
              <a:spcAft>
                <a:spcPts val="0"/>
              </a:spcAft>
              <a:buClrTx/>
              <a:buSzPct val="130000"/>
              <a:buFontTx/>
              <a:buNone/>
              <a:tabLst/>
              <a:defRPr/>
            </a:pPr>
            <a:r>
              <a:rPr kumimoji="0" lang="en-US" sz="1100" b="0" i="0" u="none" strike="noStrike" kern="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FortiManager</a:t>
            </a:r>
            <a:endParaRPr kumimoji="0" lang="en-US" sz="11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p:txBody>
      </p:sp>
      <p:grpSp>
        <p:nvGrpSpPr>
          <p:cNvPr id="148" name="Group 147">
            <a:extLst>
              <a:ext uri="{FF2B5EF4-FFF2-40B4-BE49-F238E27FC236}">
                <a16:creationId xmlns:a16="http://schemas.microsoft.com/office/drawing/2014/main" id="{4DA02F17-793F-72DB-AB02-07506FC59D61}"/>
              </a:ext>
            </a:extLst>
          </p:cNvPr>
          <p:cNvGrpSpPr/>
          <p:nvPr/>
        </p:nvGrpSpPr>
        <p:grpSpPr>
          <a:xfrm>
            <a:off x="3728811" y="814224"/>
            <a:ext cx="1020468" cy="665693"/>
            <a:chOff x="5046956" y="5372098"/>
            <a:chExt cx="1020468" cy="665693"/>
          </a:xfrm>
        </p:grpSpPr>
        <p:grpSp>
          <p:nvGrpSpPr>
            <p:cNvPr id="149" name="Group 148">
              <a:extLst>
                <a:ext uri="{FF2B5EF4-FFF2-40B4-BE49-F238E27FC236}">
                  <a16:creationId xmlns:a16="http://schemas.microsoft.com/office/drawing/2014/main" id="{D7405684-7559-97E5-CE86-47C2353662A1}"/>
                </a:ext>
              </a:extLst>
            </p:cNvPr>
            <p:cNvGrpSpPr/>
            <p:nvPr/>
          </p:nvGrpSpPr>
          <p:grpSpPr>
            <a:xfrm>
              <a:off x="5190311" y="5372098"/>
              <a:ext cx="517322" cy="517320"/>
              <a:chOff x="5190311" y="5372098"/>
              <a:chExt cx="517322" cy="517320"/>
            </a:xfrm>
          </p:grpSpPr>
          <p:sp>
            <p:nvSpPr>
              <p:cNvPr id="157" name="Oval 156">
                <a:extLst>
                  <a:ext uri="{FF2B5EF4-FFF2-40B4-BE49-F238E27FC236}">
                    <a16:creationId xmlns:a16="http://schemas.microsoft.com/office/drawing/2014/main" id="{7E068C43-8F5B-F657-DA5D-E915C6EE5744}"/>
                  </a:ext>
                </a:extLst>
              </p:cNvPr>
              <p:cNvSpPr/>
              <p:nvPr/>
            </p:nvSpPr>
            <p:spPr>
              <a:xfrm>
                <a:off x="5190311" y="5372098"/>
                <a:ext cx="517322" cy="517320"/>
              </a:xfrm>
              <a:prstGeom prst="ellipse">
                <a:avLst/>
              </a:prstGeom>
              <a:solidFill>
                <a:schemeClr val="bg1"/>
              </a:solid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8" name="Picture 273">
                <a:extLst>
                  <a:ext uri="{FF2B5EF4-FFF2-40B4-BE49-F238E27FC236}">
                    <a16:creationId xmlns:a16="http://schemas.microsoft.com/office/drawing/2014/main" id="{628E51AF-D031-BAAD-D195-00E8DE093C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5253347" y="5435133"/>
                <a:ext cx="391250" cy="3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0" name="Group 149">
              <a:extLst>
                <a:ext uri="{FF2B5EF4-FFF2-40B4-BE49-F238E27FC236}">
                  <a16:creationId xmlns:a16="http://schemas.microsoft.com/office/drawing/2014/main" id="{50DF8B0B-F2ED-8D52-879A-EA6BB001FA08}"/>
                </a:ext>
              </a:extLst>
            </p:cNvPr>
            <p:cNvGrpSpPr/>
            <p:nvPr/>
          </p:nvGrpSpPr>
          <p:grpSpPr>
            <a:xfrm>
              <a:off x="5046956" y="5890781"/>
              <a:ext cx="804032" cy="147010"/>
              <a:chOff x="4816458" y="6399111"/>
              <a:chExt cx="873141" cy="159645"/>
            </a:xfrm>
          </p:grpSpPr>
          <p:sp>
            <p:nvSpPr>
              <p:cNvPr id="155" name="Freeform: Shape 154">
                <a:extLst>
                  <a:ext uri="{FF2B5EF4-FFF2-40B4-BE49-F238E27FC236}">
                    <a16:creationId xmlns:a16="http://schemas.microsoft.com/office/drawing/2014/main" id="{E0F4D08B-AAF3-D91F-1EBB-55D7108FA8DE}"/>
                  </a:ext>
                </a:extLst>
              </p:cNvPr>
              <p:cNvSpPr/>
              <p:nvPr/>
            </p:nvSpPr>
            <p:spPr>
              <a:xfrm>
                <a:off x="5528515" y="6459536"/>
                <a:ext cx="39688" cy="39688"/>
              </a:xfrm>
              <a:custGeom>
                <a:avLst/>
                <a:gdLst>
                  <a:gd name="connsiteX0" fmla="*/ 19844 w 39688"/>
                  <a:gd name="connsiteY0" fmla="*/ 39688 h 39688"/>
                  <a:gd name="connsiteX1" fmla="*/ 0 w 39688"/>
                  <a:gd name="connsiteY1" fmla="*/ 19844 h 39688"/>
                  <a:gd name="connsiteX2" fmla="*/ 19844 w 39688"/>
                  <a:gd name="connsiteY2" fmla="*/ 0 h 39688"/>
                  <a:gd name="connsiteX3" fmla="*/ 19844 w 39688"/>
                  <a:gd name="connsiteY3" fmla="*/ 0 h 39688"/>
                  <a:gd name="connsiteX4" fmla="*/ 39688 w 39688"/>
                  <a:gd name="connsiteY4" fmla="*/ 19844 h 39688"/>
                  <a:gd name="connsiteX5" fmla="*/ 19844 w 39688"/>
                  <a:gd name="connsiteY5" fmla="*/ 39688 h 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88" h="39688">
                    <a:moveTo>
                      <a:pt x="19844" y="39688"/>
                    </a:moveTo>
                    <a:cubicBezTo>
                      <a:pt x="8885" y="39688"/>
                      <a:pt x="0" y="30804"/>
                      <a:pt x="0" y="19844"/>
                    </a:cubicBezTo>
                    <a:cubicBezTo>
                      <a:pt x="0" y="8885"/>
                      <a:pt x="8885" y="0"/>
                      <a:pt x="19844" y="0"/>
                    </a:cubicBezTo>
                    <a:lnTo>
                      <a:pt x="19844" y="0"/>
                    </a:lnTo>
                    <a:cubicBezTo>
                      <a:pt x="30804" y="0"/>
                      <a:pt x="39688" y="8885"/>
                      <a:pt x="39688" y="19844"/>
                    </a:cubicBezTo>
                    <a:cubicBezTo>
                      <a:pt x="39688" y="30804"/>
                      <a:pt x="30804" y="39688"/>
                      <a:pt x="19844" y="39688"/>
                    </a:cubicBez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8212DB4D-92E7-386A-EBFF-3DE768CFC970}"/>
                  </a:ext>
                </a:extLst>
              </p:cNvPr>
              <p:cNvSpPr/>
              <p:nvPr/>
            </p:nvSpPr>
            <p:spPr>
              <a:xfrm>
                <a:off x="4816458" y="6399111"/>
                <a:ext cx="873141" cy="159645"/>
              </a:xfrm>
              <a:custGeom>
                <a:avLst/>
                <a:gdLst>
                  <a:gd name="connsiteX0" fmla="*/ 853297 w 873141"/>
                  <a:gd name="connsiteY0" fmla="*/ 159646 h 159645"/>
                  <a:gd name="connsiteX1" fmla="*/ 19844 w 873141"/>
                  <a:gd name="connsiteY1" fmla="*/ 159646 h 159645"/>
                  <a:gd name="connsiteX2" fmla="*/ 0 w 873141"/>
                  <a:gd name="connsiteY2" fmla="*/ 139802 h 159645"/>
                  <a:gd name="connsiteX3" fmla="*/ 0 w 873141"/>
                  <a:gd name="connsiteY3" fmla="*/ 19844 h 159645"/>
                  <a:gd name="connsiteX4" fmla="*/ 19844 w 873141"/>
                  <a:gd name="connsiteY4" fmla="*/ 0 h 159645"/>
                  <a:gd name="connsiteX5" fmla="*/ 853297 w 873141"/>
                  <a:gd name="connsiteY5" fmla="*/ 0 h 159645"/>
                  <a:gd name="connsiteX6" fmla="*/ 873142 w 873141"/>
                  <a:gd name="connsiteY6" fmla="*/ 19844 h 159645"/>
                  <a:gd name="connsiteX7" fmla="*/ 873142 w 873141"/>
                  <a:gd name="connsiteY7" fmla="*/ 139802 h 159645"/>
                  <a:gd name="connsiteX8" fmla="*/ 853297 w 873141"/>
                  <a:gd name="connsiteY8" fmla="*/ 159646 h 159645"/>
                  <a:gd name="connsiteX9" fmla="*/ 39688 w 873141"/>
                  <a:gd name="connsiteY9" fmla="*/ 119958 h 159645"/>
                  <a:gd name="connsiteX10" fmla="*/ 833453 w 873141"/>
                  <a:gd name="connsiteY10" fmla="*/ 119958 h 159645"/>
                  <a:gd name="connsiteX11" fmla="*/ 833453 w 873141"/>
                  <a:gd name="connsiteY11" fmla="*/ 39688 h 159645"/>
                  <a:gd name="connsiteX12" fmla="*/ 39688 w 873141"/>
                  <a:gd name="connsiteY12" fmla="*/ 39688 h 15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3141" h="159645">
                    <a:moveTo>
                      <a:pt x="853297" y="159646"/>
                    </a:moveTo>
                    <a:lnTo>
                      <a:pt x="19844" y="159646"/>
                    </a:lnTo>
                    <a:cubicBezTo>
                      <a:pt x="8885" y="159646"/>
                      <a:pt x="0" y="150761"/>
                      <a:pt x="0" y="139802"/>
                    </a:cubicBezTo>
                    <a:lnTo>
                      <a:pt x="0" y="19844"/>
                    </a:lnTo>
                    <a:cubicBezTo>
                      <a:pt x="0" y="8885"/>
                      <a:pt x="8885" y="0"/>
                      <a:pt x="19844" y="0"/>
                    </a:cubicBezTo>
                    <a:lnTo>
                      <a:pt x="853297" y="0"/>
                    </a:lnTo>
                    <a:cubicBezTo>
                      <a:pt x="864257" y="0"/>
                      <a:pt x="873142" y="8885"/>
                      <a:pt x="873142" y="19844"/>
                    </a:cubicBezTo>
                    <a:lnTo>
                      <a:pt x="873142" y="139802"/>
                    </a:lnTo>
                    <a:cubicBezTo>
                      <a:pt x="873142" y="150761"/>
                      <a:pt x="864257" y="159646"/>
                      <a:pt x="853297" y="159646"/>
                    </a:cubicBezTo>
                    <a:close/>
                    <a:moveTo>
                      <a:pt x="39688" y="119958"/>
                    </a:moveTo>
                    <a:lnTo>
                      <a:pt x="833453" y="119958"/>
                    </a:lnTo>
                    <a:lnTo>
                      <a:pt x="833453" y="39688"/>
                    </a:lnTo>
                    <a:lnTo>
                      <a:pt x="39688" y="39688"/>
                    </a:lnTo>
                    <a:close/>
                  </a:path>
                </a:pathLst>
              </a:custGeom>
              <a:solidFill>
                <a:srgbClr val="000000"/>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51" name="Group 150">
              <a:extLst>
                <a:ext uri="{FF2B5EF4-FFF2-40B4-BE49-F238E27FC236}">
                  <a16:creationId xmlns:a16="http://schemas.microsoft.com/office/drawing/2014/main" id="{8866D77E-DF8B-46A6-FB75-F7F12B67B84C}"/>
                </a:ext>
              </a:extLst>
            </p:cNvPr>
            <p:cNvGrpSpPr/>
            <p:nvPr/>
          </p:nvGrpSpPr>
          <p:grpSpPr>
            <a:xfrm>
              <a:off x="5765499" y="5666821"/>
              <a:ext cx="301925" cy="291950"/>
              <a:chOff x="5763119" y="5624038"/>
              <a:chExt cx="304306" cy="294252"/>
            </a:xfrm>
          </p:grpSpPr>
          <p:pic>
            <p:nvPicPr>
              <p:cNvPr id="152" name="Graphic 4">
                <a:extLst>
                  <a:ext uri="{FF2B5EF4-FFF2-40B4-BE49-F238E27FC236}">
                    <a16:creationId xmlns:a16="http://schemas.microsoft.com/office/drawing/2014/main" id="{30026C8B-DFB9-085F-B6DA-29549A15C8C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pic>
            <p:nvPicPr>
              <p:cNvPr id="153" name="Graphic 4">
                <a:extLst>
                  <a:ext uri="{FF2B5EF4-FFF2-40B4-BE49-F238E27FC236}">
                    <a16:creationId xmlns:a16="http://schemas.microsoft.com/office/drawing/2014/main" id="{0850C643-1A99-3707-D719-E4B45EED2FA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3119" y="5624038"/>
                <a:ext cx="304306" cy="294252"/>
              </a:xfrm>
              <a:prstGeom prst="rect">
                <a:avLst/>
              </a:prstGeom>
            </p:spPr>
          </p:pic>
          <p:sp>
            <p:nvSpPr>
              <p:cNvPr id="154" name="TextBox 6">
                <a:extLst>
                  <a:ext uri="{FF2B5EF4-FFF2-40B4-BE49-F238E27FC236}">
                    <a16:creationId xmlns:a16="http://schemas.microsoft.com/office/drawing/2014/main" id="{1B4B4A5F-9664-850F-E179-CB3E77885BFB}"/>
                  </a:ext>
                </a:extLst>
              </p:cNvPr>
              <p:cNvSpPr txBox="1"/>
              <p:nvPr/>
            </p:nvSpPr>
            <p:spPr>
              <a:xfrm>
                <a:off x="5809291" y="5819836"/>
                <a:ext cx="211960" cy="73097"/>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panose="020B0604020202020204"/>
                    <a:ea typeface="+mn-ea"/>
                    <a:cs typeface="+mn-cs"/>
                  </a:rPr>
                  <a:t>SP5</a:t>
                </a:r>
              </a:p>
            </p:txBody>
          </p:sp>
        </p:grpSp>
      </p:grpSp>
      <p:pic>
        <p:nvPicPr>
          <p:cNvPr id="160" name="Graphic 119">
            <a:extLst>
              <a:ext uri="{FF2B5EF4-FFF2-40B4-BE49-F238E27FC236}">
                <a16:creationId xmlns:a16="http://schemas.microsoft.com/office/drawing/2014/main" id="{4E1ACF9C-E47F-371D-7E17-09EBFFB1B8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89251" y="4156823"/>
            <a:ext cx="610592" cy="610592"/>
          </a:xfrm>
          <a:prstGeom prst="rect">
            <a:avLst/>
          </a:prstGeom>
        </p:spPr>
      </p:pic>
      <p:grpSp>
        <p:nvGrpSpPr>
          <p:cNvPr id="161" name="Group 160">
            <a:extLst>
              <a:ext uri="{FF2B5EF4-FFF2-40B4-BE49-F238E27FC236}">
                <a16:creationId xmlns:a16="http://schemas.microsoft.com/office/drawing/2014/main" id="{9B2F9CAC-33FF-B684-0BA4-FC07F7E433D3}"/>
              </a:ext>
            </a:extLst>
          </p:cNvPr>
          <p:cNvGrpSpPr/>
          <p:nvPr/>
        </p:nvGrpSpPr>
        <p:grpSpPr>
          <a:xfrm>
            <a:off x="4307119" y="658346"/>
            <a:ext cx="428426" cy="447126"/>
            <a:chOff x="9625355" y="2964851"/>
            <a:chExt cx="384048" cy="382637"/>
          </a:xfrm>
        </p:grpSpPr>
        <p:sp>
          <p:nvSpPr>
            <p:cNvPr id="162" name="Rectangle: Rounded Corners 161">
              <a:extLst>
                <a:ext uri="{FF2B5EF4-FFF2-40B4-BE49-F238E27FC236}">
                  <a16:creationId xmlns:a16="http://schemas.microsoft.com/office/drawing/2014/main" id="{320715DF-13C9-1567-14FF-F02B9A582A27}"/>
                </a:ext>
              </a:extLst>
            </p:cNvPr>
            <p:cNvSpPr/>
            <p:nvPr/>
          </p:nvSpPr>
          <p:spPr>
            <a:xfrm>
              <a:off x="9625355" y="2964851"/>
              <a:ext cx="384048" cy="38263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pic>
          <p:nvPicPr>
            <p:cNvPr id="163" name="Graphic 162">
              <a:extLst>
                <a:ext uri="{FF2B5EF4-FFF2-40B4-BE49-F238E27FC236}">
                  <a16:creationId xmlns:a16="http://schemas.microsoft.com/office/drawing/2014/main" id="{35241D45-8122-1779-2709-6B3A2659EF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57359" y="2996150"/>
              <a:ext cx="320040" cy="320040"/>
            </a:xfrm>
            <a:prstGeom prst="rect">
              <a:avLst/>
            </a:prstGeom>
          </p:spPr>
        </p:pic>
      </p:grpSp>
      <p:pic>
        <p:nvPicPr>
          <p:cNvPr id="164" name="Picture 175">
            <a:extLst>
              <a:ext uri="{FF2B5EF4-FFF2-40B4-BE49-F238E27FC236}">
                <a16:creationId xmlns:a16="http://schemas.microsoft.com/office/drawing/2014/main" id="{F2F14A51-F82C-0928-65C7-ECC45A892D08}"/>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bwMode="auto">
          <a:xfrm>
            <a:off x="8670043" y="1779360"/>
            <a:ext cx="610592" cy="610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 name="Picture 175">
            <a:extLst>
              <a:ext uri="{FF2B5EF4-FFF2-40B4-BE49-F238E27FC236}">
                <a16:creationId xmlns:a16="http://schemas.microsoft.com/office/drawing/2014/main" id="{DF2268A1-F2B1-AF25-8FBE-5C2BFB93850D}"/>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bwMode="auto">
          <a:xfrm>
            <a:off x="4089251" y="2856904"/>
            <a:ext cx="610592" cy="610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Arc 2">
            <a:extLst>
              <a:ext uri="{FF2B5EF4-FFF2-40B4-BE49-F238E27FC236}">
                <a16:creationId xmlns:a16="http://schemas.microsoft.com/office/drawing/2014/main" id="{7564ABEC-E37A-5DC0-C568-675BCA6DFFA3}"/>
              </a:ext>
            </a:extLst>
          </p:cNvPr>
          <p:cNvSpPr/>
          <p:nvPr/>
        </p:nvSpPr>
        <p:spPr>
          <a:xfrm>
            <a:off x="7831669" y="4605345"/>
            <a:ext cx="3116350" cy="1323605"/>
          </a:xfrm>
          <a:prstGeom prst="arc">
            <a:avLst>
              <a:gd name="adj1" fmla="val 11412671"/>
              <a:gd name="adj2" fmla="val 20851773"/>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170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608C374-BC58-47F1-BEB2-C631BEA92F66}"/>
              </a:ext>
            </a:extLst>
          </p:cNvPr>
          <p:cNvSpPr>
            <a:spLocks noGrp="1"/>
          </p:cNvSpPr>
          <p:nvPr>
            <p:ph type="title"/>
          </p:nvPr>
        </p:nvSpPr>
        <p:spPr/>
        <p:txBody>
          <a:bodyPr/>
          <a:lstStyle/>
          <a:p>
            <a:r>
              <a:rPr lang="en-US" noProof="0" dirty="0"/>
              <a:t>Key SD-WAN Capabilities</a:t>
            </a:r>
            <a:endParaRPr lang="en-US" dirty="0"/>
          </a:p>
        </p:txBody>
      </p:sp>
      <p:sp>
        <p:nvSpPr>
          <p:cNvPr id="74" name="Simplified…">
            <a:extLst>
              <a:ext uri="{FF2B5EF4-FFF2-40B4-BE49-F238E27FC236}">
                <a16:creationId xmlns:a16="http://schemas.microsoft.com/office/drawing/2014/main" id="{38994DF5-3A6E-4425-9F65-6D5C9A0B6EE9}"/>
              </a:ext>
            </a:extLst>
          </p:cNvPr>
          <p:cNvSpPr txBox="1"/>
          <p:nvPr/>
        </p:nvSpPr>
        <p:spPr>
          <a:xfrm>
            <a:off x="8873212" y="1187843"/>
            <a:ext cx="2772740" cy="341632"/>
          </a:xfrm>
          <a:prstGeom prst="rect">
            <a:avLst/>
          </a:prstGeom>
          <a:extLst>
            <a:ext uri="{C572A759-6A51-4108-AA02-DFA0A04FC94B}">
              <ma14:wrappingTextBoxFlag xmlns="" xmlns:ma14="http://schemas.microsoft.com/office/mac/drawingml/2011/main" val="1"/>
            </a:ext>
          </a:extLst>
        </p:spPr>
        <p:txBody>
          <a:bodyPr wrap="square" lIns="45720" tIns="45720" rIns="45720" bIns="45720">
            <a:spAutoFit/>
          </a:bodyPr>
          <a:lstStyle>
            <a:defPPr>
              <a:defRPr lang="en-US"/>
            </a:defPPr>
            <a:lvl1pPr marR="0" lvl="0" indent="0" algn="ctr" fontAlgn="auto">
              <a:lnSpc>
                <a:spcPct val="90000"/>
              </a:lnSpc>
              <a:spcBef>
                <a:spcPts val="10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Arial" panose="020B060402020202020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solidFill>
                  <a:schemeClr val="accent3"/>
                </a:solidFill>
                <a:sym typeface="Helvetica Neue Medium"/>
              </a:rPr>
              <a:t>Visibility and Operations</a:t>
            </a:r>
            <a:endParaRPr sz="1800" dirty="0">
              <a:solidFill>
                <a:schemeClr val="accent3"/>
              </a:solidFill>
              <a:sym typeface="Helvetica Neue Medium"/>
            </a:endParaRPr>
          </a:p>
        </p:txBody>
      </p:sp>
      <p:sp>
        <p:nvSpPr>
          <p:cNvPr id="72" name="Multi-Path…">
            <a:extLst>
              <a:ext uri="{FF2B5EF4-FFF2-40B4-BE49-F238E27FC236}">
                <a16:creationId xmlns:a16="http://schemas.microsoft.com/office/drawing/2014/main" id="{2BBB5F58-FC8E-4349-9A3A-41003FAC2CD4}"/>
              </a:ext>
            </a:extLst>
          </p:cNvPr>
          <p:cNvSpPr txBox="1"/>
          <p:nvPr/>
        </p:nvSpPr>
        <p:spPr>
          <a:xfrm>
            <a:off x="5003387" y="1187843"/>
            <a:ext cx="2186675" cy="341632"/>
          </a:xfrm>
          <a:prstGeom prst="rect">
            <a:avLst/>
          </a:prstGeom>
          <a:extLst>
            <a:ext uri="{C572A759-6A51-4108-AA02-DFA0A04FC94B}">
              <ma14:wrappingTextBoxFlag xmlns="" xmlns:ma14="http://schemas.microsoft.com/office/mac/drawingml/2011/main" val="1"/>
            </a:ext>
          </a:extLst>
        </p:spPr>
        <p:txBody>
          <a:bodyPr wrap="square" lIns="45720" tIns="45720" rIns="45720" bIns="45720">
            <a:spAutoFit/>
          </a:bodyPr>
          <a:lstStyle>
            <a:defPPr>
              <a:defRPr lang="en-US"/>
            </a:defPPr>
            <a:lvl1pPr marR="0" lvl="0" indent="0" algn="ctr" fontAlgn="auto">
              <a:lnSpc>
                <a:spcPct val="90000"/>
              </a:lnSpc>
              <a:spcBef>
                <a:spcPts val="10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Arial" panose="020B060402020202020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solidFill>
                  <a:schemeClr val="accent3"/>
                </a:solidFill>
                <a:sym typeface="Helvetica Neue Medium"/>
              </a:rPr>
              <a:t>WAN Resiliency</a:t>
            </a:r>
            <a:endParaRPr sz="1800" dirty="0">
              <a:solidFill>
                <a:schemeClr val="accent3"/>
              </a:solidFill>
              <a:sym typeface="Helvetica Neue Medium"/>
            </a:endParaRPr>
          </a:p>
        </p:txBody>
      </p:sp>
      <p:grpSp>
        <p:nvGrpSpPr>
          <p:cNvPr id="33" name="Group 32">
            <a:extLst>
              <a:ext uri="{FF2B5EF4-FFF2-40B4-BE49-F238E27FC236}">
                <a16:creationId xmlns:a16="http://schemas.microsoft.com/office/drawing/2014/main" id="{6D80F617-A43D-4442-B99F-E03A5379BBF7}"/>
              </a:ext>
            </a:extLst>
          </p:cNvPr>
          <p:cNvGrpSpPr/>
          <p:nvPr/>
        </p:nvGrpSpPr>
        <p:grpSpPr>
          <a:xfrm>
            <a:off x="8671207" y="1566336"/>
            <a:ext cx="3176750" cy="4605864"/>
            <a:chOff x="8671207" y="1714500"/>
            <a:chExt cx="3176750" cy="4605864"/>
          </a:xfrm>
        </p:grpSpPr>
        <p:sp>
          <p:nvSpPr>
            <p:cNvPr id="56" name="Rectangle">
              <a:extLst>
                <a:ext uri="{FF2B5EF4-FFF2-40B4-BE49-F238E27FC236}">
                  <a16:creationId xmlns:a16="http://schemas.microsoft.com/office/drawing/2014/main" id="{4A5CD49A-5D64-4684-885D-049C99F892C4}"/>
                </a:ext>
              </a:extLst>
            </p:cNvPr>
            <p:cNvSpPr/>
            <p:nvPr/>
          </p:nvSpPr>
          <p:spPr>
            <a:xfrm>
              <a:off x="8671207" y="1714500"/>
              <a:ext cx="3176750" cy="4605864"/>
            </a:xfrm>
            <a:prstGeom prst="rect">
              <a:avLst/>
            </a:prstGeom>
            <a:solidFill>
              <a:schemeClr val="bg1"/>
            </a:solidFill>
            <a:ln w="12700">
              <a:solidFill>
                <a:schemeClr val="accent3"/>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b="0" i="0" u="none" strike="noStrike" kern="1200" cap="none" spc="0" normalizeH="0" baseline="0" noProof="0" dirty="0">
                <a:ln>
                  <a:noFill/>
                </a:ln>
                <a:solidFill>
                  <a:srgbClr val="FFFFFF"/>
                </a:solidFill>
                <a:effectLst/>
                <a:uLnTx/>
                <a:uFillTx/>
                <a:latin typeface="Arial"/>
                <a:ea typeface="+mn-ea"/>
                <a:cs typeface="+mn-cs"/>
                <a:sym typeface="Helvetica Neue Medium"/>
              </a:endParaRPr>
            </a:p>
          </p:txBody>
        </p:sp>
        <p:sp>
          <p:nvSpPr>
            <p:cNvPr id="84" name="Simple to Procure">
              <a:extLst>
                <a:ext uri="{FF2B5EF4-FFF2-40B4-BE49-F238E27FC236}">
                  <a16:creationId xmlns:a16="http://schemas.microsoft.com/office/drawing/2014/main" id="{257663CC-949A-494F-B2D6-93125D60EF16}"/>
                </a:ext>
              </a:extLst>
            </p:cNvPr>
            <p:cNvSpPr txBox="1"/>
            <p:nvPr/>
          </p:nvSpPr>
          <p:spPr>
            <a:xfrm>
              <a:off x="8794723" y="3430562"/>
              <a:ext cx="2929718" cy="443198"/>
            </a:xfrm>
            <a:prstGeom prst="rect">
              <a:avLst/>
            </a:prstGeom>
            <a:noFill/>
            <a:ln>
              <a:solidFill>
                <a:schemeClr val="bg1"/>
              </a:solidFill>
            </a:ln>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Per-application real-time monitoring, visibility, analytics</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40" name="Group 139">
              <a:extLst>
                <a:ext uri="{FF2B5EF4-FFF2-40B4-BE49-F238E27FC236}">
                  <a16:creationId xmlns:a16="http://schemas.microsoft.com/office/drawing/2014/main" id="{9C7B633C-D422-41FA-955D-B25A844B021E}"/>
                </a:ext>
              </a:extLst>
            </p:cNvPr>
            <p:cNvGrpSpPr/>
            <p:nvPr/>
          </p:nvGrpSpPr>
          <p:grpSpPr>
            <a:xfrm>
              <a:off x="10022529" y="2997521"/>
              <a:ext cx="474106" cy="383108"/>
              <a:chOff x="10426390" y="4054876"/>
              <a:chExt cx="613143" cy="495460"/>
            </a:xfrm>
          </p:grpSpPr>
          <p:sp>
            <p:nvSpPr>
              <p:cNvPr id="136" name="Freeform: Shape 135">
                <a:extLst>
                  <a:ext uri="{FF2B5EF4-FFF2-40B4-BE49-F238E27FC236}">
                    <a16:creationId xmlns:a16="http://schemas.microsoft.com/office/drawing/2014/main" id="{177472A7-0E62-46E8-8535-997E919E89CC}"/>
                  </a:ext>
                </a:extLst>
              </p:cNvPr>
              <p:cNvSpPr/>
              <p:nvPr/>
            </p:nvSpPr>
            <p:spPr>
              <a:xfrm>
                <a:off x="10426390" y="4054876"/>
                <a:ext cx="613143" cy="415174"/>
              </a:xfrm>
              <a:custGeom>
                <a:avLst/>
                <a:gdLst>
                  <a:gd name="connsiteX0" fmla="*/ 578101 w 613143"/>
                  <a:gd name="connsiteY0" fmla="*/ 415175 h 415174"/>
                  <a:gd name="connsiteX1" fmla="*/ 35043 w 613143"/>
                  <a:gd name="connsiteY1" fmla="*/ 415175 h 415174"/>
                  <a:gd name="connsiteX2" fmla="*/ 0 w 613143"/>
                  <a:gd name="connsiteY2" fmla="*/ 380169 h 415174"/>
                  <a:gd name="connsiteX3" fmla="*/ 0 w 613143"/>
                  <a:gd name="connsiteY3" fmla="*/ 35006 h 415174"/>
                  <a:gd name="connsiteX4" fmla="*/ 35043 w 613143"/>
                  <a:gd name="connsiteY4" fmla="*/ 0 h 415174"/>
                  <a:gd name="connsiteX5" fmla="*/ 578101 w 613143"/>
                  <a:gd name="connsiteY5" fmla="*/ 0 h 415174"/>
                  <a:gd name="connsiteX6" fmla="*/ 613144 w 613143"/>
                  <a:gd name="connsiteY6" fmla="*/ 35006 h 415174"/>
                  <a:gd name="connsiteX7" fmla="*/ 613144 w 613143"/>
                  <a:gd name="connsiteY7" fmla="*/ 380169 h 415174"/>
                  <a:gd name="connsiteX8" fmla="*/ 578101 w 613143"/>
                  <a:gd name="connsiteY8" fmla="*/ 415175 h 415174"/>
                  <a:gd name="connsiteX9" fmla="*/ 35043 w 613143"/>
                  <a:gd name="connsiteY9" fmla="*/ 29887 h 415174"/>
                  <a:gd name="connsiteX10" fmla="*/ 29888 w 613143"/>
                  <a:gd name="connsiteY10" fmla="*/ 34968 h 415174"/>
                  <a:gd name="connsiteX11" fmla="*/ 29888 w 613143"/>
                  <a:gd name="connsiteY11" fmla="*/ 35006 h 415174"/>
                  <a:gd name="connsiteX12" fmla="*/ 29888 w 613143"/>
                  <a:gd name="connsiteY12" fmla="*/ 380169 h 415174"/>
                  <a:gd name="connsiteX13" fmla="*/ 35006 w 613143"/>
                  <a:gd name="connsiteY13" fmla="*/ 385287 h 415174"/>
                  <a:gd name="connsiteX14" fmla="*/ 35043 w 613143"/>
                  <a:gd name="connsiteY14" fmla="*/ 385287 h 415174"/>
                  <a:gd name="connsiteX15" fmla="*/ 578101 w 613143"/>
                  <a:gd name="connsiteY15" fmla="*/ 385287 h 415174"/>
                  <a:gd name="connsiteX16" fmla="*/ 583256 w 613143"/>
                  <a:gd name="connsiteY16" fmla="*/ 380207 h 415174"/>
                  <a:gd name="connsiteX17" fmla="*/ 583256 w 613143"/>
                  <a:gd name="connsiteY17" fmla="*/ 380169 h 415174"/>
                  <a:gd name="connsiteX18" fmla="*/ 583256 w 613143"/>
                  <a:gd name="connsiteY18" fmla="*/ 35006 h 415174"/>
                  <a:gd name="connsiteX19" fmla="*/ 578138 w 613143"/>
                  <a:gd name="connsiteY19" fmla="*/ 29887 h 415174"/>
                  <a:gd name="connsiteX20" fmla="*/ 578101 w 613143"/>
                  <a:gd name="connsiteY20" fmla="*/ 29888 h 41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3143" h="415174">
                    <a:moveTo>
                      <a:pt x="578101" y="415175"/>
                    </a:moveTo>
                    <a:lnTo>
                      <a:pt x="35043" y="415175"/>
                    </a:lnTo>
                    <a:cubicBezTo>
                      <a:pt x="15704" y="415175"/>
                      <a:pt x="21" y="399508"/>
                      <a:pt x="0" y="380169"/>
                    </a:cubicBezTo>
                    <a:lnTo>
                      <a:pt x="0" y="35006"/>
                    </a:lnTo>
                    <a:cubicBezTo>
                      <a:pt x="21" y="15667"/>
                      <a:pt x="15704" y="0"/>
                      <a:pt x="35043" y="0"/>
                    </a:cubicBezTo>
                    <a:lnTo>
                      <a:pt x="578101" y="0"/>
                    </a:lnTo>
                    <a:cubicBezTo>
                      <a:pt x="597440" y="0"/>
                      <a:pt x="613123" y="15667"/>
                      <a:pt x="613144" y="35006"/>
                    </a:cubicBezTo>
                    <a:lnTo>
                      <a:pt x="613144" y="380169"/>
                    </a:lnTo>
                    <a:cubicBezTo>
                      <a:pt x="613123" y="399508"/>
                      <a:pt x="597440" y="415175"/>
                      <a:pt x="578101" y="415175"/>
                    </a:cubicBezTo>
                    <a:close/>
                    <a:moveTo>
                      <a:pt x="35043" y="29887"/>
                    </a:moveTo>
                    <a:cubicBezTo>
                      <a:pt x="32217" y="29867"/>
                      <a:pt x="29908" y="32142"/>
                      <a:pt x="29888" y="34968"/>
                    </a:cubicBezTo>
                    <a:cubicBezTo>
                      <a:pt x="29888" y="34981"/>
                      <a:pt x="29888" y="34993"/>
                      <a:pt x="29888" y="35006"/>
                    </a:cubicBezTo>
                    <a:lnTo>
                      <a:pt x="29888" y="380169"/>
                    </a:lnTo>
                    <a:cubicBezTo>
                      <a:pt x="29888" y="382996"/>
                      <a:pt x="32179" y="385287"/>
                      <a:pt x="35006" y="385287"/>
                    </a:cubicBezTo>
                    <a:cubicBezTo>
                      <a:pt x="35018" y="385287"/>
                      <a:pt x="35031" y="385287"/>
                      <a:pt x="35043" y="385287"/>
                    </a:cubicBezTo>
                    <a:lnTo>
                      <a:pt x="578101" y="385287"/>
                    </a:lnTo>
                    <a:cubicBezTo>
                      <a:pt x="580927" y="385308"/>
                      <a:pt x="583235" y="383033"/>
                      <a:pt x="583256" y="380207"/>
                    </a:cubicBezTo>
                    <a:cubicBezTo>
                      <a:pt x="583256" y="380194"/>
                      <a:pt x="583256" y="380182"/>
                      <a:pt x="583256" y="380169"/>
                    </a:cubicBezTo>
                    <a:lnTo>
                      <a:pt x="583256" y="35006"/>
                    </a:lnTo>
                    <a:cubicBezTo>
                      <a:pt x="583256" y="32179"/>
                      <a:pt x="580965" y="29887"/>
                      <a:pt x="578138" y="29887"/>
                    </a:cubicBezTo>
                    <a:cubicBezTo>
                      <a:pt x="578126" y="29887"/>
                      <a:pt x="578113" y="29887"/>
                      <a:pt x="578101" y="29888"/>
                    </a:cubicBezTo>
                    <a:close/>
                  </a:path>
                </a:pathLst>
              </a:custGeom>
              <a:solidFill>
                <a:srgbClr val="231F20"/>
              </a:solidFill>
              <a:ln w="3721"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CEAF7829-04CA-4CBC-83E3-B0549ACA7353}"/>
                  </a:ext>
                </a:extLst>
              </p:cNvPr>
              <p:cNvSpPr/>
              <p:nvPr/>
            </p:nvSpPr>
            <p:spPr>
              <a:xfrm>
                <a:off x="10645765" y="4440164"/>
                <a:ext cx="174394" cy="110172"/>
              </a:xfrm>
              <a:custGeom>
                <a:avLst/>
                <a:gdLst>
                  <a:gd name="connsiteX0" fmla="*/ 159450 w 174394"/>
                  <a:gd name="connsiteY0" fmla="*/ 110173 h 110172"/>
                  <a:gd name="connsiteX1" fmla="*/ 14944 w 174394"/>
                  <a:gd name="connsiteY1" fmla="*/ 110173 h 110172"/>
                  <a:gd name="connsiteX2" fmla="*/ 0 w 174394"/>
                  <a:gd name="connsiteY2" fmla="*/ 95229 h 110172"/>
                  <a:gd name="connsiteX3" fmla="*/ 0 w 174394"/>
                  <a:gd name="connsiteY3" fmla="*/ 14944 h 110172"/>
                  <a:gd name="connsiteX4" fmla="*/ 14944 w 174394"/>
                  <a:gd name="connsiteY4" fmla="*/ 0 h 110172"/>
                  <a:gd name="connsiteX5" fmla="*/ 29888 w 174394"/>
                  <a:gd name="connsiteY5" fmla="*/ 14944 h 110172"/>
                  <a:gd name="connsiteX6" fmla="*/ 29888 w 174394"/>
                  <a:gd name="connsiteY6" fmla="*/ 80285 h 110172"/>
                  <a:gd name="connsiteX7" fmla="*/ 144506 w 174394"/>
                  <a:gd name="connsiteY7" fmla="*/ 80285 h 110172"/>
                  <a:gd name="connsiteX8" fmla="*/ 144506 w 174394"/>
                  <a:gd name="connsiteY8" fmla="*/ 14944 h 110172"/>
                  <a:gd name="connsiteX9" fmla="*/ 159450 w 174394"/>
                  <a:gd name="connsiteY9" fmla="*/ 0 h 110172"/>
                  <a:gd name="connsiteX10" fmla="*/ 174394 w 174394"/>
                  <a:gd name="connsiteY10" fmla="*/ 14944 h 110172"/>
                  <a:gd name="connsiteX11" fmla="*/ 174394 w 174394"/>
                  <a:gd name="connsiteY11" fmla="*/ 95229 h 110172"/>
                  <a:gd name="connsiteX12" fmla="*/ 159450 w 174394"/>
                  <a:gd name="connsiteY12" fmla="*/ 110173 h 11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94" h="110172">
                    <a:moveTo>
                      <a:pt x="159450" y="110173"/>
                    </a:moveTo>
                    <a:lnTo>
                      <a:pt x="14944" y="110173"/>
                    </a:lnTo>
                    <a:cubicBezTo>
                      <a:pt x="6691" y="110173"/>
                      <a:pt x="0" y="103482"/>
                      <a:pt x="0" y="95229"/>
                    </a:cubicBezTo>
                    <a:lnTo>
                      <a:pt x="0" y="14944"/>
                    </a:lnTo>
                    <a:cubicBezTo>
                      <a:pt x="0" y="6691"/>
                      <a:pt x="6691" y="0"/>
                      <a:pt x="14944" y="0"/>
                    </a:cubicBezTo>
                    <a:cubicBezTo>
                      <a:pt x="23197" y="0"/>
                      <a:pt x="29888" y="6691"/>
                      <a:pt x="29888" y="14944"/>
                    </a:cubicBezTo>
                    <a:lnTo>
                      <a:pt x="29888" y="80285"/>
                    </a:lnTo>
                    <a:lnTo>
                      <a:pt x="144506" y="80285"/>
                    </a:lnTo>
                    <a:lnTo>
                      <a:pt x="144506" y="14944"/>
                    </a:lnTo>
                    <a:cubicBezTo>
                      <a:pt x="144506" y="6691"/>
                      <a:pt x="151197" y="0"/>
                      <a:pt x="159450" y="0"/>
                    </a:cubicBezTo>
                    <a:cubicBezTo>
                      <a:pt x="167703" y="0"/>
                      <a:pt x="174394" y="6691"/>
                      <a:pt x="174394" y="14944"/>
                    </a:cubicBezTo>
                    <a:lnTo>
                      <a:pt x="174394" y="95229"/>
                    </a:lnTo>
                    <a:cubicBezTo>
                      <a:pt x="174394" y="103482"/>
                      <a:pt x="167703" y="110173"/>
                      <a:pt x="159450" y="110173"/>
                    </a:cubicBezTo>
                    <a:close/>
                  </a:path>
                </a:pathLst>
              </a:custGeom>
              <a:solidFill>
                <a:srgbClr val="231F20"/>
              </a:solidFill>
              <a:ln w="3721"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A253F494-128F-4C28-968F-15D9D959EA9A}"/>
                  </a:ext>
                </a:extLst>
              </p:cNvPr>
              <p:cNvSpPr/>
              <p:nvPr/>
            </p:nvSpPr>
            <p:spPr>
              <a:xfrm>
                <a:off x="10549452" y="4520449"/>
                <a:ext cx="367019" cy="29887"/>
              </a:xfrm>
              <a:custGeom>
                <a:avLst/>
                <a:gdLst>
                  <a:gd name="connsiteX0" fmla="*/ 352076 w 367019"/>
                  <a:gd name="connsiteY0" fmla="*/ 29888 h 29887"/>
                  <a:gd name="connsiteX1" fmla="*/ 14944 w 367019"/>
                  <a:gd name="connsiteY1" fmla="*/ 29888 h 29887"/>
                  <a:gd name="connsiteX2" fmla="*/ 0 w 367019"/>
                  <a:gd name="connsiteY2" fmla="*/ 14944 h 29887"/>
                  <a:gd name="connsiteX3" fmla="*/ 14944 w 367019"/>
                  <a:gd name="connsiteY3" fmla="*/ 0 h 29887"/>
                  <a:gd name="connsiteX4" fmla="*/ 352076 w 367019"/>
                  <a:gd name="connsiteY4" fmla="*/ 0 h 29887"/>
                  <a:gd name="connsiteX5" fmla="*/ 367020 w 367019"/>
                  <a:gd name="connsiteY5" fmla="*/ 14944 h 29887"/>
                  <a:gd name="connsiteX6" fmla="*/ 352076 w 367019"/>
                  <a:gd name="connsiteY6" fmla="*/ 29888 h 2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019" h="29887">
                    <a:moveTo>
                      <a:pt x="352076" y="29888"/>
                    </a:moveTo>
                    <a:lnTo>
                      <a:pt x="14944" y="29888"/>
                    </a:lnTo>
                    <a:cubicBezTo>
                      <a:pt x="6691" y="29888"/>
                      <a:pt x="0" y="23197"/>
                      <a:pt x="0" y="14944"/>
                    </a:cubicBezTo>
                    <a:cubicBezTo>
                      <a:pt x="0" y="6691"/>
                      <a:pt x="6691" y="0"/>
                      <a:pt x="14944" y="0"/>
                    </a:cubicBezTo>
                    <a:lnTo>
                      <a:pt x="352076" y="0"/>
                    </a:lnTo>
                    <a:cubicBezTo>
                      <a:pt x="360329" y="0"/>
                      <a:pt x="367020" y="6691"/>
                      <a:pt x="367020" y="14944"/>
                    </a:cubicBezTo>
                    <a:cubicBezTo>
                      <a:pt x="367020" y="23197"/>
                      <a:pt x="360329" y="29888"/>
                      <a:pt x="352076" y="29888"/>
                    </a:cubicBezTo>
                    <a:close/>
                  </a:path>
                </a:pathLst>
              </a:custGeom>
              <a:solidFill>
                <a:srgbClr val="231F20"/>
              </a:solidFill>
              <a:ln w="3721"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98D2901E-2D30-4846-80B0-61D6D219D2F6}"/>
                  </a:ext>
                </a:extLst>
              </p:cNvPr>
              <p:cNvSpPr/>
              <p:nvPr/>
            </p:nvSpPr>
            <p:spPr>
              <a:xfrm>
                <a:off x="10504930" y="4136731"/>
                <a:ext cx="456062" cy="251465"/>
              </a:xfrm>
              <a:custGeom>
                <a:avLst/>
                <a:gdLst>
                  <a:gd name="connsiteX0" fmla="*/ 165865 w 456062"/>
                  <a:gd name="connsiteY0" fmla="*/ 251466 h 251465"/>
                  <a:gd name="connsiteX1" fmla="*/ 152602 w 456062"/>
                  <a:gd name="connsiteY1" fmla="*/ 240258 h 251465"/>
                  <a:gd name="connsiteX2" fmla="*/ 120996 w 456062"/>
                  <a:gd name="connsiteY2" fmla="*/ 90223 h 251465"/>
                  <a:gd name="connsiteX3" fmla="*/ 113711 w 456062"/>
                  <a:gd name="connsiteY3" fmla="*/ 90223 h 251465"/>
                  <a:gd name="connsiteX4" fmla="*/ 97273 w 456062"/>
                  <a:gd name="connsiteY4" fmla="*/ 152800 h 251465"/>
                  <a:gd name="connsiteX5" fmla="*/ 83824 w 456062"/>
                  <a:gd name="connsiteY5" fmla="*/ 163186 h 251465"/>
                  <a:gd name="connsiteX6" fmla="*/ 13214 w 456062"/>
                  <a:gd name="connsiteY6" fmla="*/ 163186 h 251465"/>
                  <a:gd name="connsiteX7" fmla="*/ 19 w 456062"/>
                  <a:gd name="connsiteY7" fmla="*/ 148548 h 251465"/>
                  <a:gd name="connsiteX8" fmla="*/ 13214 w 456062"/>
                  <a:gd name="connsiteY8" fmla="*/ 135353 h 251465"/>
                  <a:gd name="connsiteX9" fmla="*/ 72989 w 456062"/>
                  <a:gd name="connsiteY9" fmla="*/ 135353 h 251465"/>
                  <a:gd name="connsiteX10" fmla="*/ 105567 w 456062"/>
                  <a:gd name="connsiteY10" fmla="*/ 10423 h 251465"/>
                  <a:gd name="connsiteX11" fmla="*/ 118792 w 456062"/>
                  <a:gd name="connsiteY11" fmla="*/ 0 h 251465"/>
                  <a:gd name="connsiteX12" fmla="*/ 119315 w 456062"/>
                  <a:gd name="connsiteY12" fmla="*/ 0 h 251465"/>
                  <a:gd name="connsiteX13" fmla="*/ 132652 w 456062"/>
                  <a:gd name="connsiteY13" fmla="*/ 11208 h 251465"/>
                  <a:gd name="connsiteX14" fmla="*/ 164520 w 456062"/>
                  <a:gd name="connsiteY14" fmla="*/ 162214 h 251465"/>
                  <a:gd name="connsiteX15" fmla="*/ 171992 w 456062"/>
                  <a:gd name="connsiteY15" fmla="*/ 162439 h 251465"/>
                  <a:gd name="connsiteX16" fmla="*/ 176438 w 456062"/>
                  <a:gd name="connsiteY16" fmla="*/ 145702 h 251465"/>
                  <a:gd name="connsiteX17" fmla="*/ 189887 w 456062"/>
                  <a:gd name="connsiteY17" fmla="*/ 135353 h 251465"/>
                  <a:gd name="connsiteX18" fmla="*/ 231506 w 456062"/>
                  <a:gd name="connsiteY18" fmla="*/ 135353 h 251465"/>
                  <a:gd name="connsiteX19" fmla="*/ 258554 w 456062"/>
                  <a:gd name="connsiteY19" fmla="*/ 10984 h 251465"/>
                  <a:gd name="connsiteX20" fmla="*/ 275145 w 456062"/>
                  <a:gd name="connsiteY20" fmla="*/ 348 h 251465"/>
                  <a:gd name="connsiteX21" fmla="*/ 285864 w 456062"/>
                  <a:gd name="connsiteY21" fmla="*/ 11395 h 251465"/>
                  <a:gd name="connsiteX22" fmla="*/ 319151 w 456062"/>
                  <a:gd name="connsiteY22" fmla="*/ 192214 h 251465"/>
                  <a:gd name="connsiteX23" fmla="*/ 341940 w 456062"/>
                  <a:gd name="connsiteY23" fmla="*/ 143385 h 251465"/>
                  <a:gd name="connsiteX24" fmla="*/ 354568 w 456062"/>
                  <a:gd name="connsiteY24" fmla="*/ 135353 h 251465"/>
                  <a:gd name="connsiteX25" fmla="*/ 442848 w 456062"/>
                  <a:gd name="connsiteY25" fmla="*/ 135353 h 251465"/>
                  <a:gd name="connsiteX26" fmla="*/ 456043 w 456062"/>
                  <a:gd name="connsiteY26" fmla="*/ 149991 h 251465"/>
                  <a:gd name="connsiteX27" fmla="*/ 442848 w 456062"/>
                  <a:gd name="connsiteY27" fmla="*/ 163186 h 251465"/>
                  <a:gd name="connsiteX28" fmla="*/ 363422 w 456062"/>
                  <a:gd name="connsiteY28" fmla="*/ 163186 h 251465"/>
                  <a:gd name="connsiteX29" fmla="*/ 326062 w 456062"/>
                  <a:gd name="connsiteY29" fmla="*/ 243434 h 251465"/>
                  <a:gd name="connsiteX30" fmla="*/ 313435 w 456062"/>
                  <a:gd name="connsiteY30" fmla="*/ 251466 h 251465"/>
                  <a:gd name="connsiteX31" fmla="*/ 311679 w 456062"/>
                  <a:gd name="connsiteY31" fmla="*/ 251466 h 251465"/>
                  <a:gd name="connsiteX32" fmla="*/ 299761 w 456062"/>
                  <a:gd name="connsiteY32" fmla="*/ 240258 h 251465"/>
                  <a:gd name="connsiteX33" fmla="*/ 274394 w 456062"/>
                  <a:gd name="connsiteY33" fmla="*/ 102925 h 251465"/>
                  <a:gd name="connsiteX34" fmla="*/ 266922 w 456062"/>
                  <a:gd name="connsiteY34" fmla="*/ 102925 h 251465"/>
                  <a:gd name="connsiteX35" fmla="*/ 256350 w 456062"/>
                  <a:gd name="connsiteY35" fmla="*/ 152239 h 251465"/>
                  <a:gd name="connsiteX36" fmla="*/ 242751 w 456062"/>
                  <a:gd name="connsiteY36" fmla="*/ 163186 h 251465"/>
                  <a:gd name="connsiteX37" fmla="*/ 200460 w 456062"/>
                  <a:gd name="connsiteY37" fmla="*/ 163186 h 251465"/>
                  <a:gd name="connsiteX38" fmla="*/ 179688 w 456062"/>
                  <a:gd name="connsiteY38" fmla="*/ 241155 h 251465"/>
                  <a:gd name="connsiteX39" fmla="*/ 166201 w 456062"/>
                  <a:gd name="connsiteY39" fmla="*/ 251466 h 25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6062" h="251465">
                    <a:moveTo>
                      <a:pt x="165865" y="251466"/>
                    </a:moveTo>
                    <a:cubicBezTo>
                      <a:pt x="159362" y="251305"/>
                      <a:pt x="153845" y="246644"/>
                      <a:pt x="152602" y="240258"/>
                    </a:cubicBezTo>
                    <a:lnTo>
                      <a:pt x="120996" y="90223"/>
                    </a:lnTo>
                    <a:lnTo>
                      <a:pt x="113711" y="90223"/>
                    </a:lnTo>
                    <a:lnTo>
                      <a:pt x="97273" y="152800"/>
                    </a:lnTo>
                    <a:cubicBezTo>
                      <a:pt x="95675" y="158919"/>
                      <a:pt x="90148" y="163187"/>
                      <a:pt x="83824" y="163186"/>
                    </a:cubicBezTo>
                    <a:lnTo>
                      <a:pt x="13214" y="163186"/>
                    </a:lnTo>
                    <a:cubicBezTo>
                      <a:pt x="5528" y="162787"/>
                      <a:pt x="-379" y="156234"/>
                      <a:pt x="19" y="148548"/>
                    </a:cubicBezTo>
                    <a:cubicBezTo>
                      <a:pt x="389" y="141419"/>
                      <a:pt x="6085" y="135723"/>
                      <a:pt x="13214" y="135353"/>
                    </a:cubicBezTo>
                    <a:lnTo>
                      <a:pt x="72989" y="135353"/>
                    </a:lnTo>
                    <a:lnTo>
                      <a:pt x="105567" y="10423"/>
                    </a:lnTo>
                    <a:cubicBezTo>
                      <a:pt x="107140" y="4377"/>
                      <a:pt x="112545" y="117"/>
                      <a:pt x="118792" y="0"/>
                    </a:cubicBezTo>
                    <a:lnTo>
                      <a:pt x="119315" y="0"/>
                    </a:lnTo>
                    <a:cubicBezTo>
                      <a:pt x="125841" y="140"/>
                      <a:pt x="131390" y="4803"/>
                      <a:pt x="132652" y="11208"/>
                    </a:cubicBezTo>
                    <a:lnTo>
                      <a:pt x="164520" y="162214"/>
                    </a:lnTo>
                    <a:lnTo>
                      <a:pt x="171992" y="162439"/>
                    </a:lnTo>
                    <a:lnTo>
                      <a:pt x="176438" y="145702"/>
                    </a:lnTo>
                    <a:cubicBezTo>
                      <a:pt x="178061" y="139605"/>
                      <a:pt x="183578" y="135360"/>
                      <a:pt x="189887" y="135353"/>
                    </a:cubicBezTo>
                    <a:lnTo>
                      <a:pt x="231506" y="135353"/>
                    </a:lnTo>
                    <a:lnTo>
                      <a:pt x="258554" y="10984"/>
                    </a:lnTo>
                    <a:cubicBezTo>
                      <a:pt x="260199" y="3465"/>
                      <a:pt x="267627" y="-1296"/>
                      <a:pt x="275145" y="348"/>
                    </a:cubicBezTo>
                    <a:cubicBezTo>
                      <a:pt x="280612" y="1544"/>
                      <a:pt x="284833" y="5894"/>
                      <a:pt x="285864" y="11395"/>
                    </a:cubicBezTo>
                    <a:lnTo>
                      <a:pt x="319151" y="192214"/>
                    </a:lnTo>
                    <a:lnTo>
                      <a:pt x="341940" y="143385"/>
                    </a:lnTo>
                    <a:cubicBezTo>
                      <a:pt x="344254" y="138502"/>
                      <a:pt x="349164" y="135379"/>
                      <a:pt x="354568" y="135353"/>
                    </a:cubicBezTo>
                    <a:lnTo>
                      <a:pt x="442848" y="135353"/>
                    </a:lnTo>
                    <a:cubicBezTo>
                      <a:pt x="450534" y="135751"/>
                      <a:pt x="456442" y="142305"/>
                      <a:pt x="456043" y="149991"/>
                    </a:cubicBezTo>
                    <a:cubicBezTo>
                      <a:pt x="455674" y="157119"/>
                      <a:pt x="449977" y="162816"/>
                      <a:pt x="442848" y="163186"/>
                    </a:cubicBezTo>
                    <a:lnTo>
                      <a:pt x="363422" y="163186"/>
                    </a:lnTo>
                    <a:lnTo>
                      <a:pt x="326062" y="243434"/>
                    </a:lnTo>
                    <a:cubicBezTo>
                      <a:pt x="323763" y="248330"/>
                      <a:pt x="318844" y="251458"/>
                      <a:pt x="313435" y="251466"/>
                    </a:cubicBezTo>
                    <a:lnTo>
                      <a:pt x="311679" y="251466"/>
                    </a:lnTo>
                    <a:cubicBezTo>
                      <a:pt x="305679" y="250746"/>
                      <a:pt x="300848" y="246202"/>
                      <a:pt x="299761" y="240258"/>
                    </a:cubicBezTo>
                    <a:lnTo>
                      <a:pt x="274394" y="102925"/>
                    </a:lnTo>
                    <a:lnTo>
                      <a:pt x="266922" y="102925"/>
                    </a:lnTo>
                    <a:lnTo>
                      <a:pt x="256350" y="152239"/>
                    </a:lnTo>
                    <a:cubicBezTo>
                      <a:pt x="254934" y="158619"/>
                      <a:pt x="249286" y="163166"/>
                      <a:pt x="242751" y="163186"/>
                    </a:cubicBezTo>
                    <a:lnTo>
                      <a:pt x="200460" y="163186"/>
                    </a:lnTo>
                    <a:lnTo>
                      <a:pt x="179688" y="241155"/>
                    </a:lnTo>
                    <a:cubicBezTo>
                      <a:pt x="178035" y="247242"/>
                      <a:pt x="172509" y="251467"/>
                      <a:pt x="166201" y="251466"/>
                    </a:cubicBezTo>
                    <a:close/>
                  </a:path>
                </a:pathLst>
              </a:custGeom>
              <a:solidFill>
                <a:srgbClr val="231F20"/>
              </a:solidFill>
              <a:ln w="3721"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05" name="Packet Loss">
              <a:extLst>
                <a:ext uri="{FF2B5EF4-FFF2-40B4-BE49-F238E27FC236}">
                  <a16:creationId xmlns:a16="http://schemas.microsoft.com/office/drawing/2014/main" id="{55DA2D5F-5722-45D6-A768-7570A1B7B57E}"/>
                </a:ext>
              </a:extLst>
            </p:cNvPr>
            <p:cNvSpPr txBox="1"/>
            <p:nvPr/>
          </p:nvSpPr>
          <p:spPr>
            <a:xfrm>
              <a:off x="9531056" y="5446188"/>
              <a:ext cx="1457052" cy="618631"/>
            </a:xfrm>
            <a:prstGeom prst="rect">
              <a:avLst/>
            </a:prstGeom>
            <a:noFill/>
            <a:ln>
              <a:solidFill>
                <a:schemeClr val="bg1"/>
              </a:solidFill>
            </a:ln>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Simplified orchestration &amp; LTP at large scale</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34" name="Group 133">
              <a:extLst>
                <a:ext uri="{FF2B5EF4-FFF2-40B4-BE49-F238E27FC236}">
                  <a16:creationId xmlns:a16="http://schemas.microsoft.com/office/drawing/2014/main" id="{06B240A3-8BBC-423F-8096-9ECB9370D878}"/>
                </a:ext>
              </a:extLst>
            </p:cNvPr>
            <p:cNvGrpSpPr/>
            <p:nvPr/>
          </p:nvGrpSpPr>
          <p:grpSpPr>
            <a:xfrm>
              <a:off x="10012892" y="5016060"/>
              <a:ext cx="493380" cy="381240"/>
              <a:chOff x="10365029" y="5245688"/>
              <a:chExt cx="672959" cy="520003"/>
            </a:xfrm>
          </p:grpSpPr>
          <p:sp>
            <p:nvSpPr>
              <p:cNvPr id="132" name="Freeform: Shape 131">
                <a:extLst>
                  <a:ext uri="{FF2B5EF4-FFF2-40B4-BE49-F238E27FC236}">
                    <a16:creationId xmlns:a16="http://schemas.microsoft.com/office/drawing/2014/main" id="{DFB61F69-49AE-487A-9534-8FFC33974E46}"/>
                  </a:ext>
                </a:extLst>
              </p:cNvPr>
              <p:cNvSpPr/>
              <p:nvPr/>
            </p:nvSpPr>
            <p:spPr>
              <a:xfrm>
                <a:off x="10365029" y="5245688"/>
                <a:ext cx="672959" cy="417073"/>
              </a:xfrm>
              <a:custGeom>
                <a:avLst/>
                <a:gdLst>
                  <a:gd name="connsiteX0" fmla="*/ 671966 w 672959"/>
                  <a:gd name="connsiteY0" fmla="*/ 267838 h 417073"/>
                  <a:gd name="connsiteX1" fmla="*/ 671660 w 672959"/>
                  <a:gd name="connsiteY1" fmla="*/ 266308 h 417073"/>
                  <a:gd name="connsiteX2" fmla="*/ 671660 w 672959"/>
                  <a:gd name="connsiteY2" fmla="*/ 264779 h 417073"/>
                  <a:gd name="connsiteX3" fmla="*/ 671354 w 672959"/>
                  <a:gd name="connsiteY3" fmla="*/ 263250 h 417073"/>
                  <a:gd name="connsiteX4" fmla="*/ 592090 w 672959"/>
                  <a:gd name="connsiteY4" fmla="*/ 166130 h 417073"/>
                  <a:gd name="connsiteX5" fmla="*/ 588267 w 672959"/>
                  <a:gd name="connsiteY5" fmla="*/ 132215 h 417073"/>
                  <a:gd name="connsiteX6" fmla="*/ 531180 w 672959"/>
                  <a:gd name="connsiteY6" fmla="*/ 41328 h 417073"/>
                  <a:gd name="connsiteX7" fmla="*/ 389400 w 672959"/>
                  <a:gd name="connsiteY7" fmla="*/ 2097 h 417073"/>
                  <a:gd name="connsiteX8" fmla="*/ 388980 w 672959"/>
                  <a:gd name="connsiteY8" fmla="*/ 2097 h 417073"/>
                  <a:gd name="connsiteX9" fmla="*/ 270180 w 672959"/>
                  <a:gd name="connsiteY9" fmla="*/ 77996 h 417073"/>
                  <a:gd name="connsiteX10" fmla="*/ 225559 w 672959"/>
                  <a:gd name="connsiteY10" fmla="*/ 81170 h 417073"/>
                  <a:gd name="connsiteX11" fmla="*/ 132645 w 672959"/>
                  <a:gd name="connsiteY11" fmla="*/ 155386 h 417073"/>
                  <a:gd name="connsiteX12" fmla="*/ 98538 w 672959"/>
                  <a:gd name="connsiteY12" fmla="*/ 159783 h 417073"/>
                  <a:gd name="connsiteX13" fmla="*/ 97468 w 672959"/>
                  <a:gd name="connsiteY13" fmla="*/ 160012 h 417073"/>
                  <a:gd name="connsiteX14" fmla="*/ 14227 w 672959"/>
                  <a:gd name="connsiteY14" fmla="*/ 227690 h 417073"/>
                  <a:gd name="connsiteX15" fmla="*/ 7613 w 672959"/>
                  <a:gd name="connsiteY15" fmla="*/ 328366 h 417073"/>
                  <a:gd name="connsiteX16" fmla="*/ 137615 w 672959"/>
                  <a:gd name="connsiteY16" fmla="*/ 417073 h 417073"/>
                  <a:gd name="connsiteX17" fmla="*/ 177496 w 672959"/>
                  <a:gd name="connsiteY17" fmla="*/ 417073 h 417073"/>
                  <a:gd name="connsiteX18" fmla="*/ 175852 w 672959"/>
                  <a:gd name="connsiteY18" fmla="*/ 394590 h 417073"/>
                  <a:gd name="connsiteX19" fmla="*/ 176081 w 672959"/>
                  <a:gd name="connsiteY19" fmla="*/ 386484 h 417073"/>
                  <a:gd name="connsiteX20" fmla="*/ 137615 w 672959"/>
                  <a:gd name="connsiteY20" fmla="*/ 386484 h 417073"/>
                  <a:gd name="connsiteX21" fmla="*/ 36366 w 672959"/>
                  <a:gd name="connsiteY21" fmla="*/ 317659 h 417073"/>
                  <a:gd name="connsiteX22" fmla="*/ 41528 w 672959"/>
                  <a:gd name="connsiteY22" fmla="*/ 241608 h 417073"/>
                  <a:gd name="connsiteX23" fmla="*/ 104847 w 672959"/>
                  <a:gd name="connsiteY23" fmla="*/ 189722 h 417073"/>
                  <a:gd name="connsiteX24" fmla="*/ 137921 w 672959"/>
                  <a:gd name="connsiteY24" fmla="*/ 185592 h 417073"/>
                  <a:gd name="connsiteX25" fmla="*/ 139604 w 672959"/>
                  <a:gd name="connsiteY25" fmla="*/ 185592 h 417073"/>
                  <a:gd name="connsiteX26" fmla="*/ 158301 w 672959"/>
                  <a:gd name="connsiteY26" fmla="*/ 172745 h 417073"/>
                  <a:gd name="connsiteX27" fmla="*/ 158684 w 672959"/>
                  <a:gd name="connsiteY27" fmla="*/ 172018 h 417073"/>
                  <a:gd name="connsiteX28" fmla="*/ 232594 w 672959"/>
                  <a:gd name="connsiteY28" fmla="*/ 111070 h 417073"/>
                  <a:gd name="connsiteX29" fmla="*/ 269110 w 672959"/>
                  <a:gd name="connsiteY29" fmla="*/ 108852 h 417073"/>
                  <a:gd name="connsiteX30" fmla="*/ 292701 w 672959"/>
                  <a:gd name="connsiteY30" fmla="*/ 99446 h 417073"/>
                  <a:gd name="connsiteX31" fmla="*/ 393874 w 672959"/>
                  <a:gd name="connsiteY31" fmla="*/ 32533 h 417073"/>
                  <a:gd name="connsiteX32" fmla="*/ 511718 w 672959"/>
                  <a:gd name="connsiteY32" fmla="*/ 65072 h 417073"/>
                  <a:gd name="connsiteX33" fmla="*/ 512062 w 672959"/>
                  <a:gd name="connsiteY33" fmla="*/ 65378 h 417073"/>
                  <a:gd name="connsiteX34" fmla="*/ 558213 w 672959"/>
                  <a:gd name="connsiteY34" fmla="*/ 138524 h 417073"/>
                  <a:gd name="connsiteX35" fmla="*/ 561501 w 672959"/>
                  <a:gd name="connsiteY35" fmla="*/ 172515 h 417073"/>
                  <a:gd name="connsiteX36" fmla="*/ 561501 w 672959"/>
                  <a:gd name="connsiteY36" fmla="*/ 175077 h 417073"/>
                  <a:gd name="connsiteX37" fmla="*/ 562648 w 672959"/>
                  <a:gd name="connsiteY37" fmla="*/ 178366 h 417073"/>
                  <a:gd name="connsiteX38" fmla="*/ 576184 w 672959"/>
                  <a:gd name="connsiteY38" fmla="*/ 192589 h 417073"/>
                  <a:gd name="connsiteX39" fmla="*/ 641186 w 672959"/>
                  <a:gd name="connsiteY39" fmla="*/ 268144 h 417073"/>
                  <a:gd name="connsiteX40" fmla="*/ 642027 w 672959"/>
                  <a:gd name="connsiteY40" fmla="*/ 274032 h 417073"/>
                  <a:gd name="connsiteX41" fmla="*/ 642333 w 672959"/>
                  <a:gd name="connsiteY41" fmla="*/ 275562 h 417073"/>
                  <a:gd name="connsiteX42" fmla="*/ 642333 w 672959"/>
                  <a:gd name="connsiteY42" fmla="*/ 296515 h 417073"/>
                  <a:gd name="connsiteX43" fmla="*/ 637094 w 672959"/>
                  <a:gd name="connsiteY43" fmla="*/ 319227 h 417073"/>
                  <a:gd name="connsiteX44" fmla="*/ 536036 w 672959"/>
                  <a:gd name="connsiteY44" fmla="*/ 386446 h 417073"/>
                  <a:gd name="connsiteX45" fmla="*/ 504071 w 672959"/>
                  <a:gd name="connsiteY45" fmla="*/ 386446 h 417073"/>
                  <a:gd name="connsiteX46" fmla="*/ 499062 w 672959"/>
                  <a:gd name="connsiteY46" fmla="*/ 395776 h 417073"/>
                  <a:gd name="connsiteX47" fmla="*/ 501585 w 672959"/>
                  <a:gd name="connsiteY47" fmla="*/ 410305 h 417073"/>
                  <a:gd name="connsiteX48" fmla="*/ 501088 w 672959"/>
                  <a:gd name="connsiteY48" fmla="*/ 417035 h 417073"/>
                  <a:gd name="connsiteX49" fmla="*/ 536036 w 672959"/>
                  <a:gd name="connsiteY49" fmla="*/ 417035 h 417073"/>
                  <a:gd name="connsiteX50" fmla="*/ 666039 w 672959"/>
                  <a:gd name="connsiteY50" fmla="*/ 329589 h 417073"/>
                  <a:gd name="connsiteX51" fmla="*/ 666383 w 672959"/>
                  <a:gd name="connsiteY51" fmla="*/ 328519 h 417073"/>
                  <a:gd name="connsiteX52" fmla="*/ 672960 w 672959"/>
                  <a:gd name="connsiteY52" fmla="*/ 299497 h 417073"/>
                  <a:gd name="connsiteX53" fmla="*/ 672960 w 672959"/>
                  <a:gd name="connsiteY53" fmla="*/ 275523 h 417073"/>
                  <a:gd name="connsiteX54" fmla="*/ 671966 w 672959"/>
                  <a:gd name="connsiteY54" fmla="*/ 267838 h 4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2959" h="417073">
                    <a:moveTo>
                      <a:pt x="671966" y="267838"/>
                    </a:moveTo>
                    <a:lnTo>
                      <a:pt x="671660" y="266308"/>
                    </a:lnTo>
                    <a:lnTo>
                      <a:pt x="671660" y="264779"/>
                    </a:lnTo>
                    <a:lnTo>
                      <a:pt x="671354" y="263250"/>
                    </a:lnTo>
                    <a:cubicBezTo>
                      <a:pt x="662330" y="218628"/>
                      <a:pt x="635679" y="185975"/>
                      <a:pt x="592090" y="166130"/>
                    </a:cubicBezTo>
                    <a:cubicBezTo>
                      <a:pt x="591792" y="154736"/>
                      <a:pt x="590515" y="143389"/>
                      <a:pt x="588267" y="132215"/>
                    </a:cubicBezTo>
                    <a:cubicBezTo>
                      <a:pt x="580547" y="96137"/>
                      <a:pt x="560328" y="63947"/>
                      <a:pt x="531180" y="41328"/>
                    </a:cubicBezTo>
                    <a:cubicBezTo>
                      <a:pt x="490994" y="7756"/>
                      <a:pt x="443505" y="-5550"/>
                      <a:pt x="389400" y="2097"/>
                    </a:cubicBezTo>
                    <a:lnTo>
                      <a:pt x="388980" y="2097"/>
                    </a:lnTo>
                    <a:cubicBezTo>
                      <a:pt x="340504" y="9659"/>
                      <a:pt x="297415" y="37188"/>
                      <a:pt x="270180" y="77996"/>
                    </a:cubicBezTo>
                    <a:cubicBezTo>
                      <a:pt x="255237" y="76359"/>
                      <a:pt x="240120" y="77434"/>
                      <a:pt x="225559" y="81170"/>
                    </a:cubicBezTo>
                    <a:cubicBezTo>
                      <a:pt x="184577" y="89788"/>
                      <a:pt x="150106" y="117322"/>
                      <a:pt x="132645" y="155386"/>
                    </a:cubicBezTo>
                    <a:cubicBezTo>
                      <a:pt x="121747" y="156418"/>
                      <a:pt x="109703" y="157642"/>
                      <a:pt x="98538" y="159783"/>
                    </a:cubicBezTo>
                    <a:lnTo>
                      <a:pt x="97468" y="160012"/>
                    </a:lnTo>
                    <a:cubicBezTo>
                      <a:pt x="61406" y="169800"/>
                      <a:pt x="31168" y="194385"/>
                      <a:pt x="14227" y="227690"/>
                    </a:cubicBezTo>
                    <a:cubicBezTo>
                      <a:pt x="-2081" y="258814"/>
                      <a:pt x="-4484" y="295376"/>
                      <a:pt x="7613" y="328366"/>
                    </a:cubicBezTo>
                    <a:cubicBezTo>
                      <a:pt x="27916" y="383081"/>
                      <a:pt x="77699" y="417073"/>
                      <a:pt x="137615" y="417073"/>
                    </a:cubicBezTo>
                    <a:lnTo>
                      <a:pt x="177496" y="417073"/>
                    </a:lnTo>
                    <a:cubicBezTo>
                      <a:pt x="176419" y="409629"/>
                      <a:pt x="175869" y="402115"/>
                      <a:pt x="175852" y="394590"/>
                    </a:cubicBezTo>
                    <a:cubicBezTo>
                      <a:pt x="175852" y="391876"/>
                      <a:pt x="175852" y="389199"/>
                      <a:pt x="176081" y="386484"/>
                    </a:cubicBezTo>
                    <a:lnTo>
                      <a:pt x="137615" y="386484"/>
                    </a:lnTo>
                    <a:cubicBezTo>
                      <a:pt x="90929" y="386484"/>
                      <a:pt x="52158" y="360140"/>
                      <a:pt x="36366" y="317659"/>
                    </a:cubicBezTo>
                    <a:cubicBezTo>
                      <a:pt x="27277" y="292718"/>
                      <a:pt x="29152" y="265093"/>
                      <a:pt x="41528" y="241608"/>
                    </a:cubicBezTo>
                    <a:cubicBezTo>
                      <a:pt x="54420" y="216195"/>
                      <a:pt x="77396" y="197368"/>
                      <a:pt x="104847" y="189722"/>
                    </a:cubicBezTo>
                    <a:cubicBezTo>
                      <a:pt x="115286" y="187772"/>
                      <a:pt x="126795" y="186663"/>
                      <a:pt x="137921" y="185592"/>
                    </a:cubicBezTo>
                    <a:lnTo>
                      <a:pt x="139604" y="185592"/>
                    </a:lnTo>
                    <a:cubicBezTo>
                      <a:pt x="147907" y="185634"/>
                      <a:pt x="155363" y="180511"/>
                      <a:pt x="158301" y="172745"/>
                    </a:cubicBezTo>
                    <a:lnTo>
                      <a:pt x="158684" y="172018"/>
                    </a:lnTo>
                    <a:cubicBezTo>
                      <a:pt x="173634" y="139097"/>
                      <a:pt x="197799" y="119176"/>
                      <a:pt x="232594" y="111070"/>
                    </a:cubicBezTo>
                    <a:cubicBezTo>
                      <a:pt x="244504" y="107953"/>
                      <a:pt x="256910" y="107200"/>
                      <a:pt x="269110" y="108852"/>
                    </a:cubicBezTo>
                    <a:cubicBezTo>
                      <a:pt x="278203" y="111570"/>
                      <a:pt x="287971" y="107675"/>
                      <a:pt x="292701" y="99446"/>
                    </a:cubicBezTo>
                    <a:cubicBezTo>
                      <a:pt x="317096" y="62319"/>
                      <a:pt x="351126" y="39798"/>
                      <a:pt x="393874" y="32533"/>
                    </a:cubicBezTo>
                    <a:cubicBezTo>
                      <a:pt x="439452" y="26186"/>
                      <a:pt x="477994" y="36854"/>
                      <a:pt x="511718" y="65072"/>
                    </a:cubicBezTo>
                    <a:lnTo>
                      <a:pt x="512062" y="65378"/>
                    </a:lnTo>
                    <a:cubicBezTo>
                      <a:pt x="535688" y="83466"/>
                      <a:pt x="552057" y="109413"/>
                      <a:pt x="558213" y="138524"/>
                    </a:cubicBezTo>
                    <a:cubicBezTo>
                      <a:pt x="560442" y="149716"/>
                      <a:pt x="561543" y="161104"/>
                      <a:pt x="561501" y="172515"/>
                    </a:cubicBezTo>
                    <a:lnTo>
                      <a:pt x="561501" y="175077"/>
                    </a:lnTo>
                    <a:lnTo>
                      <a:pt x="562648" y="178366"/>
                    </a:lnTo>
                    <a:cubicBezTo>
                      <a:pt x="564423" y="185115"/>
                      <a:pt x="569531" y="190484"/>
                      <a:pt x="576184" y="192589"/>
                    </a:cubicBezTo>
                    <a:cubicBezTo>
                      <a:pt x="612279" y="208075"/>
                      <a:pt x="633538" y="232814"/>
                      <a:pt x="641186" y="268144"/>
                    </a:cubicBezTo>
                    <a:cubicBezTo>
                      <a:pt x="641323" y="270124"/>
                      <a:pt x="641606" y="272094"/>
                      <a:pt x="642027" y="274032"/>
                    </a:cubicBezTo>
                    <a:cubicBezTo>
                      <a:pt x="642027" y="274606"/>
                      <a:pt x="642333" y="275370"/>
                      <a:pt x="642333" y="275562"/>
                    </a:cubicBezTo>
                    <a:lnTo>
                      <a:pt x="642333" y="296515"/>
                    </a:lnTo>
                    <a:cubicBezTo>
                      <a:pt x="641124" y="304200"/>
                      <a:pt x="639377" y="311790"/>
                      <a:pt x="637094" y="319227"/>
                    </a:cubicBezTo>
                    <a:cubicBezTo>
                      <a:pt x="621073" y="360713"/>
                      <a:pt x="582417" y="386446"/>
                      <a:pt x="536036" y="386446"/>
                    </a:cubicBezTo>
                    <a:lnTo>
                      <a:pt x="504071" y="386446"/>
                    </a:lnTo>
                    <a:cubicBezTo>
                      <a:pt x="502637" y="389677"/>
                      <a:pt x="500962" y="392793"/>
                      <a:pt x="499062" y="395776"/>
                    </a:cubicBezTo>
                    <a:cubicBezTo>
                      <a:pt x="500702" y="400444"/>
                      <a:pt x="501555" y="405358"/>
                      <a:pt x="501585" y="410305"/>
                    </a:cubicBezTo>
                    <a:cubicBezTo>
                      <a:pt x="501578" y="412558"/>
                      <a:pt x="501413" y="414806"/>
                      <a:pt x="501088" y="417035"/>
                    </a:cubicBezTo>
                    <a:lnTo>
                      <a:pt x="536036" y="417035"/>
                    </a:lnTo>
                    <a:cubicBezTo>
                      <a:pt x="595608" y="417035"/>
                      <a:pt x="645353" y="383540"/>
                      <a:pt x="666039" y="329589"/>
                    </a:cubicBezTo>
                    <a:lnTo>
                      <a:pt x="666383" y="328519"/>
                    </a:lnTo>
                    <a:cubicBezTo>
                      <a:pt x="669316" y="319028"/>
                      <a:pt x="671514" y="309324"/>
                      <a:pt x="672960" y="299497"/>
                    </a:cubicBezTo>
                    <a:lnTo>
                      <a:pt x="672960" y="275523"/>
                    </a:lnTo>
                    <a:cubicBezTo>
                      <a:pt x="672902" y="272935"/>
                      <a:pt x="672570" y="270358"/>
                      <a:pt x="671966" y="267838"/>
                    </a:cubicBezTo>
                    <a:close/>
                  </a:path>
                </a:pathLst>
              </a:custGeom>
              <a:solidFill>
                <a:srgbClr val="000000"/>
              </a:solidFill>
              <a:ln w="382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7299BF69-A862-47AF-A71A-7C907EAF6990}"/>
                  </a:ext>
                </a:extLst>
              </p:cNvPr>
              <p:cNvSpPr/>
              <p:nvPr/>
            </p:nvSpPr>
            <p:spPr>
              <a:xfrm>
                <a:off x="10577012" y="5389899"/>
                <a:ext cx="258477" cy="375792"/>
              </a:xfrm>
              <a:custGeom>
                <a:avLst/>
                <a:gdLst>
                  <a:gd name="connsiteX0" fmla="*/ 231024 w 258477"/>
                  <a:gd name="connsiteY0" fmla="*/ 266056 h 375792"/>
                  <a:gd name="connsiteX1" fmla="*/ 258440 w 258477"/>
                  <a:gd name="connsiteY1" fmla="*/ 293471 h 375792"/>
                  <a:gd name="connsiteX2" fmla="*/ 231024 w 258477"/>
                  <a:gd name="connsiteY2" fmla="*/ 320886 h 375792"/>
                  <a:gd name="connsiteX3" fmla="*/ 258478 w 258477"/>
                  <a:gd name="connsiteY3" fmla="*/ 348339 h 375792"/>
                  <a:gd name="connsiteX4" fmla="*/ 231024 w 258477"/>
                  <a:gd name="connsiteY4" fmla="*/ 375793 h 375792"/>
                  <a:gd name="connsiteX5" fmla="*/ 109778 w 258477"/>
                  <a:gd name="connsiteY5" fmla="*/ 375793 h 375792"/>
                  <a:gd name="connsiteX6" fmla="*/ 0 w 258477"/>
                  <a:gd name="connsiteY6" fmla="*/ 266017 h 375792"/>
                  <a:gd name="connsiteX7" fmla="*/ 6846 w 258477"/>
                  <a:gd name="connsiteY7" fmla="*/ 227858 h 375792"/>
                  <a:gd name="connsiteX8" fmla="*/ 6846 w 258477"/>
                  <a:gd name="connsiteY8" fmla="*/ 227514 h 375792"/>
                  <a:gd name="connsiteX9" fmla="*/ 9714 w 258477"/>
                  <a:gd name="connsiteY9" fmla="*/ 220669 h 375792"/>
                  <a:gd name="connsiteX10" fmla="*/ 67106 w 258477"/>
                  <a:gd name="connsiteY10" fmla="*/ 82446 h 375792"/>
                  <a:gd name="connsiteX11" fmla="*/ 73988 w 258477"/>
                  <a:gd name="connsiteY11" fmla="*/ 29489 h 375792"/>
                  <a:gd name="connsiteX12" fmla="*/ 112259 w 258477"/>
                  <a:gd name="connsiteY12" fmla="*/ 309 h 375792"/>
                  <a:gd name="connsiteX13" fmla="*/ 141743 w 258477"/>
                  <a:gd name="connsiteY13" fmla="*/ 33772 h 375792"/>
                  <a:gd name="connsiteX14" fmla="*/ 141475 w 258477"/>
                  <a:gd name="connsiteY14" fmla="*/ 38169 h 375792"/>
                  <a:gd name="connsiteX15" fmla="*/ 140213 w 258477"/>
                  <a:gd name="connsiteY15" fmla="*/ 82484 h 375792"/>
                  <a:gd name="connsiteX16" fmla="*/ 121095 w 258477"/>
                  <a:gd name="connsiteY16" fmla="*/ 156318 h 375792"/>
                  <a:gd name="connsiteX17" fmla="*/ 230910 w 258477"/>
                  <a:gd name="connsiteY17" fmla="*/ 156318 h 375792"/>
                  <a:gd name="connsiteX18" fmla="*/ 258363 w 258477"/>
                  <a:gd name="connsiteY18" fmla="*/ 183733 h 375792"/>
                  <a:gd name="connsiteX19" fmla="*/ 230910 w 258477"/>
                  <a:gd name="connsiteY19" fmla="*/ 211187 h 375792"/>
                  <a:gd name="connsiteX20" fmla="*/ 258363 w 258477"/>
                  <a:gd name="connsiteY20" fmla="*/ 238640 h 375792"/>
                  <a:gd name="connsiteX21" fmla="*/ 231024 w 258477"/>
                  <a:gd name="connsiteY21" fmla="*/ 266056 h 37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8477" h="375792">
                    <a:moveTo>
                      <a:pt x="231024" y="266056"/>
                    </a:moveTo>
                    <a:cubicBezTo>
                      <a:pt x="246166" y="266056"/>
                      <a:pt x="258440" y="278329"/>
                      <a:pt x="258440" y="293471"/>
                    </a:cubicBezTo>
                    <a:cubicBezTo>
                      <a:pt x="258440" y="308612"/>
                      <a:pt x="246166" y="320886"/>
                      <a:pt x="231024" y="320886"/>
                    </a:cubicBezTo>
                    <a:cubicBezTo>
                      <a:pt x="246170" y="320928"/>
                      <a:pt x="258436" y="333194"/>
                      <a:pt x="258478" y="348339"/>
                    </a:cubicBezTo>
                    <a:cubicBezTo>
                      <a:pt x="258455" y="363492"/>
                      <a:pt x="246177" y="375770"/>
                      <a:pt x="231024" y="375793"/>
                    </a:cubicBezTo>
                    <a:lnTo>
                      <a:pt x="109778" y="375793"/>
                    </a:lnTo>
                    <a:cubicBezTo>
                      <a:pt x="49150" y="375793"/>
                      <a:pt x="1" y="326648"/>
                      <a:pt x="0" y="266017"/>
                    </a:cubicBezTo>
                    <a:cubicBezTo>
                      <a:pt x="0" y="252994"/>
                      <a:pt x="2318" y="240070"/>
                      <a:pt x="6846" y="227858"/>
                    </a:cubicBezTo>
                    <a:lnTo>
                      <a:pt x="6846" y="227514"/>
                    </a:lnTo>
                    <a:lnTo>
                      <a:pt x="9714" y="220669"/>
                    </a:lnTo>
                    <a:lnTo>
                      <a:pt x="67106" y="82446"/>
                    </a:lnTo>
                    <a:lnTo>
                      <a:pt x="73988" y="29489"/>
                    </a:lnTo>
                    <a:cubicBezTo>
                      <a:pt x="76499" y="10863"/>
                      <a:pt x="93633" y="-2201"/>
                      <a:pt x="112259" y="309"/>
                    </a:cubicBezTo>
                    <a:cubicBezTo>
                      <a:pt x="129045" y="2571"/>
                      <a:pt x="141613" y="16834"/>
                      <a:pt x="141743" y="33772"/>
                    </a:cubicBezTo>
                    <a:cubicBezTo>
                      <a:pt x="141728" y="35241"/>
                      <a:pt x="141640" y="36708"/>
                      <a:pt x="141475" y="38169"/>
                    </a:cubicBezTo>
                    <a:lnTo>
                      <a:pt x="140213" y="82484"/>
                    </a:lnTo>
                    <a:lnTo>
                      <a:pt x="121095" y="156318"/>
                    </a:lnTo>
                    <a:lnTo>
                      <a:pt x="230910" y="156318"/>
                    </a:lnTo>
                    <a:cubicBezTo>
                      <a:pt x="246047" y="156337"/>
                      <a:pt x="258321" y="168596"/>
                      <a:pt x="258363" y="183733"/>
                    </a:cubicBezTo>
                    <a:cubicBezTo>
                      <a:pt x="258363" y="198894"/>
                      <a:pt x="246070" y="211187"/>
                      <a:pt x="230910" y="211187"/>
                    </a:cubicBezTo>
                    <a:cubicBezTo>
                      <a:pt x="246055" y="211229"/>
                      <a:pt x="258321" y="223495"/>
                      <a:pt x="258363" y="238640"/>
                    </a:cubicBezTo>
                    <a:cubicBezTo>
                      <a:pt x="258321" y="253736"/>
                      <a:pt x="246116" y="265971"/>
                      <a:pt x="231024" y="266056"/>
                    </a:cubicBezTo>
                    <a:close/>
                  </a:path>
                </a:pathLst>
              </a:custGeom>
              <a:solidFill>
                <a:schemeClr val="accent3"/>
              </a:solidFill>
              <a:ln w="382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pic>
          <p:nvPicPr>
            <p:cNvPr id="88" name="Graphic 5">
              <a:extLst>
                <a:ext uri="{FF2B5EF4-FFF2-40B4-BE49-F238E27FC236}">
                  <a16:creationId xmlns:a16="http://schemas.microsoft.com/office/drawing/2014/main" id="{09300FD2-7D5B-48D0-A1A1-4E05EB6358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2892" y="3985773"/>
              <a:ext cx="518180" cy="552936"/>
            </a:xfrm>
            <a:prstGeom prst="rect">
              <a:avLst/>
            </a:prstGeom>
          </p:spPr>
        </p:pic>
        <p:sp>
          <p:nvSpPr>
            <p:cNvPr id="100" name="Packet Loss">
              <a:extLst>
                <a:ext uri="{FF2B5EF4-FFF2-40B4-BE49-F238E27FC236}">
                  <a16:creationId xmlns:a16="http://schemas.microsoft.com/office/drawing/2014/main" id="{FE3FF814-A04E-4367-B535-6BE295BE7D78}"/>
                </a:ext>
              </a:extLst>
            </p:cNvPr>
            <p:cNvSpPr txBox="1"/>
            <p:nvPr/>
          </p:nvSpPr>
          <p:spPr>
            <a:xfrm>
              <a:off x="9434939" y="4529024"/>
              <a:ext cx="1674086" cy="267766"/>
            </a:xfrm>
            <a:prstGeom prst="rect">
              <a:avLst/>
            </a:prstGeom>
            <a:noFill/>
            <a:ln>
              <a:solidFill>
                <a:schemeClr val="bg1"/>
              </a:solidFill>
            </a:ln>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Customizable reports</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 name="Single Pane of Glass">
              <a:extLst>
                <a:ext uri="{FF2B5EF4-FFF2-40B4-BE49-F238E27FC236}">
                  <a16:creationId xmlns:a16="http://schemas.microsoft.com/office/drawing/2014/main" id="{0F4C763B-E74F-4C34-BB86-E5FF1416F06B}"/>
                </a:ext>
              </a:extLst>
            </p:cNvPr>
            <p:cNvSpPr txBox="1"/>
            <p:nvPr/>
          </p:nvSpPr>
          <p:spPr>
            <a:xfrm>
              <a:off x="8998795" y="2274899"/>
              <a:ext cx="2521574" cy="443198"/>
            </a:xfrm>
            <a:prstGeom prst="rect">
              <a:avLst/>
            </a:prstGeom>
            <a:noFill/>
            <a:ln>
              <a:solidFill>
                <a:schemeClr val="bg1"/>
              </a:solidFill>
            </a:ln>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Single management/dashboard, unified view for NOC &amp; SOC </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Graphic 8">
              <a:extLst>
                <a:ext uri="{FF2B5EF4-FFF2-40B4-BE49-F238E27FC236}">
                  <a16:creationId xmlns:a16="http://schemas.microsoft.com/office/drawing/2014/main" id="{F50D998E-997C-418A-BCE7-B834B808D588}"/>
                </a:ext>
              </a:extLst>
            </p:cNvPr>
            <p:cNvSpPr/>
            <p:nvPr/>
          </p:nvSpPr>
          <p:spPr>
            <a:xfrm>
              <a:off x="10035630" y="1838326"/>
              <a:ext cx="447904" cy="421134"/>
            </a:xfrm>
            <a:custGeom>
              <a:avLst/>
              <a:gdLst>
                <a:gd name="connsiteX0" fmla="*/ 390274 w 399358"/>
                <a:gd name="connsiteY0" fmla="*/ 233931 h 375491"/>
                <a:gd name="connsiteX1" fmla="*/ 399358 w 399358"/>
                <a:gd name="connsiteY1" fmla="*/ 224846 h 375491"/>
                <a:gd name="connsiteX2" fmla="*/ 399358 w 399358"/>
                <a:gd name="connsiteY2" fmla="*/ 121259 h 375491"/>
                <a:gd name="connsiteX3" fmla="*/ 390274 w 399358"/>
                <a:gd name="connsiteY3" fmla="*/ 112175 h 375491"/>
                <a:gd name="connsiteX4" fmla="*/ 373740 w 399358"/>
                <a:gd name="connsiteY4" fmla="*/ 112175 h 375491"/>
                <a:gd name="connsiteX5" fmla="*/ 374353 w 399358"/>
                <a:gd name="connsiteY5" fmla="*/ 111902 h 375491"/>
                <a:gd name="connsiteX6" fmla="*/ 206515 w 399358"/>
                <a:gd name="connsiteY6" fmla="*/ 25 h 375491"/>
                <a:gd name="connsiteX7" fmla="*/ 205402 w 399358"/>
                <a:gd name="connsiteY7" fmla="*/ 25 h 375491"/>
                <a:gd name="connsiteX8" fmla="*/ 202950 w 399358"/>
                <a:gd name="connsiteY8" fmla="*/ 25 h 375491"/>
                <a:gd name="connsiteX9" fmla="*/ 202950 w 399358"/>
                <a:gd name="connsiteY9" fmla="*/ 25 h 375491"/>
                <a:gd name="connsiteX10" fmla="*/ 31455 w 399358"/>
                <a:gd name="connsiteY10" fmla="*/ 112016 h 375491"/>
                <a:gd name="connsiteX11" fmla="*/ 31796 w 399358"/>
                <a:gd name="connsiteY11" fmla="*/ 112175 h 375491"/>
                <a:gd name="connsiteX12" fmla="*/ 9085 w 399358"/>
                <a:gd name="connsiteY12" fmla="*/ 112175 h 375491"/>
                <a:gd name="connsiteX13" fmla="*/ 0 w 399358"/>
                <a:gd name="connsiteY13" fmla="*/ 121259 h 375491"/>
                <a:gd name="connsiteX14" fmla="*/ 0 w 399358"/>
                <a:gd name="connsiteY14" fmla="*/ 224846 h 375491"/>
                <a:gd name="connsiteX15" fmla="*/ 9085 w 399358"/>
                <a:gd name="connsiteY15" fmla="*/ 233931 h 375491"/>
                <a:gd name="connsiteX16" fmla="*/ 142037 w 399358"/>
                <a:gd name="connsiteY16" fmla="*/ 233931 h 375491"/>
                <a:gd name="connsiteX17" fmla="*/ 142901 w 399358"/>
                <a:gd name="connsiteY17" fmla="*/ 240744 h 375491"/>
                <a:gd name="connsiteX18" fmla="*/ 9085 w 399358"/>
                <a:gd name="connsiteY18" fmla="*/ 240744 h 375491"/>
                <a:gd name="connsiteX19" fmla="*/ 0 w 399358"/>
                <a:gd name="connsiteY19" fmla="*/ 249829 h 375491"/>
                <a:gd name="connsiteX20" fmla="*/ 0 w 399358"/>
                <a:gd name="connsiteY20" fmla="*/ 353438 h 375491"/>
                <a:gd name="connsiteX21" fmla="*/ 9085 w 399358"/>
                <a:gd name="connsiteY21" fmla="*/ 362523 h 375491"/>
                <a:gd name="connsiteX22" fmla="*/ 97864 w 399358"/>
                <a:gd name="connsiteY22" fmla="*/ 362523 h 375491"/>
                <a:gd name="connsiteX23" fmla="*/ 95161 w 399358"/>
                <a:gd name="connsiteY23" fmla="*/ 375491 h 375491"/>
                <a:gd name="connsiteX24" fmla="*/ 305923 w 399358"/>
                <a:gd name="connsiteY24" fmla="*/ 375491 h 375491"/>
                <a:gd name="connsiteX25" fmla="*/ 303243 w 399358"/>
                <a:gd name="connsiteY25" fmla="*/ 362523 h 375491"/>
                <a:gd name="connsiteX26" fmla="*/ 390274 w 399358"/>
                <a:gd name="connsiteY26" fmla="*/ 362523 h 375491"/>
                <a:gd name="connsiteX27" fmla="*/ 399358 w 399358"/>
                <a:gd name="connsiteY27" fmla="*/ 353438 h 375491"/>
                <a:gd name="connsiteX28" fmla="*/ 399358 w 399358"/>
                <a:gd name="connsiteY28" fmla="*/ 249874 h 375491"/>
                <a:gd name="connsiteX29" fmla="*/ 390274 w 399358"/>
                <a:gd name="connsiteY29" fmla="*/ 240790 h 375491"/>
                <a:gd name="connsiteX30" fmla="*/ 258184 w 399358"/>
                <a:gd name="connsiteY30" fmla="*/ 240790 h 375491"/>
                <a:gd name="connsiteX31" fmla="*/ 259047 w 399358"/>
                <a:gd name="connsiteY31" fmla="*/ 233976 h 375491"/>
                <a:gd name="connsiteX32" fmla="*/ 381189 w 399358"/>
                <a:gd name="connsiteY32" fmla="*/ 215762 h 375491"/>
                <a:gd name="connsiteX33" fmla="*/ 257457 w 399358"/>
                <a:gd name="connsiteY33" fmla="*/ 215762 h 375491"/>
                <a:gd name="connsiteX34" fmla="*/ 223526 w 399358"/>
                <a:gd name="connsiteY34" fmla="*/ 175449 h 375491"/>
                <a:gd name="connsiteX35" fmla="*/ 223526 w 399358"/>
                <a:gd name="connsiteY35" fmla="*/ 130344 h 375491"/>
                <a:gd name="connsiteX36" fmla="*/ 381189 w 399358"/>
                <a:gd name="connsiteY36" fmla="*/ 130344 h 375491"/>
                <a:gd name="connsiteX37" fmla="*/ 200542 w 399358"/>
                <a:gd name="connsiteY37" fmla="*/ 170679 h 375491"/>
                <a:gd name="connsiteX38" fmla="*/ 195773 w 399358"/>
                <a:gd name="connsiteY38" fmla="*/ 170906 h 375491"/>
                <a:gd name="connsiteX39" fmla="*/ 195773 w 399358"/>
                <a:gd name="connsiteY39" fmla="*/ 121259 h 375491"/>
                <a:gd name="connsiteX40" fmla="*/ 186688 w 399358"/>
                <a:gd name="connsiteY40" fmla="*/ 112175 h 375491"/>
                <a:gd name="connsiteX41" fmla="*/ 150668 w 399358"/>
                <a:gd name="connsiteY41" fmla="*/ 112175 h 375491"/>
                <a:gd name="connsiteX42" fmla="*/ 155823 w 399358"/>
                <a:gd name="connsiteY42" fmla="*/ 99184 h 375491"/>
                <a:gd name="connsiteX43" fmla="*/ 200769 w 399358"/>
                <a:gd name="connsiteY43" fmla="*/ 103090 h 375491"/>
                <a:gd name="connsiteX44" fmla="*/ 255277 w 399358"/>
                <a:gd name="connsiteY44" fmla="*/ 97480 h 375491"/>
                <a:gd name="connsiteX45" fmla="*/ 261046 w 399358"/>
                <a:gd name="connsiteY45" fmla="*/ 112175 h 375491"/>
                <a:gd name="connsiteX46" fmla="*/ 214487 w 399358"/>
                <a:gd name="connsiteY46" fmla="*/ 112175 h 375491"/>
                <a:gd name="connsiteX47" fmla="*/ 205402 w 399358"/>
                <a:gd name="connsiteY47" fmla="*/ 121259 h 375491"/>
                <a:gd name="connsiteX48" fmla="*/ 205402 w 399358"/>
                <a:gd name="connsiteY48" fmla="*/ 170906 h 375491"/>
                <a:gd name="connsiteX49" fmla="*/ 200542 w 399358"/>
                <a:gd name="connsiteY49" fmla="*/ 170679 h 375491"/>
                <a:gd name="connsiteX50" fmla="*/ 227569 w 399358"/>
                <a:gd name="connsiteY50" fmla="*/ 19943 h 375491"/>
                <a:gd name="connsiteX51" fmla="*/ 313146 w 399358"/>
                <a:gd name="connsiteY51" fmla="*/ 59075 h 375491"/>
                <a:gd name="connsiteX52" fmla="*/ 265452 w 399358"/>
                <a:gd name="connsiteY52" fmla="*/ 76540 h 375491"/>
                <a:gd name="connsiteX53" fmla="*/ 227569 w 399358"/>
                <a:gd name="connsiteY53" fmla="*/ 19943 h 375491"/>
                <a:gd name="connsiteX54" fmla="*/ 247101 w 399358"/>
                <a:gd name="connsiteY54" fmla="*/ 80719 h 375491"/>
                <a:gd name="connsiteX55" fmla="*/ 163750 w 399358"/>
                <a:gd name="connsiteY55" fmla="*/ 82082 h 375491"/>
                <a:gd name="connsiteX56" fmla="*/ 204449 w 399358"/>
                <a:gd name="connsiteY56" fmla="*/ 20965 h 375491"/>
                <a:gd name="connsiteX57" fmla="*/ 247169 w 399358"/>
                <a:gd name="connsiteY57" fmla="*/ 80719 h 375491"/>
                <a:gd name="connsiteX58" fmla="*/ 145240 w 399358"/>
                <a:gd name="connsiteY58" fmla="*/ 78448 h 375491"/>
                <a:gd name="connsiteX59" fmla="*/ 92844 w 399358"/>
                <a:gd name="connsiteY59" fmla="*/ 58848 h 375491"/>
                <a:gd name="connsiteX60" fmla="*/ 182146 w 399358"/>
                <a:gd name="connsiteY60" fmla="*/ 19421 h 375491"/>
                <a:gd name="connsiteX61" fmla="*/ 145308 w 399358"/>
                <a:gd name="connsiteY61" fmla="*/ 78448 h 375491"/>
                <a:gd name="connsiteX62" fmla="*/ 354344 w 399358"/>
                <a:gd name="connsiteY62" fmla="*/ 112175 h 375491"/>
                <a:gd name="connsiteX63" fmla="*/ 280169 w 399358"/>
                <a:gd name="connsiteY63" fmla="*/ 112175 h 375491"/>
                <a:gd name="connsiteX64" fmla="*/ 273151 w 399358"/>
                <a:gd name="connsiteY64" fmla="*/ 93165 h 375491"/>
                <a:gd name="connsiteX65" fmla="*/ 327159 w 399358"/>
                <a:gd name="connsiteY65" fmla="*/ 72520 h 375491"/>
                <a:gd name="connsiteX66" fmla="*/ 354412 w 399358"/>
                <a:gd name="connsiteY66" fmla="*/ 112175 h 375491"/>
                <a:gd name="connsiteX67" fmla="*/ 79218 w 399358"/>
                <a:gd name="connsiteY67" fmla="*/ 71998 h 375491"/>
                <a:gd name="connsiteX68" fmla="*/ 137745 w 399358"/>
                <a:gd name="connsiteY68" fmla="*/ 95300 h 375491"/>
                <a:gd name="connsiteX69" fmla="*/ 131409 w 399358"/>
                <a:gd name="connsiteY69" fmla="*/ 112175 h 375491"/>
                <a:gd name="connsiteX70" fmla="*/ 51464 w 399358"/>
                <a:gd name="connsiteY70" fmla="*/ 112175 h 375491"/>
                <a:gd name="connsiteX71" fmla="*/ 79218 w 399358"/>
                <a:gd name="connsiteY71" fmla="*/ 71998 h 375491"/>
                <a:gd name="connsiteX72" fmla="*/ 18169 w 399358"/>
                <a:gd name="connsiteY72" fmla="*/ 130344 h 375491"/>
                <a:gd name="connsiteX73" fmla="*/ 177604 w 399358"/>
                <a:gd name="connsiteY73" fmla="*/ 130344 h 375491"/>
                <a:gd name="connsiteX74" fmla="*/ 177604 w 399358"/>
                <a:gd name="connsiteY74" fmla="*/ 175449 h 375491"/>
                <a:gd name="connsiteX75" fmla="*/ 143536 w 399358"/>
                <a:gd name="connsiteY75" fmla="*/ 215762 h 375491"/>
                <a:gd name="connsiteX76" fmla="*/ 18169 w 399358"/>
                <a:gd name="connsiteY76" fmla="*/ 215762 h 375491"/>
                <a:gd name="connsiteX77" fmla="*/ 18169 w 399358"/>
                <a:gd name="connsiteY77" fmla="*/ 344377 h 375491"/>
                <a:gd name="connsiteX78" fmla="*/ 18169 w 399358"/>
                <a:gd name="connsiteY78" fmla="*/ 258959 h 375491"/>
                <a:gd name="connsiteX79" fmla="*/ 149419 w 399358"/>
                <a:gd name="connsiteY79" fmla="*/ 258959 h 375491"/>
                <a:gd name="connsiteX80" fmla="*/ 177604 w 399358"/>
                <a:gd name="connsiteY80" fmla="*/ 284555 h 375491"/>
                <a:gd name="connsiteX81" fmla="*/ 177604 w 399358"/>
                <a:gd name="connsiteY81" fmla="*/ 290164 h 375491"/>
                <a:gd name="connsiteX82" fmla="*/ 104927 w 399358"/>
                <a:gd name="connsiteY82" fmla="*/ 344354 h 375491"/>
                <a:gd name="connsiteX83" fmla="*/ 381189 w 399358"/>
                <a:gd name="connsiteY83" fmla="*/ 258959 h 375491"/>
                <a:gd name="connsiteX84" fmla="*/ 381189 w 399358"/>
                <a:gd name="connsiteY84" fmla="*/ 344354 h 375491"/>
                <a:gd name="connsiteX85" fmla="*/ 296180 w 399358"/>
                <a:gd name="connsiteY85" fmla="*/ 344354 h 375491"/>
                <a:gd name="connsiteX86" fmla="*/ 223503 w 399358"/>
                <a:gd name="connsiteY86" fmla="*/ 290142 h 375491"/>
                <a:gd name="connsiteX87" fmla="*/ 223503 w 399358"/>
                <a:gd name="connsiteY87" fmla="*/ 284532 h 375491"/>
                <a:gd name="connsiteX88" fmla="*/ 251666 w 399358"/>
                <a:gd name="connsiteY88" fmla="*/ 258936 h 37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99358" h="375491">
                  <a:moveTo>
                    <a:pt x="390274" y="233931"/>
                  </a:moveTo>
                  <a:cubicBezTo>
                    <a:pt x="395291" y="233931"/>
                    <a:pt x="399358" y="229863"/>
                    <a:pt x="399358" y="224846"/>
                  </a:cubicBezTo>
                  <a:lnTo>
                    <a:pt x="399358" y="121259"/>
                  </a:lnTo>
                  <a:cubicBezTo>
                    <a:pt x="399358" y="116242"/>
                    <a:pt x="395291" y="112175"/>
                    <a:pt x="390274" y="112175"/>
                  </a:cubicBezTo>
                  <a:lnTo>
                    <a:pt x="373740" y="112175"/>
                  </a:lnTo>
                  <a:lnTo>
                    <a:pt x="374353" y="111902"/>
                  </a:lnTo>
                  <a:cubicBezTo>
                    <a:pt x="345008" y="45075"/>
                    <a:pt x="279489" y="1403"/>
                    <a:pt x="206515" y="25"/>
                  </a:cubicBezTo>
                  <a:cubicBezTo>
                    <a:pt x="206145" y="-8"/>
                    <a:pt x="205773" y="-8"/>
                    <a:pt x="205402" y="25"/>
                  </a:cubicBezTo>
                  <a:lnTo>
                    <a:pt x="202950" y="25"/>
                  </a:lnTo>
                  <a:lnTo>
                    <a:pt x="202950" y="25"/>
                  </a:lnTo>
                  <a:cubicBezTo>
                    <a:pt x="128627" y="19"/>
                    <a:pt x="61334" y="43963"/>
                    <a:pt x="31455" y="112016"/>
                  </a:cubicBezTo>
                  <a:lnTo>
                    <a:pt x="31796" y="112175"/>
                  </a:lnTo>
                  <a:lnTo>
                    <a:pt x="9085" y="112175"/>
                  </a:lnTo>
                  <a:cubicBezTo>
                    <a:pt x="4067" y="112175"/>
                    <a:pt x="0" y="116242"/>
                    <a:pt x="0" y="121259"/>
                  </a:cubicBezTo>
                  <a:lnTo>
                    <a:pt x="0" y="224846"/>
                  </a:lnTo>
                  <a:cubicBezTo>
                    <a:pt x="0" y="229863"/>
                    <a:pt x="4067" y="233931"/>
                    <a:pt x="9085" y="233931"/>
                  </a:cubicBezTo>
                  <a:lnTo>
                    <a:pt x="142037" y="233931"/>
                  </a:lnTo>
                  <a:cubicBezTo>
                    <a:pt x="142199" y="236215"/>
                    <a:pt x="142488" y="238491"/>
                    <a:pt x="142901" y="240744"/>
                  </a:cubicBezTo>
                  <a:lnTo>
                    <a:pt x="9085" y="240744"/>
                  </a:lnTo>
                  <a:cubicBezTo>
                    <a:pt x="4067" y="240744"/>
                    <a:pt x="0" y="244812"/>
                    <a:pt x="0" y="249829"/>
                  </a:cubicBezTo>
                  <a:lnTo>
                    <a:pt x="0" y="353438"/>
                  </a:lnTo>
                  <a:cubicBezTo>
                    <a:pt x="0" y="358455"/>
                    <a:pt x="4067" y="362523"/>
                    <a:pt x="9085" y="362523"/>
                  </a:cubicBezTo>
                  <a:lnTo>
                    <a:pt x="97864" y="362523"/>
                  </a:lnTo>
                  <a:cubicBezTo>
                    <a:pt x="96671" y="366779"/>
                    <a:pt x="95768" y="371112"/>
                    <a:pt x="95161" y="375491"/>
                  </a:cubicBezTo>
                  <a:lnTo>
                    <a:pt x="305923" y="375491"/>
                  </a:lnTo>
                  <a:cubicBezTo>
                    <a:pt x="305335" y="371110"/>
                    <a:pt x="304438" y="366777"/>
                    <a:pt x="303243" y="362523"/>
                  </a:cubicBezTo>
                  <a:lnTo>
                    <a:pt x="390274" y="362523"/>
                  </a:lnTo>
                  <a:cubicBezTo>
                    <a:pt x="395291" y="362523"/>
                    <a:pt x="399358" y="358455"/>
                    <a:pt x="399358" y="353438"/>
                  </a:cubicBezTo>
                  <a:lnTo>
                    <a:pt x="399358" y="249874"/>
                  </a:lnTo>
                  <a:cubicBezTo>
                    <a:pt x="399358" y="244857"/>
                    <a:pt x="395291" y="240790"/>
                    <a:pt x="390274" y="240790"/>
                  </a:cubicBezTo>
                  <a:lnTo>
                    <a:pt x="258184" y="240790"/>
                  </a:lnTo>
                  <a:cubicBezTo>
                    <a:pt x="258609" y="238539"/>
                    <a:pt x="258897" y="236263"/>
                    <a:pt x="259047" y="233976"/>
                  </a:cubicBezTo>
                  <a:close/>
                  <a:moveTo>
                    <a:pt x="381189" y="215762"/>
                  </a:moveTo>
                  <a:lnTo>
                    <a:pt x="257457" y="215762"/>
                  </a:lnTo>
                  <a:cubicBezTo>
                    <a:pt x="253044" y="197772"/>
                    <a:pt x="240498" y="182868"/>
                    <a:pt x="223526" y="175449"/>
                  </a:cubicBezTo>
                  <a:lnTo>
                    <a:pt x="223526" y="130344"/>
                  </a:lnTo>
                  <a:lnTo>
                    <a:pt x="381189" y="130344"/>
                  </a:lnTo>
                  <a:close/>
                  <a:moveTo>
                    <a:pt x="200542" y="170679"/>
                  </a:moveTo>
                  <a:cubicBezTo>
                    <a:pt x="198930" y="170679"/>
                    <a:pt x="197340" y="170679"/>
                    <a:pt x="195773" y="170906"/>
                  </a:cubicBezTo>
                  <a:lnTo>
                    <a:pt x="195773" y="121259"/>
                  </a:lnTo>
                  <a:cubicBezTo>
                    <a:pt x="195773" y="116242"/>
                    <a:pt x="191705" y="112175"/>
                    <a:pt x="186688" y="112175"/>
                  </a:cubicBezTo>
                  <a:lnTo>
                    <a:pt x="150668" y="112175"/>
                  </a:lnTo>
                  <a:cubicBezTo>
                    <a:pt x="152303" y="107723"/>
                    <a:pt x="154022" y="103393"/>
                    <a:pt x="155823" y="99184"/>
                  </a:cubicBezTo>
                  <a:cubicBezTo>
                    <a:pt x="170662" y="101798"/>
                    <a:pt x="185702" y="103105"/>
                    <a:pt x="200769" y="103090"/>
                  </a:cubicBezTo>
                  <a:cubicBezTo>
                    <a:pt x="219082" y="103072"/>
                    <a:pt x="237344" y="101192"/>
                    <a:pt x="255277" y="97480"/>
                  </a:cubicBezTo>
                  <a:cubicBezTo>
                    <a:pt x="257382" y="102341"/>
                    <a:pt x="259304" y="107239"/>
                    <a:pt x="261046" y="112175"/>
                  </a:cubicBezTo>
                  <a:lnTo>
                    <a:pt x="214487" y="112175"/>
                  </a:lnTo>
                  <a:cubicBezTo>
                    <a:pt x="209470" y="112175"/>
                    <a:pt x="205402" y="116242"/>
                    <a:pt x="205402" y="121259"/>
                  </a:cubicBezTo>
                  <a:lnTo>
                    <a:pt x="205402" y="170906"/>
                  </a:lnTo>
                  <a:cubicBezTo>
                    <a:pt x="203767" y="170770"/>
                    <a:pt x="202177" y="170679"/>
                    <a:pt x="200542" y="170679"/>
                  </a:cubicBezTo>
                  <a:close/>
                  <a:moveTo>
                    <a:pt x="227569" y="19943"/>
                  </a:moveTo>
                  <a:cubicBezTo>
                    <a:pt x="259224" y="24619"/>
                    <a:pt x="288901" y="38189"/>
                    <a:pt x="313146" y="59075"/>
                  </a:cubicBezTo>
                  <a:cubicBezTo>
                    <a:pt x="297797" y="66301"/>
                    <a:pt x="281836" y="72146"/>
                    <a:pt x="265452" y="76540"/>
                  </a:cubicBezTo>
                  <a:cubicBezTo>
                    <a:pt x="255032" y="56287"/>
                    <a:pt x="242322" y="37297"/>
                    <a:pt x="227569" y="19943"/>
                  </a:cubicBezTo>
                  <a:close/>
                  <a:moveTo>
                    <a:pt x="247101" y="80719"/>
                  </a:moveTo>
                  <a:cubicBezTo>
                    <a:pt x="219606" y="85994"/>
                    <a:pt x="191403" y="86455"/>
                    <a:pt x="163750" y="82082"/>
                  </a:cubicBezTo>
                  <a:cubicBezTo>
                    <a:pt x="174862" y="60178"/>
                    <a:pt x="188523" y="39664"/>
                    <a:pt x="204449" y="20965"/>
                  </a:cubicBezTo>
                  <a:cubicBezTo>
                    <a:pt x="221128" y="39021"/>
                    <a:pt x="235481" y="59095"/>
                    <a:pt x="247169" y="80719"/>
                  </a:cubicBezTo>
                  <a:close/>
                  <a:moveTo>
                    <a:pt x="145240" y="78448"/>
                  </a:moveTo>
                  <a:cubicBezTo>
                    <a:pt x="127007" y="74188"/>
                    <a:pt x="109397" y="67601"/>
                    <a:pt x="92844" y="58848"/>
                  </a:cubicBezTo>
                  <a:cubicBezTo>
                    <a:pt x="118092" y="37219"/>
                    <a:pt x="149152" y="23506"/>
                    <a:pt x="182146" y="19421"/>
                  </a:cubicBezTo>
                  <a:cubicBezTo>
                    <a:pt x="167822" y="37744"/>
                    <a:pt x="155474" y="57530"/>
                    <a:pt x="145308" y="78448"/>
                  </a:cubicBezTo>
                  <a:close/>
                  <a:moveTo>
                    <a:pt x="354344" y="112175"/>
                  </a:moveTo>
                  <a:lnTo>
                    <a:pt x="280169" y="112175"/>
                  </a:lnTo>
                  <a:cubicBezTo>
                    <a:pt x="278125" y="105785"/>
                    <a:pt x="275785" y="99449"/>
                    <a:pt x="273151" y="93165"/>
                  </a:cubicBezTo>
                  <a:cubicBezTo>
                    <a:pt x="291763" y="88001"/>
                    <a:pt x="309848" y="81088"/>
                    <a:pt x="327159" y="72520"/>
                  </a:cubicBezTo>
                  <a:cubicBezTo>
                    <a:pt x="338099" y="84363"/>
                    <a:pt x="347276" y="97718"/>
                    <a:pt x="354412" y="112175"/>
                  </a:cubicBezTo>
                  <a:close/>
                  <a:moveTo>
                    <a:pt x="79218" y="71998"/>
                  </a:moveTo>
                  <a:cubicBezTo>
                    <a:pt x="97529" y="82488"/>
                    <a:pt x="117234" y="90333"/>
                    <a:pt x="137745" y="95300"/>
                  </a:cubicBezTo>
                  <a:cubicBezTo>
                    <a:pt x="135474" y="100751"/>
                    <a:pt x="133384" y="106360"/>
                    <a:pt x="131409" y="112175"/>
                  </a:cubicBezTo>
                  <a:lnTo>
                    <a:pt x="51464" y="112175"/>
                  </a:lnTo>
                  <a:cubicBezTo>
                    <a:pt x="58720" y="97508"/>
                    <a:pt x="68069" y="83975"/>
                    <a:pt x="79218" y="71998"/>
                  </a:cubicBezTo>
                  <a:close/>
                  <a:moveTo>
                    <a:pt x="18169" y="130344"/>
                  </a:moveTo>
                  <a:lnTo>
                    <a:pt x="177604" y="130344"/>
                  </a:lnTo>
                  <a:lnTo>
                    <a:pt x="177604" y="175449"/>
                  </a:lnTo>
                  <a:cubicBezTo>
                    <a:pt x="160579" y="182834"/>
                    <a:pt x="147979" y="197744"/>
                    <a:pt x="143536" y="215762"/>
                  </a:cubicBezTo>
                  <a:lnTo>
                    <a:pt x="18169" y="215762"/>
                  </a:lnTo>
                  <a:close/>
                  <a:moveTo>
                    <a:pt x="18169" y="344377"/>
                  </a:moveTo>
                  <a:lnTo>
                    <a:pt x="18169" y="258959"/>
                  </a:lnTo>
                  <a:lnTo>
                    <a:pt x="149419" y="258959"/>
                  </a:lnTo>
                  <a:cubicBezTo>
                    <a:pt x="155742" y="270360"/>
                    <a:pt x="165649" y="279356"/>
                    <a:pt x="177604" y="284555"/>
                  </a:cubicBezTo>
                  <a:lnTo>
                    <a:pt x="177604" y="290164"/>
                  </a:lnTo>
                  <a:cubicBezTo>
                    <a:pt x="146407" y="296256"/>
                    <a:pt x="119668" y="316194"/>
                    <a:pt x="104927" y="344354"/>
                  </a:cubicBezTo>
                  <a:close/>
                  <a:moveTo>
                    <a:pt x="381189" y="258959"/>
                  </a:moveTo>
                  <a:lnTo>
                    <a:pt x="381189" y="344354"/>
                  </a:lnTo>
                  <a:lnTo>
                    <a:pt x="296180" y="344354"/>
                  </a:lnTo>
                  <a:cubicBezTo>
                    <a:pt x="281449" y="316180"/>
                    <a:pt x="254707" y="296233"/>
                    <a:pt x="223503" y="290142"/>
                  </a:cubicBezTo>
                  <a:lnTo>
                    <a:pt x="223503" y="284532"/>
                  </a:lnTo>
                  <a:cubicBezTo>
                    <a:pt x="235438" y="279310"/>
                    <a:pt x="245331" y="270319"/>
                    <a:pt x="251666" y="258936"/>
                  </a:cubicBezTo>
                  <a:close/>
                </a:path>
              </a:pathLst>
            </a:custGeom>
            <a:solidFill>
              <a:srgbClr val="000000"/>
            </a:solidFill>
            <a:ln w="2232" cap="flat">
              <a:solidFill>
                <a:schemeClr val="accent3"/>
              </a:solidFill>
              <a:prstDash val="solid"/>
              <a:miter/>
            </a:ln>
          </p:spPr>
          <p:txBody>
            <a:bodyPr rtlCol="0" anchor="ctr"/>
            <a:lstStyle/>
            <a:p>
              <a:endParaRPr lang="en-US" dirty="0"/>
            </a:p>
          </p:txBody>
        </p:sp>
      </p:grpSp>
      <p:sp>
        <p:nvSpPr>
          <p:cNvPr id="70" name="Application…">
            <a:extLst>
              <a:ext uri="{FF2B5EF4-FFF2-40B4-BE49-F238E27FC236}">
                <a16:creationId xmlns:a16="http://schemas.microsoft.com/office/drawing/2014/main" id="{6CB9B471-6F00-4CE8-846C-4EB7EE6B7548}"/>
              </a:ext>
            </a:extLst>
          </p:cNvPr>
          <p:cNvSpPr txBox="1"/>
          <p:nvPr/>
        </p:nvSpPr>
        <p:spPr>
          <a:xfrm>
            <a:off x="958408" y="1187843"/>
            <a:ext cx="1935503" cy="341632"/>
          </a:xfrm>
          <a:prstGeom prst="rect">
            <a:avLst/>
          </a:prstGeom>
          <a:extLst>
            <a:ext uri="{C572A759-6A51-4108-AA02-DFA0A04FC94B}">
              <ma14:wrappingTextBoxFlag xmlns="" xmlns:ma14="http://schemas.microsoft.com/office/mac/drawingml/2011/main" val="1"/>
            </a:ext>
          </a:extLst>
        </p:spPr>
        <p:txBody>
          <a:bodyPr wrap="square" lIns="45720" tIns="45720" rIns="45720" bIns="45720">
            <a:spAutoFit/>
          </a:bodyPr>
          <a:lstStyle>
            <a:defPPr>
              <a:defRPr lang="en-US"/>
            </a:defPPr>
            <a:lvl1pPr marR="0" lvl="0" indent="0" algn="ctr" fontAlgn="auto">
              <a:lnSpc>
                <a:spcPct val="90000"/>
              </a:lnSpc>
              <a:spcBef>
                <a:spcPts val="10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Arial" panose="020B0604020202020204"/>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solidFill>
                  <a:schemeClr val="accent3"/>
                </a:solidFill>
                <a:sym typeface="Helvetica Neue Medium"/>
              </a:rPr>
              <a:t>Application SLA</a:t>
            </a:r>
            <a:endParaRPr sz="1800" dirty="0">
              <a:solidFill>
                <a:schemeClr val="accent3"/>
              </a:solidFill>
              <a:sym typeface="Helvetica Neue Medium"/>
            </a:endParaRPr>
          </a:p>
        </p:txBody>
      </p:sp>
      <p:sp>
        <p:nvSpPr>
          <p:cNvPr id="69" name="Rectangle">
            <a:extLst>
              <a:ext uri="{FF2B5EF4-FFF2-40B4-BE49-F238E27FC236}">
                <a16:creationId xmlns:a16="http://schemas.microsoft.com/office/drawing/2014/main" id="{B718D32C-8BA5-4EB9-A0B2-0ED5176A7C06}"/>
              </a:ext>
            </a:extLst>
          </p:cNvPr>
          <p:cNvSpPr/>
          <p:nvPr/>
        </p:nvSpPr>
        <p:spPr>
          <a:xfrm>
            <a:off x="341918" y="1566336"/>
            <a:ext cx="3176748" cy="4605864"/>
          </a:xfrm>
          <a:prstGeom prst="rect">
            <a:avLst/>
          </a:prstGeom>
          <a:solidFill>
            <a:schemeClr val="bg1"/>
          </a:solidFill>
          <a:ln w="12700">
            <a:solidFill>
              <a:schemeClr val="accent3"/>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b="0" i="0" u="none" strike="noStrike" kern="1200" cap="none" spc="0" normalizeH="0" baseline="0" noProof="0" dirty="0">
              <a:ln>
                <a:noFill/>
              </a:ln>
              <a:solidFill>
                <a:srgbClr val="FFFFFF"/>
              </a:solidFill>
              <a:effectLst/>
              <a:uLnTx/>
              <a:uFillTx/>
              <a:latin typeface="Arial"/>
              <a:ea typeface="+mn-ea"/>
              <a:cs typeface="+mn-cs"/>
              <a:sym typeface="Helvetica Neue Medium"/>
            </a:endParaRPr>
          </a:p>
        </p:txBody>
      </p:sp>
      <p:sp>
        <p:nvSpPr>
          <p:cNvPr id="78" name="Integrated…">
            <a:extLst>
              <a:ext uri="{FF2B5EF4-FFF2-40B4-BE49-F238E27FC236}">
                <a16:creationId xmlns:a16="http://schemas.microsoft.com/office/drawing/2014/main" id="{187ACCBA-5B48-4262-A70E-4BCC2B28E75B}"/>
              </a:ext>
            </a:extLst>
          </p:cNvPr>
          <p:cNvSpPr txBox="1"/>
          <p:nvPr/>
        </p:nvSpPr>
        <p:spPr>
          <a:xfrm>
            <a:off x="482620" y="2000819"/>
            <a:ext cx="2756478" cy="443198"/>
          </a:xfrm>
          <a:prstGeom prst="rect">
            <a:avLst/>
          </a:prstGeom>
          <a:noFill/>
          <a:ln>
            <a:solidFill>
              <a:schemeClr val="bg1"/>
            </a:solidFill>
          </a:ln>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Secure local Internet breakout;                          5,000+ Application Identification </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74A810E5-F077-44EC-9705-6F4BD684414E}"/>
              </a:ext>
            </a:extLst>
          </p:cNvPr>
          <p:cNvGrpSpPr/>
          <p:nvPr/>
        </p:nvGrpSpPr>
        <p:grpSpPr>
          <a:xfrm>
            <a:off x="1655530" y="1707258"/>
            <a:ext cx="410659" cy="291783"/>
            <a:chOff x="1720829" y="1837993"/>
            <a:chExt cx="410659" cy="291783"/>
          </a:xfrm>
        </p:grpSpPr>
        <p:sp>
          <p:nvSpPr>
            <p:cNvPr id="5" name="Freeform: Shape 4">
              <a:extLst>
                <a:ext uri="{FF2B5EF4-FFF2-40B4-BE49-F238E27FC236}">
                  <a16:creationId xmlns:a16="http://schemas.microsoft.com/office/drawing/2014/main" id="{24CDA459-7481-42EB-914A-11633C7873E4}"/>
                </a:ext>
              </a:extLst>
            </p:cNvPr>
            <p:cNvSpPr/>
            <p:nvPr/>
          </p:nvSpPr>
          <p:spPr>
            <a:xfrm>
              <a:off x="1753249" y="1859607"/>
              <a:ext cx="345818" cy="248556"/>
            </a:xfrm>
            <a:custGeom>
              <a:avLst/>
              <a:gdLst>
                <a:gd name="connsiteX0" fmla="*/ 345819 w 345818"/>
                <a:gd name="connsiteY0" fmla="*/ 248556 h 248556"/>
                <a:gd name="connsiteX1" fmla="*/ 325421 w 345818"/>
                <a:gd name="connsiteY1" fmla="*/ 248556 h 248556"/>
                <a:gd name="connsiteX2" fmla="*/ 196603 w 345818"/>
                <a:gd name="connsiteY2" fmla="*/ 177367 h 248556"/>
                <a:gd name="connsiteX3" fmla="*/ 131303 w 345818"/>
                <a:gd name="connsiteY3" fmla="*/ 80565 h 248556"/>
                <a:gd name="connsiteX4" fmla="*/ 20398 w 345818"/>
                <a:gd name="connsiteY4" fmla="*/ 21614 h 248556"/>
                <a:gd name="connsiteX5" fmla="*/ 0 w 345818"/>
                <a:gd name="connsiteY5" fmla="*/ 21614 h 248556"/>
                <a:gd name="connsiteX6" fmla="*/ 0 w 345818"/>
                <a:gd name="connsiteY6" fmla="*/ 0 h 248556"/>
                <a:gd name="connsiteX7" fmla="*/ 20398 w 345818"/>
                <a:gd name="connsiteY7" fmla="*/ 0 h 248556"/>
                <a:gd name="connsiteX8" fmla="*/ 149215 w 345818"/>
                <a:gd name="connsiteY8" fmla="*/ 68488 h 248556"/>
                <a:gd name="connsiteX9" fmla="*/ 214516 w 345818"/>
                <a:gd name="connsiteY9" fmla="*/ 165263 h 248556"/>
                <a:gd name="connsiteX10" fmla="*/ 325286 w 345818"/>
                <a:gd name="connsiteY10" fmla="*/ 226943 h 248556"/>
                <a:gd name="connsiteX11" fmla="*/ 345819 w 345818"/>
                <a:gd name="connsiteY11" fmla="*/ 226943 h 24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818" h="248556">
                  <a:moveTo>
                    <a:pt x="345819" y="248556"/>
                  </a:moveTo>
                  <a:lnTo>
                    <a:pt x="325421" y="248556"/>
                  </a:lnTo>
                  <a:cubicBezTo>
                    <a:pt x="275601" y="248556"/>
                    <a:pt x="226241" y="221269"/>
                    <a:pt x="196603" y="177367"/>
                  </a:cubicBezTo>
                  <a:lnTo>
                    <a:pt x="131303" y="80565"/>
                  </a:lnTo>
                  <a:cubicBezTo>
                    <a:pt x="106445" y="43686"/>
                    <a:pt x="64872" y="21588"/>
                    <a:pt x="20398" y="21614"/>
                  </a:cubicBezTo>
                  <a:lnTo>
                    <a:pt x="0" y="21614"/>
                  </a:lnTo>
                  <a:lnTo>
                    <a:pt x="0" y="0"/>
                  </a:lnTo>
                  <a:lnTo>
                    <a:pt x="20398" y="0"/>
                  </a:lnTo>
                  <a:cubicBezTo>
                    <a:pt x="72058" y="-26"/>
                    <a:pt x="120347" y="25647"/>
                    <a:pt x="149215" y="68488"/>
                  </a:cubicBezTo>
                  <a:lnTo>
                    <a:pt x="214516" y="165263"/>
                  </a:lnTo>
                  <a:cubicBezTo>
                    <a:pt x="240182" y="203303"/>
                    <a:pt x="282680" y="226943"/>
                    <a:pt x="325286" y="226943"/>
                  </a:cubicBezTo>
                  <a:lnTo>
                    <a:pt x="345819" y="226943"/>
                  </a:lnTo>
                  <a:close/>
                </a:path>
              </a:pathLst>
            </a:custGeom>
            <a:solidFill>
              <a:srgbClr val="000000"/>
            </a:solidFill>
            <a:ln w="2679" cap="flat">
              <a:solidFill>
                <a:schemeClr val="accent3"/>
              </a:solid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607B6CE4-F10C-4070-B01B-4D4F4A7B8D48}"/>
                </a:ext>
              </a:extLst>
            </p:cNvPr>
            <p:cNvSpPr/>
            <p:nvPr/>
          </p:nvSpPr>
          <p:spPr>
            <a:xfrm>
              <a:off x="1753249" y="1859607"/>
              <a:ext cx="345818" cy="248556"/>
            </a:xfrm>
            <a:custGeom>
              <a:avLst/>
              <a:gdLst>
                <a:gd name="connsiteX0" fmla="*/ 20398 w 345818"/>
                <a:gd name="connsiteY0" fmla="*/ 248556 h 248556"/>
                <a:gd name="connsiteX1" fmla="*/ 0 w 345818"/>
                <a:gd name="connsiteY1" fmla="*/ 248556 h 248556"/>
                <a:gd name="connsiteX2" fmla="*/ 0 w 345818"/>
                <a:gd name="connsiteY2" fmla="*/ 226943 h 248556"/>
                <a:gd name="connsiteX3" fmla="*/ 20398 w 345818"/>
                <a:gd name="connsiteY3" fmla="*/ 226943 h 248556"/>
                <a:gd name="connsiteX4" fmla="*/ 131303 w 345818"/>
                <a:gd name="connsiteY4" fmla="*/ 165263 h 248556"/>
                <a:gd name="connsiteX5" fmla="*/ 196603 w 345818"/>
                <a:gd name="connsiteY5" fmla="*/ 68488 h 248556"/>
                <a:gd name="connsiteX6" fmla="*/ 325421 w 345818"/>
                <a:gd name="connsiteY6" fmla="*/ 0 h 248556"/>
                <a:gd name="connsiteX7" fmla="*/ 345819 w 345818"/>
                <a:gd name="connsiteY7" fmla="*/ 0 h 248556"/>
                <a:gd name="connsiteX8" fmla="*/ 345819 w 345818"/>
                <a:gd name="connsiteY8" fmla="*/ 21614 h 248556"/>
                <a:gd name="connsiteX9" fmla="*/ 325421 w 345818"/>
                <a:gd name="connsiteY9" fmla="*/ 21614 h 248556"/>
                <a:gd name="connsiteX10" fmla="*/ 214651 w 345818"/>
                <a:gd name="connsiteY10" fmla="*/ 80565 h 248556"/>
                <a:gd name="connsiteX11" fmla="*/ 149215 w 345818"/>
                <a:gd name="connsiteY11" fmla="*/ 177367 h 248556"/>
                <a:gd name="connsiteX12" fmla="*/ 20398 w 345818"/>
                <a:gd name="connsiteY12" fmla="*/ 248556 h 24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818" h="248556">
                  <a:moveTo>
                    <a:pt x="20398" y="248556"/>
                  </a:moveTo>
                  <a:lnTo>
                    <a:pt x="0" y="248556"/>
                  </a:lnTo>
                  <a:lnTo>
                    <a:pt x="0" y="226943"/>
                  </a:lnTo>
                  <a:lnTo>
                    <a:pt x="20398" y="226943"/>
                  </a:lnTo>
                  <a:cubicBezTo>
                    <a:pt x="63139" y="226943"/>
                    <a:pt x="105637" y="203303"/>
                    <a:pt x="131303" y="165263"/>
                  </a:cubicBezTo>
                  <a:lnTo>
                    <a:pt x="196603" y="68488"/>
                  </a:lnTo>
                  <a:cubicBezTo>
                    <a:pt x="225469" y="25644"/>
                    <a:pt x="273760" y="-31"/>
                    <a:pt x="325421" y="0"/>
                  </a:cubicBezTo>
                  <a:lnTo>
                    <a:pt x="345819" y="0"/>
                  </a:lnTo>
                  <a:lnTo>
                    <a:pt x="345819" y="21614"/>
                  </a:lnTo>
                  <a:lnTo>
                    <a:pt x="325421" y="21614"/>
                  </a:lnTo>
                  <a:cubicBezTo>
                    <a:pt x="280995" y="21633"/>
                    <a:pt x="239482" y="43726"/>
                    <a:pt x="214651" y="80565"/>
                  </a:cubicBezTo>
                  <a:lnTo>
                    <a:pt x="149215" y="177367"/>
                  </a:lnTo>
                  <a:cubicBezTo>
                    <a:pt x="119578" y="221269"/>
                    <a:pt x="70244" y="248556"/>
                    <a:pt x="20398" y="248556"/>
                  </a:cubicBezTo>
                  <a:close/>
                </a:path>
              </a:pathLst>
            </a:custGeom>
            <a:solidFill>
              <a:srgbClr val="000000"/>
            </a:solidFill>
            <a:ln w="2679" cap="flat">
              <a:solidFill>
                <a:schemeClr val="accent3"/>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8B3B7D0D-EFC8-4FEE-824E-6C2AAD14E694}"/>
                </a:ext>
              </a:extLst>
            </p:cNvPr>
            <p:cNvSpPr/>
            <p:nvPr/>
          </p:nvSpPr>
          <p:spPr>
            <a:xfrm>
              <a:off x="2099068" y="2064936"/>
              <a:ext cx="32420" cy="64840"/>
            </a:xfrm>
            <a:custGeom>
              <a:avLst/>
              <a:gdLst>
                <a:gd name="connsiteX0" fmla="*/ 32421 w 32420"/>
                <a:gd name="connsiteY0" fmla="*/ 32420 h 64840"/>
                <a:gd name="connsiteX1" fmla="*/ 0 w 32420"/>
                <a:gd name="connsiteY1" fmla="*/ 64841 h 64840"/>
                <a:gd name="connsiteX2" fmla="*/ 0 w 32420"/>
                <a:gd name="connsiteY2" fmla="*/ 0 h 64840"/>
                <a:gd name="connsiteX3" fmla="*/ 32421 w 32420"/>
                <a:gd name="connsiteY3" fmla="*/ 32420 h 64840"/>
              </a:gdLst>
              <a:ahLst/>
              <a:cxnLst>
                <a:cxn ang="0">
                  <a:pos x="connsiteX0" y="connsiteY0"/>
                </a:cxn>
                <a:cxn ang="0">
                  <a:pos x="connsiteX1" y="connsiteY1"/>
                </a:cxn>
                <a:cxn ang="0">
                  <a:pos x="connsiteX2" y="connsiteY2"/>
                </a:cxn>
                <a:cxn ang="0">
                  <a:pos x="connsiteX3" y="connsiteY3"/>
                </a:cxn>
              </a:cxnLst>
              <a:rect l="l" t="t" r="r" b="b"/>
              <a:pathLst>
                <a:path w="32420" h="64840">
                  <a:moveTo>
                    <a:pt x="32421" y="32420"/>
                  </a:moveTo>
                  <a:lnTo>
                    <a:pt x="0" y="64841"/>
                  </a:lnTo>
                  <a:lnTo>
                    <a:pt x="0" y="0"/>
                  </a:lnTo>
                  <a:lnTo>
                    <a:pt x="32421" y="32420"/>
                  </a:lnTo>
                  <a:close/>
                </a:path>
              </a:pathLst>
            </a:custGeom>
            <a:solidFill>
              <a:srgbClr val="000000"/>
            </a:solidFill>
            <a:ln w="2679" cap="flat">
              <a:solidFill>
                <a:schemeClr val="accent3"/>
              </a:solid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9E84C4F2-511E-4721-A300-18C4780733C8}"/>
                </a:ext>
              </a:extLst>
            </p:cNvPr>
            <p:cNvSpPr/>
            <p:nvPr/>
          </p:nvSpPr>
          <p:spPr>
            <a:xfrm>
              <a:off x="2099068" y="1837993"/>
              <a:ext cx="32420" cy="64840"/>
            </a:xfrm>
            <a:custGeom>
              <a:avLst/>
              <a:gdLst>
                <a:gd name="connsiteX0" fmla="*/ 32421 w 32420"/>
                <a:gd name="connsiteY0" fmla="*/ 32420 h 64840"/>
                <a:gd name="connsiteX1" fmla="*/ 0 w 32420"/>
                <a:gd name="connsiteY1" fmla="*/ 64841 h 64840"/>
                <a:gd name="connsiteX2" fmla="*/ 0 w 32420"/>
                <a:gd name="connsiteY2" fmla="*/ 0 h 64840"/>
                <a:gd name="connsiteX3" fmla="*/ 32421 w 32420"/>
                <a:gd name="connsiteY3" fmla="*/ 32420 h 64840"/>
              </a:gdLst>
              <a:ahLst/>
              <a:cxnLst>
                <a:cxn ang="0">
                  <a:pos x="connsiteX0" y="connsiteY0"/>
                </a:cxn>
                <a:cxn ang="0">
                  <a:pos x="connsiteX1" y="connsiteY1"/>
                </a:cxn>
                <a:cxn ang="0">
                  <a:pos x="connsiteX2" y="connsiteY2"/>
                </a:cxn>
                <a:cxn ang="0">
                  <a:pos x="connsiteX3" y="connsiteY3"/>
                </a:cxn>
              </a:cxnLst>
              <a:rect l="l" t="t" r="r" b="b"/>
              <a:pathLst>
                <a:path w="32420" h="64840">
                  <a:moveTo>
                    <a:pt x="32421" y="32420"/>
                  </a:moveTo>
                  <a:lnTo>
                    <a:pt x="0" y="64841"/>
                  </a:lnTo>
                  <a:lnTo>
                    <a:pt x="0" y="0"/>
                  </a:lnTo>
                  <a:lnTo>
                    <a:pt x="32421" y="32420"/>
                  </a:lnTo>
                  <a:close/>
                </a:path>
              </a:pathLst>
            </a:custGeom>
            <a:solidFill>
              <a:srgbClr val="000000"/>
            </a:solidFill>
            <a:ln w="2679" cap="flat">
              <a:solidFill>
                <a:schemeClr val="accent3"/>
              </a:solid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CDFA4FD-C128-4B8D-A187-8AEB7446E65E}"/>
                </a:ext>
              </a:extLst>
            </p:cNvPr>
            <p:cNvSpPr/>
            <p:nvPr/>
          </p:nvSpPr>
          <p:spPr>
            <a:xfrm>
              <a:off x="1720829" y="2064936"/>
              <a:ext cx="32420" cy="64840"/>
            </a:xfrm>
            <a:custGeom>
              <a:avLst/>
              <a:gdLst>
                <a:gd name="connsiteX0" fmla="*/ 0 w 32420"/>
                <a:gd name="connsiteY0" fmla="*/ 32420 h 64840"/>
                <a:gd name="connsiteX1" fmla="*/ 32421 w 32420"/>
                <a:gd name="connsiteY1" fmla="*/ 64841 h 64840"/>
                <a:gd name="connsiteX2" fmla="*/ 32421 w 32420"/>
                <a:gd name="connsiteY2" fmla="*/ 0 h 64840"/>
                <a:gd name="connsiteX3" fmla="*/ 0 w 32420"/>
                <a:gd name="connsiteY3" fmla="*/ 32420 h 64840"/>
              </a:gdLst>
              <a:ahLst/>
              <a:cxnLst>
                <a:cxn ang="0">
                  <a:pos x="connsiteX0" y="connsiteY0"/>
                </a:cxn>
                <a:cxn ang="0">
                  <a:pos x="connsiteX1" y="connsiteY1"/>
                </a:cxn>
                <a:cxn ang="0">
                  <a:pos x="connsiteX2" y="connsiteY2"/>
                </a:cxn>
                <a:cxn ang="0">
                  <a:pos x="connsiteX3" y="connsiteY3"/>
                </a:cxn>
              </a:cxnLst>
              <a:rect l="l" t="t" r="r" b="b"/>
              <a:pathLst>
                <a:path w="32420" h="64840">
                  <a:moveTo>
                    <a:pt x="0" y="32420"/>
                  </a:moveTo>
                  <a:lnTo>
                    <a:pt x="32421" y="64841"/>
                  </a:lnTo>
                  <a:lnTo>
                    <a:pt x="32421" y="0"/>
                  </a:lnTo>
                  <a:lnTo>
                    <a:pt x="0" y="32420"/>
                  </a:lnTo>
                  <a:close/>
                </a:path>
              </a:pathLst>
            </a:custGeom>
            <a:solidFill>
              <a:srgbClr val="000000"/>
            </a:solidFill>
            <a:ln w="2679" cap="flat">
              <a:solidFill>
                <a:schemeClr val="accent3"/>
              </a:solid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F575D83-53AC-4A8A-ABC5-D054D2B91436}"/>
                </a:ext>
              </a:extLst>
            </p:cNvPr>
            <p:cNvSpPr/>
            <p:nvPr/>
          </p:nvSpPr>
          <p:spPr>
            <a:xfrm>
              <a:off x="1720829" y="1837993"/>
              <a:ext cx="32420" cy="64840"/>
            </a:xfrm>
            <a:custGeom>
              <a:avLst/>
              <a:gdLst>
                <a:gd name="connsiteX0" fmla="*/ 0 w 32420"/>
                <a:gd name="connsiteY0" fmla="*/ 32420 h 64840"/>
                <a:gd name="connsiteX1" fmla="*/ 32421 w 32420"/>
                <a:gd name="connsiteY1" fmla="*/ 64841 h 64840"/>
                <a:gd name="connsiteX2" fmla="*/ 32421 w 32420"/>
                <a:gd name="connsiteY2" fmla="*/ 0 h 64840"/>
                <a:gd name="connsiteX3" fmla="*/ 0 w 32420"/>
                <a:gd name="connsiteY3" fmla="*/ 32420 h 64840"/>
              </a:gdLst>
              <a:ahLst/>
              <a:cxnLst>
                <a:cxn ang="0">
                  <a:pos x="connsiteX0" y="connsiteY0"/>
                </a:cxn>
                <a:cxn ang="0">
                  <a:pos x="connsiteX1" y="connsiteY1"/>
                </a:cxn>
                <a:cxn ang="0">
                  <a:pos x="connsiteX2" y="connsiteY2"/>
                </a:cxn>
                <a:cxn ang="0">
                  <a:pos x="connsiteX3" y="connsiteY3"/>
                </a:cxn>
              </a:cxnLst>
              <a:rect l="l" t="t" r="r" b="b"/>
              <a:pathLst>
                <a:path w="32420" h="64840">
                  <a:moveTo>
                    <a:pt x="0" y="32420"/>
                  </a:moveTo>
                  <a:lnTo>
                    <a:pt x="32421" y="64841"/>
                  </a:lnTo>
                  <a:lnTo>
                    <a:pt x="32421" y="0"/>
                  </a:lnTo>
                  <a:lnTo>
                    <a:pt x="0" y="32420"/>
                  </a:lnTo>
                  <a:close/>
                </a:path>
              </a:pathLst>
            </a:custGeom>
            <a:solidFill>
              <a:srgbClr val="000000"/>
            </a:solidFill>
            <a:ln w="2679" cap="flat">
              <a:solidFill>
                <a:schemeClr val="accent3"/>
              </a:solid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5CA0E25-7D92-49F4-B96B-8593C7826B3C}"/>
                </a:ext>
              </a:extLst>
            </p:cNvPr>
            <p:cNvSpPr/>
            <p:nvPr/>
          </p:nvSpPr>
          <p:spPr>
            <a:xfrm>
              <a:off x="2099068" y="1946061"/>
              <a:ext cx="32420" cy="64840"/>
            </a:xfrm>
            <a:custGeom>
              <a:avLst/>
              <a:gdLst>
                <a:gd name="connsiteX0" fmla="*/ 32421 w 32420"/>
                <a:gd name="connsiteY0" fmla="*/ 32420 h 64840"/>
                <a:gd name="connsiteX1" fmla="*/ 0 w 32420"/>
                <a:gd name="connsiteY1" fmla="*/ 64841 h 64840"/>
                <a:gd name="connsiteX2" fmla="*/ 0 w 32420"/>
                <a:gd name="connsiteY2" fmla="*/ 0 h 64840"/>
                <a:gd name="connsiteX3" fmla="*/ 32421 w 32420"/>
                <a:gd name="connsiteY3" fmla="*/ 32420 h 64840"/>
              </a:gdLst>
              <a:ahLst/>
              <a:cxnLst>
                <a:cxn ang="0">
                  <a:pos x="connsiteX0" y="connsiteY0"/>
                </a:cxn>
                <a:cxn ang="0">
                  <a:pos x="connsiteX1" y="connsiteY1"/>
                </a:cxn>
                <a:cxn ang="0">
                  <a:pos x="connsiteX2" y="connsiteY2"/>
                </a:cxn>
                <a:cxn ang="0">
                  <a:pos x="connsiteX3" y="connsiteY3"/>
                </a:cxn>
              </a:cxnLst>
              <a:rect l="l" t="t" r="r" b="b"/>
              <a:pathLst>
                <a:path w="32420" h="64840">
                  <a:moveTo>
                    <a:pt x="32421" y="32420"/>
                  </a:moveTo>
                  <a:lnTo>
                    <a:pt x="0" y="64841"/>
                  </a:lnTo>
                  <a:lnTo>
                    <a:pt x="0" y="0"/>
                  </a:lnTo>
                  <a:lnTo>
                    <a:pt x="32421" y="32420"/>
                  </a:lnTo>
                  <a:close/>
                </a:path>
              </a:pathLst>
            </a:custGeom>
            <a:solidFill>
              <a:srgbClr val="000000"/>
            </a:solidFill>
            <a:ln w="2679" cap="flat">
              <a:solidFill>
                <a:schemeClr val="accent3"/>
              </a:solid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172C074B-E68C-42FA-BA59-792BC9C2134D}"/>
                </a:ext>
              </a:extLst>
            </p:cNvPr>
            <p:cNvSpPr/>
            <p:nvPr/>
          </p:nvSpPr>
          <p:spPr>
            <a:xfrm>
              <a:off x="1720829" y="1946061"/>
              <a:ext cx="32420" cy="64840"/>
            </a:xfrm>
            <a:custGeom>
              <a:avLst/>
              <a:gdLst>
                <a:gd name="connsiteX0" fmla="*/ 0 w 32420"/>
                <a:gd name="connsiteY0" fmla="*/ 32420 h 64840"/>
                <a:gd name="connsiteX1" fmla="*/ 32421 w 32420"/>
                <a:gd name="connsiteY1" fmla="*/ 64841 h 64840"/>
                <a:gd name="connsiteX2" fmla="*/ 32421 w 32420"/>
                <a:gd name="connsiteY2" fmla="*/ 0 h 64840"/>
                <a:gd name="connsiteX3" fmla="*/ 0 w 32420"/>
                <a:gd name="connsiteY3" fmla="*/ 32420 h 64840"/>
              </a:gdLst>
              <a:ahLst/>
              <a:cxnLst>
                <a:cxn ang="0">
                  <a:pos x="connsiteX0" y="connsiteY0"/>
                </a:cxn>
                <a:cxn ang="0">
                  <a:pos x="connsiteX1" y="connsiteY1"/>
                </a:cxn>
                <a:cxn ang="0">
                  <a:pos x="connsiteX2" y="connsiteY2"/>
                </a:cxn>
                <a:cxn ang="0">
                  <a:pos x="connsiteX3" y="connsiteY3"/>
                </a:cxn>
              </a:cxnLst>
              <a:rect l="l" t="t" r="r" b="b"/>
              <a:pathLst>
                <a:path w="32420" h="64840">
                  <a:moveTo>
                    <a:pt x="0" y="32420"/>
                  </a:moveTo>
                  <a:lnTo>
                    <a:pt x="32421" y="64841"/>
                  </a:lnTo>
                  <a:lnTo>
                    <a:pt x="32421" y="0"/>
                  </a:lnTo>
                  <a:lnTo>
                    <a:pt x="0" y="32420"/>
                  </a:lnTo>
                  <a:close/>
                </a:path>
              </a:pathLst>
            </a:custGeom>
            <a:solidFill>
              <a:srgbClr val="000000"/>
            </a:solidFill>
            <a:ln w="2679" cap="flat">
              <a:solidFill>
                <a:schemeClr val="accent3"/>
              </a:solid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155D3E39-A6D1-4AA0-9D2A-D15713D8BBFF}"/>
                </a:ext>
              </a:extLst>
            </p:cNvPr>
            <p:cNvSpPr/>
            <p:nvPr/>
          </p:nvSpPr>
          <p:spPr>
            <a:xfrm>
              <a:off x="1753249" y="1967675"/>
              <a:ext cx="345818" cy="21613"/>
            </a:xfrm>
            <a:custGeom>
              <a:avLst/>
              <a:gdLst>
                <a:gd name="connsiteX0" fmla="*/ 0 w 345818"/>
                <a:gd name="connsiteY0" fmla="*/ 0 h 21613"/>
                <a:gd name="connsiteX1" fmla="*/ 345819 w 345818"/>
                <a:gd name="connsiteY1" fmla="*/ 0 h 21613"/>
                <a:gd name="connsiteX2" fmla="*/ 345819 w 345818"/>
                <a:gd name="connsiteY2" fmla="*/ 21614 h 21613"/>
                <a:gd name="connsiteX3" fmla="*/ 0 w 345818"/>
                <a:gd name="connsiteY3" fmla="*/ 21614 h 21613"/>
              </a:gdLst>
              <a:ahLst/>
              <a:cxnLst>
                <a:cxn ang="0">
                  <a:pos x="connsiteX0" y="connsiteY0"/>
                </a:cxn>
                <a:cxn ang="0">
                  <a:pos x="connsiteX1" y="connsiteY1"/>
                </a:cxn>
                <a:cxn ang="0">
                  <a:pos x="connsiteX2" y="connsiteY2"/>
                </a:cxn>
                <a:cxn ang="0">
                  <a:pos x="connsiteX3" y="connsiteY3"/>
                </a:cxn>
              </a:cxnLst>
              <a:rect l="l" t="t" r="r" b="b"/>
              <a:pathLst>
                <a:path w="345818" h="21613">
                  <a:moveTo>
                    <a:pt x="0" y="0"/>
                  </a:moveTo>
                  <a:lnTo>
                    <a:pt x="345819" y="0"/>
                  </a:lnTo>
                  <a:lnTo>
                    <a:pt x="345819" y="21614"/>
                  </a:lnTo>
                  <a:lnTo>
                    <a:pt x="0" y="21614"/>
                  </a:lnTo>
                  <a:close/>
                </a:path>
              </a:pathLst>
            </a:custGeom>
            <a:solidFill>
              <a:srgbClr val="000000"/>
            </a:solidFill>
            <a:ln w="2679" cap="flat">
              <a:solidFill>
                <a:schemeClr val="accent3"/>
              </a:solidFill>
              <a:prstDash val="solid"/>
              <a:miter/>
            </a:ln>
          </p:spPr>
          <p:txBody>
            <a:bodyPr rtlCol="0" anchor="ctr"/>
            <a:lstStyle/>
            <a:p>
              <a:endParaRPr lang="en-US" dirty="0"/>
            </a:p>
          </p:txBody>
        </p:sp>
      </p:grpSp>
      <p:sp>
        <p:nvSpPr>
          <p:cNvPr id="79" name="VoIP &amp; Video">
            <a:extLst>
              <a:ext uri="{FF2B5EF4-FFF2-40B4-BE49-F238E27FC236}">
                <a16:creationId xmlns:a16="http://schemas.microsoft.com/office/drawing/2014/main" id="{2A935A90-B215-4786-9857-E95ED65C9B75}"/>
              </a:ext>
            </a:extLst>
          </p:cNvPr>
          <p:cNvSpPr txBox="1"/>
          <p:nvPr/>
        </p:nvSpPr>
        <p:spPr>
          <a:xfrm>
            <a:off x="692123" y="3116928"/>
            <a:ext cx="2356184" cy="443198"/>
          </a:xfrm>
          <a:prstGeom prst="rect">
            <a:avLst/>
          </a:prstGeom>
          <a:noFill/>
          <a:ln>
            <a:solidFill>
              <a:schemeClr val="bg1"/>
            </a:solidFill>
          </a:ln>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Customizable Service Level Agreements (SLAs) </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 name="Integrated…">
            <a:extLst>
              <a:ext uri="{FF2B5EF4-FFF2-40B4-BE49-F238E27FC236}">
                <a16:creationId xmlns:a16="http://schemas.microsoft.com/office/drawing/2014/main" id="{187ACCBA-5B48-4262-A70E-4BCC2B28E75B}"/>
              </a:ext>
            </a:extLst>
          </p:cNvPr>
          <p:cNvSpPr txBox="1"/>
          <p:nvPr/>
        </p:nvSpPr>
        <p:spPr>
          <a:xfrm>
            <a:off x="692123" y="4210393"/>
            <a:ext cx="2428390" cy="443198"/>
          </a:xfrm>
          <a:prstGeom prst="rect">
            <a:avLst/>
          </a:prstGeom>
          <a:noFill/>
          <a:ln>
            <a:solidFill>
              <a:schemeClr val="bg1"/>
            </a:solidFill>
          </a:ln>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lang="en-US" sz="1200" b="0" noProof="0" dirty="0">
                <a:solidFill>
                  <a:srgbClr val="000000"/>
                </a:solidFill>
              </a:rPr>
              <a:t>Numerous steering options</a:t>
            </a:r>
          </a:p>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L3/L7/I</a:t>
            </a:r>
            <a:r>
              <a:rPr lang="en-US" sz="1200" b="0" dirty="0">
                <a:solidFill>
                  <a:srgbClr val="000000"/>
                </a:solidFill>
              </a:rPr>
              <a:t>dentity Based</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6" name="Graphic 5">
            <a:extLst>
              <a:ext uri="{FF2B5EF4-FFF2-40B4-BE49-F238E27FC236}">
                <a16:creationId xmlns:a16="http://schemas.microsoft.com/office/drawing/2014/main" id="{5B5BEE23-9BFF-46AA-9B6D-E876182DCB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7718" y="3785250"/>
            <a:ext cx="457200" cy="457203"/>
          </a:xfrm>
          <a:prstGeom prst="rect">
            <a:avLst/>
          </a:prstGeom>
        </p:spPr>
      </p:pic>
      <p:pic>
        <p:nvPicPr>
          <p:cNvPr id="81" name="Picture 48">
            <a:extLst>
              <a:ext uri="{FF2B5EF4-FFF2-40B4-BE49-F238E27FC236}">
                <a16:creationId xmlns:a16="http://schemas.microsoft.com/office/drawing/2014/main" id="{6BF3EBAC-9D2A-4F1A-B508-2AFF8490305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38806" y="2674390"/>
            <a:ext cx="462818" cy="462818"/>
          </a:xfrm>
          <a:prstGeom prst="rect">
            <a:avLst/>
          </a:prstGeom>
        </p:spPr>
      </p:pic>
      <p:sp>
        <p:nvSpPr>
          <p:cNvPr id="66" name="Rectangle">
            <a:extLst>
              <a:ext uri="{FF2B5EF4-FFF2-40B4-BE49-F238E27FC236}">
                <a16:creationId xmlns:a16="http://schemas.microsoft.com/office/drawing/2014/main" id="{656C2F66-3017-4849-AEE6-EA69CD259F86}"/>
              </a:ext>
            </a:extLst>
          </p:cNvPr>
          <p:cNvSpPr/>
          <p:nvPr/>
        </p:nvSpPr>
        <p:spPr>
          <a:xfrm>
            <a:off x="4508349" y="1566336"/>
            <a:ext cx="3176750" cy="4605864"/>
          </a:xfrm>
          <a:prstGeom prst="rect">
            <a:avLst/>
          </a:prstGeom>
          <a:solidFill>
            <a:schemeClr val="bg1"/>
          </a:solidFill>
          <a:ln w="12700">
            <a:solidFill>
              <a:schemeClr val="accent3"/>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b="0" i="0" u="none" strike="noStrike" kern="1200" cap="none" spc="0" normalizeH="0" baseline="0" noProof="0" dirty="0">
              <a:ln>
                <a:noFill/>
              </a:ln>
              <a:solidFill>
                <a:srgbClr val="FFFFFF"/>
              </a:solidFill>
              <a:effectLst/>
              <a:uLnTx/>
              <a:uFillTx/>
              <a:latin typeface="Arial"/>
              <a:ea typeface="+mn-ea"/>
              <a:cs typeface="+mn-cs"/>
              <a:sym typeface="Helvetica Neue Medium"/>
            </a:endParaRPr>
          </a:p>
        </p:txBody>
      </p:sp>
      <p:sp>
        <p:nvSpPr>
          <p:cNvPr id="97" name="Packet Loss">
            <a:extLst>
              <a:ext uri="{FF2B5EF4-FFF2-40B4-BE49-F238E27FC236}">
                <a16:creationId xmlns:a16="http://schemas.microsoft.com/office/drawing/2014/main" id="{BC48AAE4-380F-410A-981B-2EDA70120ACB}"/>
              </a:ext>
            </a:extLst>
          </p:cNvPr>
          <p:cNvSpPr txBox="1"/>
          <p:nvPr/>
        </p:nvSpPr>
        <p:spPr>
          <a:xfrm>
            <a:off x="5306872" y="2126735"/>
            <a:ext cx="1579704" cy="443198"/>
          </a:xfrm>
          <a:prstGeom prst="rect">
            <a:avLst/>
          </a:prstGeom>
          <a:noFill/>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[Adaptive] FEC &amp; packet</a:t>
            </a:r>
            <a:r>
              <a:rPr kumimoji="0" lang="en-US" sz="1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duplication</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 name="Packet Loss">
            <a:extLst>
              <a:ext uri="{FF2B5EF4-FFF2-40B4-BE49-F238E27FC236}">
                <a16:creationId xmlns:a16="http://schemas.microsoft.com/office/drawing/2014/main" id="{BC48AAE4-380F-410A-981B-2EDA70120ACB}"/>
              </a:ext>
            </a:extLst>
          </p:cNvPr>
          <p:cNvSpPr txBox="1"/>
          <p:nvPr/>
        </p:nvSpPr>
        <p:spPr>
          <a:xfrm>
            <a:off x="5082319" y="3282398"/>
            <a:ext cx="2028810" cy="267766"/>
          </a:xfrm>
          <a:prstGeom prst="rect">
            <a:avLst/>
          </a:prstGeom>
          <a:noFill/>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Sub-second link failover</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 name="Packet Loss">
            <a:extLst>
              <a:ext uri="{FF2B5EF4-FFF2-40B4-BE49-F238E27FC236}">
                <a16:creationId xmlns:a16="http://schemas.microsoft.com/office/drawing/2014/main" id="{BC48AAE4-380F-410A-981B-2EDA70120ACB}"/>
              </a:ext>
            </a:extLst>
          </p:cNvPr>
          <p:cNvSpPr txBox="1"/>
          <p:nvPr/>
        </p:nvSpPr>
        <p:spPr>
          <a:xfrm>
            <a:off x="4734560" y="4285498"/>
            <a:ext cx="2692400" cy="267766"/>
          </a:xfrm>
          <a:prstGeom prst="rect">
            <a:avLst/>
          </a:prstGeom>
          <a:noFill/>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Load Sharing Capabilities</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 name="Packet Loss">
            <a:extLst>
              <a:ext uri="{FF2B5EF4-FFF2-40B4-BE49-F238E27FC236}">
                <a16:creationId xmlns:a16="http://schemas.microsoft.com/office/drawing/2014/main" id="{BC48AAE4-380F-410A-981B-2EDA70120ACB}"/>
              </a:ext>
            </a:extLst>
          </p:cNvPr>
          <p:cNvSpPr txBox="1"/>
          <p:nvPr/>
        </p:nvSpPr>
        <p:spPr>
          <a:xfrm>
            <a:off x="4925872" y="5298024"/>
            <a:ext cx="2341704" cy="443198"/>
          </a:xfrm>
          <a:prstGeom prst="rect">
            <a:avLst/>
          </a:prstGeom>
          <a:noFill/>
          <a:extLst>
            <a:ext uri="{C572A759-6A51-4108-AA02-DFA0A04FC94B}">
              <ma14:wrappingTextBoxFlag xmlns="" xmlns:ma14="http://schemas.microsoft.com/office/mac/drawingml/2011/main" val="1"/>
            </a:ext>
          </a:extLst>
        </p:spPr>
        <p:txBody>
          <a:bodyPr wrap="square" lIns="45720" tIns="45720" rIns="45720" bIns="45720" rtlCol="0">
            <a:spAutoFit/>
          </a:bodyPr>
          <a:lstStyle>
            <a:defPPr>
              <a:defRPr lang="en-US"/>
            </a:defPPr>
            <a:lvl1pPr algn="ctr" defTabSz="457052">
              <a:lnSpc>
                <a:spcPct val="95000"/>
              </a:lnSpc>
              <a:spcAft>
                <a:spcPts val="600"/>
              </a:spcAft>
              <a:defRPr sz="1000" b="1">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457052" rtl="0" eaLnBrk="1" fontAlgn="auto" latinLnBrk="0" hangingPunct="1">
              <a:lnSpc>
                <a:spcPct val="9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Distributed and Flexible Architecture</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CD041778-9312-4EDC-B53B-C5953A042CF5}"/>
              </a:ext>
            </a:extLst>
          </p:cNvPr>
          <p:cNvGrpSpPr/>
          <p:nvPr/>
        </p:nvGrpSpPr>
        <p:grpSpPr>
          <a:xfrm>
            <a:off x="5887420" y="1691770"/>
            <a:ext cx="418609" cy="417917"/>
            <a:chOff x="5887045" y="1792799"/>
            <a:chExt cx="418609" cy="417917"/>
          </a:xfrm>
        </p:grpSpPr>
        <p:sp>
          <p:nvSpPr>
            <p:cNvPr id="27" name="Freeform: Shape 26">
              <a:extLst>
                <a:ext uri="{FF2B5EF4-FFF2-40B4-BE49-F238E27FC236}">
                  <a16:creationId xmlns:a16="http://schemas.microsoft.com/office/drawing/2014/main" id="{E8050468-A7D1-48D7-9231-506BDD90EC71}"/>
                </a:ext>
              </a:extLst>
            </p:cNvPr>
            <p:cNvSpPr/>
            <p:nvPr/>
          </p:nvSpPr>
          <p:spPr>
            <a:xfrm>
              <a:off x="6096700" y="2024050"/>
              <a:ext cx="180401" cy="61293"/>
            </a:xfrm>
            <a:custGeom>
              <a:avLst/>
              <a:gdLst>
                <a:gd name="connsiteX0" fmla="*/ 180393 w 180401"/>
                <a:gd name="connsiteY0" fmla="*/ 61293 h 61293"/>
                <a:gd name="connsiteX1" fmla="*/ 0 w 180401"/>
                <a:gd name="connsiteY1" fmla="*/ 61293 h 61293"/>
                <a:gd name="connsiteX2" fmla="*/ 78706 w 180401"/>
                <a:gd name="connsiteY2" fmla="*/ 0 h 61293"/>
                <a:gd name="connsiteX3" fmla="*/ 87064 w 180401"/>
                <a:gd name="connsiteY3" fmla="*/ 11144 h 61293"/>
                <a:gd name="connsiteX4" fmla="*/ 40398 w 180401"/>
                <a:gd name="connsiteY4" fmla="*/ 47363 h 61293"/>
                <a:gd name="connsiteX5" fmla="*/ 180401 w 180401"/>
                <a:gd name="connsiteY5" fmla="*/ 47363 h 6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401" h="61293">
                  <a:moveTo>
                    <a:pt x="180393" y="61293"/>
                  </a:moveTo>
                  <a:lnTo>
                    <a:pt x="0" y="61293"/>
                  </a:lnTo>
                  <a:lnTo>
                    <a:pt x="78706" y="0"/>
                  </a:lnTo>
                  <a:lnTo>
                    <a:pt x="87064" y="11144"/>
                  </a:lnTo>
                  <a:lnTo>
                    <a:pt x="40398" y="47363"/>
                  </a:lnTo>
                  <a:lnTo>
                    <a:pt x="180401" y="47363"/>
                  </a:lnTo>
                  <a:close/>
                </a:path>
              </a:pathLst>
            </a:custGeom>
            <a:solidFill>
              <a:srgbClr val="000000"/>
            </a:solidFill>
            <a:ln w="789" cap="flat">
              <a:noFill/>
              <a:prstDash val="solid"/>
              <a:miter/>
            </a:ln>
          </p:spPr>
          <p:txBody>
            <a:bodyPr rtlCol="0" anchor="ctr"/>
            <a:lstStyle/>
            <a:p>
              <a:endParaRPr lang="en-US" sz="2000" dirty="0"/>
            </a:p>
          </p:txBody>
        </p:sp>
        <p:sp>
          <p:nvSpPr>
            <p:cNvPr id="28" name="Freeform: Shape 27">
              <a:extLst>
                <a:ext uri="{FF2B5EF4-FFF2-40B4-BE49-F238E27FC236}">
                  <a16:creationId xmlns:a16="http://schemas.microsoft.com/office/drawing/2014/main" id="{51F529E5-2027-471A-8D0B-B646DDE1914A}"/>
                </a:ext>
              </a:extLst>
            </p:cNvPr>
            <p:cNvSpPr/>
            <p:nvPr/>
          </p:nvSpPr>
          <p:spPr>
            <a:xfrm>
              <a:off x="6095996" y="2099273"/>
              <a:ext cx="180393" cy="61293"/>
            </a:xfrm>
            <a:custGeom>
              <a:avLst/>
              <a:gdLst>
                <a:gd name="connsiteX0" fmla="*/ 101695 w 180393"/>
                <a:gd name="connsiteY0" fmla="*/ 61293 h 61293"/>
                <a:gd name="connsiteX1" fmla="*/ 93337 w 180393"/>
                <a:gd name="connsiteY1" fmla="*/ 50149 h 61293"/>
                <a:gd name="connsiteX2" fmla="*/ 140004 w 180393"/>
                <a:gd name="connsiteY2" fmla="*/ 13930 h 61293"/>
                <a:gd name="connsiteX3" fmla="*/ 0 w 180393"/>
                <a:gd name="connsiteY3" fmla="*/ 13930 h 61293"/>
                <a:gd name="connsiteX4" fmla="*/ 0 w 180393"/>
                <a:gd name="connsiteY4" fmla="*/ 0 h 61293"/>
                <a:gd name="connsiteX5" fmla="*/ 180393 w 180393"/>
                <a:gd name="connsiteY5" fmla="*/ 0 h 6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93" h="61293">
                  <a:moveTo>
                    <a:pt x="101695" y="61293"/>
                  </a:moveTo>
                  <a:lnTo>
                    <a:pt x="93337" y="50149"/>
                  </a:lnTo>
                  <a:lnTo>
                    <a:pt x="140004" y="13930"/>
                  </a:lnTo>
                  <a:lnTo>
                    <a:pt x="0" y="13930"/>
                  </a:lnTo>
                  <a:lnTo>
                    <a:pt x="0" y="0"/>
                  </a:lnTo>
                  <a:lnTo>
                    <a:pt x="180393" y="0"/>
                  </a:lnTo>
                  <a:close/>
                </a:path>
              </a:pathLst>
            </a:custGeom>
            <a:solidFill>
              <a:srgbClr val="000000"/>
            </a:solidFill>
            <a:ln w="789" cap="flat">
              <a:noFill/>
              <a:prstDash val="solid"/>
              <a:miter/>
            </a:ln>
          </p:spPr>
          <p:txBody>
            <a:bodyPr rtlCol="0" anchor="ctr"/>
            <a:lstStyle/>
            <a:p>
              <a:endParaRPr lang="en-US" sz="2000" dirty="0"/>
            </a:p>
          </p:txBody>
        </p:sp>
        <p:sp>
          <p:nvSpPr>
            <p:cNvPr id="29" name="Freeform: Shape 28">
              <a:extLst>
                <a:ext uri="{FF2B5EF4-FFF2-40B4-BE49-F238E27FC236}">
                  <a16:creationId xmlns:a16="http://schemas.microsoft.com/office/drawing/2014/main" id="{E17736B9-4BFE-4223-BFA5-D472DEE022AD}"/>
                </a:ext>
              </a:extLst>
            </p:cNvPr>
            <p:cNvSpPr/>
            <p:nvPr/>
          </p:nvSpPr>
          <p:spPr>
            <a:xfrm>
              <a:off x="6068139" y="1973901"/>
              <a:ext cx="236815" cy="236815"/>
            </a:xfrm>
            <a:custGeom>
              <a:avLst/>
              <a:gdLst>
                <a:gd name="connsiteX0" fmla="*/ 118408 w 236815"/>
                <a:gd name="connsiteY0" fmla="*/ 236815 h 236815"/>
                <a:gd name="connsiteX1" fmla="*/ 0 w 236815"/>
                <a:gd name="connsiteY1" fmla="*/ 118408 h 236815"/>
                <a:gd name="connsiteX2" fmla="*/ 118408 w 236815"/>
                <a:gd name="connsiteY2" fmla="*/ 0 h 236815"/>
                <a:gd name="connsiteX3" fmla="*/ 236815 w 236815"/>
                <a:gd name="connsiteY3" fmla="*/ 118408 h 236815"/>
                <a:gd name="connsiteX4" fmla="*/ 118408 w 236815"/>
                <a:gd name="connsiteY4" fmla="*/ 236815 h 236815"/>
                <a:gd name="connsiteX5" fmla="*/ 118408 w 236815"/>
                <a:gd name="connsiteY5" fmla="*/ 13930 h 236815"/>
                <a:gd name="connsiteX6" fmla="*/ 13930 w 236815"/>
                <a:gd name="connsiteY6" fmla="*/ 118408 h 236815"/>
                <a:gd name="connsiteX7" fmla="*/ 118408 w 236815"/>
                <a:gd name="connsiteY7" fmla="*/ 222885 h 236815"/>
                <a:gd name="connsiteX8" fmla="*/ 222885 w 236815"/>
                <a:gd name="connsiteY8" fmla="*/ 118408 h 236815"/>
                <a:gd name="connsiteX9" fmla="*/ 118408 w 236815"/>
                <a:gd name="connsiteY9" fmla="*/ 13930 h 2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815" h="236815">
                  <a:moveTo>
                    <a:pt x="118408" y="236815"/>
                  </a:moveTo>
                  <a:cubicBezTo>
                    <a:pt x="52935" y="236815"/>
                    <a:pt x="0" y="183880"/>
                    <a:pt x="0" y="118408"/>
                  </a:cubicBezTo>
                  <a:cubicBezTo>
                    <a:pt x="0" y="52935"/>
                    <a:pt x="52935" y="0"/>
                    <a:pt x="118408" y="0"/>
                  </a:cubicBezTo>
                  <a:cubicBezTo>
                    <a:pt x="183880" y="0"/>
                    <a:pt x="236815" y="52935"/>
                    <a:pt x="236815" y="118408"/>
                  </a:cubicBezTo>
                  <a:cubicBezTo>
                    <a:pt x="236815" y="183880"/>
                    <a:pt x="183880" y="236815"/>
                    <a:pt x="118408" y="236815"/>
                  </a:cubicBezTo>
                  <a:close/>
                  <a:moveTo>
                    <a:pt x="118408" y="13930"/>
                  </a:moveTo>
                  <a:cubicBezTo>
                    <a:pt x="60597" y="13930"/>
                    <a:pt x="13930" y="60597"/>
                    <a:pt x="13930" y="118408"/>
                  </a:cubicBezTo>
                  <a:cubicBezTo>
                    <a:pt x="13930" y="176218"/>
                    <a:pt x="60597" y="222885"/>
                    <a:pt x="118408" y="222885"/>
                  </a:cubicBezTo>
                  <a:cubicBezTo>
                    <a:pt x="176218" y="222885"/>
                    <a:pt x="222885" y="176218"/>
                    <a:pt x="222885" y="118408"/>
                  </a:cubicBezTo>
                  <a:cubicBezTo>
                    <a:pt x="222885" y="60597"/>
                    <a:pt x="176218" y="13930"/>
                    <a:pt x="118408" y="13930"/>
                  </a:cubicBezTo>
                  <a:close/>
                </a:path>
              </a:pathLst>
            </a:custGeom>
            <a:solidFill>
              <a:srgbClr val="000000"/>
            </a:solidFill>
            <a:ln w="789" cap="flat">
              <a:noFill/>
              <a:prstDash val="solid"/>
              <a:miter/>
            </a:ln>
          </p:spPr>
          <p:txBody>
            <a:bodyPr rtlCol="0" anchor="ctr"/>
            <a:lstStyle/>
            <a:p>
              <a:endParaRPr lang="en-US" sz="2000" dirty="0"/>
            </a:p>
          </p:txBody>
        </p:sp>
        <p:sp>
          <p:nvSpPr>
            <p:cNvPr id="30" name="Freeform: Shape 29">
              <a:extLst>
                <a:ext uri="{FF2B5EF4-FFF2-40B4-BE49-F238E27FC236}">
                  <a16:creationId xmlns:a16="http://schemas.microsoft.com/office/drawing/2014/main" id="{313F718E-001E-472E-A531-88E918AA5C40}"/>
                </a:ext>
              </a:extLst>
            </p:cNvPr>
            <p:cNvSpPr/>
            <p:nvPr/>
          </p:nvSpPr>
          <p:spPr>
            <a:xfrm>
              <a:off x="5887045" y="1792799"/>
              <a:ext cx="418609" cy="417908"/>
            </a:xfrm>
            <a:custGeom>
              <a:avLst/>
              <a:gdLst>
                <a:gd name="connsiteX0" fmla="*/ 218013 w 418609"/>
                <a:gd name="connsiteY0" fmla="*/ 403286 h 417908"/>
                <a:gd name="connsiteX1" fmla="*/ 208958 w 418609"/>
                <a:gd name="connsiteY1" fmla="*/ 403983 h 417908"/>
                <a:gd name="connsiteX2" fmla="*/ 127462 w 418609"/>
                <a:gd name="connsiteY2" fmla="*/ 335028 h 417908"/>
                <a:gd name="connsiteX3" fmla="*/ 169253 w 418609"/>
                <a:gd name="connsiteY3" fmla="*/ 323883 h 417908"/>
                <a:gd name="connsiteX4" fmla="*/ 167164 w 418609"/>
                <a:gd name="connsiteY4" fmla="*/ 309953 h 417908"/>
                <a:gd name="connsiteX5" fmla="*/ 121890 w 418609"/>
                <a:gd name="connsiteY5" fmla="*/ 321794 h 417908"/>
                <a:gd name="connsiteX6" fmla="*/ 104477 w 418609"/>
                <a:gd name="connsiteY6" fmla="*/ 215924 h 417908"/>
                <a:gd name="connsiteX7" fmla="*/ 197118 w 418609"/>
                <a:gd name="connsiteY7" fmla="*/ 215924 h 417908"/>
                <a:gd name="connsiteX8" fmla="*/ 210352 w 418609"/>
                <a:gd name="connsiteY8" fmla="*/ 201993 h 417908"/>
                <a:gd name="connsiteX9" fmla="*/ 104481 w 418609"/>
                <a:gd name="connsiteY9" fmla="*/ 201993 h 417908"/>
                <a:gd name="connsiteX10" fmla="*/ 122591 w 418609"/>
                <a:gd name="connsiteY10" fmla="*/ 95423 h 417908"/>
                <a:gd name="connsiteX11" fmla="*/ 208958 w 418609"/>
                <a:gd name="connsiteY11" fmla="*/ 111442 h 417908"/>
                <a:gd name="connsiteX12" fmla="*/ 295326 w 418609"/>
                <a:gd name="connsiteY12" fmla="*/ 96119 h 417908"/>
                <a:gd name="connsiteX13" fmla="*/ 311346 w 418609"/>
                <a:gd name="connsiteY13" fmla="*/ 168557 h 417908"/>
                <a:gd name="connsiteX14" fmla="*/ 325277 w 418609"/>
                <a:gd name="connsiteY14" fmla="*/ 170646 h 417908"/>
                <a:gd name="connsiteX15" fmla="*/ 308560 w 418609"/>
                <a:gd name="connsiteY15" fmla="*/ 91243 h 417908"/>
                <a:gd name="connsiteX16" fmla="*/ 346868 w 418609"/>
                <a:gd name="connsiteY16" fmla="*/ 72438 h 417908"/>
                <a:gd name="connsiteX17" fmla="*/ 403983 w 418609"/>
                <a:gd name="connsiteY17" fmla="*/ 203382 h 417908"/>
                <a:gd name="connsiteX18" fmla="*/ 388659 w 418609"/>
                <a:gd name="connsiteY18" fmla="*/ 203382 h 417908"/>
                <a:gd name="connsiteX19" fmla="*/ 401893 w 418609"/>
                <a:gd name="connsiteY19" fmla="*/ 217313 h 417908"/>
                <a:gd name="connsiteX20" fmla="*/ 403983 w 418609"/>
                <a:gd name="connsiteY20" fmla="*/ 217313 h 417908"/>
                <a:gd name="connsiteX21" fmla="*/ 403983 w 418609"/>
                <a:gd name="connsiteY21" fmla="*/ 219402 h 417908"/>
                <a:gd name="connsiteX22" fmla="*/ 416520 w 418609"/>
                <a:gd name="connsiteY22" fmla="*/ 238208 h 417908"/>
                <a:gd name="connsiteX23" fmla="*/ 418610 w 418609"/>
                <a:gd name="connsiteY23" fmla="*/ 210348 h 417908"/>
                <a:gd name="connsiteX24" fmla="*/ 208955 w 418609"/>
                <a:gd name="connsiteY24" fmla="*/ 0 h 417908"/>
                <a:gd name="connsiteX25" fmla="*/ 0 w 418609"/>
                <a:gd name="connsiteY25" fmla="*/ 208955 h 417908"/>
                <a:gd name="connsiteX26" fmla="*/ 208955 w 418609"/>
                <a:gd name="connsiteY26" fmla="*/ 417909 h 417908"/>
                <a:gd name="connsiteX27" fmla="*/ 236815 w 418609"/>
                <a:gd name="connsiteY27" fmla="*/ 415819 h 417908"/>
                <a:gd name="connsiteX28" fmla="*/ 218009 w 418609"/>
                <a:gd name="connsiteY28" fmla="*/ 403282 h 417908"/>
                <a:gd name="connsiteX29" fmla="*/ 336421 w 418609"/>
                <a:gd name="connsiteY29" fmla="*/ 61301 h 417908"/>
                <a:gd name="connsiteX30" fmla="*/ 303685 w 418609"/>
                <a:gd name="connsiteY30" fmla="*/ 77321 h 417908"/>
                <a:gd name="connsiteX31" fmla="*/ 266769 w 418609"/>
                <a:gd name="connsiteY31" fmla="*/ 22296 h 417908"/>
                <a:gd name="connsiteX32" fmla="*/ 336421 w 418609"/>
                <a:gd name="connsiteY32" fmla="*/ 61301 h 417908"/>
                <a:gd name="connsiteX33" fmla="*/ 208962 w 418609"/>
                <a:gd name="connsiteY33" fmla="*/ 13938 h 417908"/>
                <a:gd name="connsiteX34" fmla="*/ 290459 w 418609"/>
                <a:gd name="connsiteY34" fmla="*/ 82893 h 417908"/>
                <a:gd name="connsiteX35" fmla="*/ 127474 w 418609"/>
                <a:gd name="connsiteY35" fmla="*/ 82893 h 417908"/>
                <a:gd name="connsiteX36" fmla="*/ 208970 w 418609"/>
                <a:gd name="connsiteY36" fmla="*/ 13938 h 417908"/>
                <a:gd name="connsiteX37" fmla="*/ 151152 w 418609"/>
                <a:gd name="connsiteY37" fmla="*/ 22296 h 417908"/>
                <a:gd name="connsiteX38" fmla="*/ 119112 w 418609"/>
                <a:gd name="connsiteY38" fmla="*/ 66873 h 417908"/>
                <a:gd name="connsiteX39" fmla="*/ 114236 w 418609"/>
                <a:gd name="connsiteY39" fmla="*/ 77321 h 417908"/>
                <a:gd name="connsiteX40" fmla="*/ 81500 w 418609"/>
                <a:gd name="connsiteY40" fmla="*/ 61301 h 417908"/>
                <a:gd name="connsiteX41" fmla="*/ 151152 w 418609"/>
                <a:gd name="connsiteY41" fmla="*/ 22296 h 417908"/>
                <a:gd name="connsiteX42" fmla="*/ 71056 w 418609"/>
                <a:gd name="connsiteY42" fmla="*/ 71052 h 417908"/>
                <a:gd name="connsiteX43" fmla="*/ 109365 w 418609"/>
                <a:gd name="connsiteY43" fmla="*/ 89858 h 417908"/>
                <a:gd name="connsiteX44" fmla="*/ 90559 w 418609"/>
                <a:gd name="connsiteY44" fmla="*/ 201301 h 417908"/>
                <a:gd name="connsiteX45" fmla="*/ 13942 w 418609"/>
                <a:gd name="connsiteY45" fmla="*/ 201301 h 417908"/>
                <a:gd name="connsiteX46" fmla="*/ 71056 w 418609"/>
                <a:gd name="connsiteY46" fmla="*/ 71056 h 417908"/>
                <a:gd name="connsiteX47" fmla="*/ 13942 w 418609"/>
                <a:gd name="connsiteY47" fmla="*/ 215928 h 417908"/>
                <a:gd name="connsiteX48" fmla="*/ 90559 w 418609"/>
                <a:gd name="connsiteY48" fmla="*/ 215928 h 417908"/>
                <a:gd name="connsiteX49" fmla="*/ 109365 w 418609"/>
                <a:gd name="connsiteY49" fmla="*/ 327370 h 417908"/>
                <a:gd name="connsiteX50" fmla="*/ 71056 w 418609"/>
                <a:gd name="connsiteY50" fmla="*/ 346176 h 417908"/>
                <a:gd name="connsiteX51" fmla="*/ 13942 w 418609"/>
                <a:gd name="connsiteY51" fmla="*/ 215932 h 417908"/>
                <a:gd name="connsiteX52" fmla="*/ 81504 w 418609"/>
                <a:gd name="connsiteY52" fmla="*/ 356624 h 417908"/>
                <a:gd name="connsiteX53" fmla="*/ 114240 w 418609"/>
                <a:gd name="connsiteY53" fmla="*/ 340604 h 417908"/>
                <a:gd name="connsiteX54" fmla="*/ 151156 w 418609"/>
                <a:gd name="connsiteY54" fmla="*/ 395628 h 417908"/>
                <a:gd name="connsiteX55" fmla="*/ 81504 w 418609"/>
                <a:gd name="connsiteY55" fmla="*/ 356624 h 41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18609" h="417908">
                  <a:moveTo>
                    <a:pt x="218013" y="403286"/>
                  </a:moveTo>
                  <a:cubicBezTo>
                    <a:pt x="214531" y="403983"/>
                    <a:pt x="211745" y="403983"/>
                    <a:pt x="208958" y="403983"/>
                  </a:cubicBezTo>
                  <a:cubicBezTo>
                    <a:pt x="172043" y="403983"/>
                    <a:pt x="144879" y="376122"/>
                    <a:pt x="127462" y="335028"/>
                  </a:cubicBezTo>
                  <a:cubicBezTo>
                    <a:pt x="141393" y="330152"/>
                    <a:pt x="155323" y="326670"/>
                    <a:pt x="169253" y="323883"/>
                  </a:cubicBezTo>
                  <a:cubicBezTo>
                    <a:pt x="168557" y="319008"/>
                    <a:pt x="167860" y="314829"/>
                    <a:pt x="167164" y="309953"/>
                  </a:cubicBezTo>
                  <a:cubicBezTo>
                    <a:pt x="151840" y="312739"/>
                    <a:pt x="137213" y="316222"/>
                    <a:pt x="121890" y="321794"/>
                  </a:cubicBezTo>
                  <a:cubicBezTo>
                    <a:pt x="111442" y="291147"/>
                    <a:pt x="105174" y="253535"/>
                    <a:pt x="104477" y="215924"/>
                  </a:cubicBezTo>
                  <a:lnTo>
                    <a:pt x="197118" y="215924"/>
                  </a:lnTo>
                  <a:cubicBezTo>
                    <a:pt x="201297" y="211048"/>
                    <a:pt x="205476" y="206172"/>
                    <a:pt x="210352" y="201993"/>
                  </a:cubicBezTo>
                  <a:lnTo>
                    <a:pt x="104481" y="201993"/>
                  </a:lnTo>
                  <a:cubicBezTo>
                    <a:pt x="105178" y="164382"/>
                    <a:pt x="111446" y="126770"/>
                    <a:pt x="122591" y="95423"/>
                  </a:cubicBezTo>
                  <a:cubicBezTo>
                    <a:pt x="151148" y="105870"/>
                    <a:pt x="180401" y="111442"/>
                    <a:pt x="208958" y="111442"/>
                  </a:cubicBezTo>
                  <a:cubicBezTo>
                    <a:pt x="237516" y="111442"/>
                    <a:pt x="266769" y="105870"/>
                    <a:pt x="295326" y="96119"/>
                  </a:cubicBezTo>
                  <a:cubicBezTo>
                    <a:pt x="302988" y="117711"/>
                    <a:pt x="308560" y="142786"/>
                    <a:pt x="311346" y="168557"/>
                  </a:cubicBezTo>
                  <a:cubicBezTo>
                    <a:pt x="316222" y="169253"/>
                    <a:pt x="321097" y="169950"/>
                    <a:pt x="325277" y="170646"/>
                  </a:cubicBezTo>
                  <a:cubicBezTo>
                    <a:pt x="322490" y="142786"/>
                    <a:pt x="316918" y="115621"/>
                    <a:pt x="308560" y="91243"/>
                  </a:cubicBezTo>
                  <a:cubicBezTo>
                    <a:pt x="321097" y="85671"/>
                    <a:pt x="334331" y="79403"/>
                    <a:pt x="346868" y="72438"/>
                  </a:cubicBezTo>
                  <a:cubicBezTo>
                    <a:pt x="380301" y="105870"/>
                    <a:pt x="401893" y="151840"/>
                    <a:pt x="403983" y="203382"/>
                  </a:cubicBezTo>
                  <a:lnTo>
                    <a:pt x="388659" y="203382"/>
                  </a:lnTo>
                  <a:cubicBezTo>
                    <a:pt x="393535" y="207561"/>
                    <a:pt x="397714" y="212437"/>
                    <a:pt x="401893" y="217313"/>
                  </a:cubicBezTo>
                  <a:lnTo>
                    <a:pt x="403983" y="217313"/>
                  </a:lnTo>
                  <a:lnTo>
                    <a:pt x="403983" y="219402"/>
                  </a:lnTo>
                  <a:cubicBezTo>
                    <a:pt x="408858" y="224974"/>
                    <a:pt x="413037" y="231243"/>
                    <a:pt x="416520" y="238208"/>
                  </a:cubicBezTo>
                  <a:cubicBezTo>
                    <a:pt x="417913" y="229153"/>
                    <a:pt x="418610" y="220099"/>
                    <a:pt x="418610" y="210348"/>
                  </a:cubicBezTo>
                  <a:cubicBezTo>
                    <a:pt x="417913" y="94034"/>
                    <a:pt x="323883" y="0"/>
                    <a:pt x="208955" y="0"/>
                  </a:cubicBezTo>
                  <a:cubicBezTo>
                    <a:pt x="94026" y="0"/>
                    <a:pt x="0" y="94026"/>
                    <a:pt x="0" y="208955"/>
                  </a:cubicBezTo>
                  <a:cubicBezTo>
                    <a:pt x="0" y="323883"/>
                    <a:pt x="94026" y="417909"/>
                    <a:pt x="208955" y="417909"/>
                  </a:cubicBezTo>
                  <a:cubicBezTo>
                    <a:pt x="218706" y="417909"/>
                    <a:pt x="227760" y="417212"/>
                    <a:pt x="236815" y="415819"/>
                  </a:cubicBezTo>
                  <a:cubicBezTo>
                    <a:pt x="229850" y="412337"/>
                    <a:pt x="223581" y="408158"/>
                    <a:pt x="218009" y="403282"/>
                  </a:cubicBezTo>
                  <a:close/>
                  <a:moveTo>
                    <a:pt x="336421" y="61301"/>
                  </a:moveTo>
                  <a:cubicBezTo>
                    <a:pt x="325277" y="67570"/>
                    <a:pt x="314829" y="72446"/>
                    <a:pt x="303685" y="77321"/>
                  </a:cubicBezTo>
                  <a:cubicBezTo>
                    <a:pt x="294630" y="55033"/>
                    <a:pt x="282093" y="36227"/>
                    <a:pt x="266769" y="22296"/>
                  </a:cubicBezTo>
                  <a:cubicBezTo>
                    <a:pt x="292540" y="30655"/>
                    <a:pt x="316222" y="43888"/>
                    <a:pt x="336421" y="61301"/>
                  </a:cubicBezTo>
                  <a:close/>
                  <a:moveTo>
                    <a:pt x="208962" y="13938"/>
                  </a:moveTo>
                  <a:cubicBezTo>
                    <a:pt x="245878" y="13938"/>
                    <a:pt x="273042" y="41799"/>
                    <a:pt x="290459" y="82893"/>
                  </a:cubicBezTo>
                  <a:cubicBezTo>
                    <a:pt x="236131" y="102396"/>
                    <a:pt x="181802" y="102396"/>
                    <a:pt x="127474" y="82893"/>
                  </a:cubicBezTo>
                  <a:cubicBezTo>
                    <a:pt x="144887" y="41799"/>
                    <a:pt x="172051" y="13938"/>
                    <a:pt x="208970" y="13938"/>
                  </a:cubicBezTo>
                  <a:close/>
                  <a:moveTo>
                    <a:pt x="151152" y="22296"/>
                  </a:moveTo>
                  <a:cubicBezTo>
                    <a:pt x="139311" y="33441"/>
                    <a:pt x="128167" y="48764"/>
                    <a:pt x="119112" y="66873"/>
                  </a:cubicBezTo>
                  <a:cubicBezTo>
                    <a:pt x="117719" y="70356"/>
                    <a:pt x="115629" y="73839"/>
                    <a:pt x="114236" y="77321"/>
                  </a:cubicBezTo>
                  <a:cubicBezTo>
                    <a:pt x="103092" y="72446"/>
                    <a:pt x="92644" y="67570"/>
                    <a:pt x="81500" y="61301"/>
                  </a:cubicBezTo>
                  <a:cubicBezTo>
                    <a:pt x="101699" y="43888"/>
                    <a:pt x="125381" y="30655"/>
                    <a:pt x="151152" y="22296"/>
                  </a:cubicBezTo>
                  <a:close/>
                  <a:moveTo>
                    <a:pt x="71056" y="71052"/>
                  </a:moveTo>
                  <a:cubicBezTo>
                    <a:pt x="83594" y="78714"/>
                    <a:pt x="96828" y="84983"/>
                    <a:pt x="109365" y="89858"/>
                  </a:cubicBezTo>
                  <a:cubicBezTo>
                    <a:pt x="97524" y="121898"/>
                    <a:pt x="91255" y="160206"/>
                    <a:pt x="90559" y="201301"/>
                  </a:cubicBezTo>
                  <a:lnTo>
                    <a:pt x="13942" y="201301"/>
                  </a:lnTo>
                  <a:cubicBezTo>
                    <a:pt x="16032" y="151152"/>
                    <a:pt x="36927" y="105182"/>
                    <a:pt x="71056" y="71056"/>
                  </a:cubicBezTo>
                  <a:close/>
                  <a:moveTo>
                    <a:pt x="13942" y="215928"/>
                  </a:moveTo>
                  <a:lnTo>
                    <a:pt x="90559" y="215928"/>
                  </a:lnTo>
                  <a:cubicBezTo>
                    <a:pt x="91255" y="254236"/>
                    <a:pt x="97524" y="293937"/>
                    <a:pt x="109365" y="327370"/>
                  </a:cubicBezTo>
                  <a:cubicBezTo>
                    <a:pt x="96828" y="332942"/>
                    <a:pt x="83594" y="339211"/>
                    <a:pt x="71056" y="346176"/>
                  </a:cubicBezTo>
                  <a:cubicBezTo>
                    <a:pt x="36927" y="312743"/>
                    <a:pt x="16032" y="266773"/>
                    <a:pt x="13942" y="215932"/>
                  </a:cubicBezTo>
                  <a:close/>
                  <a:moveTo>
                    <a:pt x="81504" y="356624"/>
                  </a:moveTo>
                  <a:cubicBezTo>
                    <a:pt x="92648" y="350355"/>
                    <a:pt x="103096" y="345479"/>
                    <a:pt x="114240" y="340604"/>
                  </a:cubicBezTo>
                  <a:cubicBezTo>
                    <a:pt x="123295" y="362892"/>
                    <a:pt x="135832" y="381698"/>
                    <a:pt x="151156" y="395628"/>
                  </a:cubicBezTo>
                  <a:cubicBezTo>
                    <a:pt x="125385" y="387270"/>
                    <a:pt x="101703" y="374037"/>
                    <a:pt x="81504" y="356624"/>
                  </a:cubicBezTo>
                  <a:close/>
                </a:path>
              </a:pathLst>
            </a:custGeom>
            <a:solidFill>
              <a:srgbClr val="000000"/>
            </a:solidFill>
            <a:ln w="789" cap="flat">
              <a:solidFill>
                <a:schemeClr val="tx1"/>
              </a:solidFill>
              <a:prstDash val="solid"/>
              <a:miter/>
            </a:ln>
          </p:spPr>
          <p:txBody>
            <a:bodyPr rtlCol="0" anchor="ctr"/>
            <a:lstStyle/>
            <a:p>
              <a:endParaRPr lang="en-US" sz="2000" dirty="0"/>
            </a:p>
          </p:txBody>
        </p:sp>
      </p:grpSp>
      <p:grpSp>
        <p:nvGrpSpPr>
          <p:cNvPr id="61" name="Group 60">
            <a:extLst>
              <a:ext uri="{FF2B5EF4-FFF2-40B4-BE49-F238E27FC236}">
                <a16:creationId xmlns:a16="http://schemas.microsoft.com/office/drawing/2014/main" id="{21145CAF-4DC9-4DF1-A3B7-825BEFD39FF7}"/>
              </a:ext>
            </a:extLst>
          </p:cNvPr>
          <p:cNvGrpSpPr/>
          <p:nvPr/>
        </p:nvGrpSpPr>
        <p:grpSpPr>
          <a:xfrm>
            <a:off x="5890247" y="2781677"/>
            <a:ext cx="412954" cy="416710"/>
            <a:chOff x="5884131" y="2885651"/>
            <a:chExt cx="423736" cy="427590"/>
          </a:xfrm>
        </p:grpSpPr>
        <p:sp>
          <p:nvSpPr>
            <p:cNvPr id="59" name="Freeform: Shape 58">
              <a:extLst>
                <a:ext uri="{FF2B5EF4-FFF2-40B4-BE49-F238E27FC236}">
                  <a16:creationId xmlns:a16="http://schemas.microsoft.com/office/drawing/2014/main" id="{67B383AC-EAE2-46F9-B8A4-A502196EB505}"/>
                </a:ext>
              </a:extLst>
            </p:cNvPr>
            <p:cNvSpPr/>
            <p:nvPr/>
          </p:nvSpPr>
          <p:spPr>
            <a:xfrm>
              <a:off x="6039419" y="2885651"/>
              <a:ext cx="268448" cy="266658"/>
            </a:xfrm>
            <a:custGeom>
              <a:avLst/>
              <a:gdLst>
                <a:gd name="connsiteX0" fmla="*/ 78607 w 268448"/>
                <a:gd name="connsiteY0" fmla="*/ 266658 h 266658"/>
                <a:gd name="connsiteX1" fmla="*/ 28497 w 268448"/>
                <a:gd name="connsiteY1" fmla="*/ 239951 h 266658"/>
                <a:gd name="connsiteX2" fmla="*/ 28497 w 268448"/>
                <a:gd name="connsiteY2" fmla="*/ 239951 h 266658"/>
                <a:gd name="connsiteX3" fmla="*/ 28497 w 268448"/>
                <a:gd name="connsiteY3" fmla="*/ 102836 h 266658"/>
                <a:gd name="connsiteX4" fmla="*/ 102837 w 268448"/>
                <a:gd name="connsiteY4" fmla="*/ 28497 h 266658"/>
                <a:gd name="connsiteX5" fmla="*/ 239952 w 268448"/>
                <a:gd name="connsiteY5" fmla="*/ 28497 h 266658"/>
                <a:gd name="connsiteX6" fmla="*/ 239952 w 268448"/>
                <a:gd name="connsiteY6" fmla="*/ 28497 h 266658"/>
                <a:gd name="connsiteX7" fmla="*/ 239952 w 268448"/>
                <a:gd name="connsiteY7" fmla="*/ 165612 h 266658"/>
                <a:gd name="connsiteX8" fmla="*/ 165612 w 268448"/>
                <a:gd name="connsiteY8" fmla="*/ 239951 h 266658"/>
                <a:gd name="connsiteX9" fmla="*/ 148542 w 268448"/>
                <a:gd name="connsiteY9" fmla="*/ 253718 h 26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448" h="266658">
                  <a:moveTo>
                    <a:pt x="78607" y="266658"/>
                  </a:moveTo>
                  <a:cubicBezTo>
                    <a:pt x="59609" y="263079"/>
                    <a:pt x="42264" y="253718"/>
                    <a:pt x="28497" y="239951"/>
                  </a:cubicBezTo>
                  <a:lnTo>
                    <a:pt x="28497" y="239951"/>
                  </a:lnTo>
                  <a:cubicBezTo>
                    <a:pt x="-9499" y="201955"/>
                    <a:pt x="-9499" y="140557"/>
                    <a:pt x="28497" y="102836"/>
                  </a:cubicBezTo>
                  <a:lnTo>
                    <a:pt x="102837" y="28497"/>
                  </a:lnTo>
                  <a:cubicBezTo>
                    <a:pt x="140832" y="-9499"/>
                    <a:pt x="202232" y="-9499"/>
                    <a:pt x="239952" y="28497"/>
                  </a:cubicBezTo>
                  <a:lnTo>
                    <a:pt x="239952" y="28497"/>
                  </a:lnTo>
                  <a:cubicBezTo>
                    <a:pt x="277948" y="66492"/>
                    <a:pt x="277948" y="127891"/>
                    <a:pt x="239952" y="165612"/>
                  </a:cubicBezTo>
                  <a:lnTo>
                    <a:pt x="165612" y="239951"/>
                  </a:lnTo>
                  <a:cubicBezTo>
                    <a:pt x="160381" y="245182"/>
                    <a:pt x="154874" y="249863"/>
                    <a:pt x="148542" y="253718"/>
                  </a:cubicBezTo>
                </a:path>
              </a:pathLst>
            </a:custGeom>
            <a:noFill/>
            <a:ln w="21828" cap="rnd">
              <a:solidFill>
                <a:schemeClr val="tx1"/>
              </a:solidFill>
              <a:prstDash val="solid"/>
              <a:round/>
            </a:ln>
          </p:spPr>
          <p:txBody>
            <a:bodyPr rtlCol="0" anchor="ctr"/>
            <a:lstStyle/>
            <a:p>
              <a:endParaRPr lang="en-US" sz="2000" dirty="0"/>
            </a:p>
          </p:txBody>
        </p:sp>
        <p:sp>
          <p:nvSpPr>
            <p:cNvPr id="60" name="Freeform: Shape 59">
              <a:extLst>
                <a:ext uri="{FF2B5EF4-FFF2-40B4-BE49-F238E27FC236}">
                  <a16:creationId xmlns:a16="http://schemas.microsoft.com/office/drawing/2014/main" id="{4CB5C3DD-83B8-4B78-A4F2-3C6B536E9B1F}"/>
                </a:ext>
              </a:extLst>
            </p:cNvPr>
            <p:cNvSpPr/>
            <p:nvPr/>
          </p:nvSpPr>
          <p:spPr>
            <a:xfrm>
              <a:off x="5884131" y="3046583"/>
              <a:ext cx="268448" cy="266658"/>
            </a:xfrm>
            <a:custGeom>
              <a:avLst/>
              <a:gdLst>
                <a:gd name="connsiteX0" fmla="*/ 189842 w 268448"/>
                <a:gd name="connsiteY0" fmla="*/ 0 h 266658"/>
                <a:gd name="connsiteX1" fmla="*/ 239952 w 268448"/>
                <a:gd name="connsiteY1" fmla="*/ 26707 h 266658"/>
                <a:gd name="connsiteX2" fmla="*/ 239952 w 268448"/>
                <a:gd name="connsiteY2" fmla="*/ 26707 h 266658"/>
                <a:gd name="connsiteX3" fmla="*/ 239952 w 268448"/>
                <a:gd name="connsiteY3" fmla="*/ 163822 h 266658"/>
                <a:gd name="connsiteX4" fmla="*/ 165612 w 268448"/>
                <a:gd name="connsiteY4" fmla="*/ 238162 h 266658"/>
                <a:gd name="connsiteX5" fmla="*/ 28497 w 268448"/>
                <a:gd name="connsiteY5" fmla="*/ 238162 h 266658"/>
                <a:gd name="connsiteX6" fmla="*/ 28497 w 268448"/>
                <a:gd name="connsiteY6" fmla="*/ 238162 h 266658"/>
                <a:gd name="connsiteX7" fmla="*/ 28497 w 268448"/>
                <a:gd name="connsiteY7" fmla="*/ 101047 h 266658"/>
                <a:gd name="connsiteX8" fmla="*/ 28497 w 268448"/>
                <a:gd name="connsiteY8" fmla="*/ 101047 h 266658"/>
                <a:gd name="connsiteX9" fmla="*/ 102837 w 268448"/>
                <a:gd name="connsiteY9" fmla="*/ 26707 h 266658"/>
                <a:gd name="connsiteX10" fmla="*/ 123762 w 268448"/>
                <a:gd name="connsiteY10" fmla="*/ 10738 h 26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48" h="266658">
                  <a:moveTo>
                    <a:pt x="189842" y="0"/>
                  </a:moveTo>
                  <a:cubicBezTo>
                    <a:pt x="208840" y="3579"/>
                    <a:pt x="226185" y="12941"/>
                    <a:pt x="239952" y="26707"/>
                  </a:cubicBezTo>
                  <a:lnTo>
                    <a:pt x="239952" y="26707"/>
                  </a:lnTo>
                  <a:cubicBezTo>
                    <a:pt x="277948" y="64703"/>
                    <a:pt x="277948" y="126102"/>
                    <a:pt x="239952" y="163822"/>
                  </a:cubicBezTo>
                  <a:lnTo>
                    <a:pt x="165612" y="238162"/>
                  </a:lnTo>
                  <a:cubicBezTo>
                    <a:pt x="127617" y="276157"/>
                    <a:pt x="66217" y="276157"/>
                    <a:pt x="28497" y="238162"/>
                  </a:cubicBezTo>
                  <a:lnTo>
                    <a:pt x="28497" y="238162"/>
                  </a:lnTo>
                  <a:cubicBezTo>
                    <a:pt x="-9499" y="200441"/>
                    <a:pt x="-9499" y="139042"/>
                    <a:pt x="28497" y="101047"/>
                  </a:cubicBezTo>
                  <a:cubicBezTo>
                    <a:pt x="28497" y="101047"/>
                    <a:pt x="28497" y="101047"/>
                    <a:pt x="28497" y="101047"/>
                  </a:cubicBezTo>
                  <a:lnTo>
                    <a:pt x="102837" y="26707"/>
                  </a:lnTo>
                  <a:cubicBezTo>
                    <a:pt x="109169" y="20375"/>
                    <a:pt x="116053" y="15143"/>
                    <a:pt x="123762" y="10738"/>
                  </a:cubicBezTo>
                </a:path>
              </a:pathLst>
            </a:custGeom>
            <a:noFill/>
            <a:ln w="21828" cap="rnd">
              <a:solidFill>
                <a:srgbClr val="000000"/>
              </a:solidFill>
              <a:prstDash val="solid"/>
              <a:round/>
            </a:ln>
          </p:spPr>
          <p:txBody>
            <a:bodyPr rtlCol="0" anchor="ctr"/>
            <a:lstStyle/>
            <a:p>
              <a:endParaRPr lang="en-US" sz="2000" dirty="0"/>
            </a:p>
          </p:txBody>
        </p:sp>
      </p:grpSp>
      <p:pic>
        <p:nvPicPr>
          <p:cNvPr id="124" name="Picture 161">
            <a:extLst>
              <a:ext uri="{FF2B5EF4-FFF2-40B4-BE49-F238E27FC236}">
                <a16:creationId xmlns:a16="http://schemas.microsoft.com/office/drawing/2014/main" id="{FE4CD864-E255-4559-B1A1-7272EECC97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bwMode="auto">
          <a:xfrm>
            <a:off x="5791924" y="364473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 name="Graphic 10">
            <a:extLst>
              <a:ext uri="{FF2B5EF4-FFF2-40B4-BE49-F238E27FC236}">
                <a16:creationId xmlns:a16="http://schemas.microsoft.com/office/drawing/2014/main" id="{F42CBF08-3DA2-4151-91F5-8D757DE251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8124" y="4822306"/>
            <a:ext cx="457200" cy="457203"/>
          </a:xfrm>
          <a:prstGeom prst="rect">
            <a:avLst/>
          </a:prstGeom>
        </p:spPr>
      </p:pic>
    </p:spTree>
    <p:extLst>
      <p:ext uri="{BB962C8B-B14F-4D97-AF65-F5344CB8AC3E}">
        <p14:creationId xmlns:p14="http://schemas.microsoft.com/office/powerpoint/2010/main" val="42285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5CD48-58E7-FC88-73EE-95D893CAFAB0}"/>
              </a:ext>
            </a:extLst>
          </p:cNvPr>
          <p:cNvSpPr>
            <a:spLocks noGrp="1"/>
          </p:cNvSpPr>
          <p:nvPr>
            <p:ph idx="1"/>
          </p:nvPr>
        </p:nvSpPr>
        <p:spPr>
          <a:xfrm>
            <a:off x="353011" y="1046480"/>
            <a:ext cx="5278668" cy="5303045"/>
          </a:xfrm>
        </p:spPr>
        <p:txBody>
          <a:bodyPr/>
          <a:lstStyle/>
          <a:p>
            <a:r>
              <a:rPr lang="en-US" sz="1800" b="1" dirty="0"/>
              <a:t>Network Architecture</a:t>
            </a:r>
          </a:p>
          <a:p>
            <a:pPr lvl="1"/>
            <a:r>
              <a:rPr lang="en-US" sz="1600" dirty="0"/>
              <a:t>Multiple methods of network transport</a:t>
            </a:r>
          </a:p>
          <a:p>
            <a:pPr lvl="2"/>
            <a:r>
              <a:rPr lang="en-US" sz="1400" dirty="0"/>
              <a:t>Segregated Transports (MPLS / Internet / Wireless mixtures)</a:t>
            </a:r>
          </a:p>
          <a:p>
            <a:pPr lvl="1"/>
            <a:r>
              <a:rPr lang="en-US" sz="1600" dirty="0"/>
              <a:t>High availability requirements</a:t>
            </a:r>
          </a:p>
          <a:p>
            <a:pPr lvl="1"/>
            <a:r>
              <a:rPr lang="en-US" sz="1600" dirty="0"/>
              <a:t>Any-to-Any communication</a:t>
            </a:r>
          </a:p>
          <a:p>
            <a:pPr lvl="1"/>
            <a:r>
              <a:rPr lang="en-US" sz="1600" dirty="0"/>
              <a:t>Low touch deployment and scripting</a:t>
            </a:r>
          </a:p>
          <a:p>
            <a:pPr lvl="1"/>
            <a:r>
              <a:rPr lang="en-US" sz="1600" dirty="0"/>
              <a:t>Analytics and reporting on network health</a:t>
            </a:r>
          </a:p>
          <a:p>
            <a:pPr lvl="1"/>
            <a:r>
              <a:rPr lang="en-US" sz="1600" dirty="0"/>
              <a:t>Integration with existing environments</a:t>
            </a:r>
          </a:p>
          <a:p>
            <a:pPr lvl="2"/>
            <a:r>
              <a:rPr lang="en-US" sz="1400" dirty="0"/>
              <a:t>Deployment not reliant on controller architectures</a:t>
            </a:r>
          </a:p>
          <a:p>
            <a:pPr lvl="2"/>
            <a:r>
              <a:rPr lang="en-US" sz="1400" b="1" dirty="0"/>
              <a:t>Possible to implement as you go</a:t>
            </a:r>
          </a:p>
          <a:p>
            <a:pPr lvl="1"/>
            <a:endParaRPr lang="en-US" sz="1600" dirty="0"/>
          </a:p>
        </p:txBody>
      </p:sp>
      <p:sp>
        <p:nvSpPr>
          <p:cNvPr id="3" name="Title 2">
            <a:extLst>
              <a:ext uri="{FF2B5EF4-FFF2-40B4-BE49-F238E27FC236}">
                <a16:creationId xmlns:a16="http://schemas.microsoft.com/office/drawing/2014/main" id="{BB9FB641-38A2-0E8F-6D18-1780098DB327}"/>
              </a:ext>
            </a:extLst>
          </p:cNvPr>
          <p:cNvSpPr>
            <a:spLocks noGrp="1"/>
          </p:cNvSpPr>
          <p:nvPr>
            <p:ph type="title"/>
          </p:nvPr>
        </p:nvSpPr>
        <p:spPr/>
        <p:txBody>
          <a:bodyPr/>
          <a:lstStyle/>
          <a:p>
            <a:r>
              <a:rPr lang="en-US" dirty="0"/>
              <a:t>Use Case: Large Enterprise</a:t>
            </a:r>
          </a:p>
        </p:txBody>
      </p:sp>
      <p:sp>
        <p:nvSpPr>
          <p:cNvPr id="4" name="Content Placeholder 1">
            <a:extLst>
              <a:ext uri="{FF2B5EF4-FFF2-40B4-BE49-F238E27FC236}">
                <a16:creationId xmlns:a16="http://schemas.microsoft.com/office/drawing/2014/main" id="{DCFB5193-55F2-16C1-C608-0E903C358403}"/>
              </a:ext>
            </a:extLst>
          </p:cNvPr>
          <p:cNvSpPr txBox="1">
            <a:spLocks/>
          </p:cNvSpPr>
          <p:nvPr/>
        </p:nvSpPr>
        <p:spPr>
          <a:xfrm>
            <a:off x="5631679" y="1046479"/>
            <a:ext cx="5278668" cy="5303045"/>
          </a:xfrm>
          <a:prstGeom prst="rect">
            <a:avLst/>
          </a:prstGeom>
        </p:spPr>
        <p:txBody>
          <a:bodyPr/>
          <a:lst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Initiatives</a:t>
            </a:r>
            <a:endParaRPr lang="en-US" sz="2000" b="1" dirty="0"/>
          </a:p>
          <a:p>
            <a:pPr lvl="1"/>
            <a:r>
              <a:rPr lang="en-US" sz="1600" dirty="0"/>
              <a:t>M-21-07 (IPv6)</a:t>
            </a:r>
          </a:p>
          <a:p>
            <a:pPr lvl="1"/>
            <a:r>
              <a:rPr lang="en-US" sz="1600" dirty="0"/>
              <a:t>M-19-26 (TIC 3.0) </a:t>
            </a:r>
          </a:p>
          <a:p>
            <a:pPr lvl="1"/>
            <a:r>
              <a:rPr lang="en-US" sz="1600" dirty="0"/>
              <a:t>M-21-31 (Analytics and Logging)</a:t>
            </a:r>
          </a:p>
          <a:p>
            <a:pPr lvl="1"/>
            <a:r>
              <a:rPr lang="en-US" sz="1600" dirty="0"/>
              <a:t>Cloud First</a:t>
            </a:r>
          </a:p>
          <a:p>
            <a:r>
              <a:rPr lang="en-US" sz="1800" b="1" dirty="0"/>
              <a:t>Sizing:</a:t>
            </a:r>
          </a:p>
          <a:p>
            <a:pPr lvl="1"/>
            <a:r>
              <a:rPr lang="en-US" sz="1600" dirty="0"/>
              <a:t>Any size (1-1000s)</a:t>
            </a:r>
          </a:p>
          <a:p>
            <a:pPr lvl="1"/>
            <a:r>
              <a:rPr lang="en-US" sz="1600" dirty="0"/>
              <a:t>Multiple data centers</a:t>
            </a:r>
          </a:p>
          <a:p>
            <a:pPr lvl="1"/>
            <a:endParaRPr lang="en-US" sz="1600" dirty="0"/>
          </a:p>
        </p:txBody>
      </p:sp>
      <p:pic>
        <p:nvPicPr>
          <p:cNvPr id="191" name="Picture 190">
            <a:extLst>
              <a:ext uri="{FF2B5EF4-FFF2-40B4-BE49-F238E27FC236}">
                <a16:creationId xmlns:a16="http://schemas.microsoft.com/office/drawing/2014/main" id="{CE620D0A-50E2-CFA2-A42E-0AA202C613A2}"/>
              </a:ext>
            </a:extLst>
          </p:cNvPr>
          <p:cNvPicPr>
            <a:picLocks noChangeAspect="1"/>
          </p:cNvPicPr>
          <p:nvPr/>
        </p:nvPicPr>
        <p:blipFill>
          <a:blip r:embed="rId2"/>
          <a:stretch>
            <a:fillRect/>
          </a:stretch>
        </p:blipFill>
        <p:spPr>
          <a:xfrm>
            <a:off x="2653432" y="4930686"/>
            <a:ext cx="6219226" cy="1743342"/>
          </a:xfrm>
          <a:prstGeom prst="rect">
            <a:avLst/>
          </a:prstGeom>
        </p:spPr>
      </p:pic>
      <p:sp>
        <p:nvSpPr>
          <p:cNvPr id="192" name="Title 1">
            <a:extLst>
              <a:ext uri="{FF2B5EF4-FFF2-40B4-BE49-F238E27FC236}">
                <a16:creationId xmlns:a16="http://schemas.microsoft.com/office/drawing/2014/main" id="{B67F3334-E8E3-402B-7739-876029BF7AB4}"/>
              </a:ext>
            </a:extLst>
          </p:cNvPr>
          <p:cNvSpPr txBox="1">
            <a:spLocks/>
          </p:cNvSpPr>
          <p:nvPr/>
        </p:nvSpPr>
        <p:spPr>
          <a:xfrm>
            <a:off x="2653432" y="4547966"/>
            <a:ext cx="6240094" cy="535120"/>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2400" dirty="0"/>
              <a:t>One Solution for All Use Cases </a:t>
            </a:r>
          </a:p>
        </p:txBody>
      </p:sp>
    </p:spTree>
    <p:extLst>
      <p:ext uri="{BB962C8B-B14F-4D97-AF65-F5344CB8AC3E}">
        <p14:creationId xmlns:p14="http://schemas.microsoft.com/office/powerpoint/2010/main" val="16938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93EC3-1DAC-52C8-F2A8-1082DF2C4CAA}"/>
              </a:ext>
            </a:extLst>
          </p:cNvPr>
          <p:cNvSpPr>
            <a:spLocks noGrp="1"/>
          </p:cNvSpPr>
          <p:nvPr>
            <p:ph type="title"/>
          </p:nvPr>
        </p:nvSpPr>
        <p:spPr>
          <a:xfrm>
            <a:off x="402965" y="132656"/>
            <a:ext cx="10837164" cy="726454"/>
          </a:xfrm>
        </p:spPr>
        <p:txBody>
          <a:bodyPr/>
          <a:lstStyle/>
          <a:p>
            <a:r>
              <a:rPr lang="en-US"/>
              <a:t>Secure SD-Branch</a:t>
            </a:r>
          </a:p>
        </p:txBody>
      </p:sp>
      <p:sp>
        <p:nvSpPr>
          <p:cNvPr id="48" name="Text Placeholder 4">
            <a:extLst>
              <a:ext uri="{FF2B5EF4-FFF2-40B4-BE49-F238E27FC236}">
                <a16:creationId xmlns:a16="http://schemas.microsoft.com/office/drawing/2014/main" id="{AF1CBDB0-06EB-314B-FB21-00AC891D40D3}"/>
              </a:ext>
            </a:extLst>
          </p:cNvPr>
          <p:cNvSpPr txBox="1">
            <a:spLocks/>
          </p:cNvSpPr>
          <p:nvPr/>
        </p:nvSpPr>
        <p:spPr>
          <a:xfrm>
            <a:off x="402964" y="870985"/>
            <a:ext cx="9921797" cy="413335"/>
          </a:xfrm>
          <a:prstGeom prst="rect">
            <a:avLst/>
          </a:prstGeom>
        </p:spPr>
        <p:txBody>
          <a:bodyPr/>
          <a:lst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4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mn-cs"/>
              </a:rPr>
              <a:t>Securing and Simplifying Distributed Enterprise Through Convergence</a:t>
            </a:r>
          </a:p>
        </p:txBody>
      </p:sp>
      <p:grpSp>
        <p:nvGrpSpPr>
          <p:cNvPr id="91" name="Group 90">
            <a:extLst>
              <a:ext uri="{FF2B5EF4-FFF2-40B4-BE49-F238E27FC236}">
                <a16:creationId xmlns:a16="http://schemas.microsoft.com/office/drawing/2014/main" id="{6294400E-D8D5-8EF2-4530-3FB3526337B1}"/>
              </a:ext>
            </a:extLst>
          </p:cNvPr>
          <p:cNvGrpSpPr/>
          <p:nvPr/>
        </p:nvGrpSpPr>
        <p:grpSpPr>
          <a:xfrm>
            <a:off x="5599226" y="2991538"/>
            <a:ext cx="6330346" cy="2687724"/>
            <a:chOff x="5696045" y="1969171"/>
            <a:chExt cx="6330346" cy="2687724"/>
          </a:xfrm>
        </p:grpSpPr>
        <p:sp>
          <p:nvSpPr>
            <p:cNvPr id="6" name="TextBox 5">
              <a:extLst>
                <a:ext uri="{FF2B5EF4-FFF2-40B4-BE49-F238E27FC236}">
                  <a16:creationId xmlns:a16="http://schemas.microsoft.com/office/drawing/2014/main" id="{BD4FFE0E-B7A2-B184-8E5F-BFBBEADE8C84}"/>
                </a:ext>
              </a:extLst>
            </p:cNvPr>
            <p:cNvSpPr txBox="1"/>
            <p:nvPr/>
          </p:nvSpPr>
          <p:spPr>
            <a:xfrm>
              <a:off x="8462550" y="3372465"/>
              <a:ext cx="781347" cy="223907"/>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Switch</a:t>
              </a:r>
            </a:p>
          </p:txBody>
        </p:sp>
        <p:sp>
          <p:nvSpPr>
            <p:cNvPr id="7" name="TextBox 6">
              <a:extLst>
                <a:ext uri="{FF2B5EF4-FFF2-40B4-BE49-F238E27FC236}">
                  <a16:creationId xmlns:a16="http://schemas.microsoft.com/office/drawing/2014/main" id="{247DEC24-6AF6-7FBF-1EF8-4C6072844FCD}"/>
                </a:ext>
              </a:extLst>
            </p:cNvPr>
            <p:cNvSpPr txBox="1"/>
            <p:nvPr/>
          </p:nvSpPr>
          <p:spPr>
            <a:xfrm>
              <a:off x="8465842" y="4154291"/>
              <a:ext cx="803787" cy="223907"/>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Wireless</a:t>
              </a:r>
            </a:p>
          </p:txBody>
        </p:sp>
        <p:sp>
          <p:nvSpPr>
            <p:cNvPr id="9" name="TextBox 8">
              <a:extLst>
                <a:ext uri="{FF2B5EF4-FFF2-40B4-BE49-F238E27FC236}">
                  <a16:creationId xmlns:a16="http://schemas.microsoft.com/office/drawing/2014/main" id="{CA362DFF-4016-5DFC-3F27-445CE7785960}"/>
                </a:ext>
              </a:extLst>
            </p:cNvPr>
            <p:cNvSpPr txBox="1"/>
            <p:nvPr/>
          </p:nvSpPr>
          <p:spPr>
            <a:xfrm>
              <a:off x="5823079" y="3411275"/>
              <a:ext cx="808824" cy="253146"/>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User</a:t>
              </a:r>
            </a:p>
          </p:txBody>
        </p:sp>
        <p:sp>
          <p:nvSpPr>
            <p:cNvPr id="10" name="TextBox 9">
              <a:extLst>
                <a:ext uri="{FF2B5EF4-FFF2-40B4-BE49-F238E27FC236}">
                  <a16:creationId xmlns:a16="http://schemas.microsoft.com/office/drawing/2014/main" id="{EA784098-EB35-5515-2F8A-00CBB123EFC5}"/>
                </a:ext>
              </a:extLst>
            </p:cNvPr>
            <p:cNvSpPr txBox="1"/>
            <p:nvPr/>
          </p:nvSpPr>
          <p:spPr>
            <a:xfrm>
              <a:off x="5821547" y="3947748"/>
              <a:ext cx="808824" cy="253146"/>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Guest</a:t>
              </a:r>
            </a:p>
          </p:txBody>
        </p:sp>
        <p:sp>
          <p:nvSpPr>
            <p:cNvPr id="11" name="TextBox 10">
              <a:extLst>
                <a:ext uri="{FF2B5EF4-FFF2-40B4-BE49-F238E27FC236}">
                  <a16:creationId xmlns:a16="http://schemas.microsoft.com/office/drawing/2014/main" id="{4A172E65-86F0-7D4D-B669-15B2DD9BA8B1}"/>
                </a:ext>
              </a:extLst>
            </p:cNvPr>
            <p:cNvSpPr txBox="1"/>
            <p:nvPr/>
          </p:nvSpPr>
          <p:spPr>
            <a:xfrm>
              <a:off x="5696045" y="3674825"/>
              <a:ext cx="998149" cy="253146"/>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Contractor </a:t>
              </a:r>
            </a:p>
          </p:txBody>
        </p:sp>
        <p:sp>
          <p:nvSpPr>
            <p:cNvPr id="12" name="TextBox 11">
              <a:extLst>
                <a:ext uri="{FF2B5EF4-FFF2-40B4-BE49-F238E27FC236}">
                  <a16:creationId xmlns:a16="http://schemas.microsoft.com/office/drawing/2014/main" id="{4790B0B9-61F6-52CE-8F63-7ECCB4F15D8D}"/>
                </a:ext>
              </a:extLst>
            </p:cNvPr>
            <p:cNvSpPr txBox="1"/>
            <p:nvPr/>
          </p:nvSpPr>
          <p:spPr>
            <a:xfrm>
              <a:off x="6726814" y="3737917"/>
              <a:ext cx="880258" cy="210699"/>
            </a:xfrm>
            <a:prstGeom prst="rect">
              <a:avLst/>
            </a:prstGeom>
            <a:noFill/>
          </p:spPr>
          <p:txBody>
            <a:bodyPr wrap="square" rtlCol="0" anchor="t">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Mobile BYOD</a:t>
              </a:r>
            </a:p>
          </p:txBody>
        </p:sp>
        <p:sp>
          <p:nvSpPr>
            <p:cNvPr id="13" name="TextBox 12">
              <a:extLst>
                <a:ext uri="{FF2B5EF4-FFF2-40B4-BE49-F238E27FC236}">
                  <a16:creationId xmlns:a16="http://schemas.microsoft.com/office/drawing/2014/main" id="{63C505E2-2882-7B1A-96B2-A0B62AA97145}"/>
                </a:ext>
              </a:extLst>
            </p:cNvPr>
            <p:cNvSpPr txBox="1"/>
            <p:nvPr/>
          </p:nvSpPr>
          <p:spPr>
            <a:xfrm>
              <a:off x="6726814" y="2866687"/>
              <a:ext cx="880258" cy="334512"/>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Corporate Client </a:t>
              </a:r>
            </a:p>
          </p:txBody>
        </p:sp>
        <p:pic>
          <p:nvPicPr>
            <p:cNvPr id="18" name="Picture 40">
              <a:extLst>
                <a:ext uri="{FF2B5EF4-FFF2-40B4-BE49-F238E27FC236}">
                  <a16:creationId xmlns:a16="http://schemas.microsoft.com/office/drawing/2014/main" id="{D62BC3AE-BEF7-979D-FFE3-791212A368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9782" y="4199695"/>
              <a:ext cx="457200" cy="457200"/>
            </a:xfrm>
            <a:prstGeom prst="rect">
              <a:avLst/>
            </a:prstGeom>
          </p:spPr>
        </p:pic>
        <p:pic>
          <p:nvPicPr>
            <p:cNvPr id="19" name="Picture 17">
              <a:extLst>
                <a:ext uri="{FF2B5EF4-FFF2-40B4-BE49-F238E27FC236}">
                  <a16:creationId xmlns:a16="http://schemas.microsoft.com/office/drawing/2014/main" id="{9323B567-2CFB-B327-7300-DE7CC885C1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1447" y="3207221"/>
              <a:ext cx="457200" cy="457200"/>
            </a:xfrm>
            <a:prstGeom prst="rect">
              <a:avLst/>
            </a:prstGeom>
          </p:spPr>
        </p:pic>
        <p:pic>
          <p:nvPicPr>
            <p:cNvPr id="20" name="Picture 115">
              <a:extLst>
                <a:ext uri="{FF2B5EF4-FFF2-40B4-BE49-F238E27FC236}">
                  <a16:creationId xmlns:a16="http://schemas.microsoft.com/office/drawing/2014/main" id="{32B0FB45-9464-03E7-6DA9-69C2B3A300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8763" y="2360603"/>
              <a:ext cx="457200" cy="457200"/>
            </a:xfrm>
            <a:prstGeom prst="rect">
              <a:avLst/>
            </a:prstGeom>
          </p:spPr>
        </p:pic>
        <p:pic>
          <p:nvPicPr>
            <p:cNvPr id="21" name="Graphic 10">
              <a:extLst>
                <a:ext uri="{FF2B5EF4-FFF2-40B4-BE49-F238E27FC236}">
                  <a16:creationId xmlns:a16="http://schemas.microsoft.com/office/drawing/2014/main" id="{D87C7AFC-D3A4-5C21-F9B4-9FDD469416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54702" y="2890463"/>
              <a:ext cx="548640" cy="548640"/>
            </a:xfrm>
            <a:prstGeom prst="rect">
              <a:avLst/>
            </a:prstGeom>
          </p:spPr>
        </p:pic>
        <p:sp>
          <p:nvSpPr>
            <p:cNvPr id="25" name="TextBox 24">
              <a:extLst>
                <a:ext uri="{FF2B5EF4-FFF2-40B4-BE49-F238E27FC236}">
                  <a16:creationId xmlns:a16="http://schemas.microsoft.com/office/drawing/2014/main" id="{036FCCBB-0529-436E-52C3-FABAF15300DA}"/>
                </a:ext>
              </a:extLst>
            </p:cNvPr>
            <p:cNvSpPr txBox="1"/>
            <p:nvPr/>
          </p:nvSpPr>
          <p:spPr>
            <a:xfrm>
              <a:off x="11465019" y="1973985"/>
              <a:ext cx="561372" cy="443198"/>
            </a:xfrm>
            <a:prstGeom prst="rect">
              <a:avLst/>
            </a:prstGeom>
            <a:noFill/>
          </p:spPr>
          <p:txBody>
            <a:bodyPr wrap="none" rtlCol="0">
              <a:spAutoFit/>
            </a:bodyPr>
            <a:lstStyle/>
            <a:p>
              <a:pPr marL="0" marR="0" lvl="0" indent="0" algn="l" defTabSz="457189" rtl="0" eaLnBrk="1" fontAlgn="auto" latinLnBrk="0" hangingPunct="1">
                <a:lnSpc>
                  <a:spcPct val="95000"/>
                </a:lnSpc>
                <a:spcBef>
                  <a:spcPts val="0"/>
                </a:spcBef>
                <a:spcAft>
                  <a:spcPts val="60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t>WAN</a:t>
              </a:r>
              <a:b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br>
              <a: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t>Edge</a:t>
              </a:r>
            </a:p>
          </p:txBody>
        </p:sp>
        <p:sp>
          <p:nvSpPr>
            <p:cNvPr id="26" name="TextBox 25">
              <a:extLst>
                <a:ext uri="{FF2B5EF4-FFF2-40B4-BE49-F238E27FC236}">
                  <a16:creationId xmlns:a16="http://schemas.microsoft.com/office/drawing/2014/main" id="{2E9B90F0-501C-4706-D049-7D5306520813}"/>
                </a:ext>
              </a:extLst>
            </p:cNvPr>
            <p:cNvSpPr txBox="1"/>
            <p:nvPr/>
          </p:nvSpPr>
          <p:spPr>
            <a:xfrm>
              <a:off x="9857034" y="1969171"/>
              <a:ext cx="561372" cy="443198"/>
            </a:xfrm>
            <a:prstGeom prst="rect">
              <a:avLst/>
            </a:prstGeom>
            <a:noFill/>
          </p:spPr>
          <p:txBody>
            <a:bodyPr wrap="none" rtlCol="0">
              <a:spAutoFit/>
            </a:bodyPr>
            <a:lstStyle/>
            <a:p>
              <a:pPr marL="0" marR="0" lvl="0" indent="0" algn="l" defTabSz="457189" rtl="0" eaLnBrk="1" fontAlgn="auto" latinLnBrk="0" hangingPunct="1">
                <a:lnSpc>
                  <a:spcPct val="95000"/>
                </a:lnSpc>
                <a:spcBef>
                  <a:spcPts val="0"/>
                </a:spcBef>
                <a:spcAft>
                  <a:spcPts val="60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t>LAN</a:t>
              </a:r>
              <a:b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br>
              <a: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t>Edge</a:t>
              </a:r>
            </a:p>
          </p:txBody>
        </p:sp>
        <p:sp>
          <p:nvSpPr>
            <p:cNvPr id="27" name="TextBox 26">
              <a:extLst>
                <a:ext uri="{FF2B5EF4-FFF2-40B4-BE49-F238E27FC236}">
                  <a16:creationId xmlns:a16="http://schemas.microsoft.com/office/drawing/2014/main" id="{E9AE4976-6706-349E-0EA4-9FD3980975DF}"/>
                </a:ext>
              </a:extLst>
            </p:cNvPr>
            <p:cNvSpPr txBox="1"/>
            <p:nvPr/>
          </p:nvSpPr>
          <p:spPr>
            <a:xfrm>
              <a:off x="7799998" y="1978242"/>
              <a:ext cx="678391" cy="443198"/>
            </a:xfrm>
            <a:prstGeom prst="rect">
              <a:avLst/>
            </a:prstGeom>
            <a:noFill/>
          </p:spPr>
          <p:txBody>
            <a:bodyPr wrap="non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t>Device</a:t>
              </a:r>
              <a:b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br>
              <a:r>
                <a:rPr kumimoji="0" lang="en-US" sz="1200" b="1" i="0" u="none" strike="noStrike" kern="120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t>Edge</a:t>
              </a:r>
            </a:p>
          </p:txBody>
        </p:sp>
        <p:cxnSp>
          <p:nvCxnSpPr>
            <p:cNvPr id="28" name="Straight Connector 27">
              <a:extLst>
                <a:ext uri="{FF2B5EF4-FFF2-40B4-BE49-F238E27FC236}">
                  <a16:creationId xmlns:a16="http://schemas.microsoft.com/office/drawing/2014/main" id="{13F46AA7-0570-6E96-16B4-2923C528437A}"/>
                </a:ext>
              </a:extLst>
            </p:cNvPr>
            <p:cNvCxnSpPr>
              <a:cxnSpLocks/>
            </p:cNvCxnSpPr>
            <p:nvPr/>
          </p:nvCxnSpPr>
          <p:spPr>
            <a:xfrm>
              <a:off x="8139193" y="2782456"/>
              <a:ext cx="0" cy="1553235"/>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62078C9-89A0-7CDF-7844-963DF6E3DF73}"/>
                </a:ext>
              </a:extLst>
            </p:cNvPr>
            <p:cNvSpPr txBox="1"/>
            <p:nvPr/>
          </p:nvSpPr>
          <p:spPr>
            <a:xfrm>
              <a:off x="10652739" y="3245044"/>
              <a:ext cx="1223360" cy="369332"/>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Secure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SD-WAN</a:t>
              </a:r>
            </a:p>
          </p:txBody>
        </p:sp>
        <p:sp>
          <p:nvSpPr>
            <p:cNvPr id="31" name="TextBox 30">
              <a:extLst>
                <a:ext uri="{FF2B5EF4-FFF2-40B4-BE49-F238E27FC236}">
                  <a16:creationId xmlns:a16="http://schemas.microsoft.com/office/drawing/2014/main" id="{CD4ABE9D-6BD1-DF3B-A9DF-5085CC02DFE0}"/>
                </a:ext>
              </a:extLst>
            </p:cNvPr>
            <p:cNvSpPr txBox="1"/>
            <p:nvPr/>
          </p:nvSpPr>
          <p:spPr>
            <a:xfrm>
              <a:off x="7186890" y="3787384"/>
              <a:ext cx="1139376" cy="223907"/>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NAC</a:t>
              </a:r>
            </a:p>
          </p:txBody>
        </p:sp>
        <p:pic>
          <p:nvPicPr>
            <p:cNvPr id="40" name="Graphic 32">
              <a:extLst>
                <a:ext uri="{FF2B5EF4-FFF2-40B4-BE49-F238E27FC236}">
                  <a16:creationId xmlns:a16="http://schemas.microsoft.com/office/drawing/2014/main" id="{44C87E5F-DB33-9A89-4458-AD86C27AB5D8}"/>
                </a:ext>
              </a:extLst>
            </p:cNvPr>
            <p:cNvPicPr>
              <a:picLocks noChangeAspect="1"/>
            </p:cNvPicPr>
            <p:nvPr/>
          </p:nvPicPr>
          <p:blipFill>
            <a:blip r:embed="rId11"/>
            <a:stretch>
              <a:fillRect/>
            </a:stretch>
          </p:blipFill>
          <p:spPr bwMode="auto">
            <a:xfrm>
              <a:off x="11031343" y="2822868"/>
              <a:ext cx="457200" cy="457200"/>
            </a:xfrm>
            <a:prstGeom prst="rect">
              <a:avLst/>
            </a:prstGeom>
          </p:spPr>
        </p:pic>
        <p:sp>
          <p:nvSpPr>
            <p:cNvPr id="42" name="TextBox 41">
              <a:extLst>
                <a:ext uri="{FF2B5EF4-FFF2-40B4-BE49-F238E27FC236}">
                  <a16:creationId xmlns:a16="http://schemas.microsoft.com/office/drawing/2014/main" id="{314F8BC6-1AFB-41A9-22A0-ABBEA1075626}"/>
                </a:ext>
              </a:extLst>
            </p:cNvPr>
            <p:cNvSpPr txBox="1"/>
            <p:nvPr/>
          </p:nvSpPr>
          <p:spPr>
            <a:xfrm>
              <a:off x="9249448" y="3748886"/>
              <a:ext cx="911225" cy="23177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20" normalizeH="0" baseline="0" noProof="0" err="1">
                  <a:ln>
                    <a:noFill/>
                  </a:ln>
                  <a:solidFill>
                    <a:srgbClr val="000000"/>
                  </a:solidFill>
                  <a:effectLst/>
                  <a:uLnTx/>
                  <a:uFillTx/>
                  <a:latin typeface="Arial" panose="020B0604020202020204"/>
                  <a:ea typeface="+mn-ea"/>
                  <a:cs typeface="+mn-cs"/>
                </a:rPr>
                <a:t>FortiLink</a:t>
              </a:r>
              <a:endParaRPr kumimoji="0" lang="en-US" sz="900" b="1" i="0" u="none" strike="noStrike" kern="0" cap="none" spc="-20" normalizeH="0" baseline="0" noProof="0">
                <a:ln>
                  <a:noFill/>
                </a:ln>
                <a:solidFill>
                  <a:srgbClr val="000000"/>
                </a:solidFill>
                <a:effectLst/>
                <a:uLnTx/>
                <a:uFillTx/>
                <a:latin typeface="Arial" panose="020B0604020202020204"/>
                <a:ea typeface="+mn-ea"/>
                <a:cs typeface="+mn-cs"/>
              </a:endParaRPr>
            </a:p>
          </p:txBody>
        </p:sp>
        <p:cxnSp>
          <p:nvCxnSpPr>
            <p:cNvPr id="45" name="Straight Connector 44">
              <a:extLst>
                <a:ext uri="{FF2B5EF4-FFF2-40B4-BE49-F238E27FC236}">
                  <a16:creationId xmlns:a16="http://schemas.microsoft.com/office/drawing/2014/main" id="{BCDACEB0-B533-D882-F752-4086B809C27F}"/>
                </a:ext>
              </a:extLst>
            </p:cNvPr>
            <p:cNvCxnSpPr>
              <a:cxnSpLocks/>
            </p:cNvCxnSpPr>
            <p:nvPr/>
          </p:nvCxnSpPr>
          <p:spPr>
            <a:xfrm>
              <a:off x="9992078" y="2782456"/>
              <a:ext cx="0" cy="1553235"/>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75F955-354A-4073-9516-EA1055B8F7DD}"/>
                </a:ext>
              </a:extLst>
            </p:cNvPr>
            <p:cNvCxnSpPr>
              <a:cxnSpLocks/>
            </p:cNvCxnSpPr>
            <p:nvPr/>
          </p:nvCxnSpPr>
          <p:spPr>
            <a:xfrm>
              <a:off x="11710816" y="2766924"/>
              <a:ext cx="0" cy="1553235"/>
            </a:xfrm>
            <a:prstGeom prst="line">
              <a:avLst/>
            </a:prstGeom>
            <a:ln w="254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pic>
          <p:nvPicPr>
            <p:cNvPr id="60" name="Graphic 59">
              <a:extLst>
                <a:ext uri="{FF2B5EF4-FFF2-40B4-BE49-F238E27FC236}">
                  <a16:creationId xmlns:a16="http://schemas.microsoft.com/office/drawing/2014/main" id="{78716B5A-A0F1-A7DB-DD80-C8D3C14E167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519672" y="2781318"/>
              <a:ext cx="640080" cy="640080"/>
            </a:xfrm>
            <a:prstGeom prst="rect">
              <a:avLst/>
            </a:prstGeom>
          </p:spPr>
        </p:pic>
        <p:pic>
          <p:nvPicPr>
            <p:cNvPr id="62" name="Graphic 61">
              <a:extLst>
                <a:ext uri="{FF2B5EF4-FFF2-40B4-BE49-F238E27FC236}">
                  <a16:creationId xmlns:a16="http://schemas.microsoft.com/office/drawing/2014/main" id="{61C5C2BC-6EC3-80D9-E821-E98C6F0BC97E}"/>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524297" y="3544733"/>
              <a:ext cx="640080" cy="640080"/>
            </a:xfrm>
            <a:prstGeom prst="rect">
              <a:avLst/>
            </a:prstGeom>
          </p:spPr>
        </p:pic>
        <p:grpSp>
          <p:nvGrpSpPr>
            <p:cNvPr id="64" name="Group 63">
              <a:extLst>
                <a:ext uri="{FF2B5EF4-FFF2-40B4-BE49-F238E27FC236}">
                  <a16:creationId xmlns:a16="http://schemas.microsoft.com/office/drawing/2014/main" id="{52FDCACA-79CB-A172-E4E0-3A24B9A24345}"/>
                </a:ext>
              </a:extLst>
            </p:cNvPr>
            <p:cNvGrpSpPr/>
            <p:nvPr/>
          </p:nvGrpSpPr>
          <p:grpSpPr>
            <a:xfrm>
              <a:off x="10114683" y="3152958"/>
              <a:ext cx="581013" cy="759993"/>
              <a:chOff x="10113754" y="2760962"/>
              <a:chExt cx="581013" cy="759993"/>
            </a:xfrm>
          </p:grpSpPr>
          <p:sp>
            <p:nvSpPr>
              <p:cNvPr id="39" name="Rectangle 38">
                <a:extLst>
                  <a:ext uri="{FF2B5EF4-FFF2-40B4-BE49-F238E27FC236}">
                    <a16:creationId xmlns:a16="http://schemas.microsoft.com/office/drawing/2014/main" id="{98E71A86-F8BD-8035-6883-3AA58BC95302}"/>
                  </a:ext>
                </a:extLst>
              </p:cNvPr>
              <p:cNvSpPr/>
              <p:nvPr/>
            </p:nvSpPr>
            <p:spPr bwMode="auto">
              <a:xfrm>
                <a:off x="10199589" y="3297048"/>
                <a:ext cx="444994" cy="223907"/>
              </a:xfrm>
              <a:prstGeom prst="rect">
                <a:avLst/>
              </a:prstGeom>
              <a:noFill/>
            </p:spPr>
            <p:txBody>
              <a:bodyPr wrap="none" lIns="45720" rIns="45720" anchor="ctr">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NGFW</a:t>
                </a:r>
              </a:p>
            </p:txBody>
          </p:sp>
          <p:pic>
            <p:nvPicPr>
              <p:cNvPr id="15" name="Graphic 14">
                <a:extLst>
                  <a:ext uri="{FF2B5EF4-FFF2-40B4-BE49-F238E27FC236}">
                    <a16:creationId xmlns:a16="http://schemas.microsoft.com/office/drawing/2014/main" id="{D0DEE23A-1097-4B39-5626-600B8ACDE5A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13754" y="2760962"/>
                <a:ext cx="581013" cy="581013"/>
              </a:xfrm>
              <a:prstGeom prst="rect">
                <a:avLst/>
              </a:prstGeom>
            </p:spPr>
          </p:pic>
        </p:grpSp>
        <p:grpSp>
          <p:nvGrpSpPr>
            <p:cNvPr id="65" name="Group 64">
              <a:extLst>
                <a:ext uri="{FF2B5EF4-FFF2-40B4-BE49-F238E27FC236}">
                  <a16:creationId xmlns:a16="http://schemas.microsoft.com/office/drawing/2014/main" id="{1DFDD861-CA4E-57B3-23DA-1CC83FEAD8FB}"/>
                </a:ext>
              </a:extLst>
            </p:cNvPr>
            <p:cNvGrpSpPr/>
            <p:nvPr/>
          </p:nvGrpSpPr>
          <p:grpSpPr>
            <a:xfrm>
              <a:off x="10687441" y="3708729"/>
              <a:ext cx="1003797" cy="767534"/>
              <a:chOff x="10548257" y="3674825"/>
              <a:chExt cx="1003797" cy="767534"/>
            </a:xfrm>
          </p:grpSpPr>
          <p:sp>
            <p:nvSpPr>
              <p:cNvPr id="8" name="TextBox 7">
                <a:extLst>
                  <a:ext uri="{FF2B5EF4-FFF2-40B4-BE49-F238E27FC236}">
                    <a16:creationId xmlns:a16="http://schemas.microsoft.com/office/drawing/2014/main" id="{8A737513-3773-A546-199A-8DE3AA6E594E}"/>
                  </a:ext>
                </a:extLst>
              </p:cNvPr>
              <p:cNvSpPr txBox="1"/>
              <p:nvPr/>
            </p:nvSpPr>
            <p:spPr>
              <a:xfrm>
                <a:off x="10548257" y="4211527"/>
                <a:ext cx="1003797" cy="230832"/>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5G Gateway</a:t>
                </a:r>
              </a:p>
            </p:txBody>
          </p:sp>
          <p:pic>
            <p:nvPicPr>
              <p:cNvPr id="63" name="Graphic 62">
                <a:extLst>
                  <a:ext uri="{FF2B5EF4-FFF2-40B4-BE49-F238E27FC236}">
                    <a16:creationId xmlns:a16="http://schemas.microsoft.com/office/drawing/2014/main" id="{2336EFD2-EA68-47A5-8CA1-A7AB12D43935}"/>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0730116" y="3674825"/>
                <a:ext cx="640080" cy="640080"/>
              </a:xfrm>
              <a:prstGeom prst="rect">
                <a:avLst/>
              </a:prstGeom>
            </p:spPr>
          </p:pic>
        </p:grpSp>
      </p:grpSp>
      <p:grpSp>
        <p:nvGrpSpPr>
          <p:cNvPr id="83" name="Group 82">
            <a:extLst>
              <a:ext uri="{FF2B5EF4-FFF2-40B4-BE49-F238E27FC236}">
                <a16:creationId xmlns:a16="http://schemas.microsoft.com/office/drawing/2014/main" id="{07776B50-941E-51BA-A441-B5E8544562F2}"/>
              </a:ext>
            </a:extLst>
          </p:cNvPr>
          <p:cNvGrpSpPr/>
          <p:nvPr/>
        </p:nvGrpSpPr>
        <p:grpSpPr>
          <a:xfrm>
            <a:off x="9147424" y="1822977"/>
            <a:ext cx="1083866" cy="1005840"/>
            <a:chOff x="8112301" y="2279178"/>
            <a:chExt cx="1259198" cy="1168550"/>
          </a:xfrm>
        </p:grpSpPr>
        <p:sp>
          <p:nvSpPr>
            <p:cNvPr id="84" name="TextBox 83">
              <a:extLst>
                <a:ext uri="{FF2B5EF4-FFF2-40B4-BE49-F238E27FC236}">
                  <a16:creationId xmlns:a16="http://schemas.microsoft.com/office/drawing/2014/main" id="{FC2A76DE-464C-D309-AB99-60C3506A7673}"/>
                </a:ext>
              </a:extLst>
            </p:cNvPr>
            <p:cNvSpPr txBox="1"/>
            <p:nvPr/>
          </p:nvSpPr>
          <p:spPr>
            <a:xfrm>
              <a:off x="8112301" y="3047617"/>
              <a:ext cx="1259198" cy="40011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Unified Management</a:t>
              </a:r>
            </a:p>
          </p:txBody>
        </p:sp>
        <p:pic>
          <p:nvPicPr>
            <p:cNvPr id="85" name="Graphic 84">
              <a:extLst>
                <a:ext uri="{FF2B5EF4-FFF2-40B4-BE49-F238E27FC236}">
                  <a16:creationId xmlns:a16="http://schemas.microsoft.com/office/drawing/2014/main" id="{B896A974-9360-0737-A9DD-E6B5FD89850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366449" y="2279178"/>
              <a:ext cx="746597" cy="746596"/>
            </a:xfrm>
            <a:prstGeom prst="rect">
              <a:avLst/>
            </a:prstGeom>
          </p:spPr>
        </p:pic>
      </p:grpSp>
      <p:sp>
        <p:nvSpPr>
          <p:cNvPr id="93" name="Secure Access text">
            <a:extLst>
              <a:ext uri="{FF2B5EF4-FFF2-40B4-BE49-F238E27FC236}">
                <a16:creationId xmlns:a16="http://schemas.microsoft.com/office/drawing/2014/main" id="{EE0AC217-6A41-08ED-10F5-472057098EC6}"/>
              </a:ext>
            </a:extLst>
          </p:cNvPr>
          <p:cNvSpPr txBox="1">
            <a:spLocks/>
          </p:cNvSpPr>
          <p:nvPr/>
        </p:nvSpPr>
        <p:spPr>
          <a:xfrm>
            <a:off x="641081" y="2996027"/>
            <a:ext cx="5390371" cy="17911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67" b="1" i="0" u="none" strike="noStrike" kern="1200" cap="none" spc="0" normalizeH="0" baseline="0" noProof="0">
                <a:ln>
                  <a:noFill/>
                </a:ln>
                <a:solidFill>
                  <a:srgbClr val="121E29"/>
                </a:solidFill>
                <a:effectLst/>
                <a:uLnTx/>
                <a:uFillTx/>
                <a:latin typeface="Arial" panose="020B0604020202020204"/>
                <a:ea typeface="+mn-ea"/>
                <a:cs typeface="+mn-cs"/>
              </a:rPr>
              <a:t>Secure Connectivity </a:t>
            </a:r>
            <a:r>
              <a:rPr kumimoji="0" lang="en-US" sz="1867" b="0" i="0" u="none" strike="noStrike" kern="1200" cap="none" spc="0" normalizeH="0" baseline="0" noProof="0">
                <a:ln>
                  <a:noFill/>
                </a:ln>
                <a:solidFill>
                  <a:srgbClr val="121E29"/>
                </a:solidFill>
                <a:effectLst/>
                <a:uLnTx/>
                <a:uFillTx/>
                <a:latin typeface="Arial" panose="020B0604020202020204"/>
                <a:ea typeface="+mn-ea"/>
                <a:cs typeface="+mn-cs"/>
              </a:rPr>
              <a:t>protecting the access edge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121E29"/>
                </a:solidFill>
                <a:effectLst/>
                <a:uLnTx/>
                <a:uFillTx/>
                <a:latin typeface="Arial" panose="020B0604020202020204"/>
                <a:ea typeface="+mn-ea"/>
                <a:cs typeface="+mn-cs"/>
              </a:rPr>
              <a:t>Consolidation through convergence of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67" b="0" i="0" u="none" strike="noStrike" kern="1200" cap="none" spc="0" normalizeH="0" baseline="0" noProof="0">
                <a:ln>
                  <a:noFill/>
                </a:ln>
                <a:solidFill>
                  <a:srgbClr val="121E29"/>
                </a:solidFill>
                <a:effectLst/>
                <a:uLnTx/>
                <a:uFillTx/>
                <a:latin typeface="Arial" panose="020B0604020202020204"/>
                <a:ea typeface="+mn-ea"/>
                <a:cs typeface="+mn-cs"/>
              </a:rPr>
              <a:t>    security and network access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867" b="0" i="0" u="none" strike="noStrike" kern="1200" cap="none" spc="0" normalizeH="0" baseline="0" noProof="0">
              <a:ln>
                <a:noFill/>
              </a:ln>
              <a:solidFill>
                <a:srgbClr val="121E29"/>
              </a:solidFill>
              <a:effectLst/>
              <a:uLnTx/>
              <a:uFillTx/>
              <a:latin typeface="Arial" panose="020B0604020202020204"/>
              <a:ea typeface="+mn-ea"/>
              <a:cs typeface="+mn-cs"/>
            </a:endParaRPr>
          </a:p>
        </p:txBody>
      </p:sp>
      <p:sp>
        <p:nvSpPr>
          <p:cNvPr id="94" name="Secure Access text">
            <a:extLst>
              <a:ext uri="{FF2B5EF4-FFF2-40B4-BE49-F238E27FC236}">
                <a16:creationId xmlns:a16="http://schemas.microsoft.com/office/drawing/2014/main" id="{30E96143-0F67-52AB-1D39-1BE6F46630B2}"/>
              </a:ext>
            </a:extLst>
          </p:cNvPr>
          <p:cNvSpPr txBox="1">
            <a:spLocks/>
          </p:cNvSpPr>
          <p:nvPr/>
        </p:nvSpPr>
        <p:spPr>
          <a:xfrm>
            <a:off x="627062" y="1750469"/>
            <a:ext cx="5227308" cy="17911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67" b="1" i="0" u="none" strike="noStrike" kern="1200" cap="none" spc="0" normalizeH="0" baseline="0" noProof="0">
                <a:ln>
                  <a:noFill/>
                </a:ln>
                <a:solidFill>
                  <a:srgbClr val="121E29"/>
                </a:solidFill>
                <a:effectLst/>
                <a:uLnTx/>
                <a:uFillTx/>
                <a:latin typeface="Arial" panose="020B0604020202020204"/>
                <a:ea typeface="+mn-ea"/>
                <a:cs typeface="+mn-cs"/>
              </a:rPr>
              <a:t>SD-WAN </a:t>
            </a:r>
            <a:r>
              <a:rPr kumimoji="0" lang="en-US" sz="1867" b="0" i="0" u="none" strike="noStrike" kern="1200" cap="none" spc="0" normalizeH="0" baseline="0" noProof="0">
                <a:ln>
                  <a:noFill/>
                </a:ln>
                <a:solidFill>
                  <a:srgbClr val="121E29"/>
                </a:solidFill>
                <a:effectLst/>
                <a:uLnTx/>
                <a:uFillTx/>
                <a:latin typeface="Arial" panose="020B0604020202020204"/>
                <a:ea typeface="+mn-ea"/>
                <a:cs typeface="+mn-cs"/>
              </a:rPr>
              <a:t>secure business outcome driven WAN </a:t>
            </a:r>
          </a:p>
          <a:p>
            <a:pPr marL="228600" marR="0" lvl="0" indent="-228600" algn="l" defTabSz="457178"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121E29"/>
                </a:solidFill>
                <a:effectLst/>
                <a:uLnTx/>
                <a:uFillTx/>
                <a:latin typeface="Arial" panose="020B0604020202020204"/>
                <a:ea typeface="+mn-ea"/>
                <a:cs typeface="Arial" panose="020B0604020202020204" pitchFamily="34" charset="0"/>
              </a:rPr>
              <a:t>Simplifies traditional WAN complexity</a:t>
            </a:r>
          </a:p>
          <a:p>
            <a:pPr marL="228600" marR="0" lvl="0" indent="-228600" algn="l" defTabSz="457178"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121E29"/>
                </a:solidFill>
                <a:effectLst/>
                <a:uLnTx/>
                <a:uFillTx/>
                <a:latin typeface="Arial" panose="020B0604020202020204"/>
                <a:ea typeface="+mn-ea"/>
                <a:cs typeface="Arial" panose="020B0604020202020204" pitchFamily="34" charset="0"/>
              </a:rPr>
              <a:t>Better cloud application performance</a:t>
            </a:r>
          </a:p>
          <a:p>
            <a:pPr marL="228600" marR="0" lvl="0" indent="-228600" algn="l" defTabSz="457178"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121E29"/>
                </a:solidFill>
                <a:effectLst/>
                <a:uLnTx/>
                <a:uFillTx/>
                <a:latin typeface="Arial" panose="020B0604020202020204"/>
                <a:ea typeface="+mn-ea"/>
                <a:cs typeface="Arial" panose="020B0604020202020204" pitchFamily="34" charset="0"/>
              </a:rPr>
              <a:t>5G/LTE Wireless WAN </a:t>
            </a:r>
          </a:p>
        </p:txBody>
      </p:sp>
      <p:sp>
        <p:nvSpPr>
          <p:cNvPr id="95" name="FortiNAC text">
            <a:extLst>
              <a:ext uri="{FF2B5EF4-FFF2-40B4-BE49-F238E27FC236}">
                <a16:creationId xmlns:a16="http://schemas.microsoft.com/office/drawing/2014/main" id="{FBB45E92-0311-7A5E-CA22-7FCE55E2A358}"/>
              </a:ext>
            </a:extLst>
          </p:cNvPr>
          <p:cNvSpPr txBox="1">
            <a:spLocks/>
          </p:cNvSpPr>
          <p:nvPr/>
        </p:nvSpPr>
        <p:spPr>
          <a:xfrm>
            <a:off x="656882" y="3929710"/>
            <a:ext cx="5227308" cy="9901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67" b="1" i="0" u="none" strike="noStrike" kern="1200" cap="none" spc="0" normalizeH="0" baseline="0" noProof="0">
                <a:ln>
                  <a:noFill/>
                </a:ln>
                <a:solidFill>
                  <a:srgbClr val="000000"/>
                </a:solidFill>
                <a:effectLst/>
                <a:uLnTx/>
                <a:uFillTx/>
                <a:latin typeface="Arial" panose="020B0604020202020204"/>
                <a:ea typeface="+mn-ea"/>
                <a:cs typeface="+mn-cs"/>
              </a:rPr>
              <a:t>NAC </a:t>
            </a:r>
            <a:r>
              <a:rPr kumimoji="0" lang="en-US" sz="1867" b="0" i="0" u="none" strike="noStrike" kern="1200" cap="none" spc="0" normalizeH="0" baseline="0" noProof="0">
                <a:ln>
                  <a:noFill/>
                </a:ln>
                <a:solidFill>
                  <a:srgbClr val="000000"/>
                </a:solidFill>
                <a:effectLst/>
                <a:uLnTx/>
                <a:uFillTx/>
                <a:latin typeface="Arial" panose="020B0604020202020204"/>
                <a:ea typeface="+mn-ea"/>
                <a:cs typeface="+mn-cs"/>
              </a:rPr>
              <a:t>protecting the device edge </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0000"/>
                </a:solidFill>
                <a:effectLst/>
                <a:uLnTx/>
                <a:uFillTx/>
                <a:latin typeface="Arial" panose="020B0604020202020204"/>
                <a:ea typeface="+mn-ea"/>
                <a:cs typeface="+mn-cs"/>
              </a:rPr>
              <a:t>Discovery, classification, and secure onboarding of IoT devices</a:t>
            </a:r>
          </a:p>
        </p:txBody>
      </p:sp>
      <p:sp>
        <p:nvSpPr>
          <p:cNvPr id="96" name="FortiNAC text">
            <a:extLst>
              <a:ext uri="{FF2B5EF4-FFF2-40B4-BE49-F238E27FC236}">
                <a16:creationId xmlns:a16="http://schemas.microsoft.com/office/drawing/2014/main" id="{9D9000EA-5F8E-8E22-14A3-546D775EF104}"/>
              </a:ext>
            </a:extLst>
          </p:cNvPr>
          <p:cNvSpPr txBox="1">
            <a:spLocks/>
          </p:cNvSpPr>
          <p:nvPr/>
        </p:nvSpPr>
        <p:spPr>
          <a:xfrm>
            <a:off x="627062" y="4839682"/>
            <a:ext cx="5227308" cy="9901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50" b="1" i="0" u="none" strike="noStrike" kern="1200" cap="none" spc="0" normalizeH="0" baseline="0" noProof="0">
                <a:ln>
                  <a:noFill/>
                </a:ln>
                <a:solidFill>
                  <a:srgbClr val="000000"/>
                </a:solidFill>
                <a:effectLst/>
                <a:uLnTx/>
                <a:uFillTx/>
                <a:latin typeface="Arial" panose="020B0604020202020204"/>
                <a:ea typeface="+mn-ea"/>
                <a:cs typeface="+mn-cs"/>
              </a:rPr>
              <a:t>AI driven Management and Automation</a:t>
            </a:r>
            <a:endParaRPr kumimoji="0" lang="en-US" sz="1850" b="0" i="0" u="none" strike="noStrike" kern="1200" cap="none" spc="0" normalizeH="0" baseline="0" noProof="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50" b="0" i="0" u="none" strike="noStrike" kern="1200" cap="none" spc="0" normalizeH="0" baseline="0" noProof="0">
                <a:ln>
                  <a:noFill/>
                </a:ln>
                <a:solidFill>
                  <a:srgbClr val="000000"/>
                </a:solidFill>
                <a:effectLst/>
                <a:uLnTx/>
                <a:uFillTx/>
                <a:latin typeface="Arial" panose="020B0604020202020204"/>
                <a:ea typeface="+mn-ea"/>
                <a:cs typeface="+mn-cs"/>
              </a:rPr>
              <a:t>Single pane of glass management</a:t>
            </a:r>
            <a:endParaRPr kumimoji="0" lang="en-US" sz="1850" b="0" i="0" u="none" strike="noStrike" kern="1200" cap="none" spc="0" normalizeH="0" baseline="0" noProof="0">
              <a:ln>
                <a:noFill/>
              </a:ln>
              <a:solidFill>
                <a:srgbClr val="000000"/>
              </a:solidFill>
              <a:effectLst/>
              <a:uLnTx/>
              <a:uFillTx/>
              <a:latin typeface="Arial" panose="020B0604020202020204"/>
              <a:ea typeface="+mn-ea"/>
              <a:cs typeface="Arial"/>
            </a:endParaRPr>
          </a:p>
        </p:txBody>
      </p:sp>
      <p:pic>
        <p:nvPicPr>
          <p:cNvPr id="3" name="Graphic 2">
            <a:extLst>
              <a:ext uri="{FF2B5EF4-FFF2-40B4-BE49-F238E27FC236}">
                <a16:creationId xmlns:a16="http://schemas.microsoft.com/office/drawing/2014/main" id="{C7DBBA89-0D85-B2DF-8022-7FD24CD5A17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319739" y="3706494"/>
            <a:ext cx="548640" cy="548640"/>
          </a:xfrm>
          <a:prstGeom prst="rect">
            <a:avLst/>
          </a:prstGeom>
        </p:spPr>
      </p:pic>
      <p:pic>
        <p:nvPicPr>
          <p:cNvPr id="4" name="Graphic 3">
            <a:extLst>
              <a:ext uri="{FF2B5EF4-FFF2-40B4-BE49-F238E27FC236}">
                <a16:creationId xmlns:a16="http://schemas.microsoft.com/office/drawing/2014/main" id="{FF3D5A5B-091A-DB85-6F34-5CE3697651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511033" y="3780096"/>
            <a:ext cx="548640" cy="548640"/>
          </a:xfrm>
          <a:prstGeom prst="rect">
            <a:avLst/>
          </a:prstGeom>
        </p:spPr>
      </p:pic>
    </p:spTree>
    <p:extLst>
      <p:ext uri="{BB962C8B-B14F-4D97-AF65-F5344CB8AC3E}">
        <p14:creationId xmlns:p14="http://schemas.microsoft.com/office/powerpoint/2010/main" val="99243730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97E84-A4E5-FC9A-9BFA-56BBC57E47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4A4D1C-2FB9-91CD-E05E-F515756CE29D}"/>
              </a:ext>
            </a:extLst>
          </p:cNvPr>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24753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59E1-1CE3-1E75-CCCB-B9955AD40D8D}"/>
              </a:ext>
            </a:extLst>
          </p:cNvPr>
          <p:cNvSpPr>
            <a:spLocks noGrp="1"/>
          </p:cNvSpPr>
          <p:nvPr>
            <p:ph type="title"/>
          </p:nvPr>
        </p:nvSpPr>
        <p:spPr/>
        <p:txBody>
          <a:bodyPr/>
          <a:lstStyle/>
          <a:p>
            <a:r>
              <a:rPr lang="en-US" dirty="0"/>
              <a:t>Contact Fortinet Federal:</a:t>
            </a:r>
          </a:p>
        </p:txBody>
      </p:sp>
      <p:sp>
        <p:nvSpPr>
          <p:cNvPr id="3" name="TextBox 2">
            <a:extLst>
              <a:ext uri="{FF2B5EF4-FFF2-40B4-BE49-F238E27FC236}">
                <a16:creationId xmlns:a16="http://schemas.microsoft.com/office/drawing/2014/main" id="{76503F7C-CDFE-C3AE-A9C5-206850B66D5B}"/>
              </a:ext>
            </a:extLst>
          </p:cNvPr>
          <p:cNvSpPr txBox="1"/>
          <p:nvPr/>
        </p:nvSpPr>
        <p:spPr>
          <a:xfrm>
            <a:off x="353011" y="719092"/>
            <a:ext cx="10652760" cy="7755969"/>
          </a:xfrm>
          <a:prstGeom prst="rect">
            <a:avLst/>
          </a:prstGeom>
          <a:noFill/>
        </p:spPr>
        <p:txBody>
          <a:bodyPr wrap="square" rtlCol="0">
            <a:spAutoFit/>
          </a:bodyPr>
          <a:lstStyle/>
          <a:p>
            <a:r>
              <a:rPr lang="en-US" sz="2800" b="1" dirty="0"/>
              <a:t>Will Hagan – DISA Account Manager</a:t>
            </a:r>
          </a:p>
          <a:p>
            <a:r>
              <a:rPr lang="en-US" dirty="0"/>
              <a:t>Mobile: 571.562.1682</a:t>
            </a:r>
            <a:br>
              <a:rPr lang="en-US" dirty="0"/>
            </a:br>
            <a:r>
              <a:rPr lang="en-US" dirty="0"/>
              <a:t>Direct: 571.786.8553</a:t>
            </a:r>
            <a:br>
              <a:rPr lang="en-US" dirty="0"/>
            </a:br>
            <a:r>
              <a:rPr lang="en-US" u="sng" dirty="0">
                <a:hlinkClick r:id="rId3"/>
              </a:rPr>
              <a:t>whagan@fortinetfederal.com</a:t>
            </a:r>
            <a:endParaRPr lang="en-US" dirty="0"/>
          </a:p>
          <a:p>
            <a:endParaRPr lang="en-US" dirty="0"/>
          </a:p>
          <a:p>
            <a:r>
              <a:rPr lang="en-US" sz="2800" b="1" dirty="0"/>
              <a:t>Tony Janita- DISA Solution Engineer</a:t>
            </a:r>
          </a:p>
          <a:p>
            <a:r>
              <a:rPr lang="en-US" dirty="0"/>
              <a:t>Mobile:571-562-1513</a:t>
            </a:r>
          </a:p>
          <a:p>
            <a:r>
              <a:rPr lang="en-US" dirty="0">
                <a:hlinkClick r:id="rId4"/>
              </a:rPr>
              <a:t>tjanita@fortinetfederal.com</a:t>
            </a:r>
            <a:endParaRPr lang="en-US" dirty="0"/>
          </a:p>
          <a:p>
            <a:endParaRPr lang="en-US" dirty="0"/>
          </a:p>
          <a:p>
            <a:r>
              <a:rPr lang="en-US" sz="2800" b="1"/>
              <a:t>David </a:t>
            </a:r>
            <a:r>
              <a:rPr lang="en-US" sz="2800" b="1" dirty="0"/>
              <a:t>Peed- Director of DoD</a:t>
            </a:r>
          </a:p>
          <a:p>
            <a:r>
              <a:rPr lang="en-US" dirty="0"/>
              <a:t>M: 443-421-2078</a:t>
            </a:r>
            <a:br>
              <a:rPr lang="en-US" dirty="0"/>
            </a:br>
            <a:r>
              <a:rPr lang="en-US" dirty="0"/>
              <a:t>Direct: 571.786.6043</a:t>
            </a:r>
            <a:br>
              <a:rPr lang="en-US" dirty="0"/>
            </a:br>
            <a:r>
              <a:rPr lang="en-US" u="sng" dirty="0">
                <a:hlinkClick r:id="rId5"/>
              </a:rPr>
              <a:t>dpeed@fortinetfederal.com</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911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53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C1E32-F4DC-9CDD-6A99-ABFD64FB2AEE}"/>
              </a:ext>
            </a:extLst>
          </p:cNvPr>
          <p:cNvPicPr>
            <a:picLocks noChangeAspect="1"/>
          </p:cNvPicPr>
          <p:nvPr/>
        </p:nvPicPr>
        <p:blipFill>
          <a:blip r:embed="rId3"/>
          <a:stretch>
            <a:fillRect/>
          </a:stretch>
        </p:blipFill>
        <p:spPr>
          <a:xfrm>
            <a:off x="918287" y="1804919"/>
            <a:ext cx="3251200" cy="3251200"/>
          </a:xfrm>
          <a:prstGeom prst="rect">
            <a:avLst/>
          </a:prstGeom>
        </p:spPr>
      </p:pic>
      <p:sp>
        <p:nvSpPr>
          <p:cNvPr id="6" name="Rectangle 5">
            <a:extLst>
              <a:ext uri="{FF2B5EF4-FFF2-40B4-BE49-F238E27FC236}">
                <a16:creationId xmlns:a16="http://schemas.microsoft.com/office/drawing/2014/main" id="{48268B82-435B-EF41-105A-98D3848AF4C4}"/>
              </a:ext>
            </a:extLst>
          </p:cNvPr>
          <p:cNvSpPr/>
          <p:nvPr/>
        </p:nvSpPr>
        <p:spPr>
          <a:xfrm rot="5400000">
            <a:off x="5306417" y="-24530"/>
            <a:ext cx="6858002" cy="6907068"/>
          </a:xfrm>
          <a:prstGeom prst="rect">
            <a:avLst/>
          </a:prstGeom>
          <a:solidFill>
            <a:srgbClr val="B3B3B3"/>
          </a:solidFill>
          <a:ln w="28575">
            <a:noFill/>
          </a:ln>
          <a:effectLst>
            <a:outerShdw blurRad="527125" dist="445192" sx="92000" sy="92000" algn="l" rotWithShape="0">
              <a:prstClr val="black">
                <a:alpha val="1983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EB2D9B21-C2F4-4BCA-81BF-8A9274A52BBE}"/>
              </a:ext>
            </a:extLst>
          </p:cNvPr>
          <p:cNvSpPr/>
          <p:nvPr/>
        </p:nvSpPr>
        <p:spPr>
          <a:xfrm>
            <a:off x="5220948" y="0"/>
            <a:ext cx="6971052" cy="4982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C82B29CF-0E03-4FDB-9040-7A6CE4F7AB06}"/>
              </a:ext>
            </a:extLst>
          </p:cNvPr>
          <p:cNvSpPr txBox="1"/>
          <p:nvPr/>
        </p:nvSpPr>
        <p:spPr>
          <a:xfrm>
            <a:off x="8550536" y="1887199"/>
            <a:ext cx="1756672" cy="470898"/>
          </a:xfrm>
          <a:prstGeom prst="rect">
            <a:avLst/>
          </a:prstGeom>
          <a:noFill/>
        </p:spPr>
        <p:txBody>
          <a:bodyPr wrap="square" lIns="0" tIns="0" rIns="0" bIns="0" rtlCol="0" anchor="t">
            <a:spAutoFit/>
          </a:bodyPr>
          <a:lstStyle/>
          <a:p>
            <a:pPr>
              <a:lnSpc>
                <a:spcPct val="85000"/>
              </a:lnSpc>
              <a:spcBef>
                <a:spcPct val="0"/>
              </a:spcBef>
              <a:spcAft>
                <a:spcPts val="600"/>
              </a:spcAft>
              <a:defRPr/>
            </a:pPr>
            <a: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t>$</a:t>
            </a:r>
            <a:r>
              <a:rPr lang="en-US" sz="2400" b="1" kern="100" spc="-50" dirty="0">
                <a:solidFill>
                  <a:srgbClr val="000000"/>
                </a:solidFill>
                <a:latin typeface="Arial" panose="020B0604020202020204"/>
              </a:rPr>
              <a:t>6.53B</a:t>
            </a:r>
            <a:br>
              <a:rPr kumimoji="0" lang="en-US" sz="2400" b="1" i="0" u="none" strike="noStrike" kern="100" cap="none" spc="-50" normalizeH="0" baseline="0" noProof="0" dirty="0">
                <a:ln>
                  <a:noFill/>
                </a:ln>
                <a:solidFill>
                  <a:srgbClr val="B3B3B3">
                    <a:lumMod val="50000"/>
                  </a:srgbClr>
                </a:solidFill>
                <a:effectLst/>
                <a:uLnTx/>
                <a:uFillTx/>
                <a:latin typeface="Arial" panose="020B0604020202020204"/>
                <a:ea typeface="+mn-ea"/>
                <a:cs typeface="+mn-cs"/>
              </a:rPr>
            </a:br>
            <a:r>
              <a:rPr lang="en-US" sz="1200" dirty="0">
                <a:solidFill>
                  <a:srgbClr val="B3B3B3"/>
                </a:solidFill>
                <a:latin typeface="Arial" panose="020B0604020202020204"/>
              </a:rPr>
              <a:t>2024 Billings</a:t>
            </a:r>
            <a:endParaRPr kumimoji="0" lang="en-US" sz="1200" b="0" i="0" u="none" strike="noStrike" kern="1200" cap="none" spc="0" normalizeH="0" baseline="0" noProof="0" dirty="0">
              <a:ln>
                <a:noFill/>
              </a:ln>
              <a:solidFill>
                <a:srgbClr val="B3B3B3"/>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2808B9A-48C0-4F02-90BE-3AFA1B20DE25}"/>
              </a:ext>
            </a:extLst>
          </p:cNvPr>
          <p:cNvSpPr txBox="1"/>
          <p:nvPr/>
        </p:nvSpPr>
        <p:spPr>
          <a:xfrm>
            <a:off x="8485631" y="2466188"/>
            <a:ext cx="2632501" cy="228600"/>
          </a:xfrm>
          <a:prstGeom prst="roundRect">
            <a:avLst>
              <a:gd name="adj" fmla="val 50000"/>
            </a:avLst>
          </a:prstGeom>
          <a:solidFill>
            <a:srgbClr val="0070C0"/>
          </a:solidFill>
        </p:spPr>
        <p:txBody>
          <a:bodyPr wrap="square" lIns="45720" tIns="45720" rIns="45720" bIns="45720" rtlCol="0" anchor="ctr" anchorCtr="0">
            <a:noAutofit/>
          </a:bodyPr>
          <a:lstStyle/>
          <a:p>
            <a:pPr>
              <a:defRPr/>
            </a:pPr>
            <a:r>
              <a:rPr lang="en-US" sz="1200" dirty="0">
                <a:solidFill>
                  <a:srgbClr val="FFFFFF"/>
                </a:solidFill>
                <a:latin typeface="Arial" panose="020B0604020202020204"/>
              </a:rPr>
              <a:t>Double</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digit  yr/yr </a:t>
            </a:r>
            <a:r>
              <a:rPr lang="en-US" sz="1200" dirty="0">
                <a:solidFill>
                  <a:srgbClr val="FFFFFF"/>
                </a:solidFill>
                <a:latin typeface="Arial" panose="020B0604020202020204"/>
              </a:rPr>
              <a:t>revenue growth</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E79622F4-CF9B-4BDF-AE16-8899CE312593}"/>
              </a:ext>
            </a:extLst>
          </p:cNvPr>
          <p:cNvSpPr txBox="1"/>
          <p:nvPr/>
        </p:nvSpPr>
        <p:spPr>
          <a:xfrm>
            <a:off x="5591630" y="1887199"/>
            <a:ext cx="2726535" cy="4708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lang="en-US" sz="2400" b="1" kern="100" spc="-50" dirty="0">
                <a:solidFill>
                  <a:srgbClr val="000000"/>
                </a:solidFill>
                <a:latin typeface="Arial" panose="020B0604020202020204"/>
              </a:rPr>
              <a:t>805,000+</a:t>
            </a:r>
            <a:b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868686"/>
                </a:solidFill>
                <a:effectLst/>
                <a:uLnTx/>
                <a:uFillTx/>
                <a:latin typeface="Arial" panose="020B0604020202020204"/>
                <a:ea typeface="+mn-ea"/>
                <a:cs typeface="+mn-cs"/>
              </a:rPr>
              <a:t>Customers Worldwide</a:t>
            </a:r>
            <a:endParaRPr kumimoji="0" lang="en-US" sz="1400" b="0" i="0" u="none" strike="noStrike" kern="1200" cap="none" spc="0" normalizeH="0" baseline="0" noProof="0" dirty="0">
              <a:ln>
                <a:noFill/>
              </a:ln>
              <a:solidFill>
                <a:srgbClr val="868686"/>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B46FA625-1F2E-437D-8161-04B5A6547C46}"/>
              </a:ext>
            </a:extLst>
          </p:cNvPr>
          <p:cNvSpPr txBox="1"/>
          <p:nvPr/>
        </p:nvSpPr>
        <p:spPr>
          <a:xfrm>
            <a:off x="5541287" y="2466188"/>
            <a:ext cx="2577588" cy="228600"/>
          </a:xfrm>
          <a:prstGeom prst="roundRect">
            <a:avLst>
              <a:gd name="adj" fmla="val 50000"/>
            </a:avLst>
          </a:prstGeom>
          <a:solidFill>
            <a:srgbClr val="0070C0"/>
          </a:solidFill>
        </p:spPr>
        <p:txBody>
          <a:bodyPr wrap="square" lIns="45720" r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Massive Customer Input</a:t>
            </a:r>
          </a:p>
        </p:txBody>
      </p:sp>
      <p:sp>
        <p:nvSpPr>
          <p:cNvPr id="21" name="TextBox 20">
            <a:extLst>
              <a:ext uri="{FF2B5EF4-FFF2-40B4-BE49-F238E27FC236}">
                <a16:creationId xmlns:a16="http://schemas.microsoft.com/office/drawing/2014/main" id="{DCBAF9C2-F7A7-E74E-987C-71F52C18DF91}"/>
              </a:ext>
            </a:extLst>
          </p:cNvPr>
          <p:cNvSpPr txBox="1"/>
          <p:nvPr/>
        </p:nvSpPr>
        <p:spPr>
          <a:xfrm>
            <a:off x="8543716" y="344442"/>
            <a:ext cx="2481416" cy="784830"/>
          </a:xfrm>
          <a:prstGeom prst="rect">
            <a:avLst/>
          </a:prstGeom>
          <a:noFill/>
        </p:spPr>
        <p:txBody>
          <a:bodyPr wrap="square" lIns="0" tIns="0" rIns="0" bIns="0" rtlCol="0" anchor="t">
            <a:spAutoFit/>
          </a:bodyPr>
          <a:lstStyle/>
          <a:p>
            <a:pPr>
              <a:lnSpc>
                <a:spcPct val="85000"/>
              </a:lnSpc>
              <a:spcBef>
                <a:spcPct val="0"/>
              </a:spcBef>
              <a:spcAft>
                <a:spcPts val="600"/>
              </a:spcAft>
              <a:defRPr/>
            </a:pPr>
            <a:r>
              <a:rPr lang="en-US" sz="2400" b="1" kern="100" spc="-50" dirty="0">
                <a:solidFill>
                  <a:srgbClr val="000000"/>
                </a:solidFill>
                <a:latin typeface="Arial" panose="020B0604020202020204"/>
              </a:rPr>
              <a:t>13.2M</a:t>
            </a:r>
            <a: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t>+ Devices</a:t>
            </a:r>
            <a:r>
              <a:rPr lang="en-US" sz="2400" b="1" kern="100" spc="-50" dirty="0">
                <a:solidFill>
                  <a:srgbClr val="000000"/>
                </a:solidFill>
                <a:latin typeface="Arial" panose="020B0604020202020204"/>
              </a:rPr>
              <a:t> Shipped</a:t>
            </a:r>
            <a:b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br>
            <a:r>
              <a:rPr lang="en-US" sz="1200" dirty="0">
                <a:solidFill>
                  <a:srgbClr val="868686"/>
                </a:solidFill>
                <a:latin typeface="Arial" panose="020B0604020202020204"/>
              </a:rPr>
              <a:t>&gt;</a:t>
            </a:r>
            <a:r>
              <a:rPr kumimoji="0" lang="en-US" sz="1200" b="0" i="0" u="none" strike="noStrike" kern="1200" cap="none" spc="0" normalizeH="0" baseline="0" noProof="0" dirty="0">
                <a:ln>
                  <a:noFill/>
                </a:ln>
                <a:solidFill>
                  <a:srgbClr val="868686"/>
                </a:solidFill>
                <a:effectLst/>
                <a:uLnTx/>
                <a:uFillTx/>
                <a:latin typeface="Arial" panose="020B0604020202020204"/>
                <a:ea typeface="+mn-ea"/>
                <a:cs typeface="+mn-cs"/>
              </a:rPr>
              <a:t>50% Global Firewall Shipments</a:t>
            </a:r>
            <a:endParaRPr lang="en-US" sz="1400" b="0" i="0" u="none" strike="noStrike" kern="1200" cap="none" spc="0" normalizeH="0" baseline="0" noProof="0" dirty="0">
              <a:ln>
                <a:noFill/>
              </a:ln>
              <a:solidFill>
                <a:srgbClr val="868686"/>
              </a:solidFill>
              <a:effectLst/>
              <a:uLnTx/>
              <a:uFillTx/>
              <a:latin typeface="Arial" panose="020B0604020202020204"/>
              <a:cs typeface="Arial"/>
            </a:endParaRPr>
          </a:p>
        </p:txBody>
      </p:sp>
      <p:sp>
        <p:nvSpPr>
          <p:cNvPr id="23" name="TextBox 22">
            <a:extLst>
              <a:ext uri="{FF2B5EF4-FFF2-40B4-BE49-F238E27FC236}">
                <a16:creationId xmlns:a16="http://schemas.microsoft.com/office/drawing/2014/main" id="{92138AFB-12FF-6144-B462-8DD5DEF05F72}"/>
              </a:ext>
            </a:extLst>
          </p:cNvPr>
          <p:cNvSpPr txBox="1"/>
          <p:nvPr/>
        </p:nvSpPr>
        <p:spPr>
          <a:xfrm>
            <a:off x="8466856" y="1272082"/>
            <a:ext cx="2633472" cy="228600"/>
          </a:xfrm>
          <a:prstGeom prst="roundRect">
            <a:avLst>
              <a:gd name="adj" fmla="val 50000"/>
            </a:avLst>
          </a:prstGeom>
          <a:solidFill>
            <a:srgbClr val="0070C0"/>
          </a:solidFill>
        </p:spPr>
        <p:txBody>
          <a:bodyPr wrap="square" lIns="45720" r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Large Scale</a:t>
            </a:r>
          </a:p>
        </p:txBody>
      </p:sp>
      <p:sp>
        <p:nvSpPr>
          <p:cNvPr id="36" name="TextBox 35">
            <a:extLst>
              <a:ext uri="{FF2B5EF4-FFF2-40B4-BE49-F238E27FC236}">
                <a16:creationId xmlns:a16="http://schemas.microsoft.com/office/drawing/2014/main" id="{45E1AAE5-5442-F24F-9485-60B1B4B7A742}"/>
              </a:ext>
            </a:extLst>
          </p:cNvPr>
          <p:cNvSpPr txBox="1"/>
          <p:nvPr/>
        </p:nvSpPr>
        <p:spPr>
          <a:xfrm>
            <a:off x="5529573" y="344442"/>
            <a:ext cx="2738911" cy="810991"/>
          </a:xfrm>
          <a:prstGeom prst="rect">
            <a:avLst/>
          </a:prstGeom>
          <a:noFill/>
        </p:spPr>
        <p:txBody>
          <a:bodyPr wrap="square" lIns="0" tIns="0" rIns="0" bIns="0" rtlCol="0">
            <a:sp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t>Nasdaq 100 &amp; S&amp;P 500 Indices</a:t>
            </a:r>
            <a:br>
              <a:rPr kumimoji="0" lang="en-US" sz="2400" b="1" i="0" u="none" strike="noStrike" kern="100" cap="none" spc="-50" normalizeH="0" baseline="0" noProof="0" dirty="0">
                <a:ln>
                  <a:noFill/>
                </a:ln>
                <a:solidFill>
                  <a:srgbClr val="B3B3B3">
                    <a:lumMod val="50000"/>
                  </a:srgbClr>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B3B3B3">
                    <a:lumMod val="75000"/>
                  </a:srgbClr>
                </a:solidFill>
                <a:effectLst/>
                <a:uLnTx/>
                <a:uFillTx/>
                <a:latin typeface="Arial" panose="020B0604020202020204"/>
                <a:ea typeface="+mn-ea"/>
                <a:cs typeface="+mn-cs"/>
              </a:rPr>
              <a:t>Nasdaq: FTNT</a:t>
            </a:r>
          </a:p>
        </p:txBody>
      </p:sp>
      <p:sp>
        <p:nvSpPr>
          <p:cNvPr id="37" name="TextBox 36">
            <a:extLst>
              <a:ext uri="{FF2B5EF4-FFF2-40B4-BE49-F238E27FC236}">
                <a16:creationId xmlns:a16="http://schemas.microsoft.com/office/drawing/2014/main" id="{4D9458DD-FABB-C94E-82FA-86274782A4B5}"/>
              </a:ext>
            </a:extLst>
          </p:cNvPr>
          <p:cNvSpPr txBox="1"/>
          <p:nvPr/>
        </p:nvSpPr>
        <p:spPr>
          <a:xfrm>
            <a:off x="5475994" y="1272082"/>
            <a:ext cx="2632498" cy="228600"/>
          </a:xfrm>
          <a:prstGeom prst="roundRect">
            <a:avLst>
              <a:gd name="adj" fmla="val 50000"/>
            </a:avLst>
          </a:prstGeom>
          <a:solidFill>
            <a:srgbClr val="0070C0"/>
          </a:solidFill>
        </p:spPr>
        <p:txBody>
          <a:bodyPr wrap="square" lIns="45720" r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Publicly Traded, Sunnyvale, CA</a:t>
            </a:r>
          </a:p>
        </p:txBody>
      </p:sp>
      <p:sp>
        <p:nvSpPr>
          <p:cNvPr id="7" name="Rectangle: Rounded Corners 6">
            <a:extLst>
              <a:ext uri="{FF2B5EF4-FFF2-40B4-BE49-F238E27FC236}">
                <a16:creationId xmlns:a16="http://schemas.microsoft.com/office/drawing/2014/main" id="{8B8819A3-C76F-D00B-3AC5-E052001F3848}"/>
              </a:ext>
            </a:extLst>
          </p:cNvPr>
          <p:cNvSpPr/>
          <p:nvPr/>
        </p:nvSpPr>
        <p:spPr>
          <a:xfrm>
            <a:off x="736268" y="3878523"/>
            <a:ext cx="3671900" cy="21212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D71024F8-674F-338C-3E0F-186FCE27A4A5}"/>
              </a:ext>
            </a:extLst>
          </p:cNvPr>
          <p:cNvCxnSpPr>
            <a:cxnSpLocks/>
          </p:cNvCxnSpPr>
          <p:nvPr/>
        </p:nvCxnSpPr>
        <p:spPr>
          <a:xfrm>
            <a:off x="5541287" y="3268980"/>
            <a:ext cx="6650713"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8EE4F25-450E-CD26-C49E-D7EEAC80F9B8}"/>
              </a:ext>
            </a:extLst>
          </p:cNvPr>
          <p:cNvSpPr txBox="1"/>
          <p:nvPr/>
        </p:nvSpPr>
        <p:spPr>
          <a:xfrm>
            <a:off x="8675463" y="4931782"/>
            <a:ext cx="2726535" cy="470898"/>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t>Past Performance</a:t>
            </a:r>
            <a:b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868686"/>
                </a:solidFill>
                <a:effectLst/>
                <a:uLnTx/>
                <a:uFillTx/>
                <a:latin typeface="Arial" panose="020B0604020202020204"/>
                <a:ea typeface="+mn-ea"/>
                <a:cs typeface="+mn-cs"/>
              </a:rPr>
              <a:t>All Executive and DoD Branches</a:t>
            </a:r>
            <a:endParaRPr kumimoji="0" lang="en-US" sz="1400" b="0" i="0" u="none" strike="noStrike" kern="1200" cap="none" spc="0" normalizeH="0" baseline="0" noProof="0" dirty="0">
              <a:ln>
                <a:noFill/>
              </a:ln>
              <a:solidFill>
                <a:srgbClr val="868686"/>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2B84B81-303E-9176-04E2-43DE462BB8DD}"/>
              </a:ext>
            </a:extLst>
          </p:cNvPr>
          <p:cNvSpPr txBox="1"/>
          <p:nvPr/>
        </p:nvSpPr>
        <p:spPr>
          <a:xfrm>
            <a:off x="8550567" y="5628373"/>
            <a:ext cx="2577588" cy="228600"/>
          </a:xfrm>
          <a:prstGeom prst="roundRect">
            <a:avLst>
              <a:gd name="adj" fmla="val 50000"/>
            </a:avLst>
          </a:prstGeom>
          <a:solidFill>
            <a:srgbClr val="0070C0"/>
          </a:solidFill>
        </p:spPr>
        <p:txBody>
          <a:bodyPr wrap="square" lIns="45720" r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Deployed in Every Climb and Place</a:t>
            </a:r>
          </a:p>
        </p:txBody>
      </p:sp>
      <p:sp>
        <p:nvSpPr>
          <p:cNvPr id="11" name="TextBox 10">
            <a:extLst>
              <a:ext uri="{FF2B5EF4-FFF2-40B4-BE49-F238E27FC236}">
                <a16:creationId xmlns:a16="http://schemas.microsoft.com/office/drawing/2014/main" id="{94554E6F-6349-7D36-4B29-0276B209F327}"/>
              </a:ext>
            </a:extLst>
          </p:cNvPr>
          <p:cNvSpPr txBox="1"/>
          <p:nvPr/>
        </p:nvSpPr>
        <p:spPr>
          <a:xfrm>
            <a:off x="5563968" y="5628373"/>
            <a:ext cx="2632501" cy="228600"/>
          </a:xfrm>
          <a:prstGeom prst="roundRect">
            <a:avLst>
              <a:gd name="adj" fmla="val 50000"/>
            </a:avLst>
          </a:prstGeom>
          <a:solidFill>
            <a:srgbClr val="0070C0"/>
          </a:solidFill>
        </p:spPr>
        <p:txBody>
          <a:bodyPr wrap="square" lIns="45720" r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rPr>
              <a:t>FIPS, DISA APL / STIG, &amp; more</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594DC3E8-C13F-E36D-9EC8-6C094721EDC3}"/>
              </a:ext>
            </a:extLst>
          </p:cNvPr>
          <p:cNvSpPr txBox="1"/>
          <p:nvPr/>
        </p:nvSpPr>
        <p:spPr>
          <a:xfrm>
            <a:off x="8675463" y="3653129"/>
            <a:ext cx="2315207" cy="547842"/>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t>Independent</a:t>
            </a:r>
            <a:endParaRPr kumimoji="0" lang="en-US" sz="2800" b="1" i="0" u="none" strike="noStrike" kern="100" cap="none" spc="-50" normalizeH="0" baseline="0" noProof="0" dirty="0">
              <a:ln>
                <a:noFill/>
              </a:ln>
              <a:solidFill>
                <a:srgbClr val="868686"/>
              </a:solidFill>
              <a:effectLst/>
              <a:uLnTx/>
              <a:uFillTx/>
              <a:latin typeface="Arial" panose="020B0604020202020204"/>
              <a:ea typeface="+mn-ea"/>
              <a:cs typeface="+mn-cs"/>
            </a:endParaRPr>
          </a:p>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868686"/>
                </a:solidFill>
                <a:effectLst/>
                <a:uLnTx/>
                <a:uFillTx/>
                <a:latin typeface="Arial" panose="020B0604020202020204"/>
                <a:ea typeface="+mn-ea"/>
                <a:cs typeface="+mn-cs"/>
              </a:rPr>
              <a:t>Separate Board of Directors</a:t>
            </a:r>
            <a:endParaRPr kumimoji="0" lang="en-US" sz="1400" b="0" i="0" u="none" strike="noStrike" kern="1200" cap="none" spc="0" normalizeH="0" baseline="0" noProof="0" dirty="0">
              <a:ln>
                <a:noFill/>
              </a:ln>
              <a:solidFill>
                <a:srgbClr val="868686"/>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A14F3168-02CD-5D52-E02A-507E5ADD46FD}"/>
              </a:ext>
            </a:extLst>
          </p:cNvPr>
          <p:cNvSpPr txBox="1"/>
          <p:nvPr/>
        </p:nvSpPr>
        <p:spPr>
          <a:xfrm>
            <a:off x="8550567" y="4253679"/>
            <a:ext cx="2633472" cy="228600"/>
          </a:xfrm>
          <a:prstGeom prst="roundRect">
            <a:avLst>
              <a:gd name="adj" fmla="val 50000"/>
            </a:avLst>
          </a:prstGeom>
          <a:solidFill>
            <a:srgbClr val="0070C0"/>
          </a:solidFill>
        </p:spPr>
        <p:txBody>
          <a:bodyPr wrap="square" lIns="45720" r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Separate systems, process, people</a:t>
            </a:r>
          </a:p>
        </p:txBody>
      </p:sp>
      <p:sp>
        <p:nvSpPr>
          <p:cNvPr id="14" name="TextBox 13">
            <a:extLst>
              <a:ext uri="{FF2B5EF4-FFF2-40B4-BE49-F238E27FC236}">
                <a16:creationId xmlns:a16="http://schemas.microsoft.com/office/drawing/2014/main" id="{7B6EB8FF-8204-2F77-BC51-B5ECA9E462A3}"/>
              </a:ext>
            </a:extLst>
          </p:cNvPr>
          <p:cNvSpPr txBox="1"/>
          <p:nvPr/>
        </p:nvSpPr>
        <p:spPr>
          <a:xfrm>
            <a:off x="5617551" y="3653129"/>
            <a:ext cx="2849305" cy="523220"/>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t>Trusted</a:t>
            </a:r>
            <a:r>
              <a:rPr kumimoji="0" lang="en-US" sz="2800" b="1" i="0" u="none" strike="noStrike" kern="100" cap="none" spc="-50" normalizeH="0" baseline="0" noProof="0" dirty="0">
                <a:ln>
                  <a:noFill/>
                </a:ln>
                <a:solidFill>
                  <a:srgbClr val="000000"/>
                </a:solidFill>
                <a:effectLst/>
                <a:uLnTx/>
                <a:uFillTx/>
                <a:latin typeface="Arial" panose="020B0604020202020204"/>
                <a:ea typeface="+mn-ea"/>
                <a:cs typeface="+mn-cs"/>
              </a:rPr>
              <a:t> </a:t>
            </a:r>
            <a: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t>Supplier</a:t>
            </a:r>
            <a:br>
              <a:rPr kumimoji="0" lang="en-US" sz="2400" b="1" i="0" u="none" strike="noStrike" kern="100" cap="none" spc="-50" normalizeH="0" baseline="0" noProof="0" dirty="0">
                <a:ln>
                  <a:noFill/>
                </a:ln>
                <a:solidFill>
                  <a:srgbClr val="B3B3B3">
                    <a:lumMod val="50000"/>
                  </a:srgbClr>
                </a:solidFill>
                <a:effectLst/>
                <a:uLnTx/>
                <a:uFillTx/>
                <a:latin typeface="Arial" panose="020B0604020202020204"/>
                <a:ea typeface="+mn-ea"/>
                <a:cs typeface="+mn-cs"/>
              </a:rPr>
            </a:br>
            <a:endParaRPr kumimoji="0" lang="en-US" sz="1200" b="0" i="0" u="none" strike="noStrike" kern="1200" cap="none" spc="0" normalizeH="0" baseline="0" noProof="0" dirty="0">
              <a:ln>
                <a:noFill/>
              </a:ln>
              <a:solidFill>
                <a:srgbClr val="B3B3B3">
                  <a:lumMod val="75000"/>
                </a:srgbClr>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327030B-6494-DF20-0633-855DEE7E6113}"/>
              </a:ext>
            </a:extLst>
          </p:cNvPr>
          <p:cNvSpPr txBox="1"/>
          <p:nvPr/>
        </p:nvSpPr>
        <p:spPr>
          <a:xfrm>
            <a:off x="5563970" y="4253679"/>
            <a:ext cx="2754195" cy="275378"/>
          </a:xfrm>
          <a:prstGeom prst="roundRect">
            <a:avLst>
              <a:gd name="adj" fmla="val 50000"/>
            </a:avLst>
          </a:prstGeom>
          <a:solidFill>
            <a:srgbClr val="0070C0"/>
          </a:solidFill>
        </p:spPr>
        <p:txBody>
          <a:bodyPr wrap="square" lIns="45720" r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rPr>
              <a:t>Independently vetted supply security</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F3AA2868-B90E-C824-202C-01D9DE8F9622}"/>
              </a:ext>
            </a:extLst>
          </p:cNvPr>
          <p:cNvSpPr txBox="1"/>
          <p:nvPr/>
        </p:nvSpPr>
        <p:spPr>
          <a:xfrm>
            <a:off x="5667117" y="4931782"/>
            <a:ext cx="2632497" cy="470898"/>
          </a:xfrm>
          <a:prstGeom prst="rect">
            <a:avLst/>
          </a:prstGeom>
          <a:noFill/>
        </p:spPr>
        <p:txBody>
          <a:bodyPr wrap="square" lIns="0" tIns="0" rIns="0" bIns="0" rtlCol="0">
            <a:spAutoFit/>
          </a:bodyPr>
          <a:lstStyle/>
          <a:p>
            <a:pPr marL="57150" marR="0" lvl="0" indent="-57150" algn="l" defTabSz="914400" rtl="0" eaLnBrk="1" fontAlgn="auto" latinLnBrk="0" hangingPunct="1">
              <a:lnSpc>
                <a:spcPct val="85000"/>
              </a:lnSpc>
              <a:spcBef>
                <a:spcPct val="0"/>
              </a:spcBef>
              <a:spcAft>
                <a:spcPts val="3000"/>
              </a:spcAft>
              <a:buClrTx/>
              <a:buSzTx/>
              <a:buFontTx/>
              <a:buNone/>
              <a:tabLst/>
              <a:defRPr/>
            </a:pPr>
            <a:r>
              <a:rPr lang="en-US" sz="2400" b="1" kern="100" spc="-50" dirty="0">
                <a:solidFill>
                  <a:srgbClr val="000000"/>
                </a:solidFill>
                <a:latin typeface="Arial" panose="020B0604020202020204"/>
              </a:rPr>
              <a:t>USG Certs</a:t>
            </a:r>
            <a:br>
              <a:rPr kumimoji="0" lang="en-US" sz="2400" b="1" i="0" u="none" strike="noStrike" kern="100" cap="none" spc="-50" normalizeH="0" baseline="0" noProof="0" dirty="0">
                <a:ln>
                  <a:noFill/>
                </a:ln>
                <a:solidFill>
                  <a:srgbClr val="000000"/>
                </a:solidFill>
                <a:effectLst/>
                <a:uLnTx/>
                <a:uFillTx/>
                <a:latin typeface="Arial" panose="020B0604020202020204"/>
                <a:ea typeface="+mn-ea"/>
                <a:cs typeface="+mn-cs"/>
              </a:rPr>
            </a:br>
            <a:endParaRPr kumimoji="0" lang="en-US" sz="1200" b="0" i="0" u="none" strike="noStrike" kern="1200" cap="none" spc="0" normalizeH="0" baseline="0" noProof="0" dirty="0">
              <a:ln>
                <a:noFill/>
              </a:ln>
              <a:solidFill>
                <a:srgbClr val="868686"/>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6C536AB-1050-8E2C-A717-3F8EA73B5EF4}"/>
              </a:ext>
            </a:extLst>
          </p:cNvPr>
          <p:cNvSpPr txBox="1"/>
          <p:nvPr/>
        </p:nvSpPr>
        <p:spPr>
          <a:xfrm>
            <a:off x="-194110" y="1127721"/>
            <a:ext cx="54759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panose="020B0604020202020204"/>
                <a:ea typeface="+mn-ea"/>
                <a:cs typeface="+mn-cs"/>
              </a:rPr>
              <a:t>Fortinet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F7214F5-5A5E-23C1-B004-E783DFBF0C81}"/>
              </a:ext>
            </a:extLst>
          </p:cNvPr>
          <p:cNvSpPr txBox="1"/>
          <p:nvPr/>
        </p:nvSpPr>
        <p:spPr>
          <a:xfrm>
            <a:off x="-225608" y="4656099"/>
            <a:ext cx="564177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panose="020B0604020202020204"/>
                <a:ea typeface="+mn-ea"/>
                <a:cs typeface="+mn-cs"/>
              </a:rPr>
              <a:t>Fortinet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panose="020B0604020202020204"/>
                <a:ea typeface="+mn-ea"/>
                <a:cs typeface="+mn-cs"/>
              </a:rPr>
              <a:t>Federal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16A1DCB2-5F28-49E7-758F-49475293A45F}"/>
              </a:ext>
            </a:extLst>
          </p:cNvPr>
          <p:cNvSpPr txBox="1"/>
          <p:nvPr/>
        </p:nvSpPr>
        <p:spPr>
          <a:xfrm>
            <a:off x="6054686" y="2855206"/>
            <a:ext cx="4585769" cy="276999"/>
          </a:xfrm>
          <a:prstGeom prst="rect">
            <a:avLst/>
          </a:prstGeom>
          <a:solidFill>
            <a:srgbClr val="0070C0"/>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cs typeface="Arial"/>
              </a:rPr>
              <a:t>#7 on Forbes Most Trusted Companies in America in 2025</a:t>
            </a:r>
            <a:endParaRPr lang="en-US" sz="1200" dirty="0">
              <a:solidFill>
                <a:srgbClr val="FFFFFF"/>
              </a:solidFill>
            </a:endParaRPr>
          </a:p>
        </p:txBody>
      </p:sp>
      <p:cxnSp>
        <p:nvCxnSpPr>
          <p:cNvPr id="18" name="Straight Connector 17">
            <a:extLst>
              <a:ext uri="{FF2B5EF4-FFF2-40B4-BE49-F238E27FC236}">
                <a16:creationId xmlns:a16="http://schemas.microsoft.com/office/drawing/2014/main" id="{DFAF3FF6-91B3-FE9C-ABD1-44DCF0F14568}"/>
              </a:ext>
            </a:extLst>
          </p:cNvPr>
          <p:cNvCxnSpPr>
            <a:cxnSpLocks/>
          </p:cNvCxnSpPr>
          <p:nvPr/>
        </p:nvCxnSpPr>
        <p:spPr>
          <a:xfrm>
            <a:off x="211103" y="3271495"/>
            <a:ext cx="1289705"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F15B936-3099-FCAB-F623-B087021EF7ED}"/>
              </a:ext>
            </a:extLst>
          </p:cNvPr>
          <p:cNvCxnSpPr>
            <a:cxnSpLocks/>
          </p:cNvCxnSpPr>
          <p:nvPr/>
        </p:nvCxnSpPr>
        <p:spPr>
          <a:xfrm>
            <a:off x="3643417" y="3271495"/>
            <a:ext cx="1289705"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70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ound Same Side Corner Rectangle 3144">
            <a:extLst>
              <a:ext uri="{FF2B5EF4-FFF2-40B4-BE49-F238E27FC236}">
                <a16:creationId xmlns:a16="http://schemas.microsoft.com/office/drawing/2014/main" id="{5F2C2CF3-BFDF-615C-9BBB-B3A0B44BB32F}"/>
              </a:ext>
            </a:extLst>
          </p:cNvPr>
          <p:cNvSpPr/>
          <p:nvPr/>
        </p:nvSpPr>
        <p:spPr>
          <a:xfrm rot="10800000">
            <a:off x="266542" y="5227844"/>
            <a:ext cx="11702145" cy="1117063"/>
          </a:xfrm>
          <a:prstGeom prst="round2Same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a:solidFill>
                <a:srgbClr val="000000"/>
              </a:solidFill>
              <a:cs typeface="Arial"/>
            </a:endParaRPr>
          </a:p>
          <a:p>
            <a:pPr algn="ctr"/>
            <a:endParaRPr lang="en-US" b="1">
              <a:cs typeface="Arial"/>
            </a:endParaRPr>
          </a:p>
        </p:txBody>
      </p:sp>
      <p:sp>
        <p:nvSpPr>
          <p:cNvPr id="4" name="Text Placeholder 3">
            <a:extLst>
              <a:ext uri="{FF2B5EF4-FFF2-40B4-BE49-F238E27FC236}">
                <a16:creationId xmlns:a16="http://schemas.microsoft.com/office/drawing/2014/main" id="{C9B70B90-6717-49EA-0F79-A262ED879EDB}"/>
              </a:ext>
            </a:extLst>
          </p:cNvPr>
          <p:cNvSpPr>
            <a:spLocks noGrp="1"/>
          </p:cNvSpPr>
          <p:nvPr>
            <p:ph sz="quarter" idx="11"/>
          </p:nvPr>
        </p:nvSpPr>
        <p:spPr>
          <a:xfrm>
            <a:off x="353059" y="714413"/>
            <a:ext cx="11325225" cy="328417"/>
          </a:xfrm>
        </p:spPr>
        <p:txBody>
          <a:bodyPr lIns="91440" tIns="45720" rIns="91440" bIns="45720" anchor="t"/>
          <a:lstStyle/>
          <a:p>
            <a:r>
              <a:rPr lang="en-US"/>
              <a:t>Industry’s broadest NGFW portfolio for the industry-leading threat protection</a:t>
            </a:r>
          </a:p>
        </p:txBody>
      </p:sp>
      <p:sp>
        <p:nvSpPr>
          <p:cNvPr id="3" name="Title 2">
            <a:extLst>
              <a:ext uri="{FF2B5EF4-FFF2-40B4-BE49-F238E27FC236}">
                <a16:creationId xmlns:a16="http://schemas.microsoft.com/office/drawing/2014/main" id="{9B776893-9B98-5588-7003-E28A028E33EA}"/>
              </a:ext>
            </a:extLst>
          </p:cNvPr>
          <p:cNvSpPr>
            <a:spLocks noGrp="1"/>
          </p:cNvSpPr>
          <p:nvPr>
            <p:ph type="title"/>
          </p:nvPr>
        </p:nvSpPr>
        <p:spPr>
          <a:xfrm>
            <a:off x="353011" y="264872"/>
            <a:ext cx="11329416" cy="454220"/>
          </a:xfrm>
        </p:spPr>
        <p:txBody>
          <a:bodyPr lIns="91440" tIns="45720" rIns="91440" bIns="45720" anchor="ctr" anchorCtr="0">
            <a:noAutofit/>
          </a:bodyPr>
          <a:lstStyle/>
          <a:p>
            <a:r>
              <a:rPr lang="en-US"/>
              <a:t>FortiGate Network Firewall Appliance Portfolio </a:t>
            </a:r>
          </a:p>
        </p:txBody>
      </p:sp>
      <p:sp>
        <p:nvSpPr>
          <p:cNvPr id="12" name="Rectangle 11">
            <a:extLst>
              <a:ext uri="{FF2B5EF4-FFF2-40B4-BE49-F238E27FC236}">
                <a16:creationId xmlns:a16="http://schemas.microsoft.com/office/drawing/2014/main" id="{5DBD50D8-6713-E143-B675-F241C7607BFF}"/>
              </a:ext>
            </a:extLst>
          </p:cNvPr>
          <p:cNvSpPr/>
          <p:nvPr/>
        </p:nvSpPr>
        <p:spPr>
          <a:xfrm>
            <a:off x="270473" y="1666593"/>
            <a:ext cx="3200037" cy="3593542"/>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FA7A15-DA4D-C971-48AF-452949CAE5B3}"/>
              </a:ext>
            </a:extLst>
          </p:cNvPr>
          <p:cNvSpPr/>
          <p:nvPr/>
        </p:nvSpPr>
        <p:spPr>
          <a:xfrm>
            <a:off x="3561733" y="1641604"/>
            <a:ext cx="2459478" cy="3611963"/>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A94E13-9722-4A10-2F10-7AEB0F05757F}"/>
              </a:ext>
            </a:extLst>
          </p:cNvPr>
          <p:cNvSpPr/>
          <p:nvPr/>
        </p:nvSpPr>
        <p:spPr>
          <a:xfrm>
            <a:off x="6107853" y="1626821"/>
            <a:ext cx="5849514" cy="3619819"/>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EBE2BC-F248-BDA7-DBB0-5F1E933607E8}"/>
              </a:ext>
            </a:extLst>
          </p:cNvPr>
          <p:cNvSpPr/>
          <p:nvPr/>
        </p:nvSpPr>
        <p:spPr>
          <a:xfrm>
            <a:off x="1794244" y="2163306"/>
            <a:ext cx="1309540"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FG-40F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0.6 Gbps </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sp>
        <p:nvSpPr>
          <p:cNvPr id="20" name="Rectangle 19">
            <a:extLst>
              <a:ext uri="{FF2B5EF4-FFF2-40B4-BE49-F238E27FC236}">
                <a16:creationId xmlns:a16="http://schemas.microsoft.com/office/drawing/2014/main" id="{82B7CEA2-8153-65DB-F980-E64D2A292747}"/>
              </a:ext>
            </a:extLst>
          </p:cNvPr>
          <p:cNvSpPr/>
          <p:nvPr/>
        </p:nvSpPr>
        <p:spPr>
          <a:xfrm>
            <a:off x="1714600" y="4706201"/>
            <a:ext cx="1396839"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FG-90G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2.2 Gbps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baseline="0">
                <a:solidFill>
                  <a:schemeClr val="tx1">
                    <a:lumMod val="50000"/>
                    <a:lumOff val="50000"/>
                  </a:schemeClr>
                </a:solidFill>
                <a:latin typeface="Arial"/>
                <a:cs typeface="Arial"/>
              </a:rPr>
              <a:t>Threat Protection</a:t>
            </a:r>
          </a:p>
        </p:txBody>
      </p:sp>
      <p:sp>
        <p:nvSpPr>
          <p:cNvPr id="22" name="Rectangle 21">
            <a:extLst>
              <a:ext uri="{FF2B5EF4-FFF2-40B4-BE49-F238E27FC236}">
                <a16:creationId xmlns:a16="http://schemas.microsoft.com/office/drawing/2014/main" id="{606CEE48-0D62-179D-AADF-C2687242B7D5}"/>
              </a:ext>
            </a:extLst>
          </p:cNvPr>
          <p:cNvSpPr/>
          <p:nvPr/>
        </p:nvSpPr>
        <p:spPr>
          <a:xfrm>
            <a:off x="1812160" y="2978321"/>
            <a:ext cx="1280160"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FG-60F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0.7 Gbps </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baseline="0">
                <a:solidFill>
                  <a:schemeClr val="tx1">
                    <a:lumMod val="50000"/>
                    <a:lumOff val="50000"/>
                  </a:schemeClr>
                </a:solidFill>
                <a:latin typeface="Arial"/>
                <a:cs typeface="Arial"/>
              </a:rPr>
              <a:t>Threat Protection</a:t>
            </a:r>
          </a:p>
        </p:txBody>
      </p:sp>
      <p:pic>
        <p:nvPicPr>
          <p:cNvPr id="24" name="Picture 23" descr="A white device with black squares&#10;&#10;Description automatically generated">
            <a:extLst>
              <a:ext uri="{FF2B5EF4-FFF2-40B4-BE49-F238E27FC236}">
                <a16:creationId xmlns:a16="http://schemas.microsoft.com/office/drawing/2014/main" id="{5AE22E68-27EF-F1C9-3EC6-F9BD89D25D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98776" y="2614037"/>
            <a:ext cx="1410896" cy="457200"/>
          </a:xfrm>
          <a:prstGeom prst="rect">
            <a:avLst/>
          </a:prstGeom>
        </p:spPr>
      </p:pic>
      <p:sp>
        <p:nvSpPr>
          <p:cNvPr id="26" name="Rectangle 25">
            <a:extLst>
              <a:ext uri="{FF2B5EF4-FFF2-40B4-BE49-F238E27FC236}">
                <a16:creationId xmlns:a16="http://schemas.microsoft.com/office/drawing/2014/main" id="{7646272A-DBD5-E167-F431-469191C8AAE3}"/>
              </a:ext>
            </a:extLst>
          </p:cNvPr>
          <p:cNvSpPr/>
          <p:nvPr/>
        </p:nvSpPr>
        <p:spPr>
          <a:xfrm>
            <a:off x="4105805" y="2984531"/>
            <a:ext cx="1396839"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FG-200F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2 Gbps </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baseline="0">
                <a:solidFill>
                  <a:schemeClr val="tx1">
                    <a:lumMod val="50000"/>
                    <a:lumOff val="50000"/>
                  </a:schemeClr>
                </a:solidFill>
                <a:latin typeface="Arial"/>
                <a:cs typeface="Arial"/>
              </a:rPr>
              <a:t>Threat Protection</a:t>
            </a:r>
          </a:p>
        </p:txBody>
      </p:sp>
      <p:pic>
        <p:nvPicPr>
          <p:cNvPr id="28" name="Picture 12" descr="A white device with many ports&#10;&#10;Description automatically generated">
            <a:extLst>
              <a:ext uri="{FF2B5EF4-FFF2-40B4-BE49-F238E27FC236}">
                <a16:creationId xmlns:a16="http://schemas.microsoft.com/office/drawing/2014/main" id="{974B30DC-DC4D-2B61-F95D-FFB9A045DC1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r="-2135"/>
          <a:stretch/>
        </p:blipFill>
        <p:spPr bwMode="auto">
          <a:xfrm>
            <a:off x="4130165" y="3453483"/>
            <a:ext cx="1385082" cy="54864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F9801477-F34D-FD7E-9A9E-8368BD2BBE52}"/>
              </a:ext>
            </a:extLst>
          </p:cNvPr>
          <p:cNvSpPr/>
          <p:nvPr/>
        </p:nvSpPr>
        <p:spPr>
          <a:xfrm>
            <a:off x="3934132" y="3863881"/>
            <a:ext cx="1689895" cy="446276"/>
          </a:xfrm>
          <a:prstGeom prst="rect">
            <a:avLst/>
          </a:prstGeom>
        </p:spPr>
        <p:txBody>
          <a:bodyPr wrap="square" lIns="91440" tIns="45720" rIns="91440" bIns="45720" anchor="t">
            <a:spAutoFit/>
          </a:bodyPr>
          <a:lstStyle/>
          <a:p>
            <a:pPr algn="ctr" defTabSz="914240">
              <a:defRPr/>
            </a:pPr>
            <a:r>
              <a:rPr lang="en-US" sz="900" b="1">
                <a:solidFill>
                  <a:schemeClr val="tx1">
                    <a:lumMod val="75000"/>
                    <a:lumOff val="25000"/>
                  </a:schemeClr>
                </a:solidFill>
                <a:latin typeface="Arial"/>
                <a:cs typeface="Arial"/>
              </a:rPr>
              <a:t>FG-400F/ FG-600F Series</a:t>
            </a:r>
          </a:p>
          <a:p>
            <a:pPr algn="ctr" defTabSz="914240">
              <a:defRPr/>
            </a:pPr>
            <a:r>
              <a:rPr lang="en-US" sz="700">
                <a:solidFill>
                  <a:schemeClr val="tx1">
                    <a:lumMod val="50000"/>
                    <a:lumOff val="50000"/>
                  </a:schemeClr>
                </a:solidFill>
                <a:latin typeface="Arial"/>
                <a:cs typeface="Arial"/>
              </a:rPr>
              <a:t>9-10.5 Gbps </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pic>
        <p:nvPicPr>
          <p:cNvPr id="36" name="Picture 35" descr="A back side of a white device&#10;&#10;Description automatically generated">
            <a:extLst>
              <a:ext uri="{FF2B5EF4-FFF2-40B4-BE49-F238E27FC236}">
                <a16:creationId xmlns:a16="http://schemas.microsoft.com/office/drawing/2014/main" id="{A6B97734-E0EC-4B80-51C2-C15FA32C1C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34147" y="4513091"/>
            <a:ext cx="1737360" cy="233363"/>
          </a:xfrm>
          <a:prstGeom prst="rect">
            <a:avLst/>
          </a:prstGeom>
        </p:spPr>
      </p:pic>
      <p:sp>
        <p:nvSpPr>
          <p:cNvPr id="38" name="Rectangle 37">
            <a:extLst>
              <a:ext uri="{FF2B5EF4-FFF2-40B4-BE49-F238E27FC236}">
                <a16:creationId xmlns:a16="http://schemas.microsoft.com/office/drawing/2014/main" id="{45B8E519-8ABC-7E27-355E-15C5D617691A}"/>
              </a:ext>
            </a:extLst>
          </p:cNvPr>
          <p:cNvSpPr/>
          <p:nvPr/>
        </p:nvSpPr>
        <p:spPr>
          <a:xfrm>
            <a:off x="3979867" y="4727446"/>
            <a:ext cx="1645920"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FG-900G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20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sp>
        <p:nvSpPr>
          <p:cNvPr id="40" name="Rectangle 39">
            <a:extLst>
              <a:ext uri="{FF2B5EF4-FFF2-40B4-BE49-F238E27FC236}">
                <a16:creationId xmlns:a16="http://schemas.microsoft.com/office/drawing/2014/main" id="{9C89EB04-AC95-F57B-6DE3-C2AB079E2E75}"/>
              </a:ext>
            </a:extLst>
          </p:cNvPr>
          <p:cNvSpPr/>
          <p:nvPr/>
        </p:nvSpPr>
        <p:spPr>
          <a:xfrm>
            <a:off x="6344792" y="2343415"/>
            <a:ext cx="1463040"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dirty="0">
                <a:solidFill>
                  <a:schemeClr val="tx1">
                    <a:lumMod val="75000"/>
                    <a:lumOff val="25000"/>
                  </a:schemeClr>
                </a:solidFill>
                <a:latin typeface="Arial"/>
                <a:cs typeface="Arial"/>
              </a:rPr>
              <a:t>FG-1000F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dirty="0">
                <a:solidFill>
                  <a:schemeClr val="tx1">
                    <a:lumMod val="50000"/>
                    <a:lumOff val="50000"/>
                  </a:schemeClr>
                </a:solidFill>
                <a:latin typeface="Arial"/>
                <a:cs typeface="Arial"/>
              </a:rPr>
              <a:t>13 Gbps</a:t>
            </a:r>
          </a:p>
          <a:p>
            <a:pPr algn="ctr" defTabSz="914240">
              <a:defRPr/>
            </a:pPr>
            <a:r>
              <a:rPr lang="en-US" sz="700" dirty="0">
                <a:solidFill>
                  <a:schemeClr val="tx1">
                    <a:lumMod val="50000"/>
                    <a:lumOff val="50000"/>
                  </a:schemeClr>
                </a:solidFill>
                <a:latin typeface="Arial"/>
                <a:cs typeface="Arial"/>
              </a:rPr>
              <a:t>Threat Protection</a:t>
            </a:r>
            <a:endParaRPr lang="en-US" sz="700" baseline="0" dirty="0">
              <a:solidFill>
                <a:schemeClr val="tx1">
                  <a:lumMod val="50000"/>
                  <a:lumOff val="50000"/>
                </a:schemeClr>
              </a:solidFill>
              <a:latin typeface="Arial"/>
              <a:cs typeface="Arial"/>
            </a:endParaRPr>
          </a:p>
        </p:txBody>
      </p:sp>
      <p:pic>
        <p:nvPicPr>
          <p:cNvPr id="42" name="Picture 41" descr="A back side of a white device&#10;&#10;Description automatically generated">
            <a:extLst>
              <a:ext uri="{FF2B5EF4-FFF2-40B4-BE49-F238E27FC236}">
                <a16:creationId xmlns:a16="http://schemas.microsoft.com/office/drawing/2014/main" id="{066F3E6B-DBAC-1541-47B8-224103965E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2866" y="2055534"/>
            <a:ext cx="1186892" cy="274320"/>
          </a:xfrm>
          <a:prstGeom prst="rect">
            <a:avLst/>
          </a:prstGeom>
        </p:spPr>
      </p:pic>
      <p:pic>
        <p:nvPicPr>
          <p:cNvPr id="44" name="Picture 43" descr="A white rectangular object with holes&#10;&#10;Description automatically generated">
            <a:extLst>
              <a:ext uri="{FF2B5EF4-FFF2-40B4-BE49-F238E27FC236}">
                <a16:creationId xmlns:a16="http://schemas.microsoft.com/office/drawing/2014/main" id="{D1FB0DEB-B24B-158F-86F7-CC699434CA0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24936" y="4029988"/>
            <a:ext cx="1702752" cy="535120"/>
          </a:xfrm>
          <a:prstGeom prst="rect">
            <a:avLst/>
          </a:prstGeom>
        </p:spPr>
      </p:pic>
      <p:sp>
        <p:nvSpPr>
          <p:cNvPr id="46" name="Rectangle 45">
            <a:extLst>
              <a:ext uri="{FF2B5EF4-FFF2-40B4-BE49-F238E27FC236}">
                <a16:creationId xmlns:a16="http://schemas.microsoft.com/office/drawing/2014/main" id="{35CD50AE-63FF-C14C-2188-541869B9C5DF}"/>
              </a:ext>
            </a:extLst>
          </p:cNvPr>
          <p:cNvSpPr/>
          <p:nvPr/>
        </p:nvSpPr>
        <p:spPr>
          <a:xfrm>
            <a:off x="6344792" y="4479065"/>
            <a:ext cx="1463040"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FG-2600F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15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sp>
        <p:nvSpPr>
          <p:cNvPr id="48" name="Rectangle 47">
            <a:extLst>
              <a:ext uri="{FF2B5EF4-FFF2-40B4-BE49-F238E27FC236}">
                <a16:creationId xmlns:a16="http://schemas.microsoft.com/office/drawing/2014/main" id="{ECCAF745-5699-0A4D-5AF8-66DDABF034FB}"/>
              </a:ext>
            </a:extLst>
          </p:cNvPr>
          <p:cNvSpPr/>
          <p:nvPr/>
        </p:nvSpPr>
        <p:spPr>
          <a:xfrm>
            <a:off x="6377893" y="3379695"/>
            <a:ext cx="1396839"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FG-1800F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15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pic>
        <p:nvPicPr>
          <p:cNvPr id="50" name="Picture 49" descr="A picture containing table&#10;&#10;Description automatically generated">
            <a:extLst>
              <a:ext uri="{FF2B5EF4-FFF2-40B4-BE49-F238E27FC236}">
                <a16:creationId xmlns:a16="http://schemas.microsoft.com/office/drawing/2014/main" id="{25693E47-65CF-FFA7-6132-993BBADDC6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28038" y="3043287"/>
            <a:ext cx="1296548" cy="365760"/>
          </a:xfrm>
          <a:prstGeom prst="rect">
            <a:avLst/>
          </a:prstGeom>
        </p:spPr>
      </p:pic>
      <p:sp>
        <p:nvSpPr>
          <p:cNvPr id="52" name="Rectangle 51">
            <a:extLst>
              <a:ext uri="{FF2B5EF4-FFF2-40B4-BE49-F238E27FC236}">
                <a16:creationId xmlns:a16="http://schemas.microsoft.com/office/drawing/2014/main" id="{6D5CF477-AA46-7374-0931-4680C2DD2E1D}"/>
              </a:ext>
            </a:extLst>
          </p:cNvPr>
          <p:cNvSpPr/>
          <p:nvPr/>
        </p:nvSpPr>
        <p:spPr>
          <a:xfrm>
            <a:off x="8302707" y="4685747"/>
            <a:ext cx="1371600"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FG-4000F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45 – 70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pic>
        <p:nvPicPr>
          <p:cNvPr id="54" name="Picture 53" descr="A picture containing text&#10;&#10;Description automatically generated">
            <a:extLst>
              <a:ext uri="{FF2B5EF4-FFF2-40B4-BE49-F238E27FC236}">
                <a16:creationId xmlns:a16="http://schemas.microsoft.com/office/drawing/2014/main" id="{77037FA9-33E6-D1F0-5EBD-0BDAC19075A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326709" y="4279407"/>
            <a:ext cx="1323596" cy="457200"/>
          </a:xfrm>
          <a:prstGeom prst="rect">
            <a:avLst/>
          </a:prstGeom>
        </p:spPr>
      </p:pic>
      <p:sp>
        <p:nvSpPr>
          <p:cNvPr id="56" name="Rectangle 55">
            <a:extLst>
              <a:ext uri="{FF2B5EF4-FFF2-40B4-BE49-F238E27FC236}">
                <a16:creationId xmlns:a16="http://schemas.microsoft.com/office/drawing/2014/main" id="{4C892736-8359-ABEC-3E15-E5AAA34CA6B1}"/>
              </a:ext>
            </a:extLst>
          </p:cNvPr>
          <p:cNvSpPr/>
          <p:nvPr/>
        </p:nvSpPr>
        <p:spPr>
          <a:xfrm>
            <a:off x="8224267" y="3861992"/>
            <a:ext cx="1528480"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FG-3700F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75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pic>
        <p:nvPicPr>
          <p:cNvPr id="58" name="Picture 57" descr="A picture containing text, screenshot&#10;&#10;Description automatically generated">
            <a:extLst>
              <a:ext uri="{FF2B5EF4-FFF2-40B4-BE49-F238E27FC236}">
                <a16:creationId xmlns:a16="http://schemas.microsoft.com/office/drawing/2014/main" id="{E4CC1479-C663-7102-85BB-3CB4DE072DE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355962" y="3587478"/>
            <a:ext cx="1265090" cy="323736"/>
          </a:xfrm>
          <a:prstGeom prst="rect">
            <a:avLst/>
          </a:prstGeom>
        </p:spPr>
      </p:pic>
      <p:pic>
        <p:nvPicPr>
          <p:cNvPr id="64" name="Picture 63" descr="A picture containing qr code&#10;&#10;Description automatically generated">
            <a:extLst>
              <a:ext uri="{FF2B5EF4-FFF2-40B4-BE49-F238E27FC236}">
                <a16:creationId xmlns:a16="http://schemas.microsoft.com/office/drawing/2014/main" id="{305E97BC-1166-C33E-B14A-CEB613BC76F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302707" y="2781425"/>
            <a:ext cx="1371600" cy="379141"/>
          </a:xfrm>
          <a:prstGeom prst="rect">
            <a:avLst/>
          </a:prstGeom>
        </p:spPr>
      </p:pic>
      <p:sp>
        <p:nvSpPr>
          <p:cNvPr id="66" name="Rectangle 65">
            <a:extLst>
              <a:ext uri="{FF2B5EF4-FFF2-40B4-BE49-F238E27FC236}">
                <a16:creationId xmlns:a16="http://schemas.microsoft.com/office/drawing/2014/main" id="{72B0DCF4-0DE8-8B68-7C97-1546F1DC0D95}"/>
              </a:ext>
            </a:extLst>
          </p:cNvPr>
          <p:cNvSpPr/>
          <p:nvPr/>
        </p:nvSpPr>
        <p:spPr>
          <a:xfrm>
            <a:off x="8266320" y="3106534"/>
            <a:ext cx="1444374"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FG-3500F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63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sp>
        <p:nvSpPr>
          <p:cNvPr id="68" name="Rectangle 67">
            <a:extLst>
              <a:ext uri="{FF2B5EF4-FFF2-40B4-BE49-F238E27FC236}">
                <a16:creationId xmlns:a16="http://schemas.microsoft.com/office/drawing/2014/main" id="{D30801EA-596B-F3C3-0865-F3A343C30237}"/>
              </a:ext>
            </a:extLst>
          </p:cNvPr>
          <p:cNvSpPr/>
          <p:nvPr/>
        </p:nvSpPr>
        <p:spPr>
          <a:xfrm>
            <a:off x="10172016" y="3232377"/>
            <a:ext cx="1528433"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FG-6500F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100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pic>
        <p:nvPicPr>
          <p:cNvPr id="70" name="Picture 69" descr="A close up of a stamp&#10;&#10;Description automatically generated">
            <a:extLst>
              <a:ext uri="{FF2B5EF4-FFF2-40B4-BE49-F238E27FC236}">
                <a16:creationId xmlns:a16="http://schemas.microsoft.com/office/drawing/2014/main" id="{605AB305-43A2-E9E5-C728-E5A5CFE76F0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243771" y="2757128"/>
            <a:ext cx="1384924" cy="528750"/>
          </a:xfrm>
          <a:prstGeom prst="rect">
            <a:avLst/>
          </a:prstGeom>
        </p:spPr>
      </p:pic>
      <p:sp>
        <p:nvSpPr>
          <p:cNvPr id="74" name="Rectangle 73">
            <a:extLst>
              <a:ext uri="{FF2B5EF4-FFF2-40B4-BE49-F238E27FC236}">
                <a16:creationId xmlns:a16="http://schemas.microsoft.com/office/drawing/2014/main" id="{63810B88-DB23-69F5-5CF9-F4EA481FBA2C}"/>
              </a:ext>
            </a:extLst>
          </p:cNvPr>
          <p:cNvSpPr/>
          <p:nvPr/>
        </p:nvSpPr>
        <p:spPr>
          <a:xfrm>
            <a:off x="10187199" y="4750615"/>
            <a:ext cx="1498065"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FG-7000F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50 - 520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pic>
        <p:nvPicPr>
          <p:cNvPr id="76" name="Picture 75" descr="A close-up of a white object&#10;&#10;Description automatically generated">
            <a:extLst>
              <a:ext uri="{FF2B5EF4-FFF2-40B4-BE49-F238E27FC236}">
                <a16:creationId xmlns:a16="http://schemas.microsoft.com/office/drawing/2014/main" id="{375A855C-6B27-1408-52C8-577D05CA080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243771" y="1901767"/>
            <a:ext cx="1384924" cy="535854"/>
          </a:xfrm>
          <a:prstGeom prst="rect">
            <a:avLst/>
          </a:prstGeom>
        </p:spPr>
      </p:pic>
      <p:sp>
        <p:nvSpPr>
          <p:cNvPr id="78" name="Rectangle 77">
            <a:extLst>
              <a:ext uri="{FF2B5EF4-FFF2-40B4-BE49-F238E27FC236}">
                <a16:creationId xmlns:a16="http://schemas.microsoft.com/office/drawing/2014/main" id="{B3C04F50-6697-A905-E232-2FE2A98FE24F}"/>
              </a:ext>
            </a:extLst>
          </p:cNvPr>
          <p:cNvSpPr/>
          <p:nvPr/>
        </p:nvSpPr>
        <p:spPr>
          <a:xfrm>
            <a:off x="10172016" y="2343415"/>
            <a:ext cx="1528433"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FG-6300F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60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sp>
        <p:nvSpPr>
          <p:cNvPr id="80" name="Round Same Side Corner Rectangle 2">
            <a:extLst>
              <a:ext uri="{FF2B5EF4-FFF2-40B4-BE49-F238E27FC236}">
                <a16:creationId xmlns:a16="http://schemas.microsoft.com/office/drawing/2014/main" id="{348139AF-D77A-60B5-6752-E7BD25F3FE6E}"/>
              </a:ext>
            </a:extLst>
          </p:cNvPr>
          <p:cNvSpPr/>
          <p:nvPr/>
        </p:nvSpPr>
        <p:spPr>
          <a:xfrm>
            <a:off x="266546" y="1185362"/>
            <a:ext cx="3201539" cy="480873"/>
          </a:xfrm>
          <a:prstGeom prst="round2Same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Same Side Corner Rectangle 13">
            <a:extLst>
              <a:ext uri="{FF2B5EF4-FFF2-40B4-BE49-F238E27FC236}">
                <a16:creationId xmlns:a16="http://schemas.microsoft.com/office/drawing/2014/main" id="{12842C0E-A21B-1C53-8767-0EE1CA8B9B23}"/>
              </a:ext>
            </a:extLst>
          </p:cNvPr>
          <p:cNvSpPr/>
          <p:nvPr/>
        </p:nvSpPr>
        <p:spPr>
          <a:xfrm>
            <a:off x="3563019" y="1185003"/>
            <a:ext cx="2459478" cy="471664"/>
          </a:xfrm>
          <a:prstGeom prst="round2Same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Same Side Corner Rectangle 15">
            <a:extLst>
              <a:ext uri="{FF2B5EF4-FFF2-40B4-BE49-F238E27FC236}">
                <a16:creationId xmlns:a16="http://schemas.microsoft.com/office/drawing/2014/main" id="{E50DCC87-1DA3-E158-38AE-8AE32E95B1BE}"/>
              </a:ext>
            </a:extLst>
          </p:cNvPr>
          <p:cNvSpPr/>
          <p:nvPr/>
        </p:nvSpPr>
        <p:spPr>
          <a:xfrm>
            <a:off x="6106907" y="1185362"/>
            <a:ext cx="5851529" cy="448028"/>
          </a:xfrm>
          <a:prstGeom prst="round2Same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descr="A picture containing graphical user interface&#10;&#10;Description automatically generated">
            <a:extLst>
              <a:ext uri="{FF2B5EF4-FFF2-40B4-BE49-F238E27FC236}">
                <a16:creationId xmlns:a16="http://schemas.microsoft.com/office/drawing/2014/main" id="{FDF9D7D7-BC65-7847-0D4A-624F55E4991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32778" y="1822778"/>
            <a:ext cx="1165239" cy="365760"/>
          </a:xfrm>
          <a:prstGeom prst="rect">
            <a:avLst/>
          </a:prstGeom>
        </p:spPr>
      </p:pic>
      <p:pic>
        <p:nvPicPr>
          <p:cNvPr id="90" name="Picture 89" descr="A white box with black text&#10;&#10;Description automatically generated">
            <a:extLst>
              <a:ext uri="{FF2B5EF4-FFF2-40B4-BE49-F238E27FC236}">
                <a16:creationId xmlns:a16="http://schemas.microsoft.com/office/drawing/2014/main" id="{9ED8521E-BC96-ABF8-2C46-D0FFAF4D3CE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88261" y="2612031"/>
            <a:ext cx="1110301" cy="365760"/>
          </a:xfrm>
          <a:prstGeom prst="rect">
            <a:avLst/>
          </a:prstGeom>
        </p:spPr>
      </p:pic>
      <p:sp>
        <p:nvSpPr>
          <p:cNvPr id="92" name="Rectangle 91">
            <a:extLst>
              <a:ext uri="{FF2B5EF4-FFF2-40B4-BE49-F238E27FC236}">
                <a16:creationId xmlns:a16="http://schemas.microsoft.com/office/drawing/2014/main" id="{A8CF97F7-AF0D-B093-FDA2-0AD2EBE99280}"/>
              </a:ext>
            </a:extLst>
          </p:cNvPr>
          <p:cNvSpPr/>
          <p:nvPr/>
        </p:nvSpPr>
        <p:spPr>
          <a:xfrm>
            <a:off x="266546" y="1180782"/>
            <a:ext cx="3208283" cy="430887"/>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b="1" baseline="0">
                <a:solidFill>
                  <a:schemeClr val="bg1"/>
                </a:solidFill>
                <a:latin typeface="Arial"/>
                <a:cs typeface="Arial"/>
              </a:rPr>
              <a:t>Branch</a:t>
            </a:r>
          </a:p>
          <a:p>
            <a:pPr marL="0" marR="0" indent="0" algn="ctr" defTabSz="91424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Arial"/>
                <a:cs typeface="Arial"/>
              </a:rPr>
              <a:t>(40-90 Series)</a:t>
            </a:r>
            <a:endParaRPr lang="en-US" sz="1000" baseline="0">
              <a:solidFill>
                <a:schemeClr val="bg1"/>
              </a:solidFill>
              <a:latin typeface="Arial"/>
              <a:cs typeface="Arial"/>
            </a:endParaRPr>
          </a:p>
        </p:txBody>
      </p:sp>
      <p:sp>
        <p:nvSpPr>
          <p:cNvPr id="94" name="Rectangle 93">
            <a:extLst>
              <a:ext uri="{FF2B5EF4-FFF2-40B4-BE49-F238E27FC236}">
                <a16:creationId xmlns:a16="http://schemas.microsoft.com/office/drawing/2014/main" id="{D56580B9-B20C-2446-F68E-B84D75BD6525}"/>
              </a:ext>
            </a:extLst>
          </p:cNvPr>
          <p:cNvSpPr/>
          <p:nvPr/>
        </p:nvSpPr>
        <p:spPr>
          <a:xfrm>
            <a:off x="3778121" y="1207774"/>
            <a:ext cx="2248535" cy="430887"/>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b="1" baseline="0">
                <a:solidFill>
                  <a:schemeClr val="bg1"/>
                </a:solidFill>
                <a:latin typeface="Arial"/>
                <a:cs typeface="Arial"/>
              </a:rPr>
              <a:t>Campus</a:t>
            </a:r>
          </a:p>
          <a:p>
            <a:pPr marL="0" marR="0" indent="0" algn="ctr" defTabSz="91424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Arial"/>
                <a:cs typeface="Arial"/>
              </a:rPr>
              <a:t>(100-900 Series)</a:t>
            </a:r>
            <a:endParaRPr lang="en-US" sz="1000" baseline="0">
              <a:solidFill>
                <a:schemeClr val="bg1"/>
              </a:solidFill>
              <a:latin typeface="Arial"/>
              <a:cs typeface="Arial"/>
            </a:endParaRPr>
          </a:p>
        </p:txBody>
      </p:sp>
      <p:sp>
        <p:nvSpPr>
          <p:cNvPr id="96" name="Rectangle 95">
            <a:extLst>
              <a:ext uri="{FF2B5EF4-FFF2-40B4-BE49-F238E27FC236}">
                <a16:creationId xmlns:a16="http://schemas.microsoft.com/office/drawing/2014/main" id="{91296AED-E746-6F66-810E-5C339027DFB4}"/>
              </a:ext>
            </a:extLst>
          </p:cNvPr>
          <p:cNvSpPr/>
          <p:nvPr/>
        </p:nvSpPr>
        <p:spPr>
          <a:xfrm>
            <a:off x="7075342" y="1207058"/>
            <a:ext cx="1828800" cy="430887"/>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1200" b="1" baseline="0">
                <a:solidFill>
                  <a:schemeClr val="bg1"/>
                </a:solidFill>
                <a:latin typeface="Arial"/>
                <a:cs typeface="Arial"/>
              </a:rPr>
              <a:t>Data Center</a:t>
            </a:r>
          </a:p>
          <a:p>
            <a:pPr marL="0" marR="0" indent="0" algn="ctr" defTabSz="91424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Arial"/>
                <a:cs typeface="Arial"/>
              </a:rPr>
              <a:t>(1000-4000 Series)</a:t>
            </a:r>
            <a:endParaRPr lang="en-US" sz="1000" baseline="0">
              <a:solidFill>
                <a:schemeClr val="bg1"/>
              </a:solidFill>
              <a:latin typeface="Arial"/>
              <a:cs typeface="Arial"/>
            </a:endParaRPr>
          </a:p>
        </p:txBody>
      </p:sp>
      <p:cxnSp>
        <p:nvCxnSpPr>
          <p:cNvPr id="98" name="Straight Connector 97">
            <a:extLst>
              <a:ext uri="{FF2B5EF4-FFF2-40B4-BE49-F238E27FC236}">
                <a16:creationId xmlns:a16="http://schemas.microsoft.com/office/drawing/2014/main" id="{4B19CC6A-EF88-957D-E27A-AD1609D38B76}"/>
              </a:ext>
            </a:extLst>
          </p:cNvPr>
          <p:cNvCxnSpPr/>
          <p:nvPr/>
        </p:nvCxnSpPr>
        <p:spPr>
          <a:xfrm>
            <a:off x="1700814" y="1948978"/>
            <a:ext cx="0" cy="2982282"/>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0" name="Round Same Side Corner Rectangle 3144">
            <a:extLst>
              <a:ext uri="{FF2B5EF4-FFF2-40B4-BE49-F238E27FC236}">
                <a16:creationId xmlns:a16="http://schemas.microsoft.com/office/drawing/2014/main" id="{24DAA286-F9A9-AC04-E180-8865A4EAC81E}"/>
              </a:ext>
            </a:extLst>
          </p:cNvPr>
          <p:cNvSpPr/>
          <p:nvPr/>
        </p:nvSpPr>
        <p:spPr>
          <a:xfrm rot="10800000">
            <a:off x="265261" y="5227844"/>
            <a:ext cx="5754011" cy="596623"/>
          </a:xfrm>
          <a:prstGeom prst="round2Same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DCA889AF-188A-69F3-9313-DAFCBA82349C}"/>
              </a:ext>
            </a:extLst>
          </p:cNvPr>
          <p:cNvSpPr txBox="1"/>
          <p:nvPr/>
        </p:nvSpPr>
        <p:spPr>
          <a:xfrm>
            <a:off x="291033" y="5280093"/>
            <a:ext cx="5720362" cy="234061"/>
          </a:xfrm>
          <a:prstGeom prst="rect">
            <a:avLst/>
          </a:prstGeom>
          <a:noFill/>
        </p:spPr>
        <p:txBody>
          <a:bodyPr wrap="square" lIns="91440" tIns="45720" rIns="91440" bIns="45720" rtlCol="0" anchor="t">
            <a:noAutofit/>
          </a:bodyPr>
          <a:lstStyle/>
          <a:p>
            <a:pPr algn="ctr"/>
            <a:r>
              <a:rPr lang="en-US" sz="1200" b="1">
                <a:solidFill>
                  <a:schemeClr val="bg1"/>
                </a:solidFill>
                <a:cs typeface="Arial"/>
              </a:rPr>
              <a:t>Broad-based variants for wider use cases</a:t>
            </a:r>
            <a:endParaRPr lang="en-US">
              <a:solidFill>
                <a:schemeClr val="bg1"/>
              </a:solidFill>
            </a:endParaRPr>
          </a:p>
        </p:txBody>
      </p:sp>
      <p:sp>
        <p:nvSpPr>
          <p:cNvPr id="108" name="Round Same Side Corner Rectangle 3159">
            <a:extLst>
              <a:ext uri="{FF2B5EF4-FFF2-40B4-BE49-F238E27FC236}">
                <a16:creationId xmlns:a16="http://schemas.microsoft.com/office/drawing/2014/main" id="{D8F7FA6E-422F-6E27-7F7E-70199C06D7B1}"/>
              </a:ext>
            </a:extLst>
          </p:cNvPr>
          <p:cNvSpPr/>
          <p:nvPr/>
        </p:nvSpPr>
        <p:spPr>
          <a:xfrm rot="10800000">
            <a:off x="6106566" y="5227844"/>
            <a:ext cx="5854204" cy="597405"/>
          </a:xfrm>
          <a:prstGeom prst="round2Same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EECD9CB0-D9B4-011E-DD6B-909484BF5436}"/>
              </a:ext>
            </a:extLst>
          </p:cNvPr>
          <p:cNvSpPr txBox="1"/>
          <p:nvPr/>
        </p:nvSpPr>
        <p:spPr>
          <a:xfrm>
            <a:off x="6106907" y="5270959"/>
            <a:ext cx="5794060" cy="191542"/>
          </a:xfrm>
          <a:prstGeom prst="rect">
            <a:avLst/>
          </a:prstGeom>
          <a:noFill/>
        </p:spPr>
        <p:txBody>
          <a:bodyPr wrap="square" lIns="91440" tIns="45720" rIns="91440" bIns="45720" rtlCol="0" anchor="t">
            <a:noAutofit/>
          </a:bodyPr>
          <a:lstStyle/>
          <a:p>
            <a:pPr algn="ctr"/>
            <a:r>
              <a:rPr lang="en-US" sz="1200" b="1">
                <a:solidFill>
                  <a:schemeClr val="bg1"/>
                </a:solidFill>
                <a:cs typeface="Arial"/>
              </a:rPr>
              <a:t>Highest threat protection throughput up to 520 GBs</a:t>
            </a:r>
            <a:endParaRPr lang="en-US">
              <a:solidFill>
                <a:schemeClr val="bg1"/>
              </a:solidFill>
            </a:endParaRPr>
          </a:p>
          <a:p>
            <a:pPr algn="ctr"/>
            <a:endParaRPr lang="en-US" sz="1200" b="1">
              <a:solidFill>
                <a:schemeClr val="bg1"/>
              </a:solidFill>
              <a:cs typeface="Arial"/>
            </a:endParaRPr>
          </a:p>
        </p:txBody>
      </p:sp>
      <p:sp>
        <p:nvSpPr>
          <p:cNvPr id="120" name="TextBox 119">
            <a:extLst>
              <a:ext uri="{FF2B5EF4-FFF2-40B4-BE49-F238E27FC236}">
                <a16:creationId xmlns:a16="http://schemas.microsoft.com/office/drawing/2014/main" id="{E5D9D8D6-4380-D7ED-AF8C-C830054D4945}"/>
              </a:ext>
            </a:extLst>
          </p:cNvPr>
          <p:cNvSpPr txBox="1"/>
          <p:nvPr/>
        </p:nvSpPr>
        <p:spPr>
          <a:xfrm>
            <a:off x="486017" y="2278643"/>
            <a:ext cx="437486" cy="200055"/>
          </a:xfrm>
          <a:prstGeom prst="rect">
            <a:avLst/>
          </a:prstGeom>
          <a:noFill/>
        </p:spPr>
        <p:txBody>
          <a:bodyPr wrap="square" rtlCol="0">
            <a:spAutoFit/>
          </a:bodyPr>
          <a:lstStyle/>
          <a:p>
            <a:pPr algn="ctr"/>
            <a:r>
              <a:rPr lang="en-US" sz="700">
                <a:solidFill>
                  <a:schemeClr val="bg2">
                    <a:lumMod val="25000"/>
                  </a:schemeClr>
                </a:solidFill>
              </a:rPr>
              <a:t>POE</a:t>
            </a:r>
          </a:p>
        </p:txBody>
      </p:sp>
      <p:sp>
        <p:nvSpPr>
          <p:cNvPr id="124" name="TextBox 123">
            <a:extLst>
              <a:ext uri="{FF2B5EF4-FFF2-40B4-BE49-F238E27FC236}">
                <a16:creationId xmlns:a16="http://schemas.microsoft.com/office/drawing/2014/main" id="{A80BA923-C6EE-881B-81E2-9C98BDF4F3AC}"/>
              </a:ext>
            </a:extLst>
          </p:cNvPr>
          <p:cNvSpPr txBox="1"/>
          <p:nvPr/>
        </p:nvSpPr>
        <p:spPr>
          <a:xfrm>
            <a:off x="445984" y="4914637"/>
            <a:ext cx="517552" cy="200055"/>
          </a:xfrm>
          <a:prstGeom prst="rect">
            <a:avLst/>
          </a:prstGeom>
          <a:noFill/>
        </p:spPr>
        <p:txBody>
          <a:bodyPr wrap="square" rtlCol="0">
            <a:spAutoFit/>
          </a:bodyPr>
          <a:lstStyle/>
          <a:p>
            <a:pPr algn="ctr"/>
            <a:r>
              <a:rPr lang="en-US" sz="700">
                <a:solidFill>
                  <a:schemeClr val="bg2">
                    <a:lumMod val="25000"/>
                  </a:schemeClr>
                </a:solidFill>
              </a:rPr>
              <a:t>Bypass</a:t>
            </a:r>
          </a:p>
        </p:txBody>
      </p:sp>
      <p:sp>
        <p:nvSpPr>
          <p:cNvPr id="128" name="TextBox 127">
            <a:extLst>
              <a:ext uri="{FF2B5EF4-FFF2-40B4-BE49-F238E27FC236}">
                <a16:creationId xmlns:a16="http://schemas.microsoft.com/office/drawing/2014/main" id="{DD88265E-AE78-B346-08B8-202700914792}"/>
              </a:ext>
            </a:extLst>
          </p:cNvPr>
          <p:cNvSpPr txBox="1"/>
          <p:nvPr/>
        </p:nvSpPr>
        <p:spPr>
          <a:xfrm>
            <a:off x="486017" y="2946953"/>
            <a:ext cx="437486" cy="200055"/>
          </a:xfrm>
          <a:prstGeom prst="rect">
            <a:avLst/>
          </a:prstGeom>
          <a:noFill/>
        </p:spPr>
        <p:txBody>
          <a:bodyPr wrap="square" rtlCol="0">
            <a:spAutoFit/>
          </a:bodyPr>
          <a:lstStyle/>
          <a:p>
            <a:pPr algn="ctr"/>
            <a:r>
              <a:rPr lang="en-US" sz="700">
                <a:solidFill>
                  <a:schemeClr val="bg2">
                    <a:lumMod val="25000"/>
                  </a:schemeClr>
                </a:solidFill>
              </a:rPr>
              <a:t>DSL</a:t>
            </a:r>
          </a:p>
        </p:txBody>
      </p:sp>
      <p:sp>
        <p:nvSpPr>
          <p:cNvPr id="136" name="TextBox 135">
            <a:extLst>
              <a:ext uri="{FF2B5EF4-FFF2-40B4-BE49-F238E27FC236}">
                <a16:creationId xmlns:a16="http://schemas.microsoft.com/office/drawing/2014/main" id="{A9D512B2-30A1-D98C-B83B-42719883DFFA}"/>
              </a:ext>
            </a:extLst>
          </p:cNvPr>
          <p:cNvSpPr txBox="1"/>
          <p:nvPr/>
        </p:nvSpPr>
        <p:spPr>
          <a:xfrm>
            <a:off x="1030396" y="2936696"/>
            <a:ext cx="437486" cy="200055"/>
          </a:xfrm>
          <a:prstGeom prst="rect">
            <a:avLst/>
          </a:prstGeom>
          <a:noFill/>
        </p:spPr>
        <p:txBody>
          <a:bodyPr wrap="square" rtlCol="0">
            <a:spAutoFit/>
          </a:bodyPr>
          <a:lstStyle/>
          <a:p>
            <a:pPr algn="ctr"/>
            <a:r>
              <a:rPr lang="en-US" sz="700">
                <a:solidFill>
                  <a:schemeClr val="bg2">
                    <a:lumMod val="25000"/>
                  </a:schemeClr>
                </a:solidFill>
              </a:rPr>
              <a:t>LTE</a:t>
            </a:r>
          </a:p>
        </p:txBody>
      </p:sp>
      <p:sp>
        <p:nvSpPr>
          <p:cNvPr id="140" name="TextBox 139">
            <a:extLst>
              <a:ext uri="{FF2B5EF4-FFF2-40B4-BE49-F238E27FC236}">
                <a16:creationId xmlns:a16="http://schemas.microsoft.com/office/drawing/2014/main" id="{57AB2246-6762-D90C-B5BE-4465DA8AC5A8}"/>
              </a:ext>
            </a:extLst>
          </p:cNvPr>
          <p:cNvSpPr txBox="1"/>
          <p:nvPr/>
        </p:nvSpPr>
        <p:spPr>
          <a:xfrm>
            <a:off x="464447" y="3633903"/>
            <a:ext cx="480627" cy="200055"/>
          </a:xfrm>
          <a:prstGeom prst="rect">
            <a:avLst/>
          </a:prstGeom>
          <a:noFill/>
        </p:spPr>
        <p:txBody>
          <a:bodyPr wrap="square" lIns="91440" tIns="45720" rIns="91440" bIns="45720" rtlCol="0" anchor="t">
            <a:spAutoFit/>
          </a:bodyPr>
          <a:lstStyle/>
          <a:p>
            <a:pPr algn="ctr"/>
            <a:r>
              <a:rPr lang="en-US" sz="700">
                <a:solidFill>
                  <a:schemeClr val="bg2">
                    <a:lumMod val="25000"/>
                  </a:schemeClr>
                </a:solidFill>
              </a:rPr>
              <a:t>WI-FI</a:t>
            </a:r>
          </a:p>
        </p:txBody>
      </p:sp>
      <p:sp>
        <p:nvSpPr>
          <p:cNvPr id="144" name="TextBox 143">
            <a:extLst>
              <a:ext uri="{FF2B5EF4-FFF2-40B4-BE49-F238E27FC236}">
                <a16:creationId xmlns:a16="http://schemas.microsoft.com/office/drawing/2014/main" id="{00D86223-323F-D488-C818-C966F2876E2A}"/>
              </a:ext>
            </a:extLst>
          </p:cNvPr>
          <p:cNvSpPr txBox="1"/>
          <p:nvPr/>
        </p:nvSpPr>
        <p:spPr>
          <a:xfrm>
            <a:off x="6079075" y="5548388"/>
            <a:ext cx="1485207" cy="241294"/>
          </a:xfrm>
          <a:prstGeom prst="rect">
            <a:avLst/>
          </a:prstGeom>
          <a:noFill/>
        </p:spPr>
        <p:txBody>
          <a:bodyPr wrap="square" lIns="91440" tIns="45720" rIns="91440" bIns="45720" rtlCol="0" anchor="ctr">
            <a:noAutofit/>
          </a:bodyPr>
          <a:lstStyle/>
          <a:p>
            <a:pPr algn="ctr"/>
            <a:r>
              <a:rPr lang="en-US" sz="1000">
                <a:solidFill>
                  <a:schemeClr val="bg1"/>
                </a:solidFill>
              </a:rPr>
              <a:t> </a:t>
            </a:r>
            <a:r>
              <a:rPr lang="en-US" sz="1000">
                <a:solidFill>
                  <a:schemeClr val="bg1"/>
                </a:solidFill>
                <a:cs typeface="Arial"/>
              </a:rPr>
              <a:t>Integrated ZTNA</a:t>
            </a:r>
          </a:p>
        </p:txBody>
      </p:sp>
      <p:sp>
        <p:nvSpPr>
          <p:cNvPr id="146" name="Rectangle 145">
            <a:extLst>
              <a:ext uri="{FF2B5EF4-FFF2-40B4-BE49-F238E27FC236}">
                <a16:creationId xmlns:a16="http://schemas.microsoft.com/office/drawing/2014/main" id="{2553DB5D-CBA1-7089-BACE-C18119F7CEFF}"/>
              </a:ext>
            </a:extLst>
          </p:cNvPr>
          <p:cNvSpPr/>
          <p:nvPr/>
        </p:nvSpPr>
        <p:spPr>
          <a:xfrm>
            <a:off x="9564980" y="1201205"/>
            <a:ext cx="1828800" cy="430887"/>
          </a:xfrm>
          <a:prstGeom prst="rect">
            <a:avLst/>
          </a:prstGeom>
        </p:spPr>
        <p:txBody>
          <a:bodyPr wrap="square" lIns="91440" tIns="45720" rIns="91440" bIns="45720" anchor="t">
            <a:spAutoFit/>
          </a:bodyPr>
          <a:lstStyle/>
          <a:p>
            <a:pPr algn="ctr" defTabSz="914240">
              <a:defRPr/>
            </a:pPr>
            <a:r>
              <a:rPr lang="en-US" sz="1200" b="1">
                <a:solidFill>
                  <a:schemeClr val="bg1"/>
                </a:solidFill>
                <a:latin typeface="Arial"/>
                <a:cs typeface="Arial"/>
              </a:rPr>
              <a:t>Large Data</a:t>
            </a:r>
            <a:r>
              <a:rPr lang="en-US" sz="1200" b="1" baseline="0">
                <a:solidFill>
                  <a:schemeClr val="bg1"/>
                </a:solidFill>
                <a:latin typeface="Arial"/>
                <a:cs typeface="Arial"/>
              </a:rPr>
              <a:t> Center</a:t>
            </a:r>
          </a:p>
          <a:p>
            <a:pPr marL="0" marR="0" indent="0" algn="ctr" defTabSz="91424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Arial"/>
                <a:cs typeface="Arial"/>
              </a:rPr>
              <a:t>(6000-7000 Series)</a:t>
            </a:r>
            <a:endParaRPr lang="en-US" sz="1000" baseline="0">
              <a:solidFill>
                <a:schemeClr val="bg1"/>
              </a:solidFill>
              <a:latin typeface="Arial"/>
              <a:cs typeface="Arial"/>
            </a:endParaRPr>
          </a:p>
        </p:txBody>
      </p:sp>
      <p:sp>
        <p:nvSpPr>
          <p:cNvPr id="150" name="TextBox 149">
            <a:extLst>
              <a:ext uri="{FF2B5EF4-FFF2-40B4-BE49-F238E27FC236}">
                <a16:creationId xmlns:a16="http://schemas.microsoft.com/office/drawing/2014/main" id="{F315D9E4-7A5A-4F3F-8C6B-1DB59345AC38}"/>
              </a:ext>
            </a:extLst>
          </p:cNvPr>
          <p:cNvSpPr txBox="1"/>
          <p:nvPr/>
        </p:nvSpPr>
        <p:spPr>
          <a:xfrm>
            <a:off x="974984" y="4910693"/>
            <a:ext cx="548311" cy="200055"/>
          </a:xfrm>
          <a:prstGeom prst="rect">
            <a:avLst/>
          </a:prstGeom>
          <a:noFill/>
        </p:spPr>
        <p:txBody>
          <a:bodyPr wrap="square" lIns="91440" tIns="45720" rIns="91440" bIns="45720" rtlCol="0" anchor="t">
            <a:spAutoFit/>
          </a:bodyPr>
          <a:lstStyle/>
          <a:p>
            <a:pPr algn="ctr"/>
            <a:r>
              <a:rPr lang="en-US" sz="700">
                <a:solidFill>
                  <a:schemeClr val="bg2">
                    <a:lumMod val="25000"/>
                  </a:schemeClr>
                </a:solidFill>
                <a:cs typeface="Arial"/>
              </a:rPr>
              <a:t>Rugged</a:t>
            </a:r>
          </a:p>
        </p:txBody>
      </p:sp>
      <p:sp>
        <p:nvSpPr>
          <p:cNvPr id="152" name="TextBox 151">
            <a:extLst>
              <a:ext uri="{FF2B5EF4-FFF2-40B4-BE49-F238E27FC236}">
                <a16:creationId xmlns:a16="http://schemas.microsoft.com/office/drawing/2014/main" id="{2749C683-D374-F91A-2FAD-A8EE8E2A9EFC}"/>
              </a:ext>
            </a:extLst>
          </p:cNvPr>
          <p:cNvSpPr txBox="1"/>
          <p:nvPr/>
        </p:nvSpPr>
        <p:spPr>
          <a:xfrm>
            <a:off x="1909537" y="5542073"/>
            <a:ext cx="1916671" cy="253924"/>
          </a:xfrm>
          <a:prstGeom prst="rect">
            <a:avLst/>
          </a:prstGeom>
          <a:noFill/>
        </p:spPr>
        <p:txBody>
          <a:bodyPr wrap="square" lIns="91440" tIns="45720" rIns="91440" bIns="45720" rtlCol="0" anchor="ctr">
            <a:noAutofit/>
          </a:bodyPr>
          <a:lstStyle/>
          <a:p>
            <a:pPr algn="ctr"/>
            <a:r>
              <a:rPr lang="en-US" sz="1000">
                <a:solidFill>
                  <a:schemeClr val="bg1"/>
                </a:solidFill>
                <a:cs typeface="Arial"/>
              </a:rPr>
              <a:t>Up to x5 SSL inspection</a:t>
            </a:r>
            <a:endParaRPr lang="en-US" sz="1000">
              <a:solidFill>
                <a:schemeClr val="bg1"/>
              </a:solidFill>
            </a:endParaRPr>
          </a:p>
        </p:txBody>
      </p:sp>
      <p:sp>
        <p:nvSpPr>
          <p:cNvPr id="154" name="TextBox 153">
            <a:extLst>
              <a:ext uri="{FF2B5EF4-FFF2-40B4-BE49-F238E27FC236}">
                <a16:creationId xmlns:a16="http://schemas.microsoft.com/office/drawing/2014/main" id="{AC5BC239-C164-4213-572B-01614769882C}"/>
              </a:ext>
            </a:extLst>
          </p:cNvPr>
          <p:cNvSpPr txBox="1"/>
          <p:nvPr/>
        </p:nvSpPr>
        <p:spPr>
          <a:xfrm>
            <a:off x="349794" y="4080492"/>
            <a:ext cx="1279182" cy="243905"/>
          </a:xfrm>
          <a:prstGeom prst="rect">
            <a:avLst/>
          </a:prstGeom>
          <a:solidFill>
            <a:schemeClr val="bg1">
              <a:lumMod val="95000"/>
            </a:schemeClr>
          </a:solidFill>
        </p:spPr>
        <p:txBody>
          <a:bodyPr wrap="square" lIns="91440" tIns="45720" rIns="91440" bIns="45720" rtlCol="0" anchor="t">
            <a:noAutofit/>
          </a:bodyPr>
          <a:lstStyle/>
          <a:p>
            <a:pPr algn="ctr"/>
            <a:r>
              <a:rPr lang="en-US" sz="900"/>
              <a:t>OT Deployments</a:t>
            </a:r>
            <a:endParaRPr lang="en-US"/>
          </a:p>
        </p:txBody>
      </p:sp>
      <p:sp>
        <p:nvSpPr>
          <p:cNvPr id="2" name="TextBox 1">
            <a:extLst>
              <a:ext uri="{FF2B5EF4-FFF2-40B4-BE49-F238E27FC236}">
                <a16:creationId xmlns:a16="http://schemas.microsoft.com/office/drawing/2014/main" id="{B32515BA-8830-6AE7-BFDE-5BAFCCA06C89}"/>
              </a:ext>
            </a:extLst>
          </p:cNvPr>
          <p:cNvSpPr txBox="1"/>
          <p:nvPr/>
        </p:nvSpPr>
        <p:spPr>
          <a:xfrm>
            <a:off x="3439593" y="5545925"/>
            <a:ext cx="2319701" cy="246221"/>
          </a:xfrm>
          <a:prstGeom prst="rect">
            <a:avLst/>
          </a:prstGeom>
          <a:noFill/>
        </p:spPr>
        <p:txBody>
          <a:bodyPr wrap="square" lIns="91440" tIns="45720" rIns="91440" bIns="45720" rtlCol="0" anchor="ctr">
            <a:spAutoFit/>
          </a:bodyPr>
          <a:lstStyle/>
          <a:p>
            <a:pPr algn="ctr"/>
            <a:r>
              <a:rPr lang="en-US" sz="1000"/>
              <a:t> </a:t>
            </a:r>
            <a:r>
              <a:rPr lang="en-US" sz="1000">
                <a:solidFill>
                  <a:schemeClr val="bg1"/>
                </a:solidFill>
                <a:cs typeface="Arial"/>
              </a:rPr>
              <a:t> 4X industry avg threat protection</a:t>
            </a:r>
          </a:p>
        </p:txBody>
      </p:sp>
      <p:sp>
        <p:nvSpPr>
          <p:cNvPr id="7" name="TextBox 6">
            <a:extLst>
              <a:ext uri="{FF2B5EF4-FFF2-40B4-BE49-F238E27FC236}">
                <a16:creationId xmlns:a16="http://schemas.microsoft.com/office/drawing/2014/main" id="{F69627CD-5091-9524-55FC-1DC41B478F48}"/>
              </a:ext>
            </a:extLst>
          </p:cNvPr>
          <p:cNvSpPr txBox="1"/>
          <p:nvPr/>
        </p:nvSpPr>
        <p:spPr>
          <a:xfrm>
            <a:off x="7418935" y="5567447"/>
            <a:ext cx="1480643" cy="203176"/>
          </a:xfrm>
          <a:prstGeom prst="rect">
            <a:avLst/>
          </a:prstGeom>
          <a:noFill/>
        </p:spPr>
        <p:txBody>
          <a:bodyPr wrap="square" lIns="91440" tIns="45720" rIns="91440" bIns="45720" rtlCol="0" anchor="ctr">
            <a:noAutofit/>
          </a:bodyPr>
          <a:lstStyle/>
          <a:p>
            <a:pPr algn="ctr"/>
            <a:r>
              <a:rPr lang="en-US" sz="1000">
                <a:solidFill>
                  <a:schemeClr val="bg1"/>
                </a:solidFill>
              </a:rPr>
              <a:t> </a:t>
            </a:r>
            <a:r>
              <a:rPr lang="en-US" sz="1000">
                <a:solidFill>
                  <a:schemeClr val="bg1"/>
                </a:solidFill>
                <a:cs typeface="Arial"/>
              </a:rPr>
              <a:t>VXLAN Deployment</a:t>
            </a:r>
          </a:p>
        </p:txBody>
      </p:sp>
      <p:sp>
        <p:nvSpPr>
          <p:cNvPr id="9" name="TextBox 8">
            <a:extLst>
              <a:ext uri="{FF2B5EF4-FFF2-40B4-BE49-F238E27FC236}">
                <a16:creationId xmlns:a16="http://schemas.microsoft.com/office/drawing/2014/main" id="{67AB883C-8176-EE7D-262E-C790933B11C4}"/>
              </a:ext>
            </a:extLst>
          </p:cNvPr>
          <p:cNvSpPr txBox="1"/>
          <p:nvPr/>
        </p:nvSpPr>
        <p:spPr>
          <a:xfrm>
            <a:off x="10261815" y="5573264"/>
            <a:ext cx="1680342" cy="191542"/>
          </a:xfrm>
          <a:prstGeom prst="rect">
            <a:avLst/>
          </a:prstGeom>
          <a:noFill/>
        </p:spPr>
        <p:txBody>
          <a:bodyPr wrap="square" lIns="91440" tIns="45720" rIns="91440" bIns="45720" rtlCol="0" anchor="ctr">
            <a:noAutofit/>
          </a:bodyPr>
          <a:lstStyle/>
          <a:p>
            <a:pPr algn="ctr"/>
            <a:r>
              <a:rPr lang="en-US" sz="1000">
                <a:solidFill>
                  <a:schemeClr val="bg1"/>
                </a:solidFill>
              </a:rPr>
              <a:t> 400GE Built-in Ports</a:t>
            </a:r>
          </a:p>
        </p:txBody>
      </p:sp>
      <p:sp>
        <p:nvSpPr>
          <p:cNvPr id="11" name="TextBox 10">
            <a:extLst>
              <a:ext uri="{FF2B5EF4-FFF2-40B4-BE49-F238E27FC236}">
                <a16:creationId xmlns:a16="http://schemas.microsoft.com/office/drawing/2014/main" id="{FDB9850A-69E2-598E-2A2F-63B235264B69}"/>
              </a:ext>
            </a:extLst>
          </p:cNvPr>
          <p:cNvSpPr txBox="1"/>
          <p:nvPr/>
        </p:nvSpPr>
        <p:spPr>
          <a:xfrm>
            <a:off x="8819654" y="5546562"/>
            <a:ext cx="1602795" cy="244946"/>
          </a:xfrm>
          <a:prstGeom prst="rect">
            <a:avLst/>
          </a:prstGeom>
          <a:noFill/>
        </p:spPr>
        <p:txBody>
          <a:bodyPr wrap="square" lIns="91440" tIns="45720" rIns="91440" bIns="45720" rtlCol="0" anchor="ctr">
            <a:noAutofit/>
          </a:bodyPr>
          <a:lstStyle/>
          <a:p>
            <a:pPr algn="ctr"/>
            <a:r>
              <a:rPr lang="en-US" sz="1000">
                <a:solidFill>
                  <a:schemeClr val="bg1"/>
                </a:solidFill>
              </a:rPr>
              <a:t>&lt;2 us </a:t>
            </a:r>
            <a:r>
              <a:rPr lang="en-US" sz="1000">
                <a:solidFill>
                  <a:schemeClr val="bg1"/>
                </a:solidFill>
                <a:cs typeface="Arial"/>
              </a:rPr>
              <a:t>Ultra-low latency</a:t>
            </a:r>
          </a:p>
        </p:txBody>
      </p:sp>
      <p:pic>
        <p:nvPicPr>
          <p:cNvPr id="15" name="Graphic 14">
            <a:extLst>
              <a:ext uri="{FF2B5EF4-FFF2-40B4-BE49-F238E27FC236}">
                <a16:creationId xmlns:a16="http://schemas.microsoft.com/office/drawing/2014/main" id="{9BAFE1E4-9B11-5F08-5180-1E3D0509E32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0539" y="1881538"/>
            <a:ext cx="457200" cy="457200"/>
          </a:xfrm>
          <a:prstGeom prst="rect">
            <a:avLst/>
          </a:prstGeom>
        </p:spPr>
      </p:pic>
      <p:sp>
        <p:nvSpPr>
          <p:cNvPr id="17" name="TextBox 16">
            <a:extLst>
              <a:ext uri="{FF2B5EF4-FFF2-40B4-BE49-F238E27FC236}">
                <a16:creationId xmlns:a16="http://schemas.microsoft.com/office/drawing/2014/main" id="{D06CBA1A-96CA-8893-B5F6-4DC842E05EFA}"/>
              </a:ext>
            </a:extLst>
          </p:cNvPr>
          <p:cNvSpPr txBox="1"/>
          <p:nvPr/>
        </p:nvSpPr>
        <p:spPr>
          <a:xfrm>
            <a:off x="1013981" y="2284772"/>
            <a:ext cx="470316" cy="202391"/>
          </a:xfrm>
          <a:prstGeom prst="rect">
            <a:avLst/>
          </a:prstGeom>
          <a:noFill/>
        </p:spPr>
        <p:txBody>
          <a:bodyPr wrap="square">
            <a:spAutoFit/>
          </a:bodyPr>
          <a:lstStyle/>
          <a:p>
            <a:pPr algn="ctr"/>
            <a:r>
              <a:rPr lang="en-US" sz="700">
                <a:solidFill>
                  <a:schemeClr val="bg2">
                    <a:lumMod val="25000"/>
                  </a:schemeClr>
                </a:solidFill>
              </a:rPr>
              <a:t>SSD</a:t>
            </a:r>
            <a:endParaRPr lang="en-US" sz="700"/>
          </a:p>
        </p:txBody>
      </p:sp>
      <p:pic>
        <p:nvPicPr>
          <p:cNvPr id="21" name="Graphic 20">
            <a:extLst>
              <a:ext uri="{FF2B5EF4-FFF2-40B4-BE49-F238E27FC236}">
                <a16:creationId xmlns:a16="http://schemas.microsoft.com/office/drawing/2014/main" id="{755F55A1-31F7-4698-DE0D-D7D54745F2D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89745" y="3264232"/>
            <a:ext cx="430031" cy="430031"/>
          </a:xfrm>
          <a:prstGeom prst="rect">
            <a:avLst/>
          </a:prstGeom>
        </p:spPr>
      </p:pic>
      <p:pic>
        <p:nvPicPr>
          <p:cNvPr id="25" name="Graphic 24">
            <a:extLst>
              <a:ext uri="{FF2B5EF4-FFF2-40B4-BE49-F238E27FC236}">
                <a16:creationId xmlns:a16="http://schemas.microsoft.com/office/drawing/2014/main" id="{236BF6D7-FC38-8D04-AEA5-429BB82ACA6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0539" y="4493934"/>
            <a:ext cx="457200" cy="457200"/>
          </a:xfrm>
          <a:prstGeom prst="rect">
            <a:avLst/>
          </a:prstGeom>
        </p:spPr>
      </p:pic>
      <p:pic>
        <p:nvPicPr>
          <p:cNvPr id="27" name="Picture 26" descr="A close-up of a computer&#10;&#10;Description automatically generated">
            <a:extLst>
              <a:ext uri="{FF2B5EF4-FFF2-40B4-BE49-F238E27FC236}">
                <a16:creationId xmlns:a16="http://schemas.microsoft.com/office/drawing/2014/main" id="{890077A6-2D29-D293-4766-FEEA61F92B7B}"/>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0225271" y="3681794"/>
            <a:ext cx="1441527" cy="1112977"/>
          </a:xfrm>
          <a:prstGeom prst="rect">
            <a:avLst/>
          </a:prstGeom>
        </p:spPr>
      </p:pic>
      <p:sp>
        <p:nvSpPr>
          <p:cNvPr id="31" name="Rectangle 30">
            <a:extLst>
              <a:ext uri="{FF2B5EF4-FFF2-40B4-BE49-F238E27FC236}">
                <a16:creationId xmlns:a16="http://schemas.microsoft.com/office/drawing/2014/main" id="{15984B0F-0047-6117-5A06-8E29AC62BDA4}"/>
              </a:ext>
            </a:extLst>
          </p:cNvPr>
          <p:cNvSpPr/>
          <p:nvPr/>
        </p:nvSpPr>
        <p:spPr>
          <a:xfrm>
            <a:off x="1797747" y="3833357"/>
            <a:ext cx="1280160"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FG-80F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0.9 Gbps </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baseline="0">
                <a:solidFill>
                  <a:schemeClr val="tx1">
                    <a:lumMod val="50000"/>
                    <a:lumOff val="50000"/>
                  </a:schemeClr>
                </a:solidFill>
                <a:latin typeface="Arial"/>
                <a:cs typeface="Arial"/>
              </a:rPr>
              <a:t>Threat Protection</a:t>
            </a:r>
          </a:p>
        </p:txBody>
      </p:sp>
      <p:pic>
        <p:nvPicPr>
          <p:cNvPr id="19" name="Picture 18" descr="A white electronic device with many ports&#10;&#10;Description automatically generated">
            <a:extLst>
              <a:ext uri="{FF2B5EF4-FFF2-40B4-BE49-F238E27FC236}">
                <a16:creationId xmlns:a16="http://schemas.microsoft.com/office/drawing/2014/main" id="{F3A3416F-51F9-AFA3-7CFA-1867BF9C305C}"/>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4154339" y="1821115"/>
            <a:ext cx="1278960" cy="255856"/>
          </a:xfrm>
          <a:prstGeom prst="rect">
            <a:avLst/>
          </a:prstGeom>
        </p:spPr>
      </p:pic>
      <p:sp>
        <p:nvSpPr>
          <p:cNvPr id="33" name="Rectangle 32">
            <a:extLst>
              <a:ext uri="{FF2B5EF4-FFF2-40B4-BE49-F238E27FC236}">
                <a16:creationId xmlns:a16="http://schemas.microsoft.com/office/drawing/2014/main" id="{88BB21E4-0824-B12E-2E26-166BF28B7663}"/>
              </a:ext>
            </a:extLst>
          </p:cNvPr>
          <p:cNvSpPr/>
          <p:nvPr/>
        </p:nvSpPr>
        <p:spPr>
          <a:xfrm>
            <a:off x="4153439" y="2080064"/>
            <a:ext cx="1396839"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FG-100F Series</a:t>
            </a:r>
          </a:p>
          <a:p>
            <a:pPr algn="ctr" defTabSz="914240">
              <a:defRPr/>
            </a:pPr>
            <a:r>
              <a:rPr lang="en-US" sz="700">
                <a:solidFill>
                  <a:schemeClr val="tx1">
                    <a:lumMod val="50000"/>
                    <a:lumOff val="50000"/>
                  </a:schemeClr>
                </a:solidFill>
                <a:latin typeface="Arial"/>
                <a:cs typeface="Arial"/>
              </a:rPr>
              <a:t>1.0 Gbps </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sp>
        <p:nvSpPr>
          <p:cNvPr id="35" name="TextBox 34">
            <a:extLst>
              <a:ext uri="{FF2B5EF4-FFF2-40B4-BE49-F238E27FC236}">
                <a16:creationId xmlns:a16="http://schemas.microsoft.com/office/drawing/2014/main" id="{6C43B935-35D0-F015-C457-9F0EB611789A}"/>
              </a:ext>
            </a:extLst>
          </p:cNvPr>
          <p:cNvSpPr txBox="1"/>
          <p:nvPr/>
        </p:nvSpPr>
        <p:spPr>
          <a:xfrm>
            <a:off x="744429" y="5539165"/>
            <a:ext cx="1416426" cy="259741"/>
          </a:xfrm>
          <a:prstGeom prst="rect">
            <a:avLst/>
          </a:prstGeom>
          <a:noFill/>
        </p:spPr>
        <p:txBody>
          <a:bodyPr wrap="square" lIns="91440" tIns="45720" rIns="91440" bIns="45720" rtlCol="0" anchor="ctr">
            <a:noAutofit/>
          </a:bodyPr>
          <a:lstStyle/>
          <a:p>
            <a:pPr algn="ctr"/>
            <a:r>
              <a:rPr lang="en-US" sz="1000">
                <a:solidFill>
                  <a:schemeClr val="bg1"/>
                </a:solidFill>
                <a:cs typeface="Arial"/>
              </a:rPr>
              <a:t>Integrated SD-WAN </a:t>
            </a:r>
          </a:p>
        </p:txBody>
      </p:sp>
      <p:pic>
        <p:nvPicPr>
          <p:cNvPr id="37" name="Picture 36" descr="A white electronic device with many ports&#10;&#10;Description automatically generated">
            <a:extLst>
              <a:ext uri="{FF2B5EF4-FFF2-40B4-BE49-F238E27FC236}">
                <a16:creationId xmlns:a16="http://schemas.microsoft.com/office/drawing/2014/main" id="{93208096-D594-5248-B94C-ED52CCC62FA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474884" y="1778512"/>
            <a:ext cx="1027246" cy="688708"/>
          </a:xfrm>
          <a:prstGeom prst="rect">
            <a:avLst/>
          </a:prstGeom>
        </p:spPr>
      </p:pic>
      <p:sp>
        <p:nvSpPr>
          <p:cNvPr id="45" name="TextBox 44">
            <a:extLst>
              <a:ext uri="{FF2B5EF4-FFF2-40B4-BE49-F238E27FC236}">
                <a16:creationId xmlns:a16="http://schemas.microsoft.com/office/drawing/2014/main" id="{03009524-D599-1D83-055C-363AC423AA53}"/>
              </a:ext>
            </a:extLst>
          </p:cNvPr>
          <p:cNvSpPr txBox="1"/>
          <p:nvPr/>
        </p:nvSpPr>
        <p:spPr>
          <a:xfrm>
            <a:off x="4042145" y="5942493"/>
            <a:ext cx="54599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cs typeface="Arial" panose="020B0604020202020204"/>
              </a:rPr>
              <a:t>Operates up to 88% less power consumption powered by ASIC</a:t>
            </a:r>
          </a:p>
        </p:txBody>
      </p:sp>
      <p:grpSp>
        <p:nvGrpSpPr>
          <p:cNvPr id="29" name="Group 28">
            <a:extLst>
              <a:ext uri="{FF2B5EF4-FFF2-40B4-BE49-F238E27FC236}">
                <a16:creationId xmlns:a16="http://schemas.microsoft.com/office/drawing/2014/main" id="{D8B69E45-F4E1-8D4D-5F04-286A54D2FDC1}"/>
              </a:ext>
            </a:extLst>
          </p:cNvPr>
          <p:cNvGrpSpPr/>
          <p:nvPr/>
        </p:nvGrpSpPr>
        <p:grpSpPr>
          <a:xfrm>
            <a:off x="2571492" y="5884734"/>
            <a:ext cx="1505887" cy="426134"/>
            <a:chOff x="1837892" y="5933995"/>
            <a:chExt cx="1584889" cy="448490"/>
          </a:xfrm>
        </p:grpSpPr>
        <p:pic>
          <p:nvPicPr>
            <p:cNvPr id="6" name="Graphic 5">
              <a:extLst>
                <a:ext uri="{FF2B5EF4-FFF2-40B4-BE49-F238E27FC236}">
                  <a16:creationId xmlns:a16="http://schemas.microsoft.com/office/drawing/2014/main" id="{3553A562-CF27-C10C-2C92-144DC8C7AEFE}"/>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837892" y="5945629"/>
              <a:ext cx="425223" cy="425223"/>
            </a:xfrm>
            <a:prstGeom prst="rect">
              <a:avLst/>
            </a:prstGeom>
          </p:spPr>
        </p:pic>
        <p:pic>
          <p:nvPicPr>
            <p:cNvPr id="10" name="Graphic 9">
              <a:extLst>
                <a:ext uri="{FF2B5EF4-FFF2-40B4-BE49-F238E27FC236}">
                  <a16:creationId xmlns:a16="http://schemas.microsoft.com/office/drawing/2014/main" id="{D3183585-445A-61A2-563C-7FDE0C45860E}"/>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2406092" y="5933995"/>
              <a:ext cx="448490" cy="448490"/>
            </a:xfrm>
            <a:prstGeom prst="rect">
              <a:avLst/>
            </a:prstGeom>
          </p:spPr>
        </p:pic>
        <p:pic>
          <p:nvPicPr>
            <p:cNvPr id="8" name="Graphic 7">
              <a:extLst>
                <a:ext uri="{FF2B5EF4-FFF2-40B4-BE49-F238E27FC236}">
                  <a16:creationId xmlns:a16="http://schemas.microsoft.com/office/drawing/2014/main" id="{09E58324-C542-4F4D-FE5F-C1A648232F46}"/>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2997559" y="5945629"/>
              <a:ext cx="425222" cy="425222"/>
            </a:xfrm>
            <a:prstGeom prst="rect">
              <a:avLst/>
            </a:prstGeom>
          </p:spPr>
        </p:pic>
      </p:grpSp>
      <p:pic>
        <p:nvPicPr>
          <p:cNvPr id="23" name="Picture 22" descr="A white box with black text&#10;&#10;Description automatically generated">
            <a:extLst>
              <a:ext uri="{FF2B5EF4-FFF2-40B4-BE49-F238E27FC236}">
                <a16:creationId xmlns:a16="http://schemas.microsoft.com/office/drawing/2014/main" id="{E10A6D7B-8DE2-E9E5-CAE1-EA75A2C5400E}"/>
              </a:ext>
            </a:extLst>
          </p:cNvPr>
          <p:cNvPicPr>
            <a:picLocks noChangeAspect="1"/>
          </p:cNvPicPr>
          <p:nvPr/>
        </p:nvPicPr>
        <p:blipFill>
          <a:blip r:embed="rId31"/>
          <a:stretch>
            <a:fillRect/>
          </a:stretch>
        </p:blipFill>
        <p:spPr>
          <a:xfrm>
            <a:off x="1930587" y="3449731"/>
            <a:ext cx="1009650" cy="361950"/>
          </a:xfrm>
          <a:prstGeom prst="rect">
            <a:avLst/>
          </a:prstGeom>
        </p:spPr>
      </p:pic>
      <p:pic>
        <p:nvPicPr>
          <p:cNvPr id="32" name="Picture 31" descr="A white electronic device with ports&#10;&#10;Description automatically generated">
            <a:extLst>
              <a:ext uri="{FF2B5EF4-FFF2-40B4-BE49-F238E27FC236}">
                <a16:creationId xmlns:a16="http://schemas.microsoft.com/office/drawing/2014/main" id="{E1ADEF4C-E245-7BD7-25EF-B3A1A685A0D2}"/>
              </a:ext>
            </a:extLst>
          </p:cNvPr>
          <p:cNvPicPr>
            <a:picLocks noChangeAspect="1"/>
          </p:cNvPicPr>
          <p:nvPr/>
        </p:nvPicPr>
        <p:blipFill>
          <a:blip r:embed="rId32"/>
          <a:stretch>
            <a:fillRect/>
          </a:stretch>
        </p:blipFill>
        <p:spPr>
          <a:xfrm>
            <a:off x="1829828" y="4142068"/>
            <a:ext cx="1285875" cy="800100"/>
          </a:xfrm>
          <a:prstGeom prst="rect">
            <a:avLst/>
          </a:prstGeom>
        </p:spPr>
      </p:pic>
      <p:pic>
        <p:nvPicPr>
          <p:cNvPr id="34" name="Graphic 33">
            <a:extLst>
              <a:ext uri="{FF2B5EF4-FFF2-40B4-BE49-F238E27FC236}">
                <a16:creationId xmlns:a16="http://schemas.microsoft.com/office/drawing/2014/main" id="{EE1DF6A5-3A1B-F098-CC87-9D29875E66D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4649" y="1873213"/>
            <a:ext cx="457200" cy="457200"/>
          </a:xfrm>
          <a:prstGeom prst="rect">
            <a:avLst/>
          </a:prstGeom>
        </p:spPr>
      </p:pic>
      <p:pic>
        <p:nvPicPr>
          <p:cNvPr id="41" name="Graphic 40">
            <a:extLst>
              <a:ext uri="{FF2B5EF4-FFF2-40B4-BE49-F238E27FC236}">
                <a16:creationId xmlns:a16="http://schemas.microsoft.com/office/drawing/2014/main" id="{9952DDB5-2470-3610-C8FD-84D3265C0C4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76160" y="4521189"/>
            <a:ext cx="457200" cy="457200"/>
          </a:xfrm>
          <a:prstGeom prst="rect">
            <a:avLst/>
          </a:prstGeom>
        </p:spPr>
      </p:pic>
      <p:pic>
        <p:nvPicPr>
          <p:cNvPr id="49" name="Graphic 48">
            <a:extLst>
              <a:ext uri="{FF2B5EF4-FFF2-40B4-BE49-F238E27FC236}">
                <a16:creationId xmlns:a16="http://schemas.microsoft.com/office/drawing/2014/main" id="{FBE9AFDC-2AA8-3F2D-9682-40E3A382A9DA}"/>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20539" y="2536097"/>
            <a:ext cx="457200" cy="457200"/>
          </a:xfrm>
          <a:prstGeom prst="rect">
            <a:avLst/>
          </a:prstGeom>
        </p:spPr>
      </p:pic>
      <p:pic>
        <p:nvPicPr>
          <p:cNvPr id="53" name="Graphic 52">
            <a:extLst>
              <a:ext uri="{FF2B5EF4-FFF2-40B4-BE49-F238E27FC236}">
                <a16:creationId xmlns:a16="http://schemas.microsoft.com/office/drawing/2014/main" id="{2C1DA3EE-299D-4F6E-84A5-9B01B3ED982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76160" y="2535887"/>
            <a:ext cx="457200" cy="457200"/>
          </a:xfrm>
          <a:prstGeom prst="rect">
            <a:avLst/>
          </a:prstGeom>
        </p:spPr>
      </p:pic>
      <p:sp>
        <p:nvSpPr>
          <p:cNvPr id="62" name="Rectangle 61">
            <a:extLst>
              <a:ext uri="{FF2B5EF4-FFF2-40B4-BE49-F238E27FC236}">
                <a16:creationId xmlns:a16="http://schemas.microsoft.com/office/drawing/2014/main" id="{3767B04D-01BC-33CA-BA51-C1A75129ED1D}"/>
              </a:ext>
            </a:extLst>
          </p:cNvPr>
          <p:cNvSpPr/>
          <p:nvPr/>
        </p:nvSpPr>
        <p:spPr>
          <a:xfrm>
            <a:off x="8290088" y="2343415"/>
            <a:ext cx="1396839" cy="446276"/>
          </a:xfrm>
          <a:prstGeom prst="rect">
            <a:avLst/>
          </a:prstGeom>
        </p:spPr>
        <p:txBody>
          <a:bodyPr wrap="square" lIns="91440" tIns="45720" rIns="91440" bIns="45720" anchor="t">
            <a:spAutoFit/>
          </a:bodyPr>
          <a:lstStyle/>
          <a:p>
            <a:pPr marL="0" marR="0" indent="0" algn="ctr" defTabSz="914240" rtl="0" eaLnBrk="1" fontAlgn="auto" latinLnBrk="0" hangingPunct="1">
              <a:lnSpc>
                <a:spcPct val="100000"/>
              </a:lnSpc>
              <a:spcBef>
                <a:spcPts val="0"/>
              </a:spcBef>
              <a:spcAft>
                <a:spcPts val="0"/>
              </a:spcAft>
              <a:buClrTx/>
              <a:buSzTx/>
              <a:buFontTx/>
              <a:buNone/>
              <a:tabLst/>
              <a:defRPr/>
            </a:pPr>
            <a:r>
              <a:rPr lang="en-US" sz="900" b="1">
                <a:solidFill>
                  <a:schemeClr val="tx1">
                    <a:lumMod val="75000"/>
                    <a:lumOff val="25000"/>
                  </a:schemeClr>
                </a:solidFill>
                <a:latin typeface="Arial"/>
                <a:cs typeface="Arial"/>
              </a:rPr>
              <a:t>FG-3200F Series</a:t>
            </a:r>
          </a:p>
          <a:p>
            <a:pPr marL="0" marR="0" indent="0" algn="ctr" defTabSz="914240" rtl="0" eaLnBrk="1" fontAlgn="auto" latinLnBrk="0" hangingPunct="1">
              <a:lnSpc>
                <a:spcPct val="100000"/>
              </a:lnSpc>
              <a:spcBef>
                <a:spcPts val="0"/>
              </a:spcBef>
              <a:spcAft>
                <a:spcPts val="0"/>
              </a:spcAft>
              <a:buClrTx/>
              <a:buSzTx/>
              <a:buFontTx/>
              <a:buNone/>
              <a:tabLst/>
              <a:defRPr/>
            </a:pPr>
            <a:r>
              <a:rPr lang="en-US" sz="700">
                <a:solidFill>
                  <a:schemeClr val="tx1">
                    <a:lumMod val="50000"/>
                    <a:lumOff val="50000"/>
                  </a:schemeClr>
                </a:solidFill>
                <a:latin typeface="Arial"/>
                <a:cs typeface="Arial"/>
              </a:rPr>
              <a:t>45 Gbps</a:t>
            </a:r>
          </a:p>
          <a:p>
            <a:pPr algn="ctr" defTabSz="914240">
              <a:defRPr/>
            </a:pPr>
            <a:r>
              <a:rPr lang="en-US" sz="700">
                <a:solidFill>
                  <a:schemeClr val="tx1">
                    <a:lumMod val="50000"/>
                    <a:lumOff val="50000"/>
                  </a:schemeClr>
                </a:solidFill>
                <a:latin typeface="Arial"/>
                <a:cs typeface="Arial"/>
              </a:rPr>
              <a:t>Threat Protection</a:t>
            </a:r>
            <a:endParaRPr lang="en-US" sz="700" baseline="0">
              <a:solidFill>
                <a:schemeClr val="tx1">
                  <a:lumMod val="50000"/>
                  <a:lumOff val="50000"/>
                </a:schemeClr>
              </a:solidFill>
              <a:latin typeface="Arial"/>
              <a:cs typeface="Arial"/>
            </a:endParaRPr>
          </a:p>
        </p:txBody>
      </p:sp>
      <p:pic>
        <p:nvPicPr>
          <p:cNvPr id="5" name="Graphic 4">
            <a:extLst>
              <a:ext uri="{FF2B5EF4-FFF2-40B4-BE49-F238E27FC236}">
                <a16:creationId xmlns:a16="http://schemas.microsoft.com/office/drawing/2014/main" id="{94278A8F-1D53-74F1-A0B3-D94AEDFE93F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20539" y="3250647"/>
            <a:ext cx="457200" cy="457200"/>
          </a:xfrm>
          <a:prstGeom prst="rect">
            <a:avLst/>
          </a:prstGeom>
        </p:spPr>
      </p:pic>
      <p:sp>
        <p:nvSpPr>
          <p:cNvPr id="13" name="TextBox 12">
            <a:extLst>
              <a:ext uri="{FF2B5EF4-FFF2-40B4-BE49-F238E27FC236}">
                <a16:creationId xmlns:a16="http://schemas.microsoft.com/office/drawing/2014/main" id="{AE520458-5C18-8F91-E736-D9E863C41398}"/>
              </a:ext>
            </a:extLst>
          </p:cNvPr>
          <p:cNvSpPr txBox="1"/>
          <p:nvPr/>
        </p:nvSpPr>
        <p:spPr>
          <a:xfrm>
            <a:off x="990363" y="3631684"/>
            <a:ext cx="517552" cy="200055"/>
          </a:xfrm>
          <a:prstGeom prst="rect">
            <a:avLst/>
          </a:prstGeom>
          <a:noFill/>
        </p:spPr>
        <p:txBody>
          <a:bodyPr wrap="square" rtlCol="0">
            <a:spAutoFit/>
          </a:bodyPr>
          <a:lstStyle/>
          <a:p>
            <a:pPr algn="ctr"/>
            <a:r>
              <a:rPr lang="en-US" sz="700">
                <a:solidFill>
                  <a:schemeClr val="bg2">
                    <a:lumMod val="25000"/>
                  </a:schemeClr>
                </a:solidFill>
              </a:rPr>
              <a:t>Bypass</a:t>
            </a:r>
          </a:p>
        </p:txBody>
      </p:sp>
    </p:spTree>
    <p:extLst>
      <p:ext uri="{BB962C8B-B14F-4D97-AF65-F5344CB8AC3E}">
        <p14:creationId xmlns:p14="http://schemas.microsoft.com/office/powerpoint/2010/main" val="164820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21B5248A-D0EB-C531-45BA-FE9C98725425}"/>
              </a:ext>
            </a:extLst>
          </p:cNvPr>
          <p:cNvSpPr/>
          <p:nvPr/>
        </p:nvSpPr>
        <p:spPr>
          <a:xfrm>
            <a:off x="9076291" y="5597598"/>
            <a:ext cx="2755051" cy="5811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39CDDC8B-3337-0B9F-BFF8-387A4C0035AF}"/>
              </a:ext>
            </a:extLst>
          </p:cNvPr>
          <p:cNvSpPr/>
          <p:nvPr/>
        </p:nvSpPr>
        <p:spPr>
          <a:xfrm>
            <a:off x="6202086" y="5601870"/>
            <a:ext cx="2734826" cy="5811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E5DD7463-4AB4-1A62-1B77-FBD86AC26F80}"/>
              </a:ext>
            </a:extLst>
          </p:cNvPr>
          <p:cNvSpPr/>
          <p:nvPr/>
        </p:nvSpPr>
        <p:spPr>
          <a:xfrm>
            <a:off x="3254637" y="5609959"/>
            <a:ext cx="2755051" cy="5811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BE769478-271D-7820-7F0E-3FE63C8C2E5F}"/>
              </a:ext>
            </a:extLst>
          </p:cNvPr>
          <p:cNvSpPr/>
          <p:nvPr/>
        </p:nvSpPr>
        <p:spPr>
          <a:xfrm>
            <a:off x="360657" y="5600700"/>
            <a:ext cx="2755051" cy="5811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EDA6DF8E-E2DF-47F0-C2D7-F0123065CCF4}"/>
              </a:ext>
            </a:extLst>
          </p:cNvPr>
          <p:cNvSpPr>
            <a:spLocks noGrp="1"/>
          </p:cNvSpPr>
          <p:nvPr>
            <p:ph type="title"/>
          </p:nvPr>
        </p:nvSpPr>
        <p:spPr/>
        <p:txBody>
          <a:bodyPr/>
          <a:lstStyle/>
          <a:p>
            <a:r>
              <a:rPr lang="en-US" dirty="0"/>
              <a:t>FortiSwitch Portfolio </a:t>
            </a:r>
          </a:p>
        </p:txBody>
      </p:sp>
      <p:sp>
        <p:nvSpPr>
          <p:cNvPr id="12" name="Rectangle 11">
            <a:extLst>
              <a:ext uri="{FF2B5EF4-FFF2-40B4-BE49-F238E27FC236}">
                <a16:creationId xmlns:a16="http://schemas.microsoft.com/office/drawing/2014/main" id="{B7FB13C7-0C48-A324-CCB2-E38B444CE0BA}"/>
              </a:ext>
            </a:extLst>
          </p:cNvPr>
          <p:cNvSpPr/>
          <p:nvPr/>
        </p:nvSpPr>
        <p:spPr>
          <a:xfrm>
            <a:off x="353458" y="2150037"/>
            <a:ext cx="2762250" cy="3551155"/>
          </a:xfrm>
          <a:prstGeom prst="rect">
            <a:avLst/>
          </a:prstGeom>
          <a:gradFill flip="none" rotWithShape="1">
            <a:gsLst>
              <a:gs pos="100000">
                <a:srgbClr val="FFFFFF"/>
              </a:gs>
              <a:gs pos="0">
                <a:schemeClr val="bg1">
                  <a:alpha val="0"/>
                </a:schemeClr>
              </a:gs>
              <a:gs pos="29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3" name="Rectangle: Single Corner Rounded 71">
            <a:extLst>
              <a:ext uri="{FF2B5EF4-FFF2-40B4-BE49-F238E27FC236}">
                <a16:creationId xmlns:a16="http://schemas.microsoft.com/office/drawing/2014/main" id="{B8AF5092-588C-8F8C-FE26-22B040543957}"/>
              </a:ext>
            </a:extLst>
          </p:cNvPr>
          <p:cNvSpPr/>
          <p:nvPr/>
        </p:nvSpPr>
        <p:spPr>
          <a:xfrm>
            <a:off x="353458" y="1449473"/>
            <a:ext cx="2762250" cy="755650"/>
          </a:xfrm>
          <a:prstGeom prst="round1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4" name="Content Placeholder 4">
            <a:extLst>
              <a:ext uri="{FF2B5EF4-FFF2-40B4-BE49-F238E27FC236}">
                <a16:creationId xmlns:a16="http://schemas.microsoft.com/office/drawing/2014/main" id="{DC90424B-681C-74B2-481C-1FFFD576A5C7}"/>
              </a:ext>
            </a:extLst>
          </p:cNvPr>
          <p:cNvSpPr txBox="1">
            <a:spLocks/>
          </p:cNvSpPr>
          <p:nvPr/>
        </p:nvSpPr>
        <p:spPr>
          <a:xfrm>
            <a:off x="320213" y="1449473"/>
            <a:ext cx="2762250" cy="755649"/>
          </a:xfr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Secure Access </a:t>
            </a:r>
          </a:p>
        </p:txBody>
      </p:sp>
      <p:sp>
        <p:nvSpPr>
          <p:cNvPr id="15" name="Rectangle 14">
            <a:extLst>
              <a:ext uri="{FF2B5EF4-FFF2-40B4-BE49-F238E27FC236}">
                <a16:creationId xmlns:a16="http://schemas.microsoft.com/office/drawing/2014/main" id="{CF78D2D2-EE55-ACFA-BC84-B4BD59E1FD68}"/>
              </a:ext>
            </a:extLst>
          </p:cNvPr>
          <p:cNvSpPr/>
          <p:nvPr/>
        </p:nvSpPr>
        <p:spPr bwMode="gray">
          <a:xfrm>
            <a:off x="414789" y="3962198"/>
            <a:ext cx="2667673" cy="1868851"/>
          </a:xfrm>
          <a:prstGeom prst="rect">
            <a:avLst/>
          </a:prstGeom>
          <a:noFill/>
          <a:ln w="12700">
            <a:noFill/>
            <a:round/>
            <a:headEnd/>
            <a:tailEnd/>
          </a:ln>
        </p:spPr>
        <p:txBody>
          <a:bodyPr wrap="square" lIns="182880" tIns="182880" rtlCol="0" anchor="t" anchorCtr="0"/>
          <a:lstStyle/>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1 GE Access </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8, 24, and 48 port options</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PoE+ capable </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Up to 10GE uplinks </a:t>
            </a:r>
          </a:p>
          <a:p>
            <a:pPr marL="0" marR="0" lvl="0" indent="0" algn="ctr"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Branch, SMB and Medium office deployments </a:t>
            </a:r>
          </a:p>
        </p:txBody>
      </p:sp>
      <p:sp>
        <p:nvSpPr>
          <p:cNvPr id="22" name="Rectangle 21">
            <a:extLst>
              <a:ext uri="{FF2B5EF4-FFF2-40B4-BE49-F238E27FC236}">
                <a16:creationId xmlns:a16="http://schemas.microsoft.com/office/drawing/2014/main" id="{BBEEE28E-2773-D5C8-2C9E-1C5363D4836A}"/>
              </a:ext>
            </a:extLst>
          </p:cNvPr>
          <p:cNvSpPr/>
          <p:nvPr/>
        </p:nvSpPr>
        <p:spPr>
          <a:xfrm>
            <a:off x="3247438" y="2150037"/>
            <a:ext cx="2762251" cy="3551155"/>
          </a:xfrm>
          <a:prstGeom prst="rect">
            <a:avLst/>
          </a:prstGeom>
          <a:gradFill flip="none" rotWithShape="1">
            <a:gsLst>
              <a:gs pos="100000">
                <a:srgbClr val="FFFFFF"/>
              </a:gs>
              <a:gs pos="0">
                <a:schemeClr val="bg1">
                  <a:alpha val="0"/>
                </a:schemeClr>
              </a:gs>
              <a:gs pos="29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23" name="Rectangle: Single Corner Rounded 71">
            <a:extLst>
              <a:ext uri="{FF2B5EF4-FFF2-40B4-BE49-F238E27FC236}">
                <a16:creationId xmlns:a16="http://schemas.microsoft.com/office/drawing/2014/main" id="{C7A3EAE9-2BAA-A698-5E94-C57B50504D95}"/>
              </a:ext>
            </a:extLst>
          </p:cNvPr>
          <p:cNvSpPr/>
          <p:nvPr/>
        </p:nvSpPr>
        <p:spPr>
          <a:xfrm>
            <a:off x="3247438" y="1449473"/>
            <a:ext cx="2762251" cy="755649"/>
          </a:xfrm>
          <a:prstGeom prst="round1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24" name="Content Placeholder 4">
            <a:extLst>
              <a:ext uri="{FF2B5EF4-FFF2-40B4-BE49-F238E27FC236}">
                <a16:creationId xmlns:a16="http://schemas.microsoft.com/office/drawing/2014/main" id="{79757F0D-007E-F499-5681-8D381D0875A6}"/>
              </a:ext>
            </a:extLst>
          </p:cNvPr>
          <p:cNvSpPr txBox="1">
            <a:spLocks/>
          </p:cNvSpPr>
          <p:nvPr/>
        </p:nvSpPr>
        <p:spPr>
          <a:xfrm>
            <a:off x="3214193" y="1444459"/>
            <a:ext cx="2795495" cy="738109"/>
          </a:xfr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Campus</a:t>
            </a:r>
          </a:p>
        </p:txBody>
      </p:sp>
      <p:sp>
        <p:nvSpPr>
          <p:cNvPr id="20" name="Rectangle 19">
            <a:extLst>
              <a:ext uri="{FF2B5EF4-FFF2-40B4-BE49-F238E27FC236}">
                <a16:creationId xmlns:a16="http://schemas.microsoft.com/office/drawing/2014/main" id="{C266D914-D4A1-45A8-6354-0E5D87CDFC9C}"/>
              </a:ext>
            </a:extLst>
          </p:cNvPr>
          <p:cNvSpPr/>
          <p:nvPr/>
        </p:nvSpPr>
        <p:spPr bwMode="gray">
          <a:xfrm>
            <a:off x="3308769" y="3962198"/>
            <a:ext cx="2700919" cy="1868851"/>
          </a:xfrm>
          <a:prstGeom prst="rect">
            <a:avLst/>
          </a:prstGeom>
          <a:noFill/>
          <a:ln w="12700">
            <a:noFill/>
            <a:round/>
            <a:headEnd/>
            <a:tailEnd/>
          </a:ln>
        </p:spPr>
        <p:txBody>
          <a:bodyPr wrap="square" lIns="182880" tIns="182880" rtlCol="0" anchor="t" anchorCtr="0"/>
          <a:lstStyle/>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1 GE and Multi GE Access</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24 and 48 port options</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802.3bt 90w PoE options</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Up to 40GE uplinks</a:t>
            </a:r>
          </a:p>
          <a:p>
            <a:pPr marL="0" marR="0" lvl="0" indent="0" algn="ctr"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Campus, high end branch deployments</a:t>
            </a:r>
          </a:p>
        </p:txBody>
      </p:sp>
      <p:sp>
        <p:nvSpPr>
          <p:cNvPr id="29" name="Rectangle 28">
            <a:extLst>
              <a:ext uri="{FF2B5EF4-FFF2-40B4-BE49-F238E27FC236}">
                <a16:creationId xmlns:a16="http://schemas.microsoft.com/office/drawing/2014/main" id="{AD17BDA8-82FF-FBB2-19BE-A2A75619C6E2}"/>
              </a:ext>
            </a:extLst>
          </p:cNvPr>
          <p:cNvSpPr/>
          <p:nvPr/>
        </p:nvSpPr>
        <p:spPr>
          <a:xfrm>
            <a:off x="6174665" y="2155052"/>
            <a:ext cx="2762250" cy="3551155"/>
          </a:xfrm>
          <a:prstGeom prst="rect">
            <a:avLst/>
          </a:prstGeom>
          <a:gradFill flip="none" rotWithShape="1">
            <a:gsLst>
              <a:gs pos="100000">
                <a:srgbClr val="FFFFFF"/>
              </a:gs>
              <a:gs pos="0">
                <a:schemeClr val="bg1">
                  <a:alpha val="0"/>
                </a:schemeClr>
              </a:gs>
              <a:gs pos="29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0" name="Rectangle: Single Corner Rounded 71">
            <a:extLst>
              <a:ext uri="{FF2B5EF4-FFF2-40B4-BE49-F238E27FC236}">
                <a16:creationId xmlns:a16="http://schemas.microsoft.com/office/drawing/2014/main" id="{60413E29-1493-1056-582D-534B7586D334}"/>
              </a:ext>
            </a:extLst>
          </p:cNvPr>
          <p:cNvSpPr/>
          <p:nvPr/>
        </p:nvSpPr>
        <p:spPr>
          <a:xfrm>
            <a:off x="6174665" y="1449474"/>
            <a:ext cx="2762250" cy="760664"/>
          </a:xfrm>
          <a:prstGeom prst="round1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1" name="Content Placeholder 4">
            <a:extLst>
              <a:ext uri="{FF2B5EF4-FFF2-40B4-BE49-F238E27FC236}">
                <a16:creationId xmlns:a16="http://schemas.microsoft.com/office/drawing/2014/main" id="{79737232-E9DB-33CF-82AA-D4C3E5AB824B}"/>
              </a:ext>
            </a:extLst>
          </p:cNvPr>
          <p:cNvSpPr txBox="1">
            <a:spLocks/>
          </p:cNvSpPr>
          <p:nvPr/>
        </p:nvSpPr>
        <p:spPr>
          <a:xfrm>
            <a:off x="6174663" y="1444460"/>
            <a:ext cx="2762249" cy="765678"/>
          </a:xfr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Campus Core Data Center </a:t>
            </a:r>
          </a:p>
        </p:txBody>
      </p:sp>
      <p:sp>
        <p:nvSpPr>
          <p:cNvPr id="27" name="Rectangle 26">
            <a:extLst>
              <a:ext uri="{FF2B5EF4-FFF2-40B4-BE49-F238E27FC236}">
                <a16:creationId xmlns:a16="http://schemas.microsoft.com/office/drawing/2014/main" id="{1A52E9E1-DE28-0598-7344-57B7BCB5AF04}"/>
              </a:ext>
            </a:extLst>
          </p:cNvPr>
          <p:cNvSpPr/>
          <p:nvPr/>
        </p:nvSpPr>
        <p:spPr bwMode="gray">
          <a:xfrm>
            <a:off x="6235994" y="3967213"/>
            <a:ext cx="2700917" cy="2103120"/>
          </a:xfrm>
          <a:prstGeom prst="rect">
            <a:avLst/>
          </a:prstGeom>
          <a:noFill/>
          <a:ln w="12700">
            <a:noFill/>
            <a:round/>
            <a:headEnd/>
            <a:tailEnd/>
          </a:ln>
        </p:spPr>
        <p:txBody>
          <a:bodyPr wrap="square" lIns="182880" tIns="182880" rtlCol="0" anchor="t" anchorCtr="0"/>
          <a:lstStyle/>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10GE 25GE and 100GE </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24, 32 and 48 port options </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Up to 100GE Uplinks </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Core aggregation and Data Center deployments </a:t>
            </a:r>
          </a:p>
        </p:txBody>
      </p:sp>
      <p:sp>
        <p:nvSpPr>
          <p:cNvPr id="36" name="Rectangle 35">
            <a:extLst>
              <a:ext uri="{FF2B5EF4-FFF2-40B4-BE49-F238E27FC236}">
                <a16:creationId xmlns:a16="http://schemas.microsoft.com/office/drawing/2014/main" id="{063DA7DE-2D2E-FF48-4C1F-CEBAE877244E}"/>
              </a:ext>
            </a:extLst>
          </p:cNvPr>
          <p:cNvSpPr/>
          <p:nvPr/>
        </p:nvSpPr>
        <p:spPr>
          <a:xfrm>
            <a:off x="9069093" y="2150037"/>
            <a:ext cx="2762250" cy="3556171"/>
          </a:xfrm>
          <a:prstGeom prst="rect">
            <a:avLst/>
          </a:prstGeom>
          <a:gradFill flip="none" rotWithShape="1">
            <a:gsLst>
              <a:gs pos="100000">
                <a:srgbClr val="FFFFFF"/>
              </a:gs>
              <a:gs pos="0">
                <a:schemeClr val="bg1">
                  <a:alpha val="0"/>
                </a:schemeClr>
              </a:gs>
              <a:gs pos="29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7" name="Rectangle: Single Corner Rounded 71">
            <a:extLst>
              <a:ext uri="{FF2B5EF4-FFF2-40B4-BE49-F238E27FC236}">
                <a16:creationId xmlns:a16="http://schemas.microsoft.com/office/drawing/2014/main" id="{2708B979-A15C-F9A2-D77D-E68F3A5DB1F7}"/>
              </a:ext>
            </a:extLst>
          </p:cNvPr>
          <p:cNvSpPr/>
          <p:nvPr/>
        </p:nvSpPr>
        <p:spPr>
          <a:xfrm>
            <a:off x="9069093" y="1444459"/>
            <a:ext cx="2762250" cy="760663"/>
          </a:xfrm>
          <a:prstGeom prst="round1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8" name="Content Placeholder 4">
            <a:extLst>
              <a:ext uri="{FF2B5EF4-FFF2-40B4-BE49-F238E27FC236}">
                <a16:creationId xmlns:a16="http://schemas.microsoft.com/office/drawing/2014/main" id="{47286BF4-4A33-8547-06D4-F7D188D6D93E}"/>
              </a:ext>
            </a:extLst>
          </p:cNvPr>
          <p:cNvSpPr txBox="1">
            <a:spLocks/>
          </p:cNvSpPr>
          <p:nvPr/>
        </p:nvSpPr>
        <p:spPr>
          <a:xfrm>
            <a:off x="9069089" y="1449473"/>
            <a:ext cx="2802697" cy="755649"/>
          </a:xfr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Rugged </a:t>
            </a:r>
          </a:p>
        </p:txBody>
      </p:sp>
      <p:sp>
        <p:nvSpPr>
          <p:cNvPr id="34" name="Rectangle 33">
            <a:extLst>
              <a:ext uri="{FF2B5EF4-FFF2-40B4-BE49-F238E27FC236}">
                <a16:creationId xmlns:a16="http://schemas.microsoft.com/office/drawing/2014/main" id="{DB804F40-B2FB-AFBB-9E8B-14DDBCEB1CC3}"/>
              </a:ext>
            </a:extLst>
          </p:cNvPr>
          <p:cNvSpPr/>
          <p:nvPr/>
        </p:nvSpPr>
        <p:spPr bwMode="gray">
          <a:xfrm>
            <a:off x="9130423" y="3962198"/>
            <a:ext cx="2700919" cy="1868851"/>
          </a:xfrm>
          <a:prstGeom prst="rect">
            <a:avLst/>
          </a:prstGeom>
          <a:noFill/>
          <a:ln w="12700">
            <a:noFill/>
            <a:round/>
            <a:headEnd/>
            <a:tailEnd/>
          </a:ln>
        </p:spPr>
        <p:txBody>
          <a:bodyPr wrap="square" lIns="182880" tIns="182880" rtlCol="0" anchor="t" anchorCtr="0"/>
          <a:lstStyle/>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1 GE and Multi GE Access</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8,12,16 and 24 port</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802.3bt 90w PoE options</a:t>
            </a:r>
          </a:p>
          <a:p>
            <a:pPr marL="0" marR="0" lvl="0" indent="0" algn="l"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Up to 40GE uplinks </a:t>
            </a:r>
          </a:p>
          <a:p>
            <a:pPr marL="0" marR="0" lvl="0" indent="0" algn="ctr" defTabSz="914400" rtl="0" eaLnBrk="1" fontAlgn="auto" latinLnBrk="0" hangingPunct="1">
              <a:lnSpc>
                <a:spcPct val="100000"/>
              </a:lnSpc>
              <a:spcBef>
                <a:spcPts val="0"/>
              </a:spcBef>
              <a:spcAft>
                <a:spcPts val="1000"/>
              </a:spcAft>
              <a:buClr>
                <a:srgbClr val="DA291C"/>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OT and challenging environment deployment</a:t>
            </a:r>
          </a:p>
        </p:txBody>
      </p:sp>
      <p:pic>
        <p:nvPicPr>
          <p:cNvPr id="39" name="Picture 38" descr="A white device with black text&#10;&#10;Description automatically generated">
            <a:extLst>
              <a:ext uri="{FF2B5EF4-FFF2-40B4-BE49-F238E27FC236}">
                <a16:creationId xmlns:a16="http://schemas.microsoft.com/office/drawing/2014/main" id="{B1C6E9B8-5682-E6B8-3525-557A1734EF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583" y="2154281"/>
            <a:ext cx="3017520" cy="2011680"/>
          </a:xfrm>
          <a:prstGeom prst="rect">
            <a:avLst/>
          </a:prstGeom>
        </p:spPr>
      </p:pic>
      <p:pic>
        <p:nvPicPr>
          <p:cNvPr id="40" name="Picture 39" descr="A white electronic device with black text&#10;&#10;Description automatically generated">
            <a:extLst>
              <a:ext uri="{FF2B5EF4-FFF2-40B4-BE49-F238E27FC236}">
                <a16:creationId xmlns:a16="http://schemas.microsoft.com/office/drawing/2014/main" id="{9C42519A-5A8B-2819-699C-0225D50459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6437" y="2214382"/>
            <a:ext cx="3153703" cy="2103120"/>
          </a:xfrm>
          <a:prstGeom prst="rect">
            <a:avLst/>
          </a:prstGeom>
        </p:spPr>
      </p:pic>
      <p:pic>
        <p:nvPicPr>
          <p:cNvPr id="41" name="Picture 40" descr="A white electronic device with black background&#10;&#10;Description automatically generated">
            <a:extLst>
              <a:ext uri="{FF2B5EF4-FFF2-40B4-BE49-F238E27FC236}">
                <a16:creationId xmlns:a16="http://schemas.microsoft.com/office/drawing/2014/main" id="{92B0AD42-900A-1012-7B9E-553360703A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6036" y="2055973"/>
            <a:ext cx="3565055" cy="2377440"/>
          </a:xfrm>
          <a:prstGeom prst="rect">
            <a:avLst/>
          </a:prstGeom>
        </p:spPr>
      </p:pic>
      <p:pic>
        <p:nvPicPr>
          <p:cNvPr id="2" name="Picture 1" descr="A white electronic device with many ports&#10;&#10;Description automatically generated">
            <a:extLst>
              <a:ext uri="{FF2B5EF4-FFF2-40B4-BE49-F238E27FC236}">
                <a16:creationId xmlns:a16="http://schemas.microsoft.com/office/drawing/2014/main" id="{B62B4575-6945-0BBB-6E40-6786A6A832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1043" y="2158900"/>
            <a:ext cx="2743200" cy="1828800"/>
          </a:xfrm>
          <a:prstGeom prst="rect">
            <a:avLst/>
          </a:prstGeom>
        </p:spPr>
      </p:pic>
    </p:spTree>
    <p:extLst>
      <p:ext uri="{BB962C8B-B14F-4D97-AF65-F5344CB8AC3E}">
        <p14:creationId xmlns:p14="http://schemas.microsoft.com/office/powerpoint/2010/main" val="158583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BA45-334B-C4EA-D8B7-6BC19C2C22E5}"/>
              </a:ext>
            </a:extLst>
          </p:cNvPr>
          <p:cNvSpPr>
            <a:spLocks noGrp="1"/>
          </p:cNvSpPr>
          <p:nvPr>
            <p:ph type="title"/>
          </p:nvPr>
        </p:nvSpPr>
        <p:spPr/>
        <p:txBody>
          <a:bodyPr/>
          <a:lstStyle/>
          <a:p>
            <a:r>
              <a:rPr lang="en-US" dirty="0" err="1"/>
              <a:t>FortiExtender</a:t>
            </a:r>
            <a:r>
              <a:rPr lang="en-US" dirty="0"/>
              <a:t> Gateways</a:t>
            </a:r>
          </a:p>
        </p:txBody>
      </p:sp>
      <p:graphicFrame>
        <p:nvGraphicFramePr>
          <p:cNvPr id="3" name="Table 2">
            <a:extLst>
              <a:ext uri="{FF2B5EF4-FFF2-40B4-BE49-F238E27FC236}">
                <a16:creationId xmlns:a16="http://schemas.microsoft.com/office/drawing/2014/main" id="{3F0F2A99-D5CB-3751-F568-A5E71E3D0072}"/>
              </a:ext>
            </a:extLst>
          </p:cNvPr>
          <p:cNvGraphicFramePr>
            <a:graphicFrameLocks noGrp="1"/>
          </p:cNvGraphicFramePr>
          <p:nvPr/>
        </p:nvGraphicFramePr>
        <p:xfrm>
          <a:off x="301028" y="3366577"/>
          <a:ext cx="11536844" cy="2883998"/>
        </p:xfrm>
        <a:graphic>
          <a:graphicData uri="http://schemas.openxmlformats.org/drawingml/2006/table">
            <a:tbl>
              <a:tblPr>
                <a:tableStyleId>{7DF18680-E054-41AD-8BC1-D1AEF772440D}</a:tableStyleId>
              </a:tblPr>
              <a:tblGrid>
                <a:gridCol w="1082913">
                  <a:extLst>
                    <a:ext uri="{9D8B030D-6E8A-4147-A177-3AD203B41FA5}">
                      <a16:colId xmlns:a16="http://schemas.microsoft.com/office/drawing/2014/main" val="1883001152"/>
                    </a:ext>
                  </a:extLst>
                </a:gridCol>
                <a:gridCol w="1523239">
                  <a:extLst>
                    <a:ext uri="{9D8B030D-6E8A-4147-A177-3AD203B41FA5}">
                      <a16:colId xmlns:a16="http://schemas.microsoft.com/office/drawing/2014/main" val="1111349367"/>
                    </a:ext>
                  </a:extLst>
                </a:gridCol>
                <a:gridCol w="1489005">
                  <a:extLst>
                    <a:ext uri="{9D8B030D-6E8A-4147-A177-3AD203B41FA5}">
                      <a16:colId xmlns:a16="http://schemas.microsoft.com/office/drawing/2014/main" val="4249095148"/>
                    </a:ext>
                  </a:extLst>
                </a:gridCol>
                <a:gridCol w="1376484">
                  <a:extLst>
                    <a:ext uri="{9D8B030D-6E8A-4147-A177-3AD203B41FA5}">
                      <a16:colId xmlns:a16="http://schemas.microsoft.com/office/drawing/2014/main" val="2756329575"/>
                    </a:ext>
                  </a:extLst>
                </a:gridCol>
                <a:gridCol w="1593251">
                  <a:extLst>
                    <a:ext uri="{9D8B030D-6E8A-4147-A177-3AD203B41FA5}">
                      <a16:colId xmlns:a16="http://schemas.microsoft.com/office/drawing/2014/main" val="3091130624"/>
                    </a:ext>
                  </a:extLst>
                </a:gridCol>
                <a:gridCol w="1593251">
                  <a:extLst>
                    <a:ext uri="{9D8B030D-6E8A-4147-A177-3AD203B41FA5}">
                      <a16:colId xmlns:a16="http://schemas.microsoft.com/office/drawing/2014/main" val="60724912"/>
                    </a:ext>
                  </a:extLst>
                </a:gridCol>
                <a:gridCol w="1593251">
                  <a:extLst>
                    <a:ext uri="{9D8B030D-6E8A-4147-A177-3AD203B41FA5}">
                      <a16:colId xmlns:a16="http://schemas.microsoft.com/office/drawing/2014/main" val="1542713779"/>
                    </a:ext>
                  </a:extLst>
                </a:gridCol>
                <a:gridCol w="1285450">
                  <a:extLst>
                    <a:ext uri="{9D8B030D-6E8A-4147-A177-3AD203B41FA5}">
                      <a16:colId xmlns:a16="http://schemas.microsoft.com/office/drawing/2014/main" val="2462910594"/>
                    </a:ext>
                  </a:extLst>
                </a:gridCol>
              </a:tblGrid>
              <a:tr h="248909">
                <a:tc>
                  <a:txBody>
                    <a:bodyPr/>
                    <a:lstStyle/>
                    <a:p>
                      <a:pPr algn="ctr" fontAlgn="b"/>
                      <a:endParaRPr lang="en-US" sz="1400" b="0" i="0" u="none" strike="noStrike">
                        <a:solidFill>
                          <a:schemeClr val="bg1"/>
                        </a:solidFill>
                        <a:effectLst/>
                        <a:latin typeface="Calibri" panose="020F0502020204030204" pitchFamily="34" charset="0"/>
                      </a:endParaRPr>
                    </a:p>
                  </a:txBody>
                  <a:tcPr marL="8433" marR="8433" marT="8433" marB="0" anchor="b">
                    <a:solidFill>
                      <a:schemeClr val="accent6">
                        <a:lumMod val="75000"/>
                      </a:schemeClr>
                    </a:solidFill>
                  </a:tcPr>
                </a:tc>
                <a:tc>
                  <a:txBody>
                    <a:bodyPr/>
                    <a:lstStyle/>
                    <a:p>
                      <a:pPr algn="ctr" fontAlgn="b"/>
                      <a:r>
                        <a:rPr lang="en-US" sz="1400" u="none" strike="noStrike">
                          <a:solidFill>
                            <a:schemeClr val="bg1"/>
                          </a:solidFill>
                          <a:effectLst/>
                        </a:rPr>
                        <a:t>FEX-101F</a:t>
                      </a:r>
                      <a:endParaRPr lang="en-US" sz="1400" b="0" i="0" u="none" strike="noStrike">
                        <a:solidFill>
                          <a:schemeClr val="bg1"/>
                        </a:solidFill>
                        <a:effectLst/>
                        <a:latin typeface="Calibri" panose="020F0502020204030204" pitchFamily="34" charset="0"/>
                      </a:endParaRPr>
                    </a:p>
                  </a:txBody>
                  <a:tcPr marL="8433" marR="8433" marT="8433" marB="0" anchor="b">
                    <a:solidFill>
                      <a:schemeClr val="accent6"/>
                    </a:solidFill>
                  </a:tcPr>
                </a:tc>
                <a:tc>
                  <a:txBody>
                    <a:bodyPr/>
                    <a:lstStyle/>
                    <a:p>
                      <a:pPr algn="ctr" fontAlgn="b"/>
                      <a:r>
                        <a:rPr lang="en-US" sz="1400" u="none" strike="noStrike">
                          <a:solidFill>
                            <a:schemeClr val="bg1"/>
                          </a:solidFill>
                          <a:effectLst/>
                        </a:rPr>
                        <a:t>FEX-201F</a:t>
                      </a:r>
                      <a:endParaRPr lang="en-US" sz="1400" b="0" i="0" u="none" strike="noStrike">
                        <a:solidFill>
                          <a:schemeClr val="bg1"/>
                        </a:solidFill>
                        <a:effectLst/>
                        <a:latin typeface="Calibri" panose="020F0502020204030204" pitchFamily="34" charset="0"/>
                      </a:endParaRPr>
                    </a:p>
                  </a:txBody>
                  <a:tcPr marL="8433" marR="8433" marT="8433" marB="0" anchor="b">
                    <a:solidFill>
                      <a:schemeClr val="accent6"/>
                    </a:solidFill>
                  </a:tcPr>
                </a:tc>
                <a:tc>
                  <a:txBody>
                    <a:bodyPr/>
                    <a:lstStyle/>
                    <a:p>
                      <a:pPr algn="ctr" fontAlgn="b"/>
                      <a:r>
                        <a:rPr lang="en-US" sz="1400" u="none" strike="noStrike">
                          <a:solidFill>
                            <a:schemeClr val="bg1"/>
                          </a:solidFill>
                          <a:effectLst/>
                        </a:rPr>
                        <a:t>FEX-311F</a:t>
                      </a:r>
                      <a:endParaRPr lang="en-US" sz="1400" b="0" i="0" u="none" strike="noStrike">
                        <a:solidFill>
                          <a:schemeClr val="bg1"/>
                        </a:solidFill>
                        <a:effectLst/>
                        <a:latin typeface="Calibri" panose="020F0502020204030204" pitchFamily="34" charset="0"/>
                      </a:endParaRPr>
                    </a:p>
                  </a:txBody>
                  <a:tcPr marL="8433" marR="8433" marT="8433" marB="0" anchor="b">
                    <a:solidFill>
                      <a:schemeClr val="accent6"/>
                    </a:solidFill>
                  </a:tcPr>
                </a:tc>
                <a:tc>
                  <a:txBody>
                    <a:bodyPr/>
                    <a:lstStyle/>
                    <a:p>
                      <a:pPr algn="ctr" fontAlgn="b"/>
                      <a:r>
                        <a:rPr lang="en-US" sz="1400" u="none" strike="noStrike">
                          <a:solidFill>
                            <a:schemeClr val="bg1"/>
                          </a:solidFill>
                          <a:effectLst/>
                        </a:rPr>
                        <a:t>FEX-511F</a:t>
                      </a:r>
                      <a:endParaRPr lang="en-US" sz="1400" b="0" i="0" u="none" strike="noStrike">
                        <a:solidFill>
                          <a:schemeClr val="bg1"/>
                        </a:solidFill>
                        <a:effectLst/>
                        <a:latin typeface="Calibri" panose="020F0502020204030204" pitchFamily="34" charset="0"/>
                      </a:endParaRPr>
                    </a:p>
                  </a:txBody>
                  <a:tcPr marL="8433" marR="8433" marT="8433" marB="0" anchor="b">
                    <a:solidFill>
                      <a:schemeClr val="accent6"/>
                    </a:solidFill>
                  </a:tcPr>
                </a:tc>
                <a:tc>
                  <a:txBody>
                    <a:bodyPr/>
                    <a:lstStyle/>
                    <a:p>
                      <a:pPr algn="ctr" fontAlgn="b"/>
                      <a:r>
                        <a:rPr lang="en-US" sz="1400" u="none" strike="noStrike">
                          <a:solidFill>
                            <a:schemeClr val="bg1"/>
                          </a:solidFill>
                          <a:effectLst/>
                        </a:rPr>
                        <a:t>FEX-202F</a:t>
                      </a:r>
                      <a:endParaRPr lang="en-US" sz="1400" b="0" i="0" u="none" strike="noStrike">
                        <a:solidFill>
                          <a:schemeClr val="bg1"/>
                        </a:solidFill>
                        <a:effectLst/>
                        <a:latin typeface="Calibri" panose="020F0502020204030204" pitchFamily="34" charset="0"/>
                      </a:endParaRPr>
                    </a:p>
                  </a:txBody>
                  <a:tcPr marL="8433" marR="8433" marT="8433" marB="0" anchor="b">
                    <a:solidFill>
                      <a:schemeClr val="accent4"/>
                    </a:solidFill>
                  </a:tcPr>
                </a:tc>
                <a:tc>
                  <a:txBody>
                    <a:bodyPr/>
                    <a:lstStyle/>
                    <a:p>
                      <a:pPr algn="ctr" fontAlgn="b"/>
                      <a:r>
                        <a:rPr lang="en-US" sz="1400" u="none" strike="noStrike">
                          <a:solidFill>
                            <a:schemeClr val="bg1"/>
                          </a:solidFill>
                          <a:effectLst/>
                        </a:rPr>
                        <a:t>FEX-212F</a:t>
                      </a:r>
                      <a:endParaRPr lang="en-US" sz="1400" b="0" i="0" u="none" strike="noStrike">
                        <a:solidFill>
                          <a:schemeClr val="bg1"/>
                        </a:solidFill>
                        <a:effectLst/>
                        <a:latin typeface="Calibri" panose="020F0502020204030204" pitchFamily="34" charset="0"/>
                      </a:endParaRPr>
                    </a:p>
                  </a:txBody>
                  <a:tcPr marL="8433" marR="8433" marT="8433" marB="0" anchor="b">
                    <a:solidFill>
                      <a:schemeClr val="accent4"/>
                    </a:solidFill>
                  </a:tcPr>
                </a:tc>
                <a:tc>
                  <a:txBody>
                    <a:bodyPr/>
                    <a:lstStyle/>
                    <a:p>
                      <a:pPr algn="ctr" fontAlgn="b"/>
                      <a:r>
                        <a:rPr lang="en-US" sz="1400" u="none" strike="noStrike">
                          <a:solidFill>
                            <a:schemeClr val="bg1"/>
                          </a:solidFill>
                          <a:effectLst/>
                        </a:rPr>
                        <a:t>FEV-211F</a:t>
                      </a:r>
                      <a:endParaRPr lang="en-US" sz="1400" b="0" i="0" u="none" strike="noStrike">
                        <a:solidFill>
                          <a:schemeClr val="bg1"/>
                        </a:solidFill>
                        <a:effectLst/>
                        <a:latin typeface="Calibri" panose="020F0502020204030204" pitchFamily="34" charset="0"/>
                      </a:endParaRPr>
                    </a:p>
                  </a:txBody>
                  <a:tcPr marL="8433" marR="8433" marT="8433" marB="0" anchor="b">
                    <a:solidFill>
                      <a:schemeClr val="accent3"/>
                    </a:solidFill>
                  </a:tcPr>
                </a:tc>
                <a:extLst>
                  <a:ext uri="{0D108BD9-81ED-4DB2-BD59-A6C34878D82A}">
                    <a16:rowId xmlns:a16="http://schemas.microsoft.com/office/drawing/2014/main" val="1677781910"/>
                  </a:ext>
                </a:extLst>
              </a:tr>
              <a:tr h="248909">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LTE</a:t>
                      </a:r>
                    </a:p>
                  </a:txBody>
                  <a:tcPr marL="8433" marR="8433" marT="8433" marB="0" anchor="ctr">
                    <a:solidFill>
                      <a:schemeClr val="accent6">
                        <a:lumMod val="20000"/>
                        <a:lumOff val="80000"/>
                      </a:schemeClr>
                    </a:solidFill>
                  </a:tcPr>
                </a:tc>
                <a:tc>
                  <a:txBody>
                    <a:bodyPr/>
                    <a:lstStyle/>
                    <a:p>
                      <a:pPr algn="ctr" fontAlgn="t"/>
                      <a:r>
                        <a:rPr lang="en-US" sz="1600" u="none" strike="noStrike">
                          <a:effectLst/>
                          <a:latin typeface="Calibri" panose="020F0502020204030204" pitchFamily="34" charset="0"/>
                          <a:cs typeface="Calibri" panose="020F0502020204030204" pitchFamily="34" charset="0"/>
                        </a:rPr>
                        <a:t>CAT6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CAT7</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CAT16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CAT20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CAT7</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CAT12</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CAT12</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extLst>
                  <a:ext uri="{0D108BD9-81ED-4DB2-BD59-A6C34878D82A}">
                    <a16:rowId xmlns:a16="http://schemas.microsoft.com/office/drawing/2014/main" val="587896278"/>
                  </a:ext>
                </a:extLst>
              </a:tr>
              <a:tr h="248909">
                <a:tc>
                  <a:txBody>
                    <a:bodyPr/>
                    <a:lstStyle/>
                    <a:p>
                      <a:pPr algn="ctr" fontAlgn="t"/>
                      <a:r>
                        <a:rPr lang="en-US" sz="1600" b="0" u="none" strike="noStrike">
                          <a:effectLst/>
                          <a:latin typeface="Calibri" panose="020F0502020204030204" pitchFamily="34" charset="0"/>
                          <a:cs typeface="Calibri" panose="020F0502020204030204" pitchFamily="34" charset="0"/>
                        </a:rPr>
                        <a:t>5G</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solidFill>
                      <a:schemeClr val="accent6">
                        <a:lumMod val="20000"/>
                        <a:lumOff val="80000"/>
                      </a:schemeClr>
                    </a:solidFill>
                  </a:tcP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a:t>
                      </a: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Sub 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a:t>
                      </a:r>
                    </a:p>
                  </a:txBody>
                  <a:tcPr marL="8433" marR="8433" marT="8433" marB="0" anchor="ctr"/>
                </a:tc>
                <a:extLst>
                  <a:ext uri="{0D108BD9-81ED-4DB2-BD59-A6C34878D82A}">
                    <a16:rowId xmlns:a16="http://schemas.microsoft.com/office/drawing/2014/main" val="2438147594"/>
                  </a:ext>
                </a:extLst>
              </a:tr>
              <a:tr h="588836">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Max D/L (Mbps)</a:t>
                      </a:r>
                    </a:p>
                  </a:txBody>
                  <a:tcPr marL="8433" marR="8433" marT="8433" marB="0" anchor="ctr">
                    <a:solidFill>
                      <a:schemeClr val="accent6">
                        <a:lumMod val="20000"/>
                        <a:lumOff val="80000"/>
                      </a:schemeClr>
                    </a:solidFill>
                  </a:tcP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300</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300</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1000</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2500</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300</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600</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600</a:t>
                      </a:r>
                    </a:p>
                  </a:txBody>
                  <a:tcPr marL="8433" marR="8433" marT="8433" marB="0" anchor="ctr"/>
                </a:tc>
                <a:extLst>
                  <a:ext uri="{0D108BD9-81ED-4DB2-BD59-A6C34878D82A}">
                    <a16:rowId xmlns:a16="http://schemas.microsoft.com/office/drawing/2014/main" val="853446778"/>
                  </a:ext>
                </a:extLst>
              </a:tr>
              <a:tr h="588836">
                <a:tc>
                  <a:txBody>
                    <a:bodyPr/>
                    <a:lstStyle/>
                    <a:p>
                      <a:pPr algn="ctr" fontAlgn="t"/>
                      <a:r>
                        <a:rPr lang="en-US" sz="1600" b="0" u="none" strike="noStrike">
                          <a:effectLst/>
                          <a:latin typeface="Calibri" panose="020F0502020204030204" pitchFamily="34" charset="0"/>
                          <a:cs typeface="Calibri" panose="020F0502020204030204" pitchFamily="34" charset="0"/>
                        </a:rPr>
                        <a:t>Ports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solidFill>
                      <a:schemeClr val="accent6">
                        <a:lumMod val="20000"/>
                        <a:lumOff val="80000"/>
                      </a:schemeClr>
                    </a:solidFill>
                  </a:tcPr>
                </a:tc>
                <a:tc>
                  <a:txBody>
                    <a:bodyPr/>
                    <a:lstStyle/>
                    <a:p>
                      <a:pPr algn="ctr" fontAlgn="t"/>
                      <a:r>
                        <a:rPr lang="en-US" sz="1200" u="none" strike="noStrike">
                          <a:effectLst/>
                          <a:latin typeface="Calibri" panose="020F0502020204030204" pitchFamily="34" charset="0"/>
                          <a:cs typeface="Calibri" panose="020F0502020204030204" pitchFamily="34" charset="0"/>
                        </a:rPr>
                        <a:t>5 x GE RJ45 Ports </a:t>
                      </a:r>
                    </a:p>
                    <a:p>
                      <a:pPr algn="ctr" fontAlgn="t"/>
                      <a:r>
                        <a:rPr lang="en-US" sz="1200" u="none" strike="noStrike">
                          <a:effectLst/>
                          <a:latin typeface="Calibri" panose="020F0502020204030204" pitchFamily="34" charset="0"/>
                          <a:cs typeface="Calibri" panose="020F0502020204030204" pitchFamily="34" charset="0"/>
                        </a:rPr>
                        <a:t>(WAN + LAN)</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200" u="none" strike="noStrike">
                          <a:effectLst/>
                          <a:latin typeface="Calibri" panose="020F0502020204030204" pitchFamily="34" charset="0"/>
                          <a:cs typeface="Calibri" panose="020F0502020204030204" pitchFamily="34" charset="0"/>
                        </a:rPr>
                        <a:t>5 x GE RJ45 Ports </a:t>
                      </a:r>
                    </a:p>
                    <a:p>
                      <a:pPr algn="ctr" fontAlgn="t"/>
                      <a:r>
                        <a:rPr lang="en-US" sz="1200" u="none" strike="noStrike">
                          <a:effectLst/>
                          <a:latin typeface="Calibri" panose="020F0502020204030204" pitchFamily="34" charset="0"/>
                          <a:cs typeface="Calibri" panose="020F0502020204030204" pitchFamily="34" charset="0"/>
                        </a:rPr>
                        <a:t>(WAN + LAN)</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200" u="none" strike="noStrike">
                          <a:effectLst/>
                          <a:latin typeface="Calibri" panose="020F0502020204030204" pitchFamily="34" charset="0"/>
                          <a:cs typeface="Calibri" panose="020F0502020204030204" pitchFamily="34" charset="0"/>
                        </a:rPr>
                        <a:t>1 x GE SFP, </a:t>
                      </a:r>
                      <a:br>
                        <a:rPr lang="en-US" sz="1200" u="none" strike="noStrike">
                          <a:effectLst/>
                          <a:latin typeface="Calibri" panose="020F0502020204030204" pitchFamily="34" charset="0"/>
                          <a:cs typeface="Calibri" panose="020F0502020204030204" pitchFamily="34" charset="0"/>
                        </a:rPr>
                      </a:br>
                      <a:r>
                        <a:rPr lang="en-US" sz="1200" u="none" strike="noStrike">
                          <a:effectLst/>
                          <a:latin typeface="Calibri" panose="020F0502020204030204" pitchFamily="34" charset="0"/>
                          <a:cs typeface="Calibri" panose="020F0502020204030204" pitchFamily="34" charset="0"/>
                        </a:rPr>
                        <a:t>5 x GE RJ45 Ports </a:t>
                      </a:r>
                    </a:p>
                    <a:p>
                      <a:pPr algn="ctr" fontAlgn="t"/>
                      <a:r>
                        <a:rPr lang="en-US" sz="1200" u="none" strike="noStrike">
                          <a:effectLst/>
                          <a:latin typeface="Calibri" panose="020F0502020204030204" pitchFamily="34" charset="0"/>
                          <a:cs typeface="Calibri" panose="020F0502020204030204" pitchFamily="34" charset="0"/>
                        </a:rPr>
                        <a:t>(WAN + LAN)</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200" u="none" strike="noStrike">
                          <a:effectLst/>
                          <a:latin typeface="Calibri" panose="020F0502020204030204" pitchFamily="34" charset="0"/>
                          <a:cs typeface="Calibri" panose="020F0502020204030204" pitchFamily="34" charset="0"/>
                        </a:rPr>
                        <a:t>1 x GE SFP, </a:t>
                      </a:r>
                      <a:br>
                        <a:rPr lang="en-US" sz="1200" u="none" strike="noStrike">
                          <a:effectLst/>
                          <a:latin typeface="Calibri" panose="020F0502020204030204" pitchFamily="34" charset="0"/>
                          <a:cs typeface="Calibri" panose="020F0502020204030204" pitchFamily="34" charset="0"/>
                        </a:rPr>
                      </a:br>
                      <a:r>
                        <a:rPr lang="en-US" sz="1200" u="none" strike="noStrike">
                          <a:effectLst/>
                          <a:latin typeface="Calibri" panose="020F0502020204030204" pitchFamily="34" charset="0"/>
                          <a:cs typeface="Calibri" panose="020F0502020204030204" pitchFamily="34" charset="0"/>
                        </a:rPr>
                        <a:t>5 x GE RJ45 Ports </a:t>
                      </a:r>
                    </a:p>
                    <a:p>
                      <a:pPr algn="ctr" fontAlgn="t"/>
                      <a:r>
                        <a:rPr lang="en-US" sz="1200" u="none" strike="noStrike">
                          <a:effectLst/>
                          <a:latin typeface="Calibri" panose="020F0502020204030204" pitchFamily="34" charset="0"/>
                          <a:cs typeface="Calibri" panose="020F0502020204030204" pitchFamily="34" charset="0"/>
                        </a:rPr>
                        <a:t>(WAN + LAN)</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200" u="none" strike="noStrike">
                          <a:effectLst/>
                          <a:latin typeface="Calibri" panose="020F0502020204030204" pitchFamily="34" charset="0"/>
                          <a:cs typeface="Calibri" panose="020F0502020204030204" pitchFamily="34" charset="0"/>
                        </a:rPr>
                        <a:t>5 x GE RJ45 Ports </a:t>
                      </a:r>
                    </a:p>
                    <a:p>
                      <a:pPr algn="ctr" fontAlgn="t"/>
                      <a:r>
                        <a:rPr lang="en-US" sz="1200" u="none" strike="noStrike">
                          <a:effectLst/>
                          <a:latin typeface="Calibri" panose="020F0502020204030204" pitchFamily="34" charset="0"/>
                          <a:cs typeface="Calibri" panose="020F0502020204030204" pitchFamily="34" charset="0"/>
                        </a:rPr>
                        <a:t>(WAN + LAN)</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200" u="none" strike="noStrike">
                          <a:effectLst/>
                          <a:latin typeface="Calibri" panose="020F0502020204030204" pitchFamily="34" charset="0"/>
                          <a:cs typeface="Calibri" panose="020F0502020204030204" pitchFamily="34" charset="0"/>
                        </a:rPr>
                        <a:t>5 x GE RJ45 Ports </a:t>
                      </a:r>
                    </a:p>
                    <a:p>
                      <a:pPr algn="ctr" fontAlgn="t"/>
                      <a:r>
                        <a:rPr lang="en-US" sz="1200" u="none" strike="noStrike">
                          <a:effectLst/>
                          <a:latin typeface="Calibri" panose="020F0502020204030204" pitchFamily="34" charset="0"/>
                          <a:cs typeface="Calibri" panose="020F0502020204030204" pitchFamily="34" charset="0"/>
                        </a:rPr>
                        <a:t>(WAN + LAN)</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200" u="none" strike="noStrike">
                          <a:effectLst/>
                          <a:latin typeface="Calibri" panose="020F0502020204030204" pitchFamily="34" charset="0"/>
                          <a:cs typeface="Calibri" panose="020F0502020204030204" pitchFamily="34" charset="0"/>
                        </a:rPr>
                        <a:t>5 x GE RJ45 Ports (WAN + LAN)</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extLst>
                  <a:ext uri="{0D108BD9-81ED-4DB2-BD59-A6C34878D82A}">
                    <a16:rowId xmlns:a16="http://schemas.microsoft.com/office/drawing/2014/main" val="523852078"/>
                  </a:ext>
                </a:extLst>
              </a:tr>
              <a:tr h="248909">
                <a:tc>
                  <a:txBody>
                    <a:bodyPr/>
                    <a:lstStyle/>
                    <a:p>
                      <a:pPr algn="ctr" fontAlgn="t"/>
                      <a:r>
                        <a:rPr lang="en-US" sz="1600" b="0" u="none" strike="noStrike">
                          <a:effectLst/>
                          <a:latin typeface="Calibri" panose="020F0502020204030204" pitchFamily="34" charset="0"/>
                          <a:cs typeface="Calibri" panose="020F0502020204030204" pitchFamily="34" charset="0"/>
                        </a:rPr>
                        <a:t>Wi-Fi</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solidFill>
                      <a:schemeClr val="accent6">
                        <a:lumMod val="20000"/>
                        <a:lumOff val="80000"/>
                      </a:schemeClr>
                    </a:solidFill>
                  </a:tcPr>
                </a:tc>
                <a:tc>
                  <a:txBody>
                    <a:bodyPr/>
                    <a:lstStyle/>
                    <a:p>
                      <a:pPr algn="ctr" fontAlgn="t"/>
                      <a:r>
                        <a:rPr lang="en-US" sz="1400" u="none" strike="noStrike">
                          <a:effectLst/>
                          <a:latin typeface="Calibri" panose="020F0502020204030204" pitchFamily="34" charset="0"/>
                          <a:cs typeface="Calibri" panose="020F0502020204030204" pitchFamily="34" charset="0"/>
                        </a:rPr>
                        <a:t>-</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400" u="none" strike="noStrike">
                          <a:effectLst/>
                          <a:latin typeface="Calibri" panose="020F0502020204030204" pitchFamily="34" charset="0"/>
                          <a:cs typeface="Calibri" panose="020F0502020204030204" pitchFamily="34" charset="0"/>
                        </a:rPr>
                        <a:t>-</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400" u="none" strike="noStrike">
                          <a:effectLst/>
                          <a:latin typeface="Calibri" panose="020F0502020204030204" pitchFamily="34" charset="0"/>
                          <a:cs typeface="Calibri" panose="020F0502020204030204" pitchFamily="34" charset="0"/>
                        </a:rPr>
                        <a:t>-</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400" u="none" strike="noStrike">
                          <a:effectLst/>
                          <a:latin typeface="Calibri" panose="020F0502020204030204" pitchFamily="34" charset="0"/>
                          <a:cs typeface="Calibri" panose="020F0502020204030204" pitchFamily="34" charset="0"/>
                        </a:rPr>
                        <a:t>-</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400" u="none" strike="noStrike">
                          <a:effectLst/>
                          <a:latin typeface="Calibri" panose="020F0502020204030204" pitchFamily="34" charset="0"/>
                          <a:cs typeface="Calibri" panose="020F0502020204030204" pitchFamily="34" charset="0"/>
                        </a:rPr>
                        <a:t>-</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400" u="none" strike="noStrike">
                          <a:effectLst/>
                          <a:latin typeface="Calibri" panose="020F0502020204030204" pitchFamily="34" charset="0"/>
                          <a:cs typeface="Calibri" panose="020F0502020204030204" pitchFamily="34" charset="0"/>
                        </a:rPr>
                        <a:t>-</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400" u="none" strike="noStrike">
                          <a:effectLst/>
                          <a:latin typeface="Calibri" panose="020F0502020204030204" pitchFamily="34" charset="0"/>
                          <a:cs typeface="Calibri" panose="020F0502020204030204" pitchFamily="34" charset="0"/>
                        </a:rPr>
                        <a:t>Yes</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extLst>
                  <a:ext uri="{0D108BD9-81ED-4DB2-BD59-A6C34878D82A}">
                    <a16:rowId xmlns:a16="http://schemas.microsoft.com/office/drawing/2014/main" val="2214923025"/>
                  </a:ext>
                </a:extLst>
              </a:tr>
              <a:tr h="348206">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Use Case</a:t>
                      </a:r>
                    </a:p>
                  </a:txBody>
                  <a:tcPr marL="8433" marR="8433" marT="8433" marB="0" anchor="ctr">
                    <a:solidFill>
                      <a:schemeClr val="accent6">
                        <a:lumMod val="20000"/>
                        <a:lumOff val="80000"/>
                      </a:schemeClr>
                    </a:solidFill>
                  </a:tcP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Branch</a:t>
                      </a:r>
                    </a:p>
                  </a:txBody>
                  <a:tcPr marL="8433" marR="8433" marT="8433" marB="0" anchor="ctr"/>
                </a:tc>
                <a:tc>
                  <a:txBody>
                    <a:bodyPr/>
                    <a:lstStyle/>
                    <a:p>
                      <a:pPr algn="ctr" fontAlgn="t"/>
                      <a:r>
                        <a:rPr lang="en-US" sz="1600" b="0" i="0" u="none" strike="noStrike">
                          <a:solidFill>
                            <a:srgbClr val="000000"/>
                          </a:solidFill>
                          <a:effectLst/>
                          <a:latin typeface="Calibri" panose="020F0502020204030204" pitchFamily="34" charset="0"/>
                          <a:cs typeface="Calibri" panose="020F0502020204030204" pitchFamily="34" charset="0"/>
                        </a:rPr>
                        <a:t>Branch</a:t>
                      </a: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Branch</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Branch</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Branch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Branch</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Vehicle/IoT</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extLst>
                  <a:ext uri="{0D108BD9-81ED-4DB2-BD59-A6C34878D82A}">
                    <a16:rowId xmlns:a16="http://schemas.microsoft.com/office/drawing/2014/main" val="428011695"/>
                  </a:ext>
                </a:extLst>
              </a:tr>
              <a:tr h="352392">
                <a:tc>
                  <a:txBody>
                    <a:bodyPr/>
                    <a:lstStyle/>
                    <a:p>
                      <a:pPr algn="ctr" fontAlgn="t"/>
                      <a:r>
                        <a:rPr lang="en-US" sz="1600" b="0" u="none" strike="noStrike">
                          <a:effectLst/>
                          <a:latin typeface="Calibri" panose="020F0502020204030204" pitchFamily="34" charset="0"/>
                          <a:cs typeface="Calibri" panose="020F0502020204030204" pitchFamily="34" charset="0"/>
                        </a:rPr>
                        <a:t>Region</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solidFill>
                      <a:schemeClr val="accent6">
                        <a:lumMod val="20000"/>
                        <a:lumOff val="80000"/>
                      </a:schemeClr>
                    </a:solidFill>
                  </a:tcPr>
                </a:tc>
                <a:tc>
                  <a:txBody>
                    <a:bodyPr/>
                    <a:lstStyle/>
                    <a:p>
                      <a:pPr algn="ctr" fontAlgn="t"/>
                      <a:r>
                        <a:rPr lang="en-US" sz="1600" u="none" strike="noStrike">
                          <a:effectLst/>
                          <a:latin typeface="Calibri" panose="020F0502020204030204" pitchFamily="34" charset="0"/>
                          <a:cs typeface="Calibri" panose="020F0502020204030204" pitchFamily="34" charset="0"/>
                        </a:rPr>
                        <a:t>AM/EA+</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AM/EA</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Global</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Global</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AM/EA</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Global</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tc>
                  <a:txBody>
                    <a:bodyPr/>
                    <a:lstStyle/>
                    <a:p>
                      <a:pPr algn="ctr" fontAlgn="t"/>
                      <a:r>
                        <a:rPr lang="en-US" sz="1600" u="none" strike="noStrike">
                          <a:effectLst/>
                          <a:latin typeface="Calibri" panose="020F0502020204030204" pitchFamily="34" charset="0"/>
                          <a:cs typeface="Calibri" panose="020F0502020204030204" pitchFamily="34" charset="0"/>
                        </a:rPr>
                        <a:t>AM/EA</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8433" marR="8433" marT="8433" marB="0" anchor="ctr"/>
                </a:tc>
                <a:extLst>
                  <a:ext uri="{0D108BD9-81ED-4DB2-BD59-A6C34878D82A}">
                    <a16:rowId xmlns:a16="http://schemas.microsoft.com/office/drawing/2014/main" val="71090932"/>
                  </a:ext>
                </a:extLst>
              </a:tr>
            </a:tbl>
          </a:graphicData>
        </a:graphic>
      </p:graphicFrame>
      <p:grpSp>
        <p:nvGrpSpPr>
          <p:cNvPr id="20" name="Group 19">
            <a:extLst>
              <a:ext uri="{FF2B5EF4-FFF2-40B4-BE49-F238E27FC236}">
                <a16:creationId xmlns:a16="http://schemas.microsoft.com/office/drawing/2014/main" id="{F6200672-4F67-1A6B-B888-5F68A5F10119}"/>
              </a:ext>
            </a:extLst>
          </p:cNvPr>
          <p:cNvGrpSpPr/>
          <p:nvPr/>
        </p:nvGrpSpPr>
        <p:grpSpPr>
          <a:xfrm>
            <a:off x="1422457" y="2910465"/>
            <a:ext cx="10359373" cy="355774"/>
            <a:chOff x="1505414" y="3475474"/>
            <a:chExt cx="10359373" cy="355774"/>
          </a:xfrm>
        </p:grpSpPr>
        <p:sp>
          <p:nvSpPr>
            <p:cNvPr id="6" name="Rounded Rectangle 5">
              <a:extLst>
                <a:ext uri="{FF2B5EF4-FFF2-40B4-BE49-F238E27FC236}">
                  <a16:creationId xmlns:a16="http://schemas.microsoft.com/office/drawing/2014/main" id="{D7653AA0-F3D8-3285-C8C1-09DA6E4A0044}"/>
                </a:ext>
              </a:extLst>
            </p:cNvPr>
            <p:cNvSpPr/>
            <p:nvPr/>
          </p:nvSpPr>
          <p:spPr>
            <a:xfrm>
              <a:off x="1505414" y="3475474"/>
              <a:ext cx="5887845" cy="355774"/>
            </a:xfrm>
            <a:prstGeom prst="roundRect">
              <a:avLst/>
            </a:prstGeom>
            <a:solidFill>
              <a:schemeClr val="accent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Dual SIM</a:t>
              </a:r>
            </a:p>
          </p:txBody>
        </p:sp>
        <p:sp>
          <p:nvSpPr>
            <p:cNvPr id="9" name="Rounded Rectangle 8">
              <a:extLst>
                <a:ext uri="{FF2B5EF4-FFF2-40B4-BE49-F238E27FC236}">
                  <a16:creationId xmlns:a16="http://schemas.microsoft.com/office/drawing/2014/main" id="{060510BB-2A2A-F1C0-58C3-13932F0DE73E}"/>
                </a:ext>
              </a:extLst>
            </p:cNvPr>
            <p:cNvSpPr/>
            <p:nvPr/>
          </p:nvSpPr>
          <p:spPr>
            <a:xfrm>
              <a:off x="7504771" y="3475474"/>
              <a:ext cx="3100039" cy="355774"/>
            </a:xfrm>
            <a:prstGeom prst="roundRect">
              <a:avLst/>
            </a:prstGeom>
            <a:solidFill>
              <a:schemeClr val="accent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Dual Modem</a:t>
              </a:r>
            </a:p>
          </p:txBody>
        </p:sp>
        <p:sp>
          <p:nvSpPr>
            <p:cNvPr id="10" name="Rounded Rectangle 9">
              <a:extLst>
                <a:ext uri="{FF2B5EF4-FFF2-40B4-BE49-F238E27FC236}">
                  <a16:creationId xmlns:a16="http://schemas.microsoft.com/office/drawing/2014/main" id="{9EC753AB-82C9-6DCC-138E-EF224D3DDE6D}"/>
                </a:ext>
              </a:extLst>
            </p:cNvPr>
            <p:cNvSpPr/>
            <p:nvPr/>
          </p:nvSpPr>
          <p:spPr>
            <a:xfrm>
              <a:off x="10716322" y="3475474"/>
              <a:ext cx="1148465" cy="355774"/>
            </a:xfrm>
            <a:prstGeom prst="roundRect">
              <a:avLst/>
            </a:prstGeom>
            <a:solidFill>
              <a:schemeClr val="accent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Vehicle</a:t>
              </a:r>
            </a:p>
          </p:txBody>
        </p:sp>
      </p:grpSp>
      <p:grpSp>
        <p:nvGrpSpPr>
          <p:cNvPr id="19" name="Group 18">
            <a:extLst>
              <a:ext uri="{FF2B5EF4-FFF2-40B4-BE49-F238E27FC236}">
                <a16:creationId xmlns:a16="http://schemas.microsoft.com/office/drawing/2014/main" id="{9E67FFA9-9380-FF50-ACA5-F379C5E27EA6}"/>
              </a:ext>
            </a:extLst>
          </p:cNvPr>
          <p:cNvGrpSpPr/>
          <p:nvPr/>
        </p:nvGrpSpPr>
        <p:grpSpPr>
          <a:xfrm>
            <a:off x="911739" y="1108598"/>
            <a:ext cx="10971119" cy="2000527"/>
            <a:chOff x="991958" y="1527468"/>
            <a:chExt cx="10971119" cy="2000527"/>
          </a:xfrm>
        </p:grpSpPr>
        <p:pic>
          <p:nvPicPr>
            <p:cNvPr id="4" name="Picture 3">
              <a:extLst>
                <a:ext uri="{FF2B5EF4-FFF2-40B4-BE49-F238E27FC236}">
                  <a16:creationId xmlns:a16="http://schemas.microsoft.com/office/drawing/2014/main" id="{498CDCEA-59A4-B033-E505-F9E0AC1DB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958" y="1738844"/>
              <a:ext cx="2683727" cy="1789151"/>
            </a:xfrm>
            <a:prstGeom prst="rect">
              <a:avLst/>
            </a:prstGeom>
          </p:spPr>
        </p:pic>
        <p:pic>
          <p:nvPicPr>
            <p:cNvPr id="12" name="Picture 11">
              <a:extLst>
                <a:ext uri="{FF2B5EF4-FFF2-40B4-BE49-F238E27FC236}">
                  <a16:creationId xmlns:a16="http://schemas.microsoft.com/office/drawing/2014/main" id="{E08FAF75-4965-C190-95F0-322355D16B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4705" y="1527468"/>
              <a:ext cx="2863673" cy="1909115"/>
            </a:xfrm>
            <a:prstGeom prst="rect">
              <a:avLst/>
            </a:prstGeom>
          </p:spPr>
        </p:pic>
        <p:pic>
          <p:nvPicPr>
            <p:cNvPr id="13" name="Picture 12">
              <a:extLst>
                <a:ext uri="{FF2B5EF4-FFF2-40B4-BE49-F238E27FC236}">
                  <a16:creationId xmlns:a16="http://schemas.microsoft.com/office/drawing/2014/main" id="{6B23D87E-DFE9-7793-FFA5-56FB285601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9578" y="1725692"/>
              <a:ext cx="2683727" cy="1789151"/>
            </a:xfrm>
            <a:prstGeom prst="rect">
              <a:avLst/>
            </a:prstGeom>
          </p:spPr>
        </p:pic>
        <p:pic>
          <p:nvPicPr>
            <p:cNvPr id="15" name="Picture 14">
              <a:extLst>
                <a:ext uri="{FF2B5EF4-FFF2-40B4-BE49-F238E27FC236}">
                  <a16:creationId xmlns:a16="http://schemas.microsoft.com/office/drawing/2014/main" id="{ECC79EBC-B350-CAB8-C2AD-653A67D6A2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6547" y="1624482"/>
              <a:ext cx="2821751" cy="1881167"/>
            </a:xfrm>
            <a:prstGeom prst="rect">
              <a:avLst/>
            </a:prstGeom>
          </p:spPr>
        </p:pic>
        <p:pic>
          <p:nvPicPr>
            <p:cNvPr id="16" name="Picture 15">
              <a:extLst>
                <a:ext uri="{FF2B5EF4-FFF2-40B4-BE49-F238E27FC236}">
                  <a16:creationId xmlns:a16="http://schemas.microsoft.com/office/drawing/2014/main" id="{9A6BDD97-28FE-76BB-CEF5-058B099009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5673" y="1620524"/>
              <a:ext cx="2821751" cy="1881167"/>
            </a:xfrm>
            <a:prstGeom prst="rect">
              <a:avLst/>
            </a:prstGeom>
          </p:spPr>
        </p:pic>
        <p:pic>
          <p:nvPicPr>
            <p:cNvPr id="18" name="Picture 17">
              <a:extLst>
                <a:ext uri="{FF2B5EF4-FFF2-40B4-BE49-F238E27FC236}">
                  <a16:creationId xmlns:a16="http://schemas.microsoft.com/office/drawing/2014/main" id="{4AD70C5E-1FA6-D06E-313E-33643DC691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91770" y="2401654"/>
              <a:ext cx="1471307" cy="980872"/>
            </a:xfrm>
            <a:prstGeom prst="rect">
              <a:avLst/>
            </a:prstGeom>
          </p:spPr>
        </p:pic>
      </p:grpSp>
      <p:sp>
        <p:nvSpPr>
          <p:cNvPr id="21" name="Rounded Rectangle 20">
            <a:extLst>
              <a:ext uri="{FF2B5EF4-FFF2-40B4-BE49-F238E27FC236}">
                <a16:creationId xmlns:a16="http://schemas.microsoft.com/office/drawing/2014/main" id="{B51AB336-A843-0E20-95F8-8ACDE97E886A}"/>
              </a:ext>
            </a:extLst>
          </p:cNvPr>
          <p:cNvSpPr/>
          <p:nvPr/>
        </p:nvSpPr>
        <p:spPr>
          <a:xfrm>
            <a:off x="309142" y="2919659"/>
            <a:ext cx="1057274" cy="355774"/>
          </a:xfrm>
          <a:prstGeom prst="roundRect">
            <a:avLst/>
          </a:prstGeom>
          <a:solidFill>
            <a:schemeClr val="accent6">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4F2C112E-C427-F929-B7BF-6C2FD6E66B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1858" y="1133592"/>
            <a:ext cx="2828541" cy="1885694"/>
          </a:xfrm>
          <a:prstGeom prst="rect">
            <a:avLst/>
          </a:prstGeom>
        </p:spPr>
      </p:pic>
      <p:sp>
        <p:nvSpPr>
          <p:cNvPr id="5" name="Rounded Rectangle 4">
            <a:extLst>
              <a:ext uri="{FF2B5EF4-FFF2-40B4-BE49-F238E27FC236}">
                <a16:creationId xmlns:a16="http://schemas.microsoft.com/office/drawing/2014/main" id="{1C06501F-C258-F013-B3BC-A100BE94D505}"/>
              </a:ext>
            </a:extLst>
          </p:cNvPr>
          <p:cNvSpPr/>
          <p:nvPr/>
        </p:nvSpPr>
        <p:spPr>
          <a:xfrm>
            <a:off x="10725356" y="1255758"/>
            <a:ext cx="969194" cy="37792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NEW!</a:t>
            </a:r>
          </a:p>
        </p:txBody>
      </p:sp>
    </p:spTree>
    <p:extLst>
      <p:ext uri="{BB962C8B-B14F-4D97-AF65-F5344CB8AC3E}">
        <p14:creationId xmlns:p14="http://schemas.microsoft.com/office/powerpoint/2010/main" val="374599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Rounded Rectangle 472">
            <a:extLst>
              <a:ext uri="{FF2B5EF4-FFF2-40B4-BE49-F238E27FC236}">
                <a16:creationId xmlns:a16="http://schemas.microsoft.com/office/drawing/2014/main" id="{C76857EE-8CB8-0BDA-12E6-BB1185AB1A5B}"/>
              </a:ext>
            </a:extLst>
          </p:cNvPr>
          <p:cNvSpPr/>
          <p:nvPr/>
        </p:nvSpPr>
        <p:spPr>
          <a:xfrm>
            <a:off x="1740012" y="3869032"/>
            <a:ext cx="375287" cy="367767"/>
          </a:xfrm>
          <a:prstGeom prst="roundRect">
            <a:avLst/>
          </a:prstGeom>
          <a:solidFill>
            <a:srgbClr val="533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74" name="Rounded Rectangle 473">
            <a:extLst>
              <a:ext uri="{FF2B5EF4-FFF2-40B4-BE49-F238E27FC236}">
                <a16:creationId xmlns:a16="http://schemas.microsoft.com/office/drawing/2014/main" id="{78266B56-4FE2-A5E0-2BCA-5E94656406B7}"/>
              </a:ext>
            </a:extLst>
          </p:cNvPr>
          <p:cNvSpPr/>
          <p:nvPr/>
        </p:nvSpPr>
        <p:spPr>
          <a:xfrm>
            <a:off x="1293140" y="3415902"/>
            <a:ext cx="375287" cy="36776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75" name="Rounded Rectangle 474">
            <a:extLst>
              <a:ext uri="{FF2B5EF4-FFF2-40B4-BE49-F238E27FC236}">
                <a16:creationId xmlns:a16="http://schemas.microsoft.com/office/drawing/2014/main" id="{022BE823-0F50-1CB2-34C4-A4C2424A7D49}"/>
              </a:ext>
            </a:extLst>
          </p:cNvPr>
          <p:cNvSpPr/>
          <p:nvPr/>
        </p:nvSpPr>
        <p:spPr>
          <a:xfrm>
            <a:off x="1293140" y="3852166"/>
            <a:ext cx="375287" cy="3677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76" name="Rounded Rectangle 475">
            <a:extLst>
              <a:ext uri="{FF2B5EF4-FFF2-40B4-BE49-F238E27FC236}">
                <a16:creationId xmlns:a16="http://schemas.microsoft.com/office/drawing/2014/main" id="{975FE1D4-7A57-2138-4938-0AFB6940F12F}"/>
              </a:ext>
            </a:extLst>
          </p:cNvPr>
          <p:cNvSpPr/>
          <p:nvPr/>
        </p:nvSpPr>
        <p:spPr>
          <a:xfrm>
            <a:off x="1740292" y="2974444"/>
            <a:ext cx="375287" cy="36776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78" name="Rounded Rectangle 477">
            <a:extLst>
              <a:ext uri="{FF2B5EF4-FFF2-40B4-BE49-F238E27FC236}">
                <a16:creationId xmlns:a16="http://schemas.microsoft.com/office/drawing/2014/main" id="{4EDFDAD9-0C40-BE5E-2399-D256BE493AF7}"/>
              </a:ext>
            </a:extLst>
          </p:cNvPr>
          <p:cNvSpPr/>
          <p:nvPr/>
        </p:nvSpPr>
        <p:spPr>
          <a:xfrm>
            <a:off x="1740292" y="3415902"/>
            <a:ext cx="375287" cy="36776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79" name="Rounded Rectangle 478">
            <a:extLst>
              <a:ext uri="{FF2B5EF4-FFF2-40B4-BE49-F238E27FC236}">
                <a16:creationId xmlns:a16="http://schemas.microsoft.com/office/drawing/2014/main" id="{D5C30A51-3F7A-F625-5029-BF2E1649D682}"/>
              </a:ext>
            </a:extLst>
          </p:cNvPr>
          <p:cNvSpPr/>
          <p:nvPr/>
        </p:nvSpPr>
        <p:spPr>
          <a:xfrm>
            <a:off x="2189164" y="2974444"/>
            <a:ext cx="375287" cy="367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80" name="Rounded Rectangle 479">
            <a:extLst>
              <a:ext uri="{FF2B5EF4-FFF2-40B4-BE49-F238E27FC236}">
                <a16:creationId xmlns:a16="http://schemas.microsoft.com/office/drawing/2014/main" id="{78999737-A887-F090-3922-64ECBFC510CE}"/>
              </a:ext>
            </a:extLst>
          </p:cNvPr>
          <p:cNvSpPr/>
          <p:nvPr/>
        </p:nvSpPr>
        <p:spPr>
          <a:xfrm>
            <a:off x="2189164" y="3415902"/>
            <a:ext cx="375287" cy="3677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82" name="Rounded Rectangle 481">
            <a:extLst>
              <a:ext uri="{FF2B5EF4-FFF2-40B4-BE49-F238E27FC236}">
                <a16:creationId xmlns:a16="http://schemas.microsoft.com/office/drawing/2014/main" id="{CA29EA1F-CAAC-2412-5C94-E4860AFD6D26}"/>
              </a:ext>
            </a:extLst>
          </p:cNvPr>
          <p:cNvSpPr/>
          <p:nvPr/>
        </p:nvSpPr>
        <p:spPr>
          <a:xfrm>
            <a:off x="2189164" y="3852166"/>
            <a:ext cx="375287" cy="367767"/>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83" name="Rounded Rectangle 482">
            <a:extLst>
              <a:ext uri="{FF2B5EF4-FFF2-40B4-BE49-F238E27FC236}">
                <a16:creationId xmlns:a16="http://schemas.microsoft.com/office/drawing/2014/main" id="{CFAFD817-821C-08EB-A2B3-D190A4317460}"/>
              </a:ext>
            </a:extLst>
          </p:cNvPr>
          <p:cNvSpPr/>
          <p:nvPr/>
        </p:nvSpPr>
        <p:spPr>
          <a:xfrm>
            <a:off x="1306495" y="2974444"/>
            <a:ext cx="375287" cy="3677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2" name="Rounded Rectangle 461">
            <a:extLst>
              <a:ext uri="{FF2B5EF4-FFF2-40B4-BE49-F238E27FC236}">
                <a16:creationId xmlns:a16="http://schemas.microsoft.com/office/drawing/2014/main" id="{15D6D893-E4BE-113D-3D2E-266D7FBFF7FE}"/>
              </a:ext>
            </a:extLst>
          </p:cNvPr>
          <p:cNvSpPr/>
          <p:nvPr/>
        </p:nvSpPr>
        <p:spPr>
          <a:xfrm>
            <a:off x="3458074" y="3882010"/>
            <a:ext cx="375287" cy="36776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3" name="Rounded Rectangle 462">
            <a:extLst>
              <a:ext uri="{FF2B5EF4-FFF2-40B4-BE49-F238E27FC236}">
                <a16:creationId xmlns:a16="http://schemas.microsoft.com/office/drawing/2014/main" id="{3B76AFFF-2954-BEF7-1B6C-1595FAAF3916}"/>
              </a:ext>
            </a:extLst>
          </p:cNvPr>
          <p:cNvSpPr/>
          <p:nvPr/>
        </p:nvSpPr>
        <p:spPr>
          <a:xfrm>
            <a:off x="3011202" y="3428880"/>
            <a:ext cx="375287" cy="367767"/>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4" name="Rounded Rectangle 463">
            <a:extLst>
              <a:ext uri="{FF2B5EF4-FFF2-40B4-BE49-F238E27FC236}">
                <a16:creationId xmlns:a16="http://schemas.microsoft.com/office/drawing/2014/main" id="{3EC7EF22-C07D-474A-2E45-FCCB4E6EA109}"/>
              </a:ext>
            </a:extLst>
          </p:cNvPr>
          <p:cNvSpPr/>
          <p:nvPr/>
        </p:nvSpPr>
        <p:spPr>
          <a:xfrm>
            <a:off x="3011202" y="3865144"/>
            <a:ext cx="375287" cy="367767"/>
          </a:xfrm>
          <a:prstGeom prst="roundRect">
            <a:avLst/>
          </a:prstGeom>
          <a:solidFill>
            <a:srgbClr val="6C2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5" name="Rounded Rectangle 464">
            <a:extLst>
              <a:ext uri="{FF2B5EF4-FFF2-40B4-BE49-F238E27FC236}">
                <a16:creationId xmlns:a16="http://schemas.microsoft.com/office/drawing/2014/main" id="{566035F4-4AE7-008D-A565-99205759AA2D}"/>
              </a:ext>
            </a:extLst>
          </p:cNvPr>
          <p:cNvSpPr/>
          <p:nvPr/>
        </p:nvSpPr>
        <p:spPr>
          <a:xfrm>
            <a:off x="3458354" y="2987422"/>
            <a:ext cx="375287" cy="367767"/>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7" name="Rounded Rectangle 466">
            <a:extLst>
              <a:ext uri="{FF2B5EF4-FFF2-40B4-BE49-F238E27FC236}">
                <a16:creationId xmlns:a16="http://schemas.microsoft.com/office/drawing/2014/main" id="{34B93C6B-3485-2196-1F49-34CF73EF6AFA}"/>
              </a:ext>
            </a:extLst>
          </p:cNvPr>
          <p:cNvSpPr/>
          <p:nvPr/>
        </p:nvSpPr>
        <p:spPr>
          <a:xfrm>
            <a:off x="3458354" y="3428880"/>
            <a:ext cx="375287" cy="3677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8" name="Rounded Rectangle 467">
            <a:extLst>
              <a:ext uri="{FF2B5EF4-FFF2-40B4-BE49-F238E27FC236}">
                <a16:creationId xmlns:a16="http://schemas.microsoft.com/office/drawing/2014/main" id="{66E63E67-3F47-7D40-E1CA-8BB6BAE98AF7}"/>
              </a:ext>
            </a:extLst>
          </p:cNvPr>
          <p:cNvSpPr/>
          <p:nvPr/>
        </p:nvSpPr>
        <p:spPr>
          <a:xfrm>
            <a:off x="3907226" y="2987422"/>
            <a:ext cx="375287" cy="3677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9" name="Rounded Rectangle 468">
            <a:extLst>
              <a:ext uri="{FF2B5EF4-FFF2-40B4-BE49-F238E27FC236}">
                <a16:creationId xmlns:a16="http://schemas.microsoft.com/office/drawing/2014/main" id="{214570E2-86FF-ABCF-8164-1BADF80CE618}"/>
              </a:ext>
            </a:extLst>
          </p:cNvPr>
          <p:cNvSpPr/>
          <p:nvPr/>
        </p:nvSpPr>
        <p:spPr>
          <a:xfrm>
            <a:off x="3907226" y="3428880"/>
            <a:ext cx="375287" cy="36776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70" name="Rounded Rectangle 469">
            <a:extLst>
              <a:ext uri="{FF2B5EF4-FFF2-40B4-BE49-F238E27FC236}">
                <a16:creationId xmlns:a16="http://schemas.microsoft.com/office/drawing/2014/main" id="{90C5FC23-AD5C-DA1A-62BD-5A42D44388DD}"/>
              </a:ext>
            </a:extLst>
          </p:cNvPr>
          <p:cNvSpPr/>
          <p:nvPr/>
        </p:nvSpPr>
        <p:spPr>
          <a:xfrm>
            <a:off x="3907226" y="3865144"/>
            <a:ext cx="375287" cy="367767"/>
          </a:xfrm>
          <a:prstGeom prst="roundRect">
            <a:avLst/>
          </a:prstGeom>
          <a:solidFill>
            <a:srgbClr val="A05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71" name="Rounded Rectangle 470">
            <a:extLst>
              <a:ext uri="{FF2B5EF4-FFF2-40B4-BE49-F238E27FC236}">
                <a16:creationId xmlns:a16="http://schemas.microsoft.com/office/drawing/2014/main" id="{148FE09E-FA46-7A24-1D19-33EE5C7DAFCC}"/>
              </a:ext>
            </a:extLst>
          </p:cNvPr>
          <p:cNvSpPr/>
          <p:nvPr/>
        </p:nvSpPr>
        <p:spPr>
          <a:xfrm>
            <a:off x="3024557" y="2987422"/>
            <a:ext cx="375287" cy="3677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3" name="Rounded Rectangle 32">
            <a:extLst>
              <a:ext uri="{FF2B5EF4-FFF2-40B4-BE49-F238E27FC236}">
                <a16:creationId xmlns:a16="http://schemas.microsoft.com/office/drawing/2014/main" id="{84B46744-4F8F-A422-23EF-54E88EA7A9F6}"/>
              </a:ext>
            </a:extLst>
          </p:cNvPr>
          <p:cNvSpPr/>
          <p:nvPr/>
        </p:nvSpPr>
        <p:spPr>
          <a:xfrm>
            <a:off x="6944265" y="3892238"/>
            <a:ext cx="375287" cy="3677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9" name="Rounded Rectangle 38">
            <a:extLst>
              <a:ext uri="{FF2B5EF4-FFF2-40B4-BE49-F238E27FC236}">
                <a16:creationId xmlns:a16="http://schemas.microsoft.com/office/drawing/2014/main" id="{01EA57AF-2A84-D926-53AC-25C259936AEB}"/>
              </a:ext>
            </a:extLst>
          </p:cNvPr>
          <p:cNvSpPr/>
          <p:nvPr/>
        </p:nvSpPr>
        <p:spPr>
          <a:xfrm>
            <a:off x="6497393" y="3439108"/>
            <a:ext cx="375287" cy="367767"/>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4" name="Rounded Rectangle 43">
            <a:extLst>
              <a:ext uri="{FF2B5EF4-FFF2-40B4-BE49-F238E27FC236}">
                <a16:creationId xmlns:a16="http://schemas.microsoft.com/office/drawing/2014/main" id="{40A2D422-3F02-6821-7516-181818DAFAC4}"/>
              </a:ext>
            </a:extLst>
          </p:cNvPr>
          <p:cNvSpPr/>
          <p:nvPr/>
        </p:nvSpPr>
        <p:spPr>
          <a:xfrm>
            <a:off x="6497393" y="3875372"/>
            <a:ext cx="375287" cy="3677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 name="Rounded Rectangle 45">
            <a:extLst>
              <a:ext uri="{FF2B5EF4-FFF2-40B4-BE49-F238E27FC236}">
                <a16:creationId xmlns:a16="http://schemas.microsoft.com/office/drawing/2014/main" id="{40FEA880-71B4-9076-73AD-18C50B77FEA3}"/>
              </a:ext>
            </a:extLst>
          </p:cNvPr>
          <p:cNvSpPr/>
          <p:nvPr/>
        </p:nvSpPr>
        <p:spPr>
          <a:xfrm>
            <a:off x="6944545" y="2997650"/>
            <a:ext cx="375287" cy="367767"/>
          </a:xfrm>
          <a:prstGeom prst="roundRect">
            <a:avLst/>
          </a:prstGeom>
          <a:solidFill>
            <a:srgbClr val="3B6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1" name="Rounded Rectangle 50">
            <a:extLst>
              <a:ext uri="{FF2B5EF4-FFF2-40B4-BE49-F238E27FC236}">
                <a16:creationId xmlns:a16="http://schemas.microsoft.com/office/drawing/2014/main" id="{1E4AF823-EE89-225F-F069-EF92607EA95C}"/>
              </a:ext>
            </a:extLst>
          </p:cNvPr>
          <p:cNvSpPr/>
          <p:nvPr/>
        </p:nvSpPr>
        <p:spPr>
          <a:xfrm>
            <a:off x="6944545" y="3439108"/>
            <a:ext cx="375287" cy="367767"/>
          </a:xfrm>
          <a:prstGeom prst="roundRect">
            <a:avLst/>
          </a:prstGeom>
          <a:solidFill>
            <a:srgbClr val="577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54" name="Rounded Rectangle 453">
            <a:extLst>
              <a:ext uri="{FF2B5EF4-FFF2-40B4-BE49-F238E27FC236}">
                <a16:creationId xmlns:a16="http://schemas.microsoft.com/office/drawing/2014/main" id="{DD8ED1CB-5B79-BD81-1FD9-883197F7EE8C}"/>
              </a:ext>
            </a:extLst>
          </p:cNvPr>
          <p:cNvSpPr/>
          <p:nvPr/>
        </p:nvSpPr>
        <p:spPr>
          <a:xfrm>
            <a:off x="7393417" y="2997650"/>
            <a:ext cx="375287" cy="367767"/>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55" name="Rounded Rectangle 454">
            <a:extLst>
              <a:ext uri="{FF2B5EF4-FFF2-40B4-BE49-F238E27FC236}">
                <a16:creationId xmlns:a16="http://schemas.microsoft.com/office/drawing/2014/main" id="{AA8FFD64-3279-DAA2-5E28-E96CA73EA5DD}"/>
              </a:ext>
            </a:extLst>
          </p:cNvPr>
          <p:cNvSpPr/>
          <p:nvPr/>
        </p:nvSpPr>
        <p:spPr>
          <a:xfrm>
            <a:off x="7393417" y="3439108"/>
            <a:ext cx="375287" cy="3677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57" name="Rounded Rectangle 456">
            <a:extLst>
              <a:ext uri="{FF2B5EF4-FFF2-40B4-BE49-F238E27FC236}">
                <a16:creationId xmlns:a16="http://schemas.microsoft.com/office/drawing/2014/main" id="{022F268F-A622-1B5D-D26D-A4071112A370}"/>
              </a:ext>
            </a:extLst>
          </p:cNvPr>
          <p:cNvSpPr/>
          <p:nvPr/>
        </p:nvSpPr>
        <p:spPr>
          <a:xfrm>
            <a:off x="7393417" y="3875372"/>
            <a:ext cx="375287" cy="367767"/>
          </a:xfrm>
          <a:prstGeom prst="roundRect">
            <a:avLst/>
          </a:prstGeom>
          <a:solidFill>
            <a:srgbClr val="013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58" name="Rounded Rectangle 457">
            <a:extLst>
              <a:ext uri="{FF2B5EF4-FFF2-40B4-BE49-F238E27FC236}">
                <a16:creationId xmlns:a16="http://schemas.microsoft.com/office/drawing/2014/main" id="{812C5EAE-CE40-DCF6-EFE3-52C6103C9E89}"/>
              </a:ext>
            </a:extLst>
          </p:cNvPr>
          <p:cNvSpPr/>
          <p:nvPr/>
        </p:nvSpPr>
        <p:spPr>
          <a:xfrm>
            <a:off x="6510748" y="2997650"/>
            <a:ext cx="375287" cy="3677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8" name="Picture 3">
            <a:extLst>
              <a:ext uri="{FF2B5EF4-FFF2-40B4-BE49-F238E27FC236}">
                <a16:creationId xmlns:a16="http://schemas.microsoft.com/office/drawing/2014/main" id="{662EB166-EB52-C881-2DA2-1A5565ACAA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1761" y="5175224"/>
            <a:ext cx="735528" cy="672691"/>
          </a:xfrm>
          <a:prstGeom prst="rect">
            <a:avLst/>
          </a:prstGeom>
        </p:spPr>
      </p:pic>
      <p:sp>
        <p:nvSpPr>
          <p:cNvPr id="407" name="TextBox 406">
            <a:extLst>
              <a:ext uri="{FF2B5EF4-FFF2-40B4-BE49-F238E27FC236}">
                <a16:creationId xmlns:a16="http://schemas.microsoft.com/office/drawing/2014/main" id="{00291590-92D2-C842-A291-BCE97D2ED634}"/>
              </a:ext>
            </a:extLst>
          </p:cNvPr>
          <p:cNvSpPr txBox="1"/>
          <p:nvPr/>
        </p:nvSpPr>
        <p:spPr>
          <a:xfrm>
            <a:off x="2434263" y="5732014"/>
            <a:ext cx="697674" cy="253146"/>
          </a:xfrm>
          <a:prstGeom prst="rect">
            <a:avLst/>
          </a:prstGeom>
          <a:noFill/>
        </p:spPr>
        <p:txBody>
          <a:bodyPr wrap="squar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Travel</a:t>
            </a:r>
          </a:p>
        </p:txBody>
      </p:sp>
      <p:pic>
        <p:nvPicPr>
          <p:cNvPr id="36" name="Picture 82">
            <a:extLst>
              <a:ext uri="{FF2B5EF4-FFF2-40B4-BE49-F238E27FC236}">
                <a16:creationId xmlns:a16="http://schemas.microsoft.com/office/drawing/2014/main" id="{AF1806A3-C60F-90F0-B179-0FC025FD9E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7198609" y="5196786"/>
            <a:ext cx="625621" cy="61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 name="TextBox 404">
            <a:extLst>
              <a:ext uri="{FF2B5EF4-FFF2-40B4-BE49-F238E27FC236}">
                <a16:creationId xmlns:a16="http://schemas.microsoft.com/office/drawing/2014/main" id="{4B23C90C-E88D-934A-9CD3-BDC900EE6E0D}"/>
              </a:ext>
            </a:extLst>
          </p:cNvPr>
          <p:cNvSpPr txBox="1"/>
          <p:nvPr/>
        </p:nvSpPr>
        <p:spPr>
          <a:xfrm>
            <a:off x="6915494" y="5710748"/>
            <a:ext cx="1203999" cy="253146"/>
          </a:xfrm>
          <a:prstGeom prst="rect">
            <a:avLst/>
          </a:prstGeom>
          <a:noFill/>
        </p:spPr>
        <p:txBody>
          <a:bodyPr wrap="squar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lang="en-US" sz="1100" b="0">
                <a:solidFill>
                  <a:schemeClr val="tx1">
                    <a:lumMod val="50000"/>
                    <a:lumOff val="50000"/>
                  </a:schemeClr>
                </a:solidFill>
              </a:rPr>
              <a:t>Factory</a:t>
            </a:r>
            <a:endPar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endParaRPr>
          </a:p>
        </p:txBody>
      </p:sp>
      <p:sp>
        <p:nvSpPr>
          <p:cNvPr id="68" name="TextBox 67">
            <a:extLst>
              <a:ext uri="{FF2B5EF4-FFF2-40B4-BE49-F238E27FC236}">
                <a16:creationId xmlns:a16="http://schemas.microsoft.com/office/drawing/2014/main" id="{A8C793B9-DC4A-5B79-AD48-4A518D0C6CDA}"/>
              </a:ext>
            </a:extLst>
          </p:cNvPr>
          <p:cNvSpPr txBox="1"/>
          <p:nvPr/>
        </p:nvSpPr>
        <p:spPr>
          <a:xfrm>
            <a:off x="6915494" y="2004014"/>
            <a:ext cx="1203999" cy="253146"/>
          </a:xfrm>
          <a:prstGeom prst="rect">
            <a:avLst/>
          </a:prstGeom>
          <a:noFill/>
        </p:spPr>
        <p:txBody>
          <a:bodyPr wrap="squar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Edge Compute</a:t>
            </a:r>
          </a:p>
        </p:txBody>
      </p:sp>
      <p:pic>
        <p:nvPicPr>
          <p:cNvPr id="69" name="Graphic 68">
            <a:extLst>
              <a:ext uri="{FF2B5EF4-FFF2-40B4-BE49-F238E27FC236}">
                <a16:creationId xmlns:a16="http://schemas.microsoft.com/office/drawing/2014/main" id="{42E641DC-0A65-002B-10F9-5AC133675FFD}"/>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180251" y="1437500"/>
            <a:ext cx="640080" cy="548640"/>
          </a:xfrm>
          <a:prstGeom prst="rect">
            <a:avLst/>
          </a:prstGeom>
        </p:spPr>
      </p:pic>
      <p:sp>
        <p:nvSpPr>
          <p:cNvPr id="64" name="TextBox 63">
            <a:extLst>
              <a:ext uri="{FF2B5EF4-FFF2-40B4-BE49-F238E27FC236}">
                <a16:creationId xmlns:a16="http://schemas.microsoft.com/office/drawing/2014/main" id="{24B325E1-8E7F-E7D1-AE52-00688C03B397}"/>
              </a:ext>
            </a:extLst>
          </p:cNvPr>
          <p:cNvSpPr txBox="1"/>
          <p:nvPr/>
        </p:nvSpPr>
        <p:spPr>
          <a:xfrm>
            <a:off x="726055" y="2004014"/>
            <a:ext cx="979755" cy="253146"/>
          </a:xfrm>
          <a:prstGeom prst="rect">
            <a:avLst/>
          </a:prstGeom>
          <a:noFill/>
        </p:spPr>
        <p:txBody>
          <a:bodyPr wrap="non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Public Cloud</a:t>
            </a:r>
          </a:p>
        </p:txBody>
      </p:sp>
      <p:pic>
        <p:nvPicPr>
          <p:cNvPr id="71" name="Graphic 4">
            <a:extLst>
              <a:ext uri="{FF2B5EF4-FFF2-40B4-BE49-F238E27FC236}">
                <a16:creationId xmlns:a16="http://schemas.microsoft.com/office/drawing/2014/main" id="{17D8821D-D55A-9760-A4EC-58C56FCFC35D}"/>
              </a:ext>
            </a:extLst>
          </p:cNvPr>
          <p:cNvPicPr>
            <a:picLocks/>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4581" y="1407197"/>
            <a:ext cx="640080" cy="640080"/>
          </a:xfrm>
          <a:prstGeom prst="rect">
            <a:avLst/>
          </a:prstGeom>
        </p:spPr>
      </p:pic>
      <p:sp>
        <p:nvSpPr>
          <p:cNvPr id="67" name="TextBox 66">
            <a:extLst>
              <a:ext uri="{FF2B5EF4-FFF2-40B4-BE49-F238E27FC236}">
                <a16:creationId xmlns:a16="http://schemas.microsoft.com/office/drawing/2014/main" id="{42FD4D2C-81C2-DE53-6A87-EB14032DBF11}"/>
              </a:ext>
            </a:extLst>
          </p:cNvPr>
          <p:cNvSpPr txBox="1"/>
          <p:nvPr/>
        </p:nvSpPr>
        <p:spPr>
          <a:xfrm>
            <a:off x="2434263" y="2004014"/>
            <a:ext cx="697674" cy="253146"/>
          </a:xfrm>
          <a:prstGeom prst="rect">
            <a:avLst/>
          </a:prstGeom>
          <a:noFill/>
        </p:spPr>
        <p:txBody>
          <a:bodyPr wrap="squar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Internet</a:t>
            </a:r>
          </a:p>
        </p:txBody>
      </p:sp>
      <p:pic>
        <p:nvPicPr>
          <p:cNvPr id="72" name="Graphic 71">
            <a:extLst>
              <a:ext uri="{FF2B5EF4-FFF2-40B4-BE49-F238E27FC236}">
                <a16:creationId xmlns:a16="http://schemas.microsoft.com/office/drawing/2014/main" id="{61F785ED-A9A4-3E71-D600-840B9F9834B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478357" y="1448724"/>
            <a:ext cx="548640" cy="548640"/>
          </a:xfrm>
          <a:prstGeom prst="rect">
            <a:avLst/>
          </a:prstGeom>
        </p:spPr>
      </p:pic>
      <p:sp>
        <p:nvSpPr>
          <p:cNvPr id="65" name="TextBox 64">
            <a:extLst>
              <a:ext uri="{FF2B5EF4-FFF2-40B4-BE49-F238E27FC236}">
                <a16:creationId xmlns:a16="http://schemas.microsoft.com/office/drawing/2014/main" id="{AD7BDF96-F0EA-49BF-1049-00397C97A976}"/>
              </a:ext>
            </a:extLst>
          </p:cNvPr>
          <p:cNvSpPr txBox="1"/>
          <p:nvPr/>
        </p:nvSpPr>
        <p:spPr>
          <a:xfrm>
            <a:off x="5670527" y="2004014"/>
            <a:ext cx="530916" cy="253146"/>
          </a:xfrm>
          <a:prstGeom prst="rect">
            <a:avLst/>
          </a:prstGeom>
          <a:noFill/>
        </p:spPr>
        <p:txBody>
          <a:bodyPr wrap="non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SaaS</a:t>
            </a:r>
          </a:p>
        </p:txBody>
      </p:sp>
      <p:pic>
        <p:nvPicPr>
          <p:cNvPr id="73" name="Graphic 72">
            <a:extLst>
              <a:ext uri="{FF2B5EF4-FFF2-40B4-BE49-F238E27FC236}">
                <a16:creationId xmlns:a16="http://schemas.microsoft.com/office/drawing/2014/main" id="{301D4401-C8C5-741E-FBE1-D95C94B513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1221" y="1430080"/>
            <a:ext cx="644576" cy="644576"/>
          </a:xfrm>
          <a:prstGeom prst="rect">
            <a:avLst/>
          </a:prstGeom>
        </p:spPr>
      </p:pic>
      <p:pic>
        <p:nvPicPr>
          <p:cNvPr id="70" name="Picture 1">
            <a:extLst>
              <a:ext uri="{FF2B5EF4-FFF2-40B4-BE49-F238E27FC236}">
                <a16:creationId xmlns:a16="http://schemas.microsoft.com/office/drawing/2014/main" id="{739F256D-BD85-879B-99E6-76CD4254B05E}"/>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bwMode="auto">
          <a:xfrm>
            <a:off x="4009069" y="1364934"/>
            <a:ext cx="64008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 name="TextBox 73">
            <a:extLst>
              <a:ext uri="{FF2B5EF4-FFF2-40B4-BE49-F238E27FC236}">
                <a16:creationId xmlns:a16="http://schemas.microsoft.com/office/drawing/2014/main" id="{0B5DC148-9BB6-485F-674F-D31482E63B17}"/>
              </a:ext>
            </a:extLst>
          </p:cNvPr>
          <p:cNvSpPr txBox="1"/>
          <p:nvPr/>
        </p:nvSpPr>
        <p:spPr>
          <a:xfrm>
            <a:off x="3839343" y="2004014"/>
            <a:ext cx="1034924" cy="253146"/>
          </a:xfrm>
          <a:prstGeom prst="rect">
            <a:avLst/>
          </a:prstGeom>
          <a:noFill/>
        </p:spPr>
        <p:txBody>
          <a:bodyPr wrap="squar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Data Center</a:t>
            </a:r>
          </a:p>
        </p:txBody>
      </p:sp>
      <p:sp>
        <p:nvSpPr>
          <p:cNvPr id="89" name="TextBox 88">
            <a:extLst>
              <a:ext uri="{FF2B5EF4-FFF2-40B4-BE49-F238E27FC236}">
                <a16:creationId xmlns:a16="http://schemas.microsoft.com/office/drawing/2014/main" id="{C2440D0B-7BEE-6E8C-CD55-46C52F2BB063}"/>
              </a:ext>
            </a:extLst>
          </p:cNvPr>
          <p:cNvSpPr txBox="1"/>
          <p:nvPr/>
        </p:nvSpPr>
        <p:spPr>
          <a:xfrm>
            <a:off x="1131625" y="4328695"/>
            <a:ext cx="1569711" cy="216982"/>
          </a:xfrm>
          <a:prstGeom prst="rect">
            <a:avLst/>
          </a:prstGeom>
          <a:noFill/>
        </p:spPr>
        <p:txBody>
          <a:bodyPr wrap="square" rtlCol="0">
            <a:spAutoFit/>
          </a:bodyPr>
          <a:lstStyle/>
          <a:p>
            <a:pPr algn="ctr" defTabSz="457189">
              <a:lnSpc>
                <a:spcPct val="90000"/>
              </a:lnSpc>
              <a:spcBef>
                <a:spcPts val="300"/>
              </a:spcBef>
            </a:pPr>
            <a:r>
              <a:rPr lang="en-US" sz="900">
                <a:solidFill>
                  <a:srgbClr val="000000"/>
                </a:solidFill>
                <a:cs typeface="Arial" panose="020B0604020202020204" pitchFamily="34" charset="0"/>
              </a:rPr>
              <a:t>Users and Device Security </a:t>
            </a:r>
          </a:p>
        </p:txBody>
      </p:sp>
      <p:grpSp>
        <p:nvGrpSpPr>
          <p:cNvPr id="8" name="Group 7">
            <a:extLst>
              <a:ext uri="{FF2B5EF4-FFF2-40B4-BE49-F238E27FC236}">
                <a16:creationId xmlns:a16="http://schemas.microsoft.com/office/drawing/2014/main" id="{C3764AD6-785F-4A5D-DF2D-575B2A132A8A}"/>
              </a:ext>
            </a:extLst>
          </p:cNvPr>
          <p:cNvGrpSpPr/>
          <p:nvPr/>
        </p:nvGrpSpPr>
        <p:grpSpPr>
          <a:xfrm>
            <a:off x="977561" y="5278639"/>
            <a:ext cx="508158" cy="419559"/>
            <a:chOff x="778136" y="1717746"/>
            <a:chExt cx="336676" cy="303076"/>
          </a:xfrm>
          <a:solidFill>
            <a:schemeClr val="bg1">
              <a:lumMod val="65000"/>
            </a:schemeClr>
          </a:solidFill>
        </p:grpSpPr>
        <p:grpSp>
          <p:nvGrpSpPr>
            <p:cNvPr id="9" name="Picture 27">
              <a:extLst>
                <a:ext uri="{FF2B5EF4-FFF2-40B4-BE49-F238E27FC236}">
                  <a16:creationId xmlns:a16="http://schemas.microsoft.com/office/drawing/2014/main" id="{241A7ADF-AA09-999B-9F57-C577D80C3FC4}"/>
                </a:ext>
              </a:extLst>
            </p:cNvPr>
            <p:cNvGrpSpPr/>
            <p:nvPr/>
          </p:nvGrpSpPr>
          <p:grpSpPr>
            <a:xfrm>
              <a:off x="878960" y="1846144"/>
              <a:ext cx="133310" cy="103199"/>
              <a:chOff x="884987" y="1846144"/>
              <a:chExt cx="133310" cy="103199"/>
            </a:xfrm>
            <a:grpFill/>
          </p:grpSpPr>
          <p:sp>
            <p:nvSpPr>
              <p:cNvPr id="13" name="Freeform: Shape 166">
                <a:extLst>
                  <a:ext uri="{FF2B5EF4-FFF2-40B4-BE49-F238E27FC236}">
                    <a16:creationId xmlns:a16="http://schemas.microsoft.com/office/drawing/2014/main" id="{09D10B86-7F35-BF8A-3CE6-7A0D1D1499CB}"/>
                  </a:ext>
                </a:extLst>
              </p:cNvPr>
              <p:cNvSpPr/>
              <p:nvPr/>
            </p:nvSpPr>
            <p:spPr>
              <a:xfrm>
                <a:off x="884987" y="1846144"/>
                <a:ext cx="133310" cy="46373"/>
              </a:xfrm>
              <a:custGeom>
                <a:avLst/>
                <a:gdLst>
                  <a:gd name="connsiteX0" fmla="*/ 58654 w 133310"/>
                  <a:gd name="connsiteY0" fmla="*/ 443 h 46373"/>
                  <a:gd name="connsiteX1" fmla="*/ 95064 w 133310"/>
                  <a:gd name="connsiteY1" fmla="*/ 5206 h 46373"/>
                  <a:gd name="connsiteX2" fmla="*/ 113709 w 133310"/>
                  <a:gd name="connsiteY2" fmla="*/ 15469 h 46373"/>
                  <a:gd name="connsiteX3" fmla="*/ 126829 w 133310"/>
                  <a:gd name="connsiteY3" fmla="*/ 27756 h 46373"/>
                  <a:gd name="connsiteX4" fmla="*/ 132211 w 133310"/>
                  <a:gd name="connsiteY4" fmla="*/ 34900 h 46373"/>
                  <a:gd name="connsiteX5" fmla="*/ 130306 w 133310"/>
                  <a:gd name="connsiteY5" fmla="*/ 44139 h 46373"/>
                  <a:gd name="connsiteX6" fmla="*/ 121067 w 133310"/>
                  <a:gd name="connsiteY6" fmla="*/ 42234 h 46373"/>
                  <a:gd name="connsiteX7" fmla="*/ 75133 w 133310"/>
                  <a:gd name="connsiteY7" fmla="*/ 13850 h 46373"/>
                  <a:gd name="connsiteX8" fmla="*/ 57487 w 133310"/>
                  <a:gd name="connsiteY8" fmla="*/ 14016 h 46373"/>
                  <a:gd name="connsiteX9" fmla="*/ 26531 w 133310"/>
                  <a:gd name="connsiteY9" fmla="*/ 27542 h 46373"/>
                  <a:gd name="connsiteX10" fmla="*/ 14411 w 133310"/>
                  <a:gd name="connsiteY10" fmla="*/ 40258 h 46373"/>
                  <a:gd name="connsiteX11" fmla="*/ 12268 w 133310"/>
                  <a:gd name="connsiteY11" fmla="*/ 43401 h 46373"/>
                  <a:gd name="connsiteX12" fmla="*/ 5600 w 133310"/>
                  <a:gd name="connsiteY12" fmla="*/ 46235 h 46373"/>
                  <a:gd name="connsiteX13" fmla="*/ 290 w 133310"/>
                  <a:gd name="connsiteY13" fmla="*/ 41472 h 46373"/>
                  <a:gd name="connsiteX14" fmla="*/ 1242 w 133310"/>
                  <a:gd name="connsiteY14" fmla="*/ 35686 h 46373"/>
                  <a:gd name="connsiteX15" fmla="*/ 17506 w 133310"/>
                  <a:gd name="connsiteY15" fmla="*/ 17612 h 46373"/>
                  <a:gd name="connsiteX16" fmla="*/ 37152 w 133310"/>
                  <a:gd name="connsiteY16" fmla="*/ 5872 h 46373"/>
                  <a:gd name="connsiteX17" fmla="*/ 54844 w 133310"/>
                  <a:gd name="connsiteY17" fmla="*/ 967 h 46373"/>
                  <a:gd name="connsiteX18" fmla="*/ 56797 w 133310"/>
                  <a:gd name="connsiteY18" fmla="*/ 658 h 46373"/>
                  <a:gd name="connsiteX19" fmla="*/ 58654 w 133310"/>
                  <a:gd name="connsiteY19" fmla="*/ 443 h 4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10" h="46373">
                    <a:moveTo>
                      <a:pt x="58654" y="443"/>
                    </a:moveTo>
                    <a:cubicBezTo>
                      <a:pt x="70997" y="-875"/>
                      <a:pt x="83476" y="757"/>
                      <a:pt x="95064" y="5206"/>
                    </a:cubicBezTo>
                    <a:cubicBezTo>
                      <a:pt x="101724" y="7746"/>
                      <a:pt x="107999" y="11200"/>
                      <a:pt x="113709" y="15469"/>
                    </a:cubicBezTo>
                    <a:cubicBezTo>
                      <a:pt x="118540" y="19047"/>
                      <a:pt x="122943" y="23170"/>
                      <a:pt x="126829" y="27756"/>
                    </a:cubicBezTo>
                    <a:cubicBezTo>
                      <a:pt x="128773" y="30021"/>
                      <a:pt x="130570" y="32407"/>
                      <a:pt x="132211" y="34900"/>
                    </a:cubicBezTo>
                    <a:cubicBezTo>
                      <a:pt x="134238" y="37977"/>
                      <a:pt x="133383" y="42113"/>
                      <a:pt x="130306" y="44139"/>
                    </a:cubicBezTo>
                    <a:cubicBezTo>
                      <a:pt x="127230" y="46166"/>
                      <a:pt x="123093" y="45311"/>
                      <a:pt x="121067" y="42234"/>
                    </a:cubicBezTo>
                    <a:cubicBezTo>
                      <a:pt x="110616" y="26540"/>
                      <a:pt x="93844" y="16176"/>
                      <a:pt x="75133" y="13850"/>
                    </a:cubicBezTo>
                    <a:cubicBezTo>
                      <a:pt x="69272" y="13083"/>
                      <a:pt x="63333" y="13139"/>
                      <a:pt x="57487" y="14016"/>
                    </a:cubicBezTo>
                    <a:cubicBezTo>
                      <a:pt x="46152" y="15699"/>
                      <a:pt x="35468" y="20367"/>
                      <a:pt x="26531" y="27542"/>
                    </a:cubicBezTo>
                    <a:cubicBezTo>
                      <a:pt x="21907" y="31183"/>
                      <a:pt x="17826" y="35464"/>
                      <a:pt x="14411" y="40258"/>
                    </a:cubicBezTo>
                    <a:cubicBezTo>
                      <a:pt x="13672" y="41282"/>
                      <a:pt x="13006" y="42353"/>
                      <a:pt x="12268" y="43401"/>
                    </a:cubicBezTo>
                    <a:cubicBezTo>
                      <a:pt x="10863" y="45654"/>
                      <a:pt x="8198" y="46787"/>
                      <a:pt x="5600" y="46235"/>
                    </a:cubicBezTo>
                    <a:cubicBezTo>
                      <a:pt x="3001" y="45930"/>
                      <a:pt x="876" y="44023"/>
                      <a:pt x="290" y="41472"/>
                    </a:cubicBezTo>
                    <a:cubicBezTo>
                      <a:pt x="-315" y="39501"/>
                      <a:pt x="38" y="37360"/>
                      <a:pt x="1242" y="35686"/>
                    </a:cubicBezTo>
                    <a:cubicBezTo>
                      <a:pt x="5754" y="28901"/>
                      <a:pt x="11233" y="22812"/>
                      <a:pt x="17506" y="17612"/>
                    </a:cubicBezTo>
                    <a:cubicBezTo>
                      <a:pt x="23435" y="12744"/>
                      <a:pt x="30056" y="8788"/>
                      <a:pt x="37152" y="5872"/>
                    </a:cubicBezTo>
                    <a:cubicBezTo>
                      <a:pt x="42824" y="3514"/>
                      <a:pt x="48767" y="1866"/>
                      <a:pt x="54844" y="967"/>
                    </a:cubicBezTo>
                    <a:cubicBezTo>
                      <a:pt x="55487" y="967"/>
                      <a:pt x="56130" y="729"/>
                      <a:pt x="56797" y="658"/>
                    </a:cubicBezTo>
                    <a:cubicBezTo>
                      <a:pt x="57464" y="586"/>
                      <a:pt x="57988" y="515"/>
                      <a:pt x="58654" y="443"/>
                    </a:cubicBezTo>
                    <a:close/>
                  </a:path>
                </a:pathLst>
              </a:custGeom>
              <a:grpFill/>
              <a:ln w="2381" cap="flat">
                <a:noFill/>
                <a:prstDash val="solid"/>
                <a:miter/>
              </a:ln>
            </p:spPr>
            <p:txBody>
              <a:bodyPr rtlCol="0" anchor="ctr"/>
              <a:lstStyle/>
              <a:p>
                <a:endParaRPr lang="en-US" sz="1000">
                  <a:solidFill>
                    <a:schemeClr val="bg1"/>
                  </a:solidFill>
                </a:endParaRPr>
              </a:p>
            </p:txBody>
          </p:sp>
          <p:sp>
            <p:nvSpPr>
              <p:cNvPr id="14" name="Freeform: Shape 167">
                <a:extLst>
                  <a:ext uri="{FF2B5EF4-FFF2-40B4-BE49-F238E27FC236}">
                    <a16:creationId xmlns:a16="http://schemas.microsoft.com/office/drawing/2014/main" id="{63721B9A-C771-0B71-8306-5F6E24F41FCF}"/>
                  </a:ext>
                </a:extLst>
              </p:cNvPr>
              <p:cNvSpPr/>
              <p:nvPr/>
            </p:nvSpPr>
            <p:spPr>
              <a:xfrm>
                <a:off x="899162" y="1867817"/>
                <a:ext cx="105354" cy="38766"/>
              </a:xfrm>
              <a:custGeom>
                <a:avLst/>
                <a:gdLst>
                  <a:gd name="connsiteX0" fmla="*/ 47170 w 105354"/>
                  <a:gd name="connsiteY0" fmla="*/ 273 h 38766"/>
                  <a:gd name="connsiteX1" fmla="*/ 103987 w 105354"/>
                  <a:gd name="connsiteY1" fmla="*/ 27228 h 38766"/>
                  <a:gd name="connsiteX2" fmla="*/ 102732 w 105354"/>
                  <a:gd name="connsiteY2" fmla="*/ 36575 h 38766"/>
                  <a:gd name="connsiteX3" fmla="*/ 93388 w 105354"/>
                  <a:gd name="connsiteY3" fmla="*/ 35320 h 38766"/>
                  <a:gd name="connsiteX4" fmla="*/ 93105 w 105354"/>
                  <a:gd name="connsiteY4" fmla="*/ 34920 h 38766"/>
                  <a:gd name="connsiteX5" fmla="*/ 84104 w 105354"/>
                  <a:gd name="connsiteY5" fmla="*/ 24799 h 38766"/>
                  <a:gd name="connsiteX6" fmla="*/ 56981 w 105354"/>
                  <a:gd name="connsiteY6" fmla="*/ 13560 h 38766"/>
                  <a:gd name="connsiteX7" fmla="*/ 43003 w 105354"/>
                  <a:gd name="connsiteY7" fmla="*/ 14393 h 38766"/>
                  <a:gd name="connsiteX8" fmla="*/ 26335 w 105354"/>
                  <a:gd name="connsiteY8" fmla="*/ 21418 h 38766"/>
                  <a:gd name="connsiteX9" fmla="*/ 12857 w 105354"/>
                  <a:gd name="connsiteY9" fmla="*/ 34801 h 38766"/>
                  <a:gd name="connsiteX10" fmla="*/ 9261 w 105354"/>
                  <a:gd name="connsiteY10" fmla="*/ 38230 h 38766"/>
                  <a:gd name="connsiteX11" fmla="*/ 569 w 105354"/>
                  <a:gd name="connsiteY11" fmla="*/ 34751 h 38766"/>
                  <a:gd name="connsiteX12" fmla="*/ 379 w 105354"/>
                  <a:gd name="connsiteY12" fmla="*/ 34253 h 38766"/>
                  <a:gd name="connsiteX13" fmla="*/ 1212 w 105354"/>
                  <a:gd name="connsiteY13" fmla="*/ 28181 h 38766"/>
                  <a:gd name="connsiteX14" fmla="*/ 26811 w 105354"/>
                  <a:gd name="connsiteY14" fmla="*/ 5868 h 38766"/>
                  <a:gd name="connsiteX15" fmla="*/ 40955 w 105354"/>
                  <a:gd name="connsiteY15" fmla="*/ 1296 h 38766"/>
                  <a:gd name="connsiteX16" fmla="*/ 47170 w 105354"/>
                  <a:gd name="connsiteY16" fmla="*/ 273 h 3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354" h="38766">
                    <a:moveTo>
                      <a:pt x="47170" y="273"/>
                    </a:moveTo>
                    <a:cubicBezTo>
                      <a:pt x="69621" y="-1846"/>
                      <a:pt x="91428" y="8500"/>
                      <a:pt x="103987" y="27228"/>
                    </a:cubicBezTo>
                    <a:cubicBezTo>
                      <a:pt x="106221" y="30155"/>
                      <a:pt x="105659" y="34339"/>
                      <a:pt x="102732" y="36575"/>
                    </a:cubicBezTo>
                    <a:cubicBezTo>
                      <a:pt x="99806" y="38808"/>
                      <a:pt x="95622" y="38246"/>
                      <a:pt x="93388" y="35320"/>
                    </a:cubicBezTo>
                    <a:cubicBezTo>
                      <a:pt x="93288" y="35189"/>
                      <a:pt x="93193" y="35055"/>
                      <a:pt x="93105" y="34920"/>
                    </a:cubicBezTo>
                    <a:cubicBezTo>
                      <a:pt x="90571" y="31157"/>
                      <a:pt x="87545" y="27755"/>
                      <a:pt x="84104" y="24799"/>
                    </a:cubicBezTo>
                    <a:cubicBezTo>
                      <a:pt x="76472" y="18289"/>
                      <a:pt x="66980" y="14358"/>
                      <a:pt x="56981" y="13560"/>
                    </a:cubicBezTo>
                    <a:cubicBezTo>
                      <a:pt x="52307" y="13110"/>
                      <a:pt x="47591" y="13391"/>
                      <a:pt x="43003" y="14393"/>
                    </a:cubicBezTo>
                    <a:cubicBezTo>
                      <a:pt x="37061" y="15684"/>
                      <a:pt x="31409" y="18068"/>
                      <a:pt x="26335" y="21418"/>
                    </a:cubicBezTo>
                    <a:cubicBezTo>
                      <a:pt x="20977" y="24914"/>
                      <a:pt x="16390" y="29467"/>
                      <a:pt x="12857" y="34801"/>
                    </a:cubicBezTo>
                    <a:cubicBezTo>
                      <a:pt x="11983" y="36241"/>
                      <a:pt x="10742" y="37425"/>
                      <a:pt x="9261" y="38230"/>
                    </a:cubicBezTo>
                    <a:cubicBezTo>
                      <a:pt x="5900" y="39670"/>
                      <a:pt x="2009" y="38113"/>
                      <a:pt x="569" y="34751"/>
                    </a:cubicBezTo>
                    <a:cubicBezTo>
                      <a:pt x="499" y="34589"/>
                      <a:pt x="436" y="34422"/>
                      <a:pt x="379" y="34253"/>
                    </a:cubicBezTo>
                    <a:cubicBezTo>
                      <a:pt x="-337" y="32212"/>
                      <a:pt x="-27" y="29952"/>
                      <a:pt x="1212" y="28181"/>
                    </a:cubicBezTo>
                    <a:cubicBezTo>
                      <a:pt x="7485" y="18491"/>
                      <a:pt x="16355" y="10760"/>
                      <a:pt x="26811" y="5868"/>
                    </a:cubicBezTo>
                    <a:cubicBezTo>
                      <a:pt x="31319" y="3766"/>
                      <a:pt x="36070" y="2231"/>
                      <a:pt x="40955" y="1296"/>
                    </a:cubicBezTo>
                    <a:cubicBezTo>
                      <a:pt x="42789" y="868"/>
                      <a:pt x="44575" y="558"/>
                      <a:pt x="47170" y="273"/>
                    </a:cubicBezTo>
                    <a:close/>
                  </a:path>
                </a:pathLst>
              </a:custGeom>
              <a:grpFill/>
              <a:ln w="2381" cap="flat">
                <a:noFill/>
                <a:prstDash val="solid"/>
                <a:miter/>
              </a:ln>
            </p:spPr>
            <p:txBody>
              <a:bodyPr rtlCol="0" anchor="ctr"/>
              <a:lstStyle/>
              <a:p>
                <a:endParaRPr lang="en-US" sz="1000">
                  <a:solidFill>
                    <a:schemeClr val="bg1"/>
                  </a:solidFill>
                </a:endParaRPr>
              </a:p>
            </p:txBody>
          </p:sp>
          <p:sp>
            <p:nvSpPr>
              <p:cNvPr id="15" name="Freeform: Shape 168">
                <a:extLst>
                  <a:ext uri="{FF2B5EF4-FFF2-40B4-BE49-F238E27FC236}">
                    <a16:creationId xmlns:a16="http://schemas.microsoft.com/office/drawing/2014/main" id="{F4436143-3E56-0346-338C-C080CB1A1C7B}"/>
                  </a:ext>
                </a:extLst>
              </p:cNvPr>
              <p:cNvSpPr/>
              <p:nvPr/>
            </p:nvSpPr>
            <p:spPr>
              <a:xfrm>
                <a:off x="915918" y="1890198"/>
                <a:ext cx="72112" cy="29556"/>
              </a:xfrm>
              <a:custGeom>
                <a:avLst/>
                <a:gdLst>
                  <a:gd name="connsiteX0" fmla="*/ 32343 w 72112"/>
                  <a:gd name="connsiteY0" fmla="*/ 205 h 29556"/>
                  <a:gd name="connsiteX1" fmla="*/ 58012 w 72112"/>
                  <a:gd name="connsiteY1" fmla="*/ 6134 h 29556"/>
                  <a:gd name="connsiteX2" fmla="*/ 71014 w 72112"/>
                  <a:gd name="connsiteY2" fmla="*/ 18707 h 29556"/>
                  <a:gd name="connsiteX3" fmla="*/ 71014 w 72112"/>
                  <a:gd name="connsiteY3" fmla="*/ 25851 h 29556"/>
                  <a:gd name="connsiteX4" fmla="*/ 64704 w 72112"/>
                  <a:gd name="connsiteY4" fmla="*/ 29018 h 29556"/>
                  <a:gd name="connsiteX5" fmla="*/ 60203 w 72112"/>
                  <a:gd name="connsiteY5" fmla="*/ 26470 h 29556"/>
                  <a:gd name="connsiteX6" fmla="*/ 53631 w 72112"/>
                  <a:gd name="connsiteY6" fmla="*/ 19326 h 29556"/>
                  <a:gd name="connsiteX7" fmla="*/ 16817 w 72112"/>
                  <a:gd name="connsiteY7" fmla="*/ 20969 h 29556"/>
                  <a:gd name="connsiteX8" fmla="*/ 12054 w 72112"/>
                  <a:gd name="connsiteY8" fmla="*/ 26613 h 29556"/>
                  <a:gd name="connsiteX9" fmla="*/ 2958 w 72112"/>
                  <a:gd name="connsiteY9" fmla="*/ 28470 h 29556"/>
                  <a:gd name="connsiteX10" fmla="*/ 1077 w 72112"/>
                  <a:gd name="connsiteY10" fmla="*/ 19278 h 29556"/>
                  <a:gd name="connsiteX11" fmla="*/ 21841 w 72112"/>
                  <a:gd name="connsiteY11" fmla="*/ 2610 h 29556"/>
                  <a:gd name="connsiteX12" fmla="*/ 32343 w 72112"/>
                  <a:gd name="connsiteY12" fmla="*/ 205 h 2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12" h="29556">
                    <a:moveTo>
                      <a:pt x="32343" y="205"/>
                    </a:moveTo>
                    <a:cubicBezTo>
                      <a:pt x="41318" y="-695"/>
                      <a:pt x="50340" y="1390"/>
                      <a:pt x="58012" y="6134"/>
                    </a:cubicBezTo>
                    <a:cubicBezTo>
                      <a:pt x="63239" y="9291"/>
                      <a:pt x="67683" y="13590"/>
                      <a:pt x="71014" y="18707"/>
                    </a:cubicBezTo>
                    <a:cubicBezTo>
                      <a:pt x="72479" y="20862"/>
                      <a:pt x="72479" y="23696"/>
                      <a:pt x="71014" y="25851"/>
                    </a:cubicBezTo>
                    <a:cubicBezTo>
                      <a:pt x="69764" y="28103"/>
                      <a:pt x="67259" y="29361"/>
                      <a:pt x="64704" y="29018"/>
                    </a:cubicBezTo>
                    <a:cubicBezTo>
                      <a:pt x="62896" y="28889"/>
                      <a:pt x="61244" y="27953"/>
                      <a:pt x="60203" y="26470"/>
                    </a:cubicBezTo>
                    <a:cubicBezTo>
                      <a:pt x="58393" y="23765"/>
                      <a:pt x="56177" y="21355"/>
                      <a:pt x="53631" y="19326"/>
                    </a:cubicBezTo>
                    <a:cubicBezTo>
                      <a:pt x="42598" y="10832"/>
                      <a:pt x="27049" y="11525"/>
                      <a:pt x="16817" y="20969"/>
                    </a:cubicBezTo>
                    <a:cubicBezTo>
                      <a:pt x="15010" y="22653"/>
                      <a:pt x="13411" y="24548"/>
                      <a:pt x="12054" y="26613"/>
                    </a:cubicBezTo>
                    <a:cubicBezTo>
                      <a:pt x="10053" y="29634"/>
                      <a:pt x="5984" y="30466"/>
                      <a:pt x="2958" y="28470"/>
                    </a:cubicBezTo>
                    <a:cubicBezTo>
                      <a:pt x="-72" y="26432"/>
                      <a:pt x="-909" y="22343"/>
                      <a:pt x="1077" y="19278"/>
                    </a:cubicBezTo>
                    <a:cubicBezTo>
                      <a:pt x="5955" y="11570"/>
                      <a:pt x="13261" y="5705"/>
                      <a:pt x="21841" y="2610"/>
                    </a:cubicBezTo>
                    <a:cubicBezTo>
                      <a:pt x="25229" y="1376"/>
                      <a:pt x="28756" y="569"/>
                      <a:pt x="32343" y="205"/>
                    </a:cubicBezTo>
                    <a:close/>
                  </a:path>
                </a:pathLst>
              </a:custGeom>
              <a:grpFill/>
              <a:ln w="2381" cap="flat">
                <a:noFill/>
                <a:prstDash val="solid"/>
                <a:miter/>
              </a:ln>
            </p:spPr>
            <p:txBody>
              <a:bodyPr rtlCol="0" anchor="ctr"/>
              <a:lstStyle/>
              <a:p>
                <a:endParaRPr lang="en-US" sz="1000">
                  <a:solidFill>
                    <a:schemeClr val="bg1"/>
                  </a:solidFill>
                </a:endParaRPr>
              </a:p>
            </p:txBody>
          </p:sp>
          <p:sp>
            <p:nvSpPr>
              <p:cNvPr id="16" name="Freeform: Shape 174">
                <a:extLst>
                  <a:ext uri="{FF2B5EF4-FFF2-40B4-BE49-F238E27FC236}">
                    <a16:creationId xmlns:a16="http://schemas.microsoft.com/office/drawing/2014/main" id="{91408AAD-4EDA-2961-8877-9CA6A89CFF8C}"/>
                  </a:ext>
                </a:extLst>
              </p:cNvPr>
              <p:cNvSpPr/>
              <p:nvPr/>
            </p:nvSpPr>
            <p:spPr>
              <a:xfrm>
                <a:off x="935861" y="1916810"/>
                <a:ext cx="32530" cy="32533"/>
              </a:xfrm>
              <a:custGeom>
                <a:avLst/>
                <a:gdLst>
                  <a:gd name="connsiteX0" fmla="*/ 32450 w 32530"/>
                  <a:gd name="connsiteY0" fmla="*/ 14668 h 32533"/>
                  <a:gd name="connsiteX1" fmla="*/ 17864 w 32530"/>
                  <a:gd name="connsiteY1" fmla="*/ 32454 h 32533"/>
                  <a:gd name="connsiteX2" fmla="*/ 80 w 32530"/>
                  <a:gd name="connsiteY2" fmla="*/ 17866 h 32533"/>
                  <a:gd name="connsiteX3" fmla="*/ 14543 w 32530"/>
                  <a:gd name="connsiteY3" fmla="*/ 95 h 32533"/>
                  <a:gd name="connsiteX4" fmla="*/ 32434 w 32530"/>
                  <a:gd name="connsiteY4" fmla="*/ 14499 h 32533"/>
                  <a:gd name="connsiteX5" fmla="*/ 32450 w 32530"/>
                  <a:gd name="connsiteY5" fmla="*/ 14668 h 3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0" h="32533">
                    <a:moveTo>
                      <a:pt x="32450" y="14668"/>
                    </a:moveTo>
                    <a:cubicBezTo>
                      <a:pt x="33334" y="23608"/>
                      <a:pt x="26804" y="31570"/>
                      <a:pt x="17864" y="32454"/>
                    </a:cubicBezTo>
                    <a:cubicBezTo>
                      <a:pt x="8926" y="33335"/>
                      <a:pt x="963" y="26806"/>
                      <a:pt x="80" y="17866"/>
                    </a:cubicBezTo>
                    <a:cubicBezTo>
                      <a:pt x="-798" y="8977"/>
                      <a:pt x="5659" y="1040"/>
                      <a:pt x="14543" y="95"/>
                    </a:cubicBezTo>
                    <a:cubicBezTo>
                      <a:pt x="23461" y="-867"/>
                      <a:pt x="31469" y="5581"/>
                      <a:pt x="32434" y="14499"/>
                    </a:cubicBezTo>
                    <a:cubicBezTo>
                      <a:pt x="32438" y="14554"/>
                      <a:pt x="32445" y="14611"/>
                      <a:pt x="32450" y="14668"/>
                    </a:cubicBezTo>
                    <a:close/>
                  </a:path>
                </a:pathLst>
              </a:custGeom>
              <a:grpFill/>
              <a:ln w="2381" cap="flat">
                <a:noFill/>
                <a:prstDash val="solid"/>
                <a:miter/>
              </a:ln>
            </p:spPr>
            <p:txBody>
              <a:bodyPr rtlCol="0" anchor="ctr"/>
              <a:lstStyle/>
              <a:p>
                <a:endParaRPr lang="en-US" sz="1000">
                  <a:solidFill>
                    <a:schemeClr val="bg1"/>
                  </a:solidFill>
                </a:endParaRPr>
              </a:p>
            </p:txBody>
          </p:sp>
        </p:grpSp>
        <p:sp>
          <p:nvSpPr>
            <p:cNvPr id="10" name="Freeform: Shape 163">
              <a:extLst>
                <a:ext uri="{FF2B5EF4-FFF2-40B4-BE49-F238E27FC236}">
                  <a16:creationId xmlns:a16="http://schemas.microsoft.com/office/drawing/2014/main" id="{B5CF2692-6375-CED5-3F32-92CF1521CEFD}"/>
                </a:ext>
              </a:extLst>
            </p:cNvPr>
            <p:cNvSpPr/>
            <p:nvPr/>
          </p:nvSpPr>
          <p:spPr>
            <a:xfrm>
              <a:off x="811432" y="1843777"/>
              <a:ext cx="270081" cy="177045"/>
            </a:xfrm>
            <a:custGeom>
              <a:avLst/>
              <a:gdLst>
                <a:gd name="connsiteX0" fmla="*/ 261414 w 270081"/>
                <a:gd name="connsiteY0" fmla="*/ 177046 h 177045"/>
                <a:gd name="connsiteX1" fmla="*/ 8668 w 270081"/>
                <a:gd name="connsiteY1" fmla="*/ 177046 h 177045"/>
                <a:gd name="connsiteX2" fmla="*/ 0 w 270081"/>
                <a:gd name="connsiteY2" fmla="*/ 168378 h 177045"/>
                <a:gd name="connsiteX3" fmla="*/ 0 w 270081"/>
                <a:gd name="connsiteY3" fmla="*/ 9334 h 177045"/>
                <a:gd name="connsiteX4" fmla="*/ 8668 w 270081"/>
                <a:gd name="connsiteY4" fmla="*/ 667 h 177045"/>
                <a:gd name="connsiteX5" fmla="*/ 17335 w 270081"/>
                <a:gd name="connsiteY5" fmla="*/ 9334 h 177045"/>
                <a:gd name="connsiteX6" fmla="*/ 17335 w 270081"/>
                <a:gd name="connsiteY6" fmla="*/ 159710 h 177045"/>
                <a:gd name="connsiteX7" fmla="*/ 252746 w 270081"/>
                <a:gd name="connsiteY7" fmla="*/ 159710 h 177045"/>
                <a:gd name="connsiteX8" fmla="*/ 252746 w 270081"/>
                <a:gd name="connsiteY8" fmla="*/ 8668 h 177045"/>
                <a:gd name="connsiteX9" fmla="*/ 261414 w 270081"/>
                <a:gd name="connsiteY9" fmla="*/ 0 h 177045"/>
                <a:gd name="connsiteX10" fmla="*/ 270081 w 270081"/>
                <a:gd name="connsiteY10" fmla="*/ 8668 h 177045"/>
                <a:gd name="connsiteX11" fmla="*/ 270081 w 270081"/>
                <a:gd name="connsiteY11" fmla="*/ 168378 h 177045"/>
                <a:gd name="connsiteX12" fmla="*/ 261414 w 270081"/>
                <a:gd name="connsiteY12" fmla="*/ 177046 h 17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081" h="177045">
                  <a:moveTo>
                    <a:pt x="261414" y="177046"/>
                  </a:moveTo>
                  <a:lnTo>
                    <a:pt x="8668" y="177046"/>
                  </a:lnTo>
                  <a:cubicBezTo>
                    <a:pt x="3881" y="177046"/>
                    <a:pt x="0" y="173164"/>
                    <a:pt x="0" y="168378"/>
                  </a:cubicBezTo>
                  <a:lnTo>
                    <a:pt x="0" y="9334"/>
                  </a:lnTo>
                  <a:cubicBezTo>
                    <a:pt x="0" y="4547"/>
                    <a:pt x="3881" y="667"/>
                    <a:pt x="8668" y="667"/>
                  </a:cubicBezTo>
                  <a:cubicBezTo>
                    <a:pt x="13455" y="667"/>
                    <a:pt x="17335" y="4547"/>
                    <a:pt x="17335" y="9334"/>
                  </a:cubicBezTo>
                  <a:lnTo>
                    <a:pt x="17335" y="159710"/>
                  </a:lnTo>
                  <a:lnTo>
                    <a:pt x="252746" y="159710"/>
                  </a:lnTo>
                  <a:lnTo>
                    <a:pt x="252746" y="8668"/>
                  </a:lnTo>
                  <a:cubicBezTo>
                    <a:pt x="252746" y="3881"/>
                    <a:pt x="256627" y="0"/>
                    <a:pt x="261414" y="0"/>
                  </a:cubicBezTo>
                  <a:cubicBezTo>
                    <a:pt x="266200" y="0"/>
                    <a:pt x="270081" y="3881"/>
                    <a:pt x="270081" y="8668"/>
                  </a:cubicBezTo>
                  <a:lnTo>
                    <a:pt x="270081" y="168378"/>
                  </a:lnTo>
                  <a:cubicBezTo>
                    <a:pt x="270081" y="173164"/>
                    <a:pt x="266200" y="177046"/>
                    <a:pt x="261414" y="177046"/>
                  </a:cubicBezTo>
                  <a:close/>
                </a:path>
              </a:pathLst>
            </a:custGeom>
            <a:grpFill/>
            <a:ln w="2381" cap="flat">
              <a:noFill/>
              <a:prstDash val="solid"/>
              <a:miter/>
            </a:ln>
          </p:spPr>
          <p:txBody>
            <a:bodyPr rtlCol="0" anchor="ctr"/>
            <a:lstStyle/>
            <a:p>
              <a:endParaRPr lang="en-US" sz="1000">
                <a:solidFill>
                  <a:schemeClr val="bg1"/>
                </a:solidFill>
              </a:endParaRPr>
            </a:p>
          </p:txBody>
        </p:sp>
        <p:sp>
          <p:nvSpPr>
            <p:cNvPr id="11" name="Freeform: Shape 164">
              <a:extLst>
                <a:ext uri="{FF2B5EF4-FFF2-40B4-BE49-F238E27FC236}">
                  <a16:creationId xmlns:a16="http://schemas.microsoft.com/office/drawing/2014/main" id="{13DDF1A4-973A-667C-C542-1727D5EB0CDF}"/>
                </a:ext>
              </a:extLst>
            </p:cNvPr>
            <p:cNvSpPr/>
            <p:nvPr/>
          </p:nvSpPr>
          <p:spPr>
            <a:xfrm>
              <a:off x="1034233" y="1759312"/>
              <a:ext cx="17336" cy="71868"/>
            </a:xfrm>
            <a:custGeom>
              <a:avLst/>
              <a:gdLst>
                <a:gd name="connsiteX0" fmla="*/ 8656 w 17336"/>
                <a:gd name="connsiteY0" fmla="*/ 71868 h 71868"/>
                <a:gd name="connsiteX1" fmla="*/ 12 w 17336"/>
                <a:gd name="connsiteY1" fmla="*/ 63224 h 71868"/>
                <a:gd name="connsiteX2" fmla="*/ 12 w 17336"/>
                <a:gd name="connsiteY2" fmla="*/ 63200 h 71868"/>
                <a:gd name="connsiteX3" fmla="*/ 12 w 17336"/>
                <a:gd name="connsiteY3" fmla="*/ 9122 h 71868"/>
                <a:gd name="connsiteX4" fmla="*/ 8213 w 17336"/>
                <a:gd name="connsiteY4" fmla="*/ 12 h 71868"/>
                <a:gd name="connsiteX5" fmla="*/ 17324 w 17336"/>
                <a:gd name="connsiteY5" fmla="*/ 8214 h 71868"/>
                <a:gd name="connsiteX6" fmla="*/ 17324 w 17336"/>
                <a:gd name="connsiteY6" fmla="*/ 9122 h 71868"/>
                <a:gd name="connsiteX7" fmla="*/ 17324 w 17336"/>
                <a:gd name="connsiteY7" fmla="*/ 63176 h 71868"/>
                <a:gd name="connsiteX8" fmla="*/ 8680 w 17336"/>
                <a:gd name="connsiteY8" fmla="*/ 71868 h 71868"/>
                <a:gd name="connsiteX9" fmla="*/ 8656 w 17336"/>
                <a:gd name="connsiteY9" fmla="*/ 71868 h 7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36" h="71868">
                  <a:moveTo>
                    <a:pt x="8656" y="71868"/>
                  </a:moveTo>
                  <a:cubicBezTo>
                    <a:pt x="3882" y="71868"/>
                    <a:pt x="12" y="67998"/>
                    <a:pt x="12" y="63224"/>
                  </a:cubicBezTo>
                  <a:cubicBezTo>
                    <a:pt x="12" y="63216"/>
                    <a:pt x="12" y="63208"/>
                    <a:pt x="12" y="63200"/>
                  </a:cubicBezTo>
                  <a:lnTo>
                    <a:pt x="12" y="9122"/>
                  </a:lnTo>
                  <a:cubicBezTo>
                    <a:pt x="-238" y="4341"/>
                    <a:pt x="3434" y="263"/>
                    <a:pt x="8213" y="12"/>
                  </a:cubicBezTo>
                  <a:cubicBezTo>
                    <a:pt x="12995" y="-239"/>
                    <a:pt x="17074" y="3433"/>
                    <a:pt x="17324" y="8214"/>
                  </a:cubicBezTo>
                  <a:cubicBezTo>
                    <a:pt x="17340" y="8516"/>
                    <a:pt x="17340" y="8819"/>
                    <a:pt x="17324" y="9122"/>
                  </a:cubicBezTo>
                  <a:lnTo>
                    <a:pt x="17324" y="63176"/>
                  </a:lnTo>
                  <a:cubicBezTo>
                    <a:pt x="17338" y="67963"/>
                    <a:pt x="13466" y="71855"/>
                    <a:pt x="8680" y="71868"/>
                  </a:cubicBezTo>
                  <a:cubicBezTo>
                    <a:pt x="8673" y="71868"/>
                    <a:pt x="8663" y="71868"/>
                    <a:pt x="8656" y="71868"/>
                  </a:cubicBezTo>
                  <a:close/>
                </a:path>
              </a:pathLst>
            </a:custGeom>
            <a:grpFill/>
            <a:ln w="2381" cap="flat">
              <a:noFill/>
              <a:prstDash val="solid"/>
              <a:miter/>
            </a:ln>
          </p:spPr>
          <p:txBody>
            <a:bodyPr rtlCol="0" anchor="ctr"/>
            <a:lstStyle/>
            <a:p>
              <a:endParaRPr lang="en-US" sz="1000">
                <a:solidFill>
                  <a:schemeClr val="bg1"/>
                </a:solidFill>
              </a:endParaRPr>
            </a:p>
          </p:txBody>
        </p:sp>
        <p:sp>
          <p:nvSpPr>
            <p:cNvPr id="12" name="Freeform: Shape 165">
              <a:extLst>
                <a:ext uri="{FF2B5EF4-FFF2-40B4-BE49-F238E27FC236}">
                  <a16:creationId xmlns:a16="http://schemas.microsoft.com/office/drawing/2014/main" id="{DE4107C0-3E13-37F0-9A91-E26721448506}"/>
                </a:ext>
              </a:extLst>
            </p:cNvPr>
            <p:cNvSpPr/>
            <p:nvPr/>
          </p:nvSpPr>
          <p:spPr>
            <a:xfrm>
              <a:off x="778136" y="1717746"/>
              <a:ext cx="336676" cy="177346"/>
            </a:xfrm>
            <a:custGeom>
              <a:avLst/>
              <a:gdLst>
                <a:gd name="connsiteX0" fmla="*/ 8649 w 336676"/>
                <a:gd name="connsiteY0" fmla="*/ 177347 h 177346"/>
                <a:gd name="connsiteX1" fmla="*/ 0 w 336676"/>
                <a:gd name="connsiteY1" fmla="*/ 168660 h 177346"/>
                <a:gd name="connsiteX2" fmla="*/ 2530 w 336676"/>
                <a:gd name="connsiteY2" fmla="*/ 162559 h 177346"/>
                <a:gd name="connsiteX3" fmla="*/ 162550 w 336676"/>
                <a:gd name="connsiteY3" fmla="*/ 2539 h 177346"/>
                <a:gd name="connsiteX4" fmla="*/ 174774 w 336676"/>
                <a:gd name="connsiteY4" fmla="*/ 2524 h 177346"/>
                <a:gd name="connsiteX5" fmla="*/ 174789 w 336676"/>
                <a:gd name="connsiteY5" fmla="*/ 2539 h 177346"/>
                <a:gd name="connsiteX6" fmla="*/ 334143 w 336676"/>
                <a:gd name="connsiteY6" fmla="*/ 161893 h 177346"/>
                <a:gd name="connsiteX7" fmla="*/ 334143 w 336676"/>
                <a:gd name="connsiteY7" fmla="*/ 174132 h 177346"/>
                <a:gd name="connsiteX8" fmla="*/ 321903 w 336676"/>
                <a:gd name="connsiteY8" fmla="*/ 174132 h 177346"/>
                <a:gd name="connsiteX9" fmla="*/ 168669 w 336676"/>
                <a:gd name="connsiteY9" fmla="*/ 20899 h 177346"/>
                <a:gd name="connsiteX10" fmla="*/ 14769 w 336676"/>
                <a:gd name="connsiteY10" fmla="*/ 174799 h 177346"/>
                <a:gd name="connsiteX11" fmla="*/ 8649 w 336676"/>
                <a:gd name="connsiteY11" fmla="*/ 177347 h 17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676" h="177346">
                  <a:moveTo>
                    <a:pt x="8649" y="177347"/>
                  </a:moveTo>
                  <a:cubicBezTo>
                    <a:pt x="3862" y="177337"/>
                    <a:pt x="-10" y="173449"/>
                    <a:pt x="0" y="168660"/>
                  </a:cubicBezTo>
                  <a:cubicBezTo>
                    <a:pt x="5" y="166372"/>
                    <a:pt x="914" y="164179"/>
                    <a:pt x="2530" y="162559"/>
                  </a:cubicBezTo>
                  <a:lnTo>
                    <a:pt x="162550" y="2539"/>
                  </a:lnTo>
                  <a:cubicBezTo>
                    <a:pt x="165921" y="-841"/>
                    <a:pt x="171394" y="-847"/>
                    <a:pt x="174774" y="2524"/>
                  </a:cubicBezTo>
                  <a:cubicBezTo>
                    <a:pt x="174779" y="2529"/>
                    <a:pt x="174784" y="2534"/>
                    <a:pt x="174789" y="2539"/>
                  </a:cubicBezTo>
                  <a:lnTo>
                    <a:pt x="334143" y="161893"/>
                  </a:lnTo>
                  <a:cubicBezTo>
                    <a:pt x="337521" y="165272"/>
                    <a:pt x="337521" y="170753"/>
                    <a:pt x="334143" y="174132"/>
                  </a:cubicBezTo>
                  <a:cubicBezTo>
                    <a:pt x="330764" y="177511"/>
                    <a:pt x="325282" y="177511"/>
                    <a:pt x="321903" y="174132"/>
                  </a:cubicBezTo>
                  <a:lnTo>
                    <a:pt x="168669" y="20899"/>
                  </a:lnTo>
                  <a:lnTo>
                    <a:pt x="14769" y="174799"/>
                  </a:lnTo>
                  <a:cubicBezTo>
                    <a:pt x="13149" y="176428"/>
                    <a:pt x="10947" y="177345"/>
                    <a:pt x="8649" y="177347"/>
                  </a:cubicBezTo>
                  <a:close/>
                </a:path>
              </a:pathLst>
            </a:custGeom>
            <a:grpFill/>
            <a:ln w="2381" cap="flat">
              <a:noFill/>
              <a:prstDash val="solid"/>
              <a:miter/>
            </a:ln>
          </p:spPr>
          <p:txBody>
            <a:bodyPr rtlCol="0" anchor="ctr"/>
            <a:lstStyle/>
            <a:p>
              <a:endParaRPr lang="en-US" sz="1000">
                <a:solidFill>
                  <a:schemeClr val="bg1"/>
                </a:solidFill>
              </a:endParaRPr>
            </a:p>
          </p:txBody>
        </p:sp>
      </p:grpSp>
      <p:sp>
        <p:nvSpPr>
          <p:cNvPr id="406" name="TextBox 405">
            <a:extLst>
              <a:ext uri="{FF2B5EF4-FFF2-40B4-BE49-F238E27FC236}">
                <a16:creationId xmlns:a16="http://schemas.microsoft.com/office/drawing/2014/main" id="{43E629DD-91C5-E343-91AA-6B995467B3C5}"/>
              </a:ext>
            </a:extLst>
          </p:cNvPr>
          <p:cNvSpPr txBox="1"/>
          <p:nvPr/>
        </p:nvSpPr>
        <p:spPr>
          <a:xfrm>
            <a:off x="935247" y="5732014"/>
            <a:ext cx="561372" cy="253146"/>
          </a:xfrm>
          <a:prstGeom prst="rect">
            <a:avLst/>
          </a:prstGeom>
          <a:noFill/>
        </p:spPr>
        <p:txBody>
          <a:bodyPr wrap="non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Home</a:t>
            </a:r>
          </a:p>
        </p:txBody>
      </p:sp>
      <p:grpSp>
        <p:nvGrpSpPr>
          <p:cNvPr id="21" name="Group 20">
            <a:extLst>
              <a:ext uri="{FF2B5EF4-FFF2-40B4-BE49-F238E27FC236}">
                <a16:creationId xmlns:a16="http://schemas.microsoft.com/office/drawing/2014/main" id="{FB180C8D-AF17-FEA1-B75C-61404D763998}"/>
              </a:ext>
            </a:extLst>
          </p:cNvPr>
          <p:cNvGrpSpPr/>
          <p:nvPr/>
        </p:nvGrpSpPr>
        <p:grpSpPr>
          <a:xfrm>
            <a:off x="4127712" y="5284997"/>
            <a:ext cx="439197" cy="389892"/>
            <a:chOff x="1158542" y="2566440"/>
            <a:chExt cx="408223" cy="439525"/>
          </a:xfrm>
          <a:solidFill>
            <a:schemeClr val="bg1">
              <a:lumMod val="65000"/>
            </a:schemeClr>
          </a:solidFill>
        </p:grpSpPr>
        <p:sp>
          <p:nvSpPr>
            <p:cNvPr id="22" name="Freeform: Shape 282">
              <a:extLst>
                <a:ext uri="{FF2B5EF4-FFF2-40B4-BE49-F238E27FC236}">
                  <a16:creationId xmlns:a16="http://schemas.microsoft.com/office/drawing/2014/main" id="{76EE5A06-0258-8BD4-0ECC-90106C21BF54}"/>
                </a:ext>
              </a:extLst>
            </p:cNvPr>
            <p:cNvSpPr/>
            <p:nvPr/>
          </p:nvSpPr>
          <p:spPr>
            <a:xfrm>
              <a:off x="1158542" y="2566440"/>
              <a:ext cx="224067" cy="439525"/>
            </a:xfrm>
            <a:custGeom>
              <a:avLst/>
              <a:gdLst>
                <a:gd name="connsiteX0" fmla="*/ 212664 w 224067"/>
                <a:gd name="connsiteY0" fmla="*/ 439525 h 439525"/>
                <a:gd name="connsiteX1" fmla="*/ 12258 w 224067"/>
                <a:gd name="connsiteY1" fmla="*/ 439525 h 439525"/>
                <a:gd name="connsiteX2" fmla="*/ 855 w 224067"/>
                <a:gd name="connsiteY2" fmla="*/ 428123 h 439525"/>
                <a:gd name="connsiteX3" fmla="*/ 0 w 224067"/>
                <a:gd name="connsiteY3" fmla="*/ 80733 h 439525"/>
                <a:gd name="connsiteX4" fmla="*/ 11403 w 224067"/>
                <a:gd name="connsiteY4" fmla="*/ 69330 h 439525"/>
                <a:gd name="connsiteX5" fmla="*/ 79336 w 224067"/>
                <a:gd name="connsiteY5" fmla="*/ 69330 h 439525"/>
                <a:gd name="connsiteX6" fmla="*/ 79336 w 224067"/>
                <a:gd name="connsiteY6" fmla="*/ 11403 h 439525"/>
                <a:gd name="connsiteX7" fmla="*/ 90739 w 224067"/>
                <a:gd name="connsiteY7" fmla="*/ 0 h 439525"/>
                <a:gd name="connsiteX8" fmla="*/ 212664 w 224067"/>
                <a:gd name="connsiteY8" fmla="*/ 0 h 439525"/>
                <a:gd name="connsiteX9" fmla="*/ 224067 w 224067"/>
                <a:gd name="connsiteY9" fmla="*/ 11403 h 439525"/>
                <a:gd name="connsiteX10" fmla="*/ 224067 w 224067"/>
                <a:gd name="connsiteY10" fmla="*/ 428123 h 439525"/>
                <a:gd name="connsiteX11" fmla="*/ 212664 w 224067"/>
                <a:gd name="connsiteY11" fmla="*/ 439525 h 439525"/>
                <a:gd name="connsiteX12" fmla="*/ 23747 w 224067"/>
                <a:gd name="connsiteY12" fmla="*/ 416720 h 439525"/>
                <a:gd name="connsiteX13" fmla="*/ 201261 w 224067"/>
                <a:gd name="connsiteY13" fmla="*/ 416720 h 439525"/>
                <a:gd name="connsiteX14" fmla="*/ 201261 w 224067"/>
                <a:gd name="connsiteY14" fmla="*/ 22806 h 439525"/>
                <a:gd name="connsiteX15" fmla="*/ 102142 w 224067"/>
                <a:gd name="connsiteY15" fmla="*/ 22806 h 439525"/>
                <a:gd name="connsiteX16" fmla="*/ 102142 w 224067"/>
                <a:gd name="connsiteY16" fmla="*/ 80704 h 439525"/>
                <a:gd name="connsiteX17" fmla="*/ 90739 w 224067"/>
                <a:gd name="connsiteY17" fmla="*/ 92107 h 439525"/>
                <a:gd name="connsiteX18" fmla="*/ 22834 w 224067"/>
                <a:gd name="connsiteY18" fmla="*/ 92107 h 43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067" h="439525">
                  <a:moveTo>
                    <a:pt x="212664" y="439525"/>
                  </a:moveTo>
                  <a:lnTo>
                    <a:pt x="12258" y="439525"/>
                  </a:lnTo>
                  <a:cubicBezTo>
                    <a:pt x="5961" y="439525"/>
                    <a:pt x="855" y="434420"/>
                    <a:pt x="855" y="428123"/>
                  </a:cubicBezTo>
                  <a:lnTo>
                    <a:pt x="0" y="80733"/>
                  </a:lnTo>
                  <a:cubicBezTo>
                    <a:pt x="0" y="74435"/>
                    <a:pt x="5105" y="69330"/>
                    <a:pt x="11403" y="69330"/>
                  </a:cubicBezTo>
                  <a:lnTo>
                    <a:pt x="79336" y="69330"/>
                  </a:lnTo>
                  <a:lnTo>
                    <a:pt x="79336" y="11403"/>
                  </a:lnTo>
                  <a:cubicBezTo>
                    <a:pt x="79336" y="5105"/>
                    <a:pt x="84441" y="0"/>
                    <a:pt x="90739" y="0"/>
                  </a:cubicBezTo>
                  <a:lnTo>
                    <a:pt x="212664" y="0"/>
                  </a:lnTo>
                  <a:cubicBezTo>
                    <a:pt x="218962" y="0"/>
                    <a:pt x="224067" y="5105"/>
                    <a:pt x="224067" y="11403"/>
                  </a:cubicBezTo>
                  <a:lnTo>
                    <a:pt x="224067" y="428123"/>
                  </a:lnTo>
                  <a:cubicBezTo>
                    <a:pt x="224067" y="434420"/>
                    <a:pt x="218962" y="439525"/>
                    <a:pt x="212664" y="439525"/>
                  </a:cubicBezTo>
                  <a:close/>
                  <a:moveTo>
                    <a:pt x="23747" y="416720"/>
                  </a:moveTo>
                  <a:lnTo>
                    <a:pt x="201261" y="416720"/>
                  </a:lnTo>
                  <a:lnTo>
                    <a:pt x="201261" y="22806"/>
                  </a:lnTo>
                  <a:lnTo>
                    <a:pt x="102142" y="22806"/>
                  </a:lnTo>
                  <a:lnTo>
                    <a:pt x="102142" y="80704"/>
                  </a:lnTo>
                  <a:cubicBezTo>
                    <a:pt x="102142" y="87002"/>
                    <a:pt x="97036" y="92107"/>
                    <a:pt x="90739" y="92107"/>
                  </a:cubicBezTo>
                  <a:lnTo>
                    <a:pt x="22834" y="92107"/>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23" name="Freeform: Shape 283">
              <a:extLst>
                <a:ext uri="{FF2B5EF4-FFF2-40B4-BE49-F238E27FC236}">
                  <a16:creationId xmlns:a16="http://schemas.microsoft.com/office/drawing/2014/main" id="{1D4C21CC-1B4E-F2F5-4E98-FFAEDBAC73B1}"/>
                </a:ext>
              </a:extLst>
            </p:cNvPr>
            <p:cNvSpPr/>
            <p:nvPr/>
          </p:nvSpPr>
          <p:spPr>
            <a:xfrm>
              <a:off x="1359318" y="2566440"/>
              <a:ext cx="207447" cy="439525"/>
            </a:xfrm>
            <a:custGeom>
              <a:avLst/>
              <a:gdLst>
                <a:gd name="connsiteX0" fmla="*/ 196016 w 207447"/>
                <a:gd name="connsiteY0" fmla="*/ 439525 h 439525"/>
                <a:gd name="connsiteX1" fmla="*/ 12372 w 207447"/>
                <a:gd name="connsiteY1" fmla="*/ 439525 h 439525"/>
                <a:gd name="connsiteX2" fmla="*/ 969 w 207447"/>
                <a:gd name="connsiteY2" fmla="*/ 428123 h 439525"/>
                <a:gd name="connsiteX3" fmla="*/ 0 w 207447"/>
                <a:gd name="connsiteY3" fmla="*/ 80733 h 439525"/>
                <a:gd name="connsiteX4" fmla="*/ 11403 w 207447"/>
                <a:gd name="connsiteY4" fmla="*/ 69330 h 439525"/>
                <a:gd name="connsiteX5" fmla="*/ 62716 w 207447"/>
                <a:gd name="connsiteY5" fmla="*/ 69330 h 439525"/>
                <a:gd name="connsiteX6" fmla="*/ 62716 w 207447"/>
                <a:gd name="connsiteY6" fmla="*/ 11403 h 439525"/>
                <a:gd name="connsiteX7" fmla="*/ 74119 w 207447"/>
                <a:gd name="connsiteY7" fmla="*/ 0 h 439525"/>
                <a:gd name="connsiteX8" fmla="*/ 196045 w 207447"/>
                <a:gd name="connsiteY8" fmla="*/ 0 h 439525"/>
                <a:gd name="connsiteX9" fmla="*/ 207448 w 207447"/>
                <a:gd name="connsiteY9" fmla="*/ 11403 h 439525"/>
                <a:gd name="connsiteX10" fmla="*/ 207448 w 207447"/>
                <a:gd name="connsiteY10" fmla="*/ 428123 h 439525"/>
                <a:gd name="connsiteX11" fmla="*/ 196045 w 207447"/>
                <a:gd name="connsiteY11" fmla="*/ 439525 h 439525"/>
                <a:gd name="connsiteX12" fmla="*/ 196016 w 207447"/>
                <a:gd name="connsiteY12" fmla="*/ 439525 h 439525"/>
                <a:gd name="connsiteX13" fmla="*/ 23747 w 207447"/>
                <a:gd name="connsiteY13" fmla="*/ 416720 h 439525"/>
                <a:gd name="connsiteX14" fmla="*/ 184613 w 207447"/>
                <a:gd name="connsiteY14" fmla="*/ 416720 h 439525"/>
                <a:gd name="connsiteX15" fmla="*/ 184613 w 207447"/>
                <a:gd name="connsiteY15" fmla="*/ 22806 h 439525"/>
                <a:gd name="connsiteX16" fmla="*/ 85493 w 207447"/>
                <a:gd name="connsiteY16" fmla="*/ 22806 h 439525"/>
                <a:gd name="connsiteX17" fmla="*/ 85493 w 207447"/>
                <a:gd name="connsiteY17" fmla="*/ 80704 h 439525"/>
                <a:gd name="connsiteX18" fmla="*/ 74090 w 207447"/>
                <a:gd name="connsiteY18" fmla="*/ 92107 h 439525"/>
                <a:gd name="connsiteX19" fmla="*/ 22777 w 207447"/>
                <a:gd name="connsiteY19" fmla="*/ 92107 h 43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7447" h="439525">
                  <a:moveTo>
                    <a:pt x="196016" y="439525"/>
                  </a:moveTo>
                  <a:lnTo>
                    <a:pt x="12372" y="439525"/>
                  </a:lnTo>
                  <a:cubicBezTo>
                    <a:pt x="6075" y="439525"/>
                    <a:pt x="969" y="434420"/>
                    <a:pt x="969" y="428123"/>
                  </a:cubicBezTo>
                  <a:lnTo>
                    <a:pt x="0" y="80733"/>
                  </a:lnTo>
                  <a:cubicBezTo>
                    <a:pt x="0" y="74435"/>
                    <a:pt x="5105" y="69330"/>
                    <a:pt x="11403" y="69330"/>
                  </a:cubicBezTo>
                  <a:lnTo>
                    <a:pt x="62716" y="69330"/>
                  </a:lnTo>
                  <a:lnTo>
                    <a:pt x="62716" y="11403"/>
                  </a:lnTo>
                  <a:cubicBezTo>
                    <a:pt x="62716" y="5105"/>
                    <a:pt x="67822" y="0"/>
                    <a:pt x="74119" y="0"/>
                  </a:cubicBezTo>
                  <a:lnTo>
                    <a:pt x="196045" y="0"/>
                  </a:lnTo>
                  <a:cubicBezTo>
                    <a:pt x="202342" y="0"/>
                    <a:pt x="207448" y="5105"/>
                    <a:pt x="207448" y="11403"/>
                  </a:cubicBezTo>
                  <a:lnTo>
                    <a:pt x="207448" y="428123"/>
                  </a:lnTo>
                  <a:cubicBezTo>
                    <a:pt x="207448" y="434420"/>
                    <a:pt x="202342" y="439525"/>
                    <a:pt x="196045" y="439525"/>
                  </a:cubicBezTo>
                  <a:cubicBezTo>
                    <a:pt x="196036" y="439525"/>
                    <a:pt x="196025" y="439525"/>
                    <a:pt x="196016" y="439525"/>
                  </a:cubicBezTo>
                  <a:close/>
                  <a:moveTo>
                    <a:pt x="23747" y="416720"/>
                  </a:moveTo>
                  <a:lnTo>
                    <a:pt x="184613" y="416720"/>
                  </a:lnTo>
                  <a:lnTo>
                    <a:pt x="184613" y="22806"/>
                  </a:lnTo>
                  <a:lnTo>
                    <a:pt x="85493" y="22806"/>
                  </a:lnTo>
                  <a:lnTo>
                    <a:pt x="85493" y="80704"/>
                  </a:lnTo>
                  <a:cubicBezTo>
                    <a:pt x="85493" y="87002"/>
                    <a:pt x="80388" y="92107"/>
                    <a:pt x="74090" y="92107"/>
                  </a:cubicBezTo>
                  <a:lnTo>
                    <a:pt x="22777" y="92107"/>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24" name="Freeform: Shape 284">
              <a:extLst>
                <a:ext uri="{FF2B5EF4-FFF2-40B4-BE49-F238E27FC236}">
                  <a16:creationId xmlns:a16="http://schemas.microsoft.com/office/drawing/2014/main" id="{5D0D3037-CBA2-D8FF-71F4-DE8594ED9561}"/>
                </a:ext>
              </a:extLst>
            </p:cNvPr>
            <p:cNvSpPr/>
            <p:nvPr/>
          </p:nvSpPr>
          <p:spPr>
            <a:xfrm>
              <a:off x="1288763" y="2753562"/>
              <a:ext cx="49146" cy="42903"/>
            </a:xfrm>
            <a:custGeom>
              <a:avLst/>
              <a:gdLst>
                <a:gd name="connsiteX0" fmla="*/ 0 w 49146"/>
                <a:gd name="connsiteY0" fmla="*/ 0 h 42903"/>
                <a:gd name="connsiteX1" fmla="*/ 49147 w 49146"/>
                <a:gd name="connsiteY1" fmla="*/ 0 h 42903"/>
                <a:gd name="connsiteX2" fmla="*/ 49147 w 49146"/>
                <a:gd name="connsiteY2" fmla="*/ 42903 h 42903"/>
                <a:gd name="connsiteX3" fmla="*/ 0 w 49146"/>
                <a:gd name="connsiteY3" fmla="*/ 42903 h 42903"/>
              </a:gdLst>
              <a:ahLst/>
              <a:cxnLst>
                <a:cxn ang="0">
                  <a:pos x="connsiteX0" y="connsiteY0"/>
                </a:cxn>
                <a:cxn ang="0">
                  <a:pos x="connsiteX1" y="connsiteY1"/>
                </a:cxn>
                <a:cxn ang="0">
                  <a:pos x="connsiteX2" y="connsiteY2"/>
                </a:cxn>
                <a:cxn ang="0">
                  <a:pos x="connsiteX3" y="connsiteY3"/>
                </a:cxn>
              </a:cxnLst>
              <a:rect l="l" t="t" r="r" b="b"/>
              <a:pathLst>
                <a:path w="49146" h="42903">
                  <a:moveTo>
                    <a:pt x="0" y="0"/>
                  </a:moveTo>
                  <a:lnTo>
                    <a:pt x="49147" y="0"/>
                  </a:lnTo>
                  <a:lnTo>
                    <a:pt x="49147" y="42903"/>
                  </a:lnTo>
                  <a:lnTo>
                    <a:pt x="0" y="42903"/>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25" name="Freeform: Shape 285">
              <a:extLst>
                <a:ext uri="{FF2B5EF4-FFF2-40B4-BE49-F238E27FC236}">
                  <a16:creationId xmlns:a16="http://schemas.microsoft.com/office/drawing/2014/main" id="{77E9E2B5-96E9-D122-4DFA-16D719F199EC}"/>
                </a:ext>
              </a:extLst>
            </p:cNvPr>
            <p:cNvSpPr/>
            <p:nvPr/>
          </p:nvSpPr>
          <p:spPr>
            <a:xfrm>
              <a:off x="1288307" y="2684603"/>
              <a:ext cx="50058" cy="43787"/>
            </a:xfrm>
            <a:custGeom>
              <a:avLst/>
              <a:gdLst>
                <a:gd name="connsiteX0" fmla="*/ 0 w 50058"/>
                <a:gd name="connsiteY0" fmla="*/ 0 h 43787"/>
                <a:gd name="connsiteX1" fmla="*/ 50059 w 50058"/>
                <a:gd name="connsiteY1" fmla="*/ 0 h 43787"/>
                <a:gd name="connsiteX2" fmla="*/ 50059 w 50058"/>
                <a:gd name="connsiteY2" fmla="*/ 43787 h 43787"/>
                <a:gd name="connsiteX3" fmla="*/ 0 w 50058"/>
                <a:gd name="connsiteY3" fmla="*/ 43787 h 43787"/>
              </a:gdLst>
              <a:ahLst/>
              <a:cxnLst>
                <a:cxn ang="0">
                  <a:pos x="connsiteX0" y="connsiteY0"/>
                </a:cxn>
                <a:cxn ang="0">
                  <a:pos x="connsiteX1" y="connsiteY1"/>
                </a:cxn>
                <a:cxn ang="0">
                  <a:pos x="connsiteX2" y="connsiteY2"/>
                </a:cxn>
                <a:cxn ang="0">
                  <a:pos x="connsiteX3" y="connsiteY3"/>
                </a:cxn>
              </a:cxnLst>
              <a:rect l="l" t="t" r="r" b="b"/>
              <a:pathLst>
                <a:path w="50058" h="43787">
                  <a:moveTo>
                    <a:pt x="0" y="0"/>
                  </a:moveTo>
                  <a:lnTo>
                    <a:pt x="50059" y="0"/>
                  </a:lnTo>
                  <a:lnTo>
                    <a:pt x="50059" y="43787"/>
                  </a:lnTo>
                  <a:lnTo>
                    <a:pt x="0" y="43787"/>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26" name="Freeform: Shape 286">
              <a:extLst>
                <a:ext uri="{FF2B5EF4-FFF2-40B4-BE49-F238E27FC236}">
                  <a16:creationId xmlns:a16="http://schemas.microsoft.com/office/drawing/2014/main" id="{30692091-A1D7-5B4B-E7D3-99D6031D9894}"/>
                </a:ext>
              </a:extLst>
            </p:cNvPr>
            <p:cNvSpPr/>
            <p:nvPr/>
          </p:nvSpPr>
          <p:spPr>
            <a:xfrm>
              <a:off x="1288307" y="2616071"/>
              <a:ext cx="50058" cy="43787"/>
            </a:xfrm>
            <a:custGeom>
              <a:avLst/>
              <a:gdLst>
                <a:gd name="connsiteX0" fmla="*/ 0 w 50058"/>
                <a:gd name="connsiteY0" fmla="*/ 0 h 43787"/>
                <a:gd name="connsiteX1" fmla="*/ 50059 w 50058"/>
                <a:gd name="connsiteY1" fmla="*/ 0 h 43787"/>
                <a:gd name="connsiteX2" fmla="*/ 50059 w 50058"/>
                <a:gd name="connsiteY2" fmla="*/ 43787 h 43787"/>
                <a:gd name="connsiteX3" fmla="*/ 0 w 50058"/>
                <a:gd name="connsiteY3" fmla="*/ 43787 h 43787"/>
              </a:gdLst>
              <a:ahLst/>
              <a:cxnLst>
                <a:cxn ang="0">
                  <a:pos x="connsiteX0" y="connsiteY0"/>
                </a:cxn>
                <a:cxn ang="0">
                  <a:pos x="connsiteX1" y="connsiteY1"/>
                </a:cxn>
                <a:cxn ang="0">
                  <a:pos x="connsiteX2" y="connsiteY2"/>
                </a:cxn>
                <a:cxn ang="0">
                  <a:pos x="connsiteX3" y="connsiteY3"/>
                </a:cxn>
              </a:cxnLst>
              <a:rect l="l" t="t" r="r" b="b"/>
              <a:pathLst>
                <a:path w="50058" h="43787">
                  <a:moveTo>
                    <a:pt x="0" y="0"/>
                  </a:moveTo>
                  <a:lnTo>
                    <a:pt x="50059" y="0"/>
                  </a:lnTo>
                  <a:lnTo>
                    <a:pt x="50059" y="43787"/>
                  </a:lnTo>
                  <a:lnTo>
                    <a:pt x="0" y="43787"/>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27" name="Freeform: Shape 287">
              <a:extLst>
                <a:ext uri="{FF2B5EF4-FFF2-40B4-BE49-F238E27FC236}">
                  <a16:creationId xmlns:a16="http://schemas.microsoft.com/office/drawing/2014/main" id="{15BF0229-5BFA-3C2E-01B0-CCD1294814C3}"/>
                </a:ext>
              </a:extLst>
            </p:cNvPr>
            <p:cNvSpPr/>
            <p:nvPr/>
          </p:nvSpPr>
          <p:spPr>
            <a:xfrm>
              <a:off x="1288307" y="2821666"/>
              <a:ext cx="50058" cy="43787"/>
            </a:xfrm>
            <a:custGeom>
              <a:avLst/>
              <a:gdLst>
                <a:gd name="connsiteX0" fmla="*/ 0 w 50058"/>
                <a:gd name="connsiteY0" fmla="*/ 0 h 43787"/>
                <a:gd name="connsiteX1" fmla="*/ 50059 w 50058"/>
                <a:gd name="connsiteY1" fmla="*/ 0 h 43787"/>
                <a:gd name="connsiteX2" fmla="*/ 50059 w 50058"/>
                <a:gd name="connsiteY2" fmla="*/ 43787 h 43787"/>
                <a:gd name="connsiteX3" fmla="*/ 0 w 50058"/>
                <a:gd name="connsiteY3" fmla="*/ 43787 h 43787"/>
              </a:gdLst>
              <a:ahLst/>
              <a:cxnLst>
                <a:cxn ang="0">
                  <a:pos x="connsiteX0" y="connsiteY0"/>
                </a:cxn>
                <a:cxn ang="0">
                  <a:pos x="connsiteX1" y="connsiteY1"/>
                </a:cxn>
                <a:cxn ang="0">
                  <a:pos x="connsiteX2" y="connsiteY2"/>
                </a:cxn>
                <a:cxn ang="0">
                  <a:pos x="connsiteX3" y="connsiteY3"/>
                </a:cxn>
              </a:cxnLst>
              <a:rect l="l" t="t" r="r" b="b"/>
              <a:pathLst>
                <a:path w="50058" h="43787">
                  <a:moveTo>
                    <a:pt x="0" y="0"/>
                  </a:moveTo>
                  <a:lnTo>
                    <a:pt x="50059" y="0"/>
                  </a:lnTo>
                  <a:lnTo>
                    <a:pt x="50059" y="43787"/>
                  </a:lnTo>
                  <a:lnTo>
                    <a:pt x="0" y="43787"/>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28" name="Freeform: Shape 288">
              <a:extLst>
                <a:ext uri="{FF2B5EF4-FFF2-40B4-BE49-F238E27FC236}">
                  <a16:creationId xmlns:a16="http://schemas.microsoft.com/office/drawing/2014/main" id="{0EE35D00-1D89-507A-2E35-CA1B8B9D41AD}"/>
                </a:ext>
              </a:extLst>
            </p:cNvPr>
            <p:cNvSpPr/>
            <p:nvPr/>
          </p:nvSpPr>
          <p:spPr>
            <a:xfrm>
              <a:off x="1471210" y="2753562"/>
              <a:ext cx="49146" cy="42903"/>
            </a:xfrm>
            <a:custGeom>
              <a:avLst/>
              <a:gdLst>
                <a:gd name="connsiteX0" fmla="*/ 0 w 49146"/>
                <a:gd name="connsiteY0" fmla="*/ 0 h 42903"/>
                <a:gd name="connsiteX1" fmla="*/ 49147 w 49146"/>
                <a:gd name="connsiteY1" fmla="*/ 0 h 42903"/>
                <a:gd name="connsiteX2" fmla="*/ 49147 w 49146"/>
                <a:gd name="connsiteY2" fmla="*/ 42903 h 42903"/>
                <a:gd name="connsiteX3" fmla="*/ 0 w 49146"/>
                <a:gd name="connsiteY3" fmla="*/ 42903 h 42903"/>
              </a:gdLst>
              <a:ahLst/>
              <a:cxnLst>
                <a:cxn ang="0">
                  <a:pos x="connsiteX0" y="connsiteY0"/>
                </a:cxn>
                <a:cxn ang="0">
                  <a:pos x="connsiteX1" y="connsiteY1"/>
                </a:cxn>
                <a:cxn ang="0">
                  <a:pos x="connsiteX2" y="connsiteY2"/>
                </a:cxn>
                <a:cxn ang="0">
                  <a:pos x="connsiteX3" y="connsiteY3"/>
                </a:cxn>
              </a:cxnLst>
              <a:rect l="l" t="t" r="r" b="b"/>
              <a:pathLst>
                <a:path w="49146" h="42903">
                  <a:moveTo>
                    <a:pt x="0" y="0"/>
                  </a:moveTo>
                  <a:lnTo>
                    <a:pt x="49147" y="0"/>
                  </a:lnTo>
                  <a:lnTo>
                    <a:pt x="49147" y="42903"/>
                  </a:lnTo>
                  <a:lnTo>
                    <a:pt x="0" y="42903"/>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29" name="Freeform: Shape 289">
              <a:extLst>
                <a:ext uri="{FF2B5EF4-FFF2-40B4-BE49-F238E27FC236}">
                  <a16:creationId xmlns:a16="http://schemas.microsoft.com/office/drawing/2014/main" id="{BE992E64-C54C-99BC-1A78-9E2369B5CC96}"/>
                </a:ext>
              </a:extLst>
            </p:cNvPr>
            <p:cNvSpPr/>
            <p:nvPr/>
          </p:nvSpPr>
          <p:spPr>
            <a:xfrm>
              <a:off x="1470753" y="2684603"/>
              <a:ext cx="50058" cy="43787"/>
            </a:xfrm>
            <a:custGeom>
              <a:avLst/>
              <a:gdLst>
                <a:gd name="connsiteX0" fmla="*/ 0 w 50058"/>
                <a:gd name="connsiteY0" fmla="*/ 0 h 43787"/>
                <a:gd name="connsiteX1" fmla="*/ 50059 w 50058"/>
                <a:gd name="connsiteY1" fmla="*/ 0 h 43787"/>
                <a:gd name="connsiteX2" fmla="*/ 50059 w 50058"/>
                <a:gd name="connsiteY2" fmla="*/ 43787 h 43787"/>
                <a:gd name="connsiteX3" fmla="*/ 0 w 50058"/>
                <a:gd name="connsiteY3" fmla="*/ 43787 h 43787"/>
              </a:gdLst>
              <a:ahLst/>
              <a:cxnLst>
                <a:cxn ang="0">
                  <a:pos x="connsiteX0" y="connsiteY0"/>
                </a:cxn>
                <a:cxn ang="0">
                  <a:pos x="connsiteX1" y="connsiteY1"/>
                </a:cxn>
                <a:cxn ang="0">
                  <a:pos x="connsiteX2" y="connsiteY2"/>
                </a:cxn>
                <a:cxn ang="0">
                  <a:pos x="connsiteX3" y="connsiteY3"/>
                </a:cxn>
              </a:cxnLst>
              <a:rect l="l" t="t" r="r" b="b"/>
              <a:pathLst>
                <a:path w="50058" h="43787">
                  <a:moveTo>
                    <a:pt x="0" y="0"/>
                  </a:moveTo>
                  <a:lnTo>
                    <a:pt x="50059" y="0"/>
                  </a:lnTo>
                  <a:lnTo>
                    <a:pt x="50059" y="43787"/>
                  </a:lnTo>
                  <a:lnTo>
                    <a:pt x="0" y="43787"/>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30" name="Freeform: Shape 290">
              <a:extLst>
                <a:ext uri="{FF2B5EF4-FFF2-40B4-BE49-F238E27FC236}">
                  <a16:creationId xmlns:a16="http://schemas.microsoft.com/office/drawing/2014/main" id="{2C405EC9-4F0D-BF13-8614-10B089AB7BDA}"/>
                </a:ext>
              </a:extLst>
            </p:cNvPr>
            <p:cNvSpPr/>
            <p:nvPr/>
          </p:nvSpPr>
          <p:spPr>
            <a:xfrm>
              <a:off x="1470753" y="2616071"/>
              <a:ext cx="50058" cy="43787"/>
            </a:xfrm>
            <a:custGeom>
              <a:avLst/>
              <a:gdLst>
                <a:gd name="connsiteX0" fmla="*/ 0 w 50058"/>
                <a:gd name="connsiteY0" fmla="*/ 0 h 43787"/>
                <a:gd name="connsiteX1" fmla="*/ 50059 w 50058"/>
                <a:gd name="connsiteY1" fmla="*/ 0 h 43787"/>
                <a:gd name="connsiteX2" fmla="*/ 50059 w 50058"/>
                <a:gd name="connsiteY2" fmla="*/ 43787 h 43787"/>
                <a:gd name="connsiteX3" fmla="*/ 0 w 50058"/>
                <a:gd name="connsiteY3" fmla="*/ 43787 h 43787"/>
              </a:gdLst>
              <a:ahLst/>
              <a:cxnLst>
                <a:cxn ang="0">
                  <a:pos x="connsiteX0" y="connsiteY0"/>
                </a:cxn>
                <a:cxn ang="0">
                  <a:pos x="connsiteX1" y="connsiteY1"/>
                </a:cxn>
                <a:cxn ang="0">
                  <a:pos x="connsiteX2" y="connsiteY2"/>
                </a:cxn>
                <a:cxn ang="0">
                  <a:pos x="connsiteX3" y="connsiteY3"/>
                </a:cxn>
              </a:cxnLst>
              <a:rect l="l" t="t" r="r" b="b"/>
              <a:pathLst>
                <a:path w="50058" h="43787">
                  <a:moveTo>
                    <a:pt x="0" y="0"/>
                  </a:moveTo>
                  <a:lnTo>
                    <a:pt x="50059" y="0"/>
                  </a:lnTo>
                  <a:lnTo>
                    <a:pt x="50059" y="43787"/>
                  </a:lnTo>
                  <a:lnTo>
                    <a:pt x="0" y="43787"/>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sp>
          <p:nvSpPr>
            <p:cNvPr id="31" name="Freeform: Shape 291">
              <a:extLst>
                <a:ext uri="{FF2B5EF4-FFF2-40B4-BE49-F238E27FC236}">
                  <a16:creationId xmlns:a16="http://schemas.microsoft.com/office/drawing/2014/main" id="{58285633-0324-7F40-AAE2-9AB869A43677}"/>
                </a:ext>
              </a:extLst>
            </p:cNvPr>
            <p:cNvSpPr/>
            <p:nvPr/>
          </p:nvSpPr>
          <p:spPr>
            <a:xfrm>
              <a:off x="1470753" y="2821666"/>
              <a:ext cx="50058" cy="43787"/>
            </a:xfrm>
            <a:custGeom>
              <a:avLst/>
              <a:gdLst>
                <a:gd name="connsiteX0" fmla="*/ 0 w 50058"/>
                <a:gd name="connsiteY0" fmla="*/ 0 h 43787"/>
                <a:gd name="connsiteX1" fmla="*/ 50059 w 50058"/>
                <a:gd name="connsiteY1" fmla="*/ 0 h 43787"/>
                <a:gd name="connsiteX2" fmla="*/ 50059 w 50058"/>
                <a:gd name="connsiteY2" fmla="*/ 43787 h 43787"/>
                <a:gd name="connsiteX3" fmla="*/ 0 w 50058"/>
                <a:gd name="connsiteY3" fmla="*/ 43787 h 43787"/>
              </a:gdLst>
              <a:ahLst/>
              <a:cxnLst>
                <a:cxn ang="0">
                  <a:pos x="connsiteX0" y="connsiteY0"/>
                </a:cxn>
                <a:cxn ang="0">
                  <a:pos x="connsiteX1" y="connsiteY1"/>
                </a:cxn>
                <a:cxn ang="0">
                  <a:pos x="connsiteX2" y="connsiteY2"/>
                </a:cxn>
                <a:cxn ang="0">
                  <a:pos x="connsiteX3" y="connsiteY3"/>
                </a:cxn>
              </a:cxnLst>
              <a:rect l="l" t="t" r="r" b="b"/>
              <a:pathLst>
                <a:path w="50058" h="43787">
                  <a:moveTo>
                    <a:pt x="0" y="0"/>
                  </a:moveTo>
                  <a:lnTo>
                    <a:pt x="50059" y="0"/>
                  </a:lnTo>
                  <a:lnTo>
                    <a:pt x="50059" y="43787"/>
                  </a:lnTo>
                  <a:lnTo>
                    <a:pt x="0" y="43787"/>
                  </a:lnTo>
                  <a:close/>
                </a:path>
              </a:pathLst>
            </a:custGeom>
            <a:grpFill/>
            <a:ln w="2828" cap="flat">
              <a:noFill/>
              <a:prstDash val="solid"/>
              <a:miter/>
            </a:ln>
          </p:spPr>
          <p:txBody>
            <a:bodyPr rtlCol="0" anchor="ctr"/>
            <a:lstStyle/>
            <a:p>
              <a:endParaRPr lang="en-US" sz="1000">
                <a:solidFill>
                  <a:schemeClr val="tx1">
                    <a:lumMod val="50000"/>
                    <a:lumOff val="50000"/>
                  </a:schemeClr>
                </a:solidFill>
              </a:endParaRPr>
            </a:p>
          </p:txBody>
        </p:sp>
      </p:grpSp>
      <p:sp>
        <p:nvSpPr>
          <p:cNvPr id="409" name="TextBox 408">
            <a:extLst>
              <a:ext uri="{FF2B5EF4-FFF2-40B4-BE49-F238E27FC236}">
                <a16:creationId xmlns:a16="http://schemas.microsoft.com/office/drawing/2014/main" id="{695501A5-01AB-D341-A987-75C6613EBE2D}"/>
              </a:ext>
            </a:extLst>
          </p:cNvPr>
          <p:cNvSpPr txBox="1"/>
          <p:nvPr/>
        </p:nvSpPr>
        <p:spPr>
          <a:xfrm>
            <a:off x="3839343" y="5732014"/>
            <a:ext cx="1034924" cy="253146"/>
          </a:xfrm>
          <a:prstGeom prst="rect">
            <a:avLst/>
          </a:prstGeom>
          <a:noFill/>
        </p:spPr>
        <p:txBody>
          <a:bodyPr wrap="squar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Campus</a:t>
            </a:r>
          </a:p>
        </p:txBody>
      </p:sp>
      <p:cxnSp>
        <p:nvCxnSpPr>
          <p:cNvPr id="124" name="Straight Connector 123">
            <a:extLst>
              <a:ext uri="{FF2B5EF4-FFF2-40B4-BE49-F238E27FC236}">
                <a16:creationId xmlns:a16="http://schemas.microsoft.com/office/drawing/2014/main" id="{1412F0F3-854D-652C-5044-260E0B51CDFE}"/>
              </a:ext>
            </a:extLst>
          </p:cNvPr>
          <p:cNvCxnSpPr>
            <a:cxnSpLocks/>
          </p:cNvCxnSpPr>
          <p:nvPr/>
        </p:nvCxnSpPr>
        <p:spPr>
          <a:xfrm flipV="1">
            <a:off x="1187829" y="4572106"/>
            <a:ext cx="655278" cy="641557"/>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FE44EFB-8185-EF07-1C1E-E66F29BB7CFF}"/>
              </a:ext>
            </a:extLst>
          </p:cNvPr>
          <p:cNvCxnSpPr>
            <a:cxnSpLocks/>
          </p:cNvCxnSpPr>
          <p:nvPr/>
        </p:nvCxnSpPr>
        <p:spPr>
          <a:xfrm flipH="1" flipV="1">
            <a:off x="1830407" y="4566775"/>
            <a:ext cx="913453" cy="724521"/>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9929601-FDA8-9216-648C-2B147C949646}"/>
              </a:ext>
            </a:extLst>
          </p:cNvPr>
          <p:cNvCxnSpPr>
            <a:cxnSpLocks/>
          </p:cNvCxnSpPr>
          <p:nvPr/>
        </p:nvCxnSpPr>
        <p:spPr>
          <a:xfrm flipV="1">
            <a:off x="2750675" y="4556433"/>
            <a:ext cx="936865" cy="74019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AE6C749-A7C9-4082-284A-32E84F10C65D}"/>
              </a:ext>
            </a:extLst>
          </p:cNvPr>
          <p:cNvCxnSpPr>
            <a:cxnSpLocks/>
          </p:cNvCxnSpPr>
          <p:nvPr/>
        </p:nvCxnSpPr>
        <p:spPr>
          <a:xfrm flipH="1" flipV="1">
            <a:off x="3700369" y="4588178"/>
            <a:ext cx="3811051" cy="62548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4ACABDE-688D-C8EE-D3A0-5EA152CFA9D9}"/>
              </a:ext>
            </a:extLst>
          </p:cNvPr>
          <p:cNvCxnSpPr>
            <a:cxnSpLocks/>
          </p:cNvCxnSpPr>
          <p:nvPr/>
        </p:nvCxnSpPr>
        <p:spPr>
          <a:xfrm flipH="1" flipV="1">
            <a:off x="3612768" y="4588178"/>
            <a:ext cx="758485" cy="62938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D2EE6F5-5F5E-4FA0-57C1-AF26F3DCE8D2}"/>
              </a:ext>
            </a:extLst>
          </p:cNvPr>
          <p:cNvCxnSpPr>
            <a:cxnSpLocks/>
          </p:cNvCxnSpPr>
          <p:nvPr/>
        </p:nvCxnSpPr>
        <p:spPr>
          <a:xfrm flipH="1" flipV="1">
            <a:off x="5337060" y="4565539"/>
            <a:ext cx="2174360" cy="64812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D69215F-FD84-C2F9-4945-998904678CE8}"/>
              </a:ext>
            </a:extLst>
          </p:cNvPr>
          <p:cNvCxnSpPr>
            <a:cxnSpLocks/>
          </p:cNvCxnSpPr>
          <p:nvPr/>
        </p:nvCxnSpPr>
        <p:spPr>
          <a:xfrm flipH="1" flipV="1">
            <a:off x="3687540" y="4619923"/>
            <a:ext cx="2265969" cy="600711"/>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557EC4F-0977-ACD3-DB1C-37BD48B9D6EE}"/>
              </a:ext>
            </a:extLst>
          </p:cNvPr>
          <p:cNvCxnSpPr>
            <a:cxnSpLocks/>
          </p:cNvCxnSpPr>
          <p:nvPr/>
        </p:nvCxnSpPr>
        <p:spPr>
          <a:xfrm flipH="1" flipV="1">
            <a:off x="1843107" y="4572106"/>
            <a:ext cx="2559942" cy="645456"/>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8E47D69-3D04-7DE9-40E3-8A644E7FECC5}"/>
              </a:ext>
            </a:extLst>
          </p:cNvPr>
          <p:cNvCxnSpPr>
            <a:cxnSpLocks/>
          </p:cNvCxnSpPr>
          <p:nvPr/>
        </p:nvCxnSpPr>
        <p:spPr>
          <a:xfrm flipV="1">
            <a:off x="2768342" y="4583163"/>
            <a:ext cx="2622101" cy="718795"/>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B32F13A-4B8B-7C09-E704-8E01B1C0E536}"/>
              </a:ext>
            </a:extLst>
          </p:cNvPr>
          <p:cNvCxnSpPr>
            <a:cxnSpLocks/>
          </p:cNvCxnSpPr>
          <p:nvPr/>
        </p:nvCxnSpPr>
        <p:spPr>
          <a:xfrm flipH="1" flipV="1">
            <a:off x="5317624" y="4546351"/>
            <a:ext cx="629900" cy="674283"/>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B19233B-4097-1EDB-9C6F-52F526E7C536}"/>
              </a:ext>
            </a:extLst>
          </p:cNvPr>
          <p:cNvCxnSpPr>
            <a:cxnSpLocks/>
          </p:cNvCxnSpPr>
          <p:nvPr/>
        </p:nvCxnSpPr>
        <p:spPr>
          <a:xfrm flipV="1">
            <a:off x="4379646" y="4554964"/>
            <a:ext cx="996884" cy="662598"/>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297A13B-08CD-9E8B-4546-1D406D7DB20E}"/>
              </a:ext>
            </a:extLst>
          </p:cNvPr>
          <p:cNvCxnSpPr>
            <a:cxnSpLocks/>
          </p:cNvCxnSpPr>
          <p:nvPr/>
        </p:nvCxnSpPr>
        <p:spPr>
          <a:xfrm flipV="1">
            <a:off x="1257129" y="4580347"/>
            <a:ext cx="4079931" cy="60620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743BE7B-32A7-667D-8D19-92EB7BC40392}"/>
              </a:ext>
            </a:extLst>
          </p:cNvPr>
          <p:cNvCxnSpPr>
            <a:cxnSpLocks/>
          </p:cNvCxnSpPr>
          <p:nvPr/>
        </p:nvCxnSpPr>
        <p:spPr>
          <a:xfrm flipV="1">
            <a:off x="1222606" y="4588178"/>
            <a:ext cx="2390162" cy="62938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BD9DA98D-C30B-047A-CFE6-2BF86C1B29FB}"/>
              </a:ext>
            </a:extLst>
          </p:cNvPr>
          <p:cNvCxnSpPr>
            <a:cxnSpLocks/>
          </p:cNvCxnSpPr>
          <p:nvPr/>
        </p:nvCxnSpPr>
        <p:spPr>
          <a:xfrm flipH="1" flipV="1">
            <a:off x="1843107" y="4572106"/>
            <a:ext cx="4128503" cy="643165"/>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C1D4FDF-B5ED-CDFA-5850-43B04D4EE908}"/>
              </a:ext>
            </a:extLst>
          </p:cNvPr>
          <p:cNvCxnSpPr>
            <a:cxnSpLocks/>
          </p:cNvCxnSpPr>
          <p:nvPr/>
        </p:nvCxnSpPr>
        <p:spPr>
          <a:xfrm flipH="1" flipV="1">
            <a:off x="1818804" y="4583163"/>
            <a:ext cx="5692616" cy="630499"/>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C276AC1D-C674-114B-8380-A146840702DE}"/>
              </a:ext>
            </a:extLst>
          </p:cNvPr>
          <p:cNvCxnSpPr>
            <a:cxnSpLocks/>
          </p:cNvCxnSpPr>
          <p:nvPr/>
        </p:nvCxnSpPr>
        <p:spPr>
          <a:xfrm flipH="1" flipV="1">
            <a:off x="7093472" y="4616775"/>
            <a:ext cx="417948" cy="596888"/>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153EC50F-95FC-C845-B823-0C51CE561917}"/>
              </a:ext>
            </a:extLst>
          </p:cNvPr>
          <p:cNvCxnSpPr>
            <a:cxnSpLocks/>
          </p:cNvCxnSpPr>
          <p:nvPr/>
        </p:nvCxnSpPr>
        <p:spPr>
          <a:xfrm flipV="1">
            <a:off x="5943941" y="4606012"/>
            <a:ext cx="1121771" cy="609259"/>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36B42DBD-55AC-284B-8781-CE9B354CDE17}"/>
              </a:ext>
            </a:extLst>
          </p:cNvPr>
          <p:cNvCxnSpPr>
            <a:cxnSpLocks/>
          </p:cNvCxnSpPr>
          <p:nvPr/>
        </p:nvCxnSpPr>
        <p:spPr>
          <a:xfrm flipV="1">
            <a:off x="4367424" y="4580030"/>
            <a:ext cx="2765307" cy="637532"/>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EBCA9B17-CB8B-2A4B-BB5F-601E02DF795F}"/>
              </a:ext>
            </a:extLst>
          </p:cNvPr>
          <p:cNvCxnSpPr>
            <a:cxnSpLocks/>
          </p:cNvCxnSpPr>
          <p:nvPr/>
        </p:nvCxnSpPr>
        <p:spPr>
          <a:xfrm flipV="1">
            <a:off x="2761360" y="4580030"/>
            <a:ext cx="4292853" cy="721928"/>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6C94F2DD-68C7-124C-82DA-B3D5CF41B894}"/>
              </a:ext>
            </a:extLst>
          </p:cNvPr>
          <p:cNvCxnSpPr>
            <a:cxnSpLocks/>
          </p:cNvCxnSpPr>
          <p:nvPr/>
        </p:nvCxnSpPr>
        <p:spPr>
          <a:xfrm flipV="1">
            <a:off x="1203374" y="4601860"/>
            <a:ext cx="5880172" cy="62004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1" name="Title 2">
            <a:extLst>
              <a:ext uri="{FF2B5EF4-FFF2-40B4-BE49-F238E27FC236}">
                <a16:creationId xmlns:a16="http://schemas.microsoft.com/office/drawing/2014/main" id="{6A9BE19E-6A09-DB49-87E4-BA217E428703}"/>
              </a:ext>
            </a:extLst>
          </p:cNvPr>
          <p:cNvSpPr txBox="1">
            <a:spLocks/>
          </p:cNvSpPr>
          <p:nvPr/>
        </p:nvSpPr>
        <p:spPr>
          <a:xfrm>
            <a:off x="269614" y="259692"/>
            <a:ext cx="11922386" cy="726454"/>
          </a:xfrm>
          <a:prstGeom prst="rect">
            <a:avLst/>
          </a:prstGeom>
        </p:spPr>
        <p:txBody>
          <a:bodyPr lIns="91440" tIns="45720" rIns="91440" bIns="45720" anchor="t" anchorCtr="0">
            <a:noAutofit/>
          </a:bodyPr>
          <a:lstStyle>
            <a:lvl1pPr algn="l" defTabSz="914400" rtl="0" eaLnBrk="1" latinLnBrk="0" hangingPunct="1">
              <a:lnSpc>
                <a:spcPct val="90000"/>
              </a:lnSpc>
              <a:spcBef>
                <a:spcPct val="0"/>
              </a:spcBef>
              <a:buNone/>
              <a:defRPr sz="3400" b="1" kern="1200" spc="0" baseline="0">
                <a:solidFill>
                  <a:srgbClr val="000000"/>
                </a:solidFill>
                <a:latin typeface="+mj-lt"/>
                <a:ea typeface="Inter" panose="020B0502030000000004" pitchFamily="34" charset="0"/>
                <a:cs typeface="+mj-cs"/>
              </a:defRPr>
            </a:lvl1pPr>
          </a:lstStyle>
          <a:p>
            <a:r>
              <a:rPr lang="en-US" sz="3200">
                <a:solidFill>
                  <a:schemeClr val="tx1"/>
                </a:solidFill>
                <a:ea typeface="+mj-lt"/>
                <a:cs typeface="+mj-lt"/>
              </a:rPr>
              <a:t>Complexity</a:t>
            </a:r>
            <a:r>
              <a:rPr lang="en-US" sz="3200">
                <a:ea typeface="+mj-lt"/>
                <a:cs typeface="+mj-lt"/>
              </a:rPr>
              <a:t> is Slowing Digital Initiatives  </a:t>
            </a:r>
            <a:endParaRPr lang="en-US" sz="3200" b="0" strike="sngStrike">
              <a:ea typeface="+mj-lt"/>
              <a:cs typeface="+mj-lt"/>
            </a:endParaRPr>
          </a:p>
        </p:txBody>
      </p:sp>
      <p:pic>
        <p:nvPicPr>
          <p:cNvPr id="53" name="Picture 177">
            <a:extLst>
              <a:ext uri="{FF2B5EF4-FFF2-40B4-BE49-F238E27FC236}">
                <a16:creationId xmlns:a16="http://schemas.microsoft.com/office/drawing/2014/main" id="{77584D3C-39D0-226A-06F0-0183B0314B1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52590" y="3027939"/>
            <a:ext cx="294619" cy="294619"/>
          </a:xfrm>
          <a:prstGeom prst="rect">
            <a:avLst/>
          </a:prstGeom>
          <a:noFill/>
          <a:ln>
            <a:noFill/>
          </a:ln>
        </p:spPr>
      </p:pic>
      <p:pic>
        <p:nvPicPr>
          <p:cNvPr id="54" name="Picture 125">
            <a:extLst>
              <a:ext uri="{FF2B5EF4-FFF2-40B4-BE49-F238E27FC236}">
                <a16:creationId xmlns:a16="http://schemas.microsoft.com/office/drawing/2014/main" id="{8BC52158-22A0-8108-02D7-2669AF33700E}"/>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467368" y="3443342"/>
            <a:ext cx="315233" cy="315233"/>
          </a:xfrm>
          <a:prstGeom prst="rect">
            <a:avLst/>
          </a:prstGeom>
        </p:spPr>
      </p:pic>
      <p:pic>
        <p:nvPicPr>
          <p:cNvPr id="55" name="Picture 164">
            <a:extLst>
              <a:ext uri="{FF2B5EF4-FFF2-40B4-BE49-F238E27FC236}">
                <a16:creationId xmlns:a16="http://schemas.microsoft.com/office/drawing/2014/main" id="{328BEB45-6305-95FE-7DB8-F935F18F15A9}"/>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17303" y="3868568"/>
            <a:ext cx="347226" cy="347226"/>
          </a:xfrm>
          <a:prstGeom prst="rect">
            <a:avLst/>
          </a:prstGeom>
        </p:spPr>
      </p:pic>
      <p:pic>
        <p:nvPicPr>
          <p:cNvPr id="56" name="Picture 126">
            <a:extLst>
              <a:ext uri="{FF2B5EF4-FFF2-40B4-BE49-F238E27FC236}">
                <a16:creationId xmlns:a16="http://schemas.microsoft.com/office/drawing/2014/main" id="{7F88876D-D649-1A1B-22C2-E93B6A0D9C33}"/>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bwMode="auto">
          <a:xfrm>
            <a:off x="3930549" y="3886716"/>
            <a:ext cx="333178" cy="3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84">
            <a:extLst>
              <a:ext uri="{FF2B5EF4-FFF2-40B4-BE49-F238E27FC236}">
                <a16:creationId xmlns:a16="http://schemas.microsoft.com/office/drawing/2014/main" id="{433FADF8-D829-3771-B96E-9B3939CF6BF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bwMode="auto">
          <a:xfrm>
            <a:off x="3485892" y="3014549"/>
            <a:ext cx="313548" cy="313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255">
            <a:extLst>
              <a:ext uri="{FF2B5EF4-FFF2-40B4-BE49-F238E27FC236}">
                <a16:creationId xmlns:a16="http://schemas.microsoft.com/office/drawing/2014/main" id="{DD6F89AB-E664-5DB4-F6A9-5EB58FF680B8}"/>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3033161" y="3462220"/>
            <a:ext cx="331368" cy="331368"/>
          </a:xfrm>
          <a:prstGeom prst="rect">
            <a:avLst/>
          </a:prstGeom>
        </p:spPr>
      </p:pic>
      <p:pic>
        <p:nvPicPr>
          <p:cNvPr id="59" name="Picture 128">
            <a:extLst>
              <a:ext uri="{FF2B5EF4-FFF2-40B4-BE49-F238E27FC236}">
                <a16:creationId xmlns:a16="http://schemas.microsoft.com/office/drawing/2014/main" id="{54202FFD-FF80-70BE-C06E-368713B51FDA}"/>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bwMode="auto">
          <a:xfrm>
            <a:off x="3485892" y="3894383"/>
            <a:ext cx="308270" cy="308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84">
            <a:extLst>
              <a:ext uri="{FF2B5EF4-FFF2-40B4-BE49-F238E27FC236}">
                <a16:creationId xmlns:a16="http://schemas.microsoft.com/office/drawing/2014/main" id="{DB126081-D973-B909-5C44-626EB9A3EE24}"/>
              </a:ext>
            </a:extLst>
          </p:cNvPr>
          <p:cNvPicPr>
            <a:picLocks/>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bwMode="auto">
          <a:xfrm>
            <a:off x="1773044" y="2988784"/>
            <a:ext cx="308071" cy="329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236">
            <a:extLst>
              <a:ext uri="{FF2B5EF4-FFF2-40B4-BE49-F238E27FC236}">
                <a16:creationId xmlns:a16="http://schemas.microsoft.com/office/drawing/2014/main" id="{C7CB9847-B8E2-0585-A496-6960A01D4ECE}"/>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bwMode="auto">
          <a:xfrm>
            <a:off x="1351787" y="2991803"/>
            <a:ext cx="309800" cy="3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5" name="Picture 245">
            <a:extLst>
              <a:ext uri="{FF2B5EF4-FFF2-40B4-BE49-F238E27FC236}">
                <a16:creationId xmlns:a16="http://schemas.microsoft.com/office/drawing/2014/main" id="{3B16C0AC-E819-706C-5A24-E0BB8F1E6038}"/>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1319467" y="3445339"/>
            <a:ext cx="338496" cy="338496"/>
          </a:xfrm>
          <a:prstGeom prst="rect">
            <a:avLst/>
          </a:prstGeom>
        </p:spPr>
      </p:pic>
      <p:pic>
        <p:nvPicPr>
          <p:cNvPr id="499" name="Graphic 498">
            <a:extLst>
              <a:ext uri="{FF2B5EF4-FFF2-40B4-BE49-F238E27FC236}">
                <a16:creationId xmlns:a16="http://schemas.microsoft.com/office/drawing/2014/main" id="{103F0D19-747C-C4F8-189C-B9EC40668F6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62223" y="3866861"/>
            <a:ext cx="279877" cy="291700"/>
          </a:xfrm>
          <a:prstGeom prst="rect">
            <a:avLst/>
          </a:prstGeom>
        </p:spPr>
      </p:pic>
      <p:pic>
        <p:nvPicPr>
          <p:cNvPr id="502" name="Picture 82">
            <a:extLst>
              <a:ext uri="{FF2B5EF4-FFF2-40B4-BE49-F238E27FC236}">
                <a16:creationId xmlns:a16="http://schemas.microsoft.com/office/drawing/2014/main" id="{8706D5A4-EC64-32A0-E54B-DA97BE2602AB}"/>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bwMode="auto">
          <a:xfrm>
            <a:off x="1778686" y="3883896"/>
            <a:ext cx="300218" cy="300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5" name="Picture 82">
            <a:extLst>
              <a:ext uri="{FF2B5EF4-FFF2-40B4-BE49-F238E27FC236}">
                <a16:creationId xmlns:a16="http://schemas.microsoft.com/office/drawing/2014/main" id="{E76BE692-D58B-D38A-C617-72CDA8434500}"/>
              </a:ext>
            </a:extLst>
          </p:cNvPr>
          <p:cNvPicPr>
            <a:picLocks noChangeAspect="1"/>
          </p:cNvPicPr>
          <p:nvPr/>
        </p:nvPicPr>
        <p:blipFill>
          <a:blip r:embed="rId41">
            <a:extLst>
              <a:ext uri="{96DAC541-7B7A-43D3-8B79-37D633B846F1}">
                <asvg:svgBlip xmlns:asvg="http://schemas.microsoft.com/office/drawing/2016/SVG/main" r:embed="rId42"/>
              </a:ext>
            </a:extLst>
          </a:blip>
          <a:srcRect/>
          <a:stretch>
            <a:fillRect/>
          </a:stretch>
        </p:blipFill>
        <p:spPr bwMode="auto">
          <a:xfrm>
            <a:off x="2215126" y="3853030"/>
            <a:ext cx="295381" cy="295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8" name="Picture 9">
            <a:extLst>
              <a:ext uri="{FF2B5EF4-FFF2-40B4-BE49-F238E27FC236}">
                <a16:creationId xmlns:a16="http://schemas.microsoft.com/office/drawing/2014/main" id="{E1C3D04E-CEDB-CA7D-757E-4447484942DE}"/>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1755512" y="3416729"/>
            <a:ext cx="343136" cy="343136"/>
          </a:xfrm>
          <a:prstGeom prst="rect">
            <a:avLst/>
          </a:prstGeom>
        </p:spPr>
      </p:pic>
      <p:pic>
        <p:nvPicPr>
          <p:cNvPr id="511" name="Picture 175">
            <a:extLst>
              <a:ext uri="{FF2B5EF4-FFF2-40B4-BE49-F238E27FC236}">
                <a16:creationId xmlns:a16="http://schemas.microsoft.com/office/drawing/2014/main" id="{4DF6A669-95E9-26CF-BDF7-EE1B79C0BECB}"/>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bwMode="auto">
          <a:xfrm>
            <a:off x="2218034" y="3444289"/>
            <a:ext cx="292473" cy="292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 name="Picture 244">
            <a:extLst>
              <a:ext uri="{FF2B5EF4-FFF2-40B4-BE49-F238E27FC236}">
                <a16:creationId xmlns:a16="http://schemas.microsoft.com/office/drawing/2014/main" id="{4A0A3A0D-FC80-0B87-50B5-FD0852D435BB}"/>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bwMode="auto">
          <a:xfrm>
            <a:off x="2214238" y="2997889"/>
            <a:ext cx="301429" cy="30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 name="TextBox 77">
            <a:extLst>
              <a:ext uri="{FF2B5EF4-FFF2-40B4-BE49-F238E27FC236}">
                <a16:creationId xmlns:a16="http://schemas.microsoft.com/office/drawing/2014/main" id="{70737A59-57B9-7191-65F6-04C91B5C188F}"/>
              </a:ext>
            </a:extLst>
          </p:cNvPr>
          <p:cNvSpPr txBox="1"/>
          <p:nvPr/>
        </p:nvSpPr>
        <p:spPr>
          <a:xfrm>
            <a:off x="2920832" y="4306436"/>
            <a:ext cx="1412327" cy="216982"/>
          </a:xfrm>
          <a:prstGeom prst="rect">
            <a:avLst/>
          </a:prstGeom>
          <a:noFill/>
        </p:spPr>
        <p:txBody>
          <a:bodyPr wrap="square" rtlCol="0">
            <a:spAutoFit/>
          </a:bodyPr>
          <a:lstStyle/>
          <a:p>
            <a:pPr algn="ctr" defTabSz="457189">
              <a:lnSpc>
                <a:spcPct val="90000"/>
              </a:lnSpc>
              <a:spcBef>
                <a:spcPts val="300"/>
              </a:spcBef>
            </a:pPr>
            <a:r>
              <a:rPr lang="en-US" sz="900">
                <a:solidFill>
                  <a:srgbClr val="000000"/>
                </a:solidFill>
                <a:cs typeface="Arial" panose="020B0604020202020204" pitchFamily="34" charset="0"/>
              </a:rPr>
              <a:t>Network Security</a:t>
            </a:r>
          </a:p>
        </p:txBody>
      </p:sp>
      <p:sp>
        <p:nvSpPr>
          <p:cNvPr id="79" name="Rounded Rectangle 78">
            <a:extLst>
              <a:ext uri="{FF2B5EF4-FFF2-40B4-BE49-F238E27FC236}">
                <a16:creationId xmlns:a16="http://schemas.microsoft.com/office/drawing/2014/main" id="{D03FB343-3228-5AB7-3AF3-5C65A726B016}"/>
              </a:ext>
            </a:extLst>
          </p:cNvPr>
          <p:cNvSpPr/>
          <p:nvPr/>
        </p:nvSpPr>
        <p:spPr>
          <a:xfrm>
            <a:off x="5179582" y="3891717"/>
            <a:ext cx="375287" cy="367767"/>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0" name="Rounded Rectangle 79">
            <a:extLst>
              <a:ext uri="{FF2B5EF4-FFF2-40B4-BE49-F238E27FC236}">
                <a16:creationId xmlns:a16="http://schemas.microsoft.com/office/drawing/2014/main" id="{FEB2E34B-31DC-4F59-6561-395EBCD14277}"/>
              </a:ext>
            </a:extLst>
          </p:cNvPr>
          <p:cNvSpPr/>
          <p:nvPr/>
        </p:nvSpPr>
        <p:spPr>
          <a:xfrm>
            <a:off x="4732710" y="3438587"/>
            <a:ext cx="375287" cy="367767"/>
          </a:xfrm>
          <a:prstGeom prst="roundRect">
            <a:avLst/>
          </a:prstGeom>
          <a:solidFill>
            <a:srgbClr val="89C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1" name="Rounded Rectangle 80">
            <a:extLst>
              <a:ext uri="{FF2B5EF4-FFF2-40B4-BE49-F238E27FC236}">
                <a16:creationId xmlns:a16="http://schemas.microsoft.com/office/drawing/2014/main" id="{E43B1478-8999-5EA8-0FEB-694594F91D35}"/>
              </a:ext>
            </a:extLst>
          </p:cNvPr>
          <p:cNvSpPr/>
          <p:nvPr/>
        </p:nvSpPr>
        <p:spPr>
          <a:xfrm>
            <a:off x="4732710" y="3874851"/>
            <a:ext cx="375287" cy="36776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2" name="Rounded Rectangle 81">
            <a:extLst>
              <a:ext uri="{FF2B5EF4-FFF2-40B4-BE49-F238E27FC236}">
                <a16:creationId xmlns:a16="http://schemas.microsoft.com/office/drawing/2014/main" id="{941155C6-1E1E-DCE4-3942-F74BE48B19E7}"/>
              </a:ext>
            </a:extLst>
          </p:cNvPr>
          <p:cNvSpPr/>
          <p:nvPr/>
        </p:nvSpPr>
        <p:spPr>
          <a:xfrm>
            <a:off x="5179862" y="2997129"/>
            <a:ext cx="375287" cy="367767"/>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3" name="Rounded Rectangle 82">
            <a:extLst>
              <a:ext uri="{FF2B5EF4-FFF2-40B4-BE49-F238E27FC236}">
                <a16:creationId xmlns:a16="http://schemas.microsoft.com/office/drawing/2014/main" id="{8C8A780A-2A2A-6BFA-237B-00E85E58E757}"/>
              </a:ext>
            </a:extLst>
          </p:cNvPr>
          <p:cNvSpPr/>
          <p:nvPr/>
        </p:nvSpPr>
        <p:spPr>
          <a:xfrm>
            <a:off x="5179862" y="3438587"/>
            <a:ext cx="375287" cy="36776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5" name="Rounded Rectangle 84">
            <a:extLst>
              <a:ext uri="{FF2B5EF4-FFF2-40B4-BE49-F238E27FC236}">
                <a16:creationId xmlns:a16="http://schemas.microsoft.com/office/drawing/2014/main" id="{AD93D1AE-6640-EFD2-1DA1-B3143391E3B8}"/>
              </a:ext>
            </a:extLst>
          </p:cNvPr>
          <p:cNvSpPr/>
          <p:nvPr/>
        </p:nvSpPr>
        <p:spPr>
          <a:xfrm>
            <a:off x="5628734" y="2997129"/>
            <a:ext cx="375287" cy="36776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6" name="Rounded Rectangle 85">
            <a:extLst>
              <a:ext uri="{FF2B5EF4-FFF2-40B4-BE49-F238E27FC236}">
                <a16:creationId xmlns:a16="http://schemas.microsoft.com/office/drawing/2014/main" id="{B7D12068-4986-29C9-4335-1A910C15A424}"/>
              </a:ext>
            </a:extLst>
          </p:cNvPr>
          <p:cNvSpPr/>
          <p:nvPr/>
        </p:nvSpPr>
        <p:spPr>
          <a:xfrm>
            <a:off x="5628734" y="3438587"/>
            <a:ext cx="375287" cy="367767"/>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7" name="Rounded Rectangle 86">
            <a:extLst>
              <a:ext uri="{FF2B5EF4-FFF2-40B4-BE49-F238E27FC236}">
                <a16:creationId xmlns:a16="http://schemas.microsoft.com/office/drawing/2014/main" id="{B603E6E3-8DC5-7CB9-1168-FBC13FE18F90}"/>
              </a:ext>
            </a:extLst>
          </p:cNvPr>
          <p:cNvSpPr/>
          <p:nvPr/>
        </p:nvSpPr>
        <p:spPr>
          <a:xfrm>
            <a:off x="5628734" y="3874851"/>
            <a:ext cx="375287" cy="36776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8" name="Rounded Rectangle 87">
            <a:extLst>
              <a:ext uri="{FF2B5EF4-FFF2-40B4-BE49-F238E27FC236}">
                <a16:creationId xmlns:a16="http://schemas.microsoft.com/office/drawing/2014/main" id="{4AB19B6B-4DB4-0349-3611-CBBF5B1A8BFB}"/>
              </a:ext>
            </a:extLst>
          </p:cNvPr>
          <p:cNvSpPr/>
          <p:nvPr/>
        </p:nvSpPr>
        <p:spPr>
          <a:xfrm>
            <a:off x="4746065" y="2997129"/>
            <a:ext cx="375287" cy="367767"/>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92" name="Picture 122">
            <a:extLst>
              <a:ext uri="{FF2B5EF4-FFF2-40B4-BE49-F238E27FC236}">
                <a16:creationId xmlns:a16="http://schemas.microsoft.com/office/drawing/2014/main" id="{D953416C-D4F5-1753-CDED-918C422C3FE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bwMode="auto">
          <a:xfrm>
            <a:off x="4797898" y="3041539"/>
            <a:ext cx="270090" cy="27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 name="Graphic 10">
            <a:extLst>
              <a:ext uri="{FF2B5EF4-FFF2-40B4-BE49-F238E27FC236}">
                <a16:creationId xmlns:a16="http://schemas.microsoft.com/office/drawing/2014/main" id="{783BD61A-905A-ABDA-A73E-29DF6D67256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5211974" y="3032210"/>
            <a:ext cx="321253" cy="300101"/>
          </a:xfrm>
          <a:prstGeom prst="rect">
            <a:avLst/>
          </a:prstGeom>
        </p:spPr>
      </p:pic>
      <p:pic>
        <p:nvPicPr>
          <p:cNvPr id="95" name="Picture 4" descr="Amazon Logo Png White Aws With Transparent Background — PNG Share -  Your Source for High Quality PNG images, Transparent images, &amp; Cliparts,  Free Unlimited Downloads">
            <a:extLst>
              <a:ext uri="{FF2B5EF4-FFF2-40B4-BE49-F238E27FC236}">
                <a16:creationId xmlns:a16="http://schemas.microsoft.com/office/drawing/2014/main" id="{45FE14DF-6C38-A04A-1309-1601A6CEEC1C}"/>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677531" y="3101838"/>
            <a:ext cx="287776" cy="17199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6" name="Picture 6" descr="A picture containing text, sign&#10;&#10;Description automatically generated">
            <a:extLst>
              <a:ext uri="{FF2B5EF4-FFF2-40B4-BE49-F238E27FC236}">
                <a16:creationId xmlns:a16="http://schemas.microsoft.com/office/drawing/2014/main" id="{34D96615-E473-A08A-9FEA-22461DD5C3A1}"/>
              </a:ext>
            </a:extLst>
          </p:cNvPr>
          <p:cNvPicPr>
            <a:picLocks noChangeAspect="1" noChangeArrowheads="1"/>
          </p:cNvPicPr>
          <p:nvPr/>
        </p:nvPicPr>
        <p:blipFill>
          <a:blip r:embed="rId54"/>
          <a:srcRect/>
          <a:stretch>
            <a:fillRect/>
          </a:stretch>
        </p:blipFill>
        <p:spPr bwMode="auto">
          <a:xfrm>
            <a:off x="5700185" y="3505229"/>
            <a:ext cx="240303" cy="2242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8" name="Picture 10" descr="Alluxio product overview and how to enable data orchestration for the cloud">
            <a:extLst>
              <a:ext uri="{FF2B5EF4-FFF2-40B4-BE49-F238E27FC236}">
                <a16:creationId xmlns:a16="http://schemas.microsoft.com/office/drawing/2014/main" id="{98307708-E3CC-B4BF-3D29-D9011D2F9B61}"/>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668319" y="3892769"/>
            <a:ext cx="296987" cy="2969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0" name="Graphic 99">
            <a:extLst>
              <a:ext uri="{FF2B5EF4-FFF2-40B4-BE49-F238E27FC236}">
                <a16:creationId xmlns:a16="http://schemas.microsoft.com/office/drawing/2014/main" id="{8853411D-DE87-E8F1-F53F-32E5B34C852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746607" y="3885328"/>
            <a:ext cx="326804" cy="326804"/>
          </a:xfrm>
          <a:prstGeom prst="rect">
            <a:avLst/>
          </a:prstGeom>
        </p:spPr>
      </p:pic>
      <p:pic>
        <p:nvPicPr>
          <p:cNvPr id="101" name="Graphic 11">
            <a:extLst>
              <a:ext uri="{FF2B5EF4-FFF2-40B4-BE49-F238E27FC236}">
                <a16:creationId xmlns:a16="http://schemas.microsoft.com/office/drawing/2014/main" id="{8FB2C2D9-B880-F766-E306-E8A95FB88888}"/>
              </a:ext>
            </a:extLst>
          </p:cNvPr>
          <p:cNvPicPr>
            <a:picLocks noChangeAspect="1"/>
          </p:cNvPicPr>
          <p:nvPr/>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rcRect/>
          <a:stretch/>
        </p:blipFill>
        <p:spPr>
          <a:xfrm>
            <a:off x="5218353" y="3932413"/>
            <a:ext cx="302894" cy="302894"/>
          </a:xfrm>
          <a:prstGeom prst="rect">
            <a:avLst/>
          </a:prstGeom>
        </p:spPr>
      </p:pic>
      <p:pic>
        <p:nvPicPr>
          <p:cNvPr id="102" name="Graphic 101">
            <a:extLst>
              <a:ext uri="{FF2B5EF4-FFF2-40B4-BE49-F238E27FC236}">
                <a16:creationId xmlns:a16="http://schemas.microsoft.com/office/drawing/2014/main" id="{0DFE900B-BD3A-DBA7-06DE-6828F4B59718}"/>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4756668" y="3441720"/>
            <a:ext cx="344079" cy="344079"/>
          </a:xfrm>
          <a:prstGeom prst="rect">
            <a:avLst/>
          </a:prstGeom>
        </p:spPr>
      </p:pic>
      <p:pic>
        <p:nvPicPr>
          <p:cNvPr id="103" name="Graphic 7">
            <a:extLst>
              <a:ext uri="{FF2B5EF4-FFF2-40B4-BE49-F238E27FC236}">
                <a16:creationId xmlns:a16="http://schemas.microsoft.com/office/drawing/2014/main" id="{BDE63369-EF06-0681-A4FC-35E7E8AA0B0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92839" y="3426262"/>
            <a:ext cx="357573" cy="357573"/>
          </a:xfrm>
          <a:prstGeom prst="rect">
            <a:avLst/>
          </a:prstGeom>
        </p:spPr>
      </p:pic>
      <p:sp>
        <p:nvSpPr>
          <p:cNvPr id="105" name="TextBox 104">
            <a:extLst>
              <a:ext uri="{FF2B5EF4-FFF2-40B4-BE49-F238E27FC236}">
                <a16:creationId xmlns:a16="http://schemas.microsoft.com/office/drawing/2014/main" id="{F3074D66-F261-DE50-4C2C-F9B30F8010A0}"/>
              </a:ext>
            </a:extLst>
          </p:cNvPr>
          <p:cNvSpPr txBox="1"/>
          <p:nvPr/>
        </p:nvSpPr>
        <p:spPr>
          <a:xfrm>
            <a:off x="4659782" y="4309585"/>
            <a:ext cx="1412327" cy="216982"/>
          </a:xfrm>
          <a:prstGeom prst="rect">
            <a:avLst/>
          </a:prstGeom>
          <a:noFill/>
        </p:spPr>
        <p:txBody>
          <a:bodyPr wrap="square" rtlCol="0">
            <a:spAutoFit/>
          </a:bodyPr>
          <a:lstStyle/>
          <a:p>
            <a:pPr algn="ctr" defTabSz="457189">
              <a:lnSpc>
                <a:spcPct val="90000"/>
              </a:lnSpc>
              <a:spcBef>
                <a:spcPts val="300"/>
              </a:spcBef>
            </a:pPr>
            <a:r>
              <a:rPr lang="en-US" sz="900">
                <a:solidFill>
                  <a:srgbClr val="000000"/>
                </a:solidFill>
                <a:cs typeface="Arial" panose="020B0604020202020204" pitchFamily="34" charset="0"/>
              </a:rPr>
              <a:t>Cloud Security</a:t>
            </a:r>
          </a:p>
        </p:txBody>
      </p:sp>
      <p:pic>
        <p:nvPicPr>
          <p:cNvPr id="110" name="Picture 159">
            <a:extLst>
              <a:ext uri="{FF2B5EF4-FFF2-40B4-BE49-F238E27FC236}">
                <a16:creationId xmlns:a16="http://schemas.microsoft.com/office/drawing/2014/main" id="{C2441228-FF62-A281-5639-699B0F243BE5}"/>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6969972" y="3005325"/>
            <a:ext cx="314818" cy="314818"/>
          </a:xfrm>
          <a:prstGeom prst="rect">
            <a:avLst/>
          </a:prstGeom>
        </p:spPr>
      </p:pic>
      <p:pic>
        <p:nvPicPr>
          <p:cNvPr id="111" name="Picture 167">
            <a:extLst>
              <a:ext uri="{FF2B5EF4-FFF2-40B4-BE49-F238E27FC236}">
                <a16:creationId xmlns:a16="http://schemas.microsoft.com/office/drawing/2014/main" id="{15CCF8C6-FD31-043A-5D51-25E556453D8F}"/>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6561249" y="3040519"/>
            <a:ext cx="269997" cy="269997"/>
          </a:xfrm>
          <a:prstGeom prst="rect">
            <a:avLst/>
          </a:prstGeom>
        </p:spPr>
      </p:pic>
      <p:pic>
        <p:nvPicPr>
          <p:cNvPr id="112" name="Picture 177">
            <a:extLst>
              <a:ext uri="{FF2B5EF4-FFF2-40B4-BE49-F238E27FC236}">
                <a16:creationId xmlns:a16="http://schemas.microsoft.com/office/drawing/2014/main" id="{7EC966FA-9553-6307-DF0D-620AFDEAD8AE}"/>
              </a:ext>
            </a:extLst>
          </p:cNvPr>
          <p:cNvPicPr>
            <a:picLocks noChangeAspect="1"/>
          </p:cNvPicPr>
          <p:nvPr/>
        </p:nvPicPr>
        <p:blipFill>
          <a:blip r:embed="rId17">
            <a:extLst>
              <a:ext uri="{96DAC541-7B7A-43D3-8B79-37D633B846F1}">
                <asvg:svgBlip xmlns:asvg="http://schemas.microsoft.com/office/drawing/2016/SVG/main" r:embed="rId68"/>
              </a:ext>
            </a:extLst>
          </a:blip>
          <a:stretch>
            <a:fillRect/>
          </a:stretch>
        </p:blipFill>
        <p:spPr>
          <a:xfrm>
            <a:off x="7437362" y="2990705"/>
            <a:ext cx="308613" cy="308613"/>
          </a:xfrm>
          <a:prstGeom prst="rect">
            <a:avLst/>
          </a:prstGeom>
          <a:noFill/>
          <a:ln>
            <a:noFill/>
          </a:ln>
        </p:spPr>
      </p:pic>
      <p:pic>
        <p:nvPicPr>
          <p:cNvPr id="120" name="Picture 200">
            <a:extLst>
              <a:ext uri="{FF2B5EF4-FFF2-40B4-BE49-F238E27FC236}">
                <a16:creationId xmlns:a16="http://schemas.microsoft.com/office/drawing/2014/main" id="{74476C18-8B33-5DA9-5782-3646E8F66CFC}"/>
              </a:ext>
            </a:extLst>
          </p:cNvPr>
          <p:cNvPicPr>
            <a:picLocks/>
          </p:cNvPicPr>
          <p:nvPr/>
        </p:nvPicPr>
        <p:blipFill>
          <a:blip r:embed="rId69" cstate="screen">
            <a:extLst>
              <a:ext uri="{28A0092B-C50C-407E-A947-70E740481C1C}">
                <a14:useLocalDpi xmlns:a14="http://schemas.microsoft.com/office/drawing/2010/main"/>
              </a:ext>
              <a:ext uri="{96DAC541-7B7A-43D3-8B79-37D633B846F1}">
                <asvg:svgBlip xmlns:asvg="http://schemas.microsoft.com/office/drawing/2016/SVG/main" r:embed="rId70"/>
              </a:ext>
            </a:extLst>
          </a:blip>
          <a:stretch>
            <a:fillRect/>
          </a:stretch>
        </p:blipFill>
        <p:spPr>
          <a:xfrm>
            <a:off x="6990881" y="3940712"/>
            <a:ext cx="292160" cy="284370"/>
          </a:xfrm>
          <a:prstGeom prst="rect">
            <a:avLst/>
          </a:prstGeom>
        </p:spPr>
      </p:pic>
      <p:pic>
        <p:nvPicPr>
          <p:cNvPr id="121" name="Picture 203">
            <a:extLst>
              <a:ext uri="{FF2B5EF4-FFF2-40B4-BE49-F238E27FC236}">
                <a16:creationId xmlns:a16="http://schemas.microsoft.com/office/drawing/2014/main" id="{3A7B5E0C-48EE-2314-C8A8-C3D47316D3D1}"/>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546767" y="3918108"/>
            <a:ext cx="261774" cy="261774"/>
          </a:xfrm>
          <a:prstGeom prst="rect">
            <a:avLst/>
          </a:prstGeom>
        </p:spPr>
      </p:pic>
      <p:pic>
        <p:nvPicPr>
          <p:cNvPr id="122" name="Picture 107">
            <a:extLst>
              <a:ext uri="{FF2B5EF4-FFF2-40B4-BE49-F238E27FC236}">
                <a16:creationId xmlns:a16="http://schemas.microsoft.com/office/drawing/2014/main" id="{1B960F7E-257F-AC9D-5CE8-8B950BBE7B4C}"/>
              </a:ext>
            </a:extLst>
          </p:cNvPr>
          <p:cNvPicPr>
            <a:picLocks noChangeAspect="1"/>
          </p:cNvPicPr>
          <p:nvPr/>
        </p:nvPicPr>
        <p:blipFill>
          <a:blip r:embed="rId73">
            <a:extLst>
              <a:ext uri="{96DAC541-7B7A-43D3-8B79-37D633B846F1}">
                <asvg:svgBlip xmlns:asvg="http://schemas.microsoft.com/office/drawing/2016/SVG/main" r:embed="rId74"/>
              </a:ext>
            </a:extLst>
          </a:blip>
          <a:srcRect/>
          <a:stretch/>
        </p:blipFill>
        <p:spPr>
          <a:xfrm>
            <a:off x="7014478" y="3485851"/>
            <a:ext cx="251262" cy="251262"/>
          </a:xfrm>
          <a:prstGeom prst="rect">
            <a:avLst/>
          </a:prstGeom>
        </p:spPr>
      </p:pic>
      <p:pic>
        <p:nvPicPr>
          <p:cNvPr id="123" name="Graphic 122">
            <a:extLst>
              <a:ext uri="{FF2B5EF4-FFF2-40B4-BE49-F238E27FC236}">
                <a16:creationId xmlns:a16="http://schemas.microsoft.com/office/drawing/2014/main" id="{B95B55F5-91DD-4658-3698-D3ECCC410FA6}"/>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6564466" y="3484326"/>
            <a:ext cx="285499" cy="285499"/>
          </a:xfrm>
          <a:prstGeom prst="rect">
            <a:avLst/>
          </a:prstGeom>
        </p:spPr>
      </p:pic>
      <p:pic>
        <p:nvPicPr>
          <p:cNvPr id="126" name="Picture 188">
            <a:extLst>
              <a:ext uri="{FF2B5EF4-FFF2-40B4-BE49-F238E27FC236}">
                <a16:creationId xmlns:a16="http://schemas.microsoft.com/office/drawing/2014/main" id="{858C3511-3C1C-DD12-79B3-E6A8AD198FB2}"/>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441751" y="3876531"/>
            <a:ext cx="314949" cy="314949"/>
          </a:xfrm>
          <a:prstGeom prst="rect">
            <a:avLst/>
          </a:prstGeom>
        </p:spPr>
      </p:pic>
      <p:pic>
        <p:nvPicPr>
          <p:cNvPr id="127" name="Picture 95">
            <a:extLst>
              <a:ext uri="{FF2B5EF4-FFF2-40B4-BE49-F238E27FC236}">
                <a16:creationId xmlns:a16="http://schemas.microsoft.com/office/drawing/2014/main" id="{8B5F8805-55FA-9E80-14EE-330936FFE6F4}"/>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7443233" y="3451081"/>
            <a:ext cx="320766" cy="320766"/>
          </a:xfrm>
          <a:prstGeom prst="rect">
            <a:avLst/>
          </a:prstGeom>
        </p:spPr>
      </p:pic>
      <p:sp>
        <p:nvSpPr>
          <p:cNvPr id="512" name="TextBox 511">
            <a:extLst>
              <a:ext uri="{FF2B5EF4-FFF2-40B4-BE49-F238E27FC236}">
                <a16:creationId xmlns:a16="http://schemas.microsoft.com/office/drawing/2014/main" id="{B292AAF7-96F2-AA34-5AA3-E9B2F9D4C8F9}"/>
              </a:ext>
            </a:extLst>
          </p:cNvPr>
          <p:cNvSpPr txBox="1"/>
          <p:nvPr/>
        </p:nvSpPr>
        <p:spPr>
          <a:xfrm>
            <a:off x="6435675" y="4294246"/>
            <a:ext cx="1412327" cy="216982"/>
          </a:xfrm>
          <a:prstGeom prst="rect">
            <a:avLst/>
          </a:prstGeom>
          <a:noFill/>
        </p:spPr>
        <p:txBody>
          <a:bodyPr wrap="square" rtlCol="0">
            <a:spAutoFit/>
          </a:bodyPr>
          <a:lstStyle/>
          <a:p>
            <a:pPr algn="ctr" defTabSz="457189">
              <a:lnSpc>
                <a:spcPct val="90000"/>
              </a:lnSpc>
              <a:spcBef>
                <a:spcPts val="300"/>
              </a:spcBef>
            </a:pPr>
            <a:r>
              <a:rPr lang="en-US" sz="900">
                <a:solidFill>
                  <a:srgbClr val="000000"/>
                </a:solidFill>
                <a:cs typeface="Arial" panose="020B0604020202020204" pitchFamily="34" charset="0"/>
              </a:rPr>
              <a:t>Security Operations</a:t>
            </a:r>
          </a:p>
        </p:txBody>
      </p:sp>
      <p:sp>
        <p:nvSpPr>
          <p:cNvPr id="7" name="TextBox 6">
            <a:extLst>
              <a:ext uri="{FF2B5EF4-FFF2-40B4-BE49-F238E27FC236}">
                <a16:creationId xmlns:a16="http://schemas.microsoft.com/office/drawing/2014/main" id="{EB4E277A-D39E-643F-380A-8B3947BFCDA4}"/>
              </a:ext>
            </a:extLst>
          </p:cNvPr>
          <p:cNvSpPr txBox="1"/>
          <p:nvPr/>
        </p:nvSpPr>
        <p:spPr>
          <a:xfrm>
            <a:off x="5595497" y="5744529"/>
            <a:ext cx="631904" cy="253146"/>
          </a:xfrm>
          <a:prstGeom prst="rect">
            <a:avLst/>
          </a:prstGeom>
          <a:noFill/>
        </p:spPr>
        <p:txBody>
          <a:bodyPr wrap="non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Branch</a:t>
            </a:r>
          </a:p>
        </p:txBody>
      </p:sp>
      <p:cxnSp>
        <p:nvCxnSpPr>
          <p:cNvPr id="182" name="Straight Connector 181">
            <a:extLst>
              <a:ext uri="{FF2B5EF4-FFF2-40B4-BE49-F238E27FC236}">
                <a16:creationId xmlns:a16="http://schemas.microsoft.com/office/drawing/2014/main" id="{5AFBE578-B3E0-0C35-0DB9-5F4CFACE715F}"/>
              </a:ext>
            </a:extLst>
          </p:cNvPr>
          <p:cNvCxnSpPr>
            <a:cxnSpLocks/>
          </p:cNvCxnSpPr>
          <p:nvPr/>
        </p:nvCxnSpPr>
        <p:spPr>
          <a:xfrm flipH="1" flipV="1">
            <a:off x="1215933" y="2256591"/>
            <a:ext cx="667155" cy="606003"/>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BDC265E-4698-8867-7ABE-B9F8DD626E9E}"/>
              </a:ext>
            </a:extLst>
          </p:cNvPr>
          <p:cNvCxnSpPr>
            <a:cxnSpLocks/>
          </p:cNvCxnSpPr>
          <p:nvPr/>
        </p:nvCxnSpPr>
        <p:spPr>
          <a:xfrm flipH="1" flipV="1">
            <a:off x="1215933" y="2256591"/>
            <a:ext cx="2422179" cy="615175"/>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703BDCB-F590-564F-69A1-B38F5851D1A6}"/>
              </a:ext>
            </a:extLst>
          </p:cNvPr>
          <p:cNvCxnSpPr>
            <a:cxnSpLocks/>
          </p:cNvCxnSpPr>
          <p:nvPr/>
        </p:nvCxnSpPr>
        <p:spPr>
          <a:xfrm flipH="1">
            <a:off x="3638112" y="2256591"/>
            <a:ext cx="3879382" cy="615175"/>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C3CA4BE-7517-6582-06DC-7B7F58CF0FDE}"/>
              </a:ext>
            </a:extLst>
          </p:cNvPr>
          <p:cNvCxnSpPr>
            <a:cxnSpLocks/>
          </p:cNvCxnSpPr>
          <p:nvPr/>
        </p:nvCxnSpPr>
        <p:spPr>
          <a:xfrm flipV="1">
            <a:off x="5349745" y="2256591"/>
            <a:ext cx="2167749" cy="59794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B4BEEC3C-8FB5-67E7-2068-1A4C15CEE7C1}"/>
              </a:ext>
            </a:extLst>
          </p:cNvPr>
          <p:cNvCxnSpPr>
            <a:cxnSpLocks/>
          </p:cNvCxnSpPr>
          <p:nvPr/>
        </p:nvCxnSpPr>
        <p:spPr>
          <a:xfrm>
            <a:off x="2783100" y="2256591"/>
            <a:ext cx="855012" cy="615175"/>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1CF2CF9A-9667-55DB-E288-227B67A25B50}"/>
              </a:ext>
            </a:extLst>
          </p:cNvPr>
          <p:cNvCxnSpPr>
            <a:cxnSpLocks/>
          </p:cNvCxnSpPr>
          <p:nvPr/>
        </p:nvCxnSpPr>
        <p:spPr>
          <a:xfrm flipH="1">
            <a:off x="1883088" y="2261692"/>
            <a:ext cx="4038697" cy="600902"/>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DB47F15-9FE6-BB2B-3543-1D1CA0CCB4DB}"/>
              </a:ext>
            </a:extLst>
          </p:cNvPr>
          <p:cNvCxnSpPr>
            <a:cxnSpLocks/>
          </p:cNvCxnSpPr>
          <p:nvPr/>
        </p:nvCxnSpPr>
        <p:spPr>
          <a:xfrm flipV="1">
            <a:off x="1916481" y="2256591"/>
            <a:ext cx="2440324" cy="59794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D2F9C4D-5857-3726-D414-7982B38C90B2}"/>
              </a:ext>
            </a:extLst>
          </p:cNvPr>
          <p:cNvCxnSpPr>
            <a:cxnSpLocks/>
          </p:cNvCxnSpPr>
          <p:nvPr/>
        </p:nvCxnSpPr>
        <p:spPr>
          <a:xfrm flipH="1" flipV="1">
            <a:off x="1215933" y="2256591"/>
            <a:ext cx="4133812" cy="59794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8913E9C-06B8-B0D1-8B49-4644041C2E85}"/>
              </a:ext>
            </a:extLst>
          </p:cNvPr>
          <p:cNvCxnSpPr>
            <a:cxnSpLocks/>
          </p:cNvCxnSpPr>
          <p:nvPr/>
        </p:nvCxnSpPr>
        <p:spPr>
          <a:xfrm flipH="1">
            <a:off x="1916481" y="2256591"/>
            <a:ext cx="866619" cy="59794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507C0049-8F8D-E993-AF2F-FDE5D8A01C69}"/>
              </a:ext>
            </a:extLst>
          </p:cNvPr>
          <p:cNvCxnSpPr>
            <a:cxnSpLocks/>
          </p:cNvCxnSpPr>
          <p:nvPr/>
        </p:nvCxnSpPr>
        <p:spPr>
          <a:xfrm flipV="1">
            <a:off x="5349745" y="2256591"/>
            <a:ext cx="586240" cy="59794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E1F55A7-0972-150B-6253-99A72AD5ABE4}"/>
              </a:ext>
            </a:extLst>
          </p:cNvPr>
          <p:cNvCxnSpPr>
            <a:cxnSpLocks/>
          </p:cNvCxnSpPr>
          <p:nvPr/>
        </p:nvCxnSpPr>
        <p:spPr>
          <a:xfrm flipH="1" flipV="1">
            <a:off x="2783100" y="2256591"/>
            <a:ext cx="2566645" cy="59794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E5F960F-9F64-D80B-7154-AECA65E00958}"/>
              </a:ext>
            </a:extLst>
          </p:cNvPr>
          <p:cNvCxnSpPr>
            <a:cxnSpLocks/>
          </p:cNvCxnSpPr>
          <p:nvPr/>
        </p:nvCxnSpPr>
        <p:spPr>
          <a:xfrm flipV="1">
            <a:off x="1883088" y="2261800"/>
            <a:ext cx="5594663" cy="60079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29103B96-0D63-584B-8BBC-39AEDE122530}"/>
              </a:ext>
            </a:extLst>
          </p:cNvPr>
          <p:cNvCxnSpPr>
            <a:cxnSpLocks/>
          </p:cNvCxnSpPr>
          <p:nvPr/>
        </p:nvCxnSpPr>
        <p:spPr>
          <a:xfrm flipV="1">
            <a:off x="3638112" y="2256591"/>
            <a:ext cx="2297873" cy="615175"/>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25B7727B-96D5-144E-8617-A146156D8A37}"/>
              </a:ext>
            </a:extLst>
          </p:cNvPr>
          <p:cNvCxnSpPr>
            <a:cxnSpLocks/>
          </p:cNvCxnSpPr>
          <p:nvPr/>
        </p:nvCxnSpPr>
        <p:spPr>
          <a:xfrm flipH="1" flipV="1">
            <a:off x="1222283" y="2264405"/>
            <a:ext cx="5881092" cy="590356"/>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0DA52A5D-D20C-BE48-86B1-0C00D57AB2B4}"/>
              </a:ext>
            </a:extLst>
          </p:cNvPr>
          <p:cNvCxnSpPr>
            <a:cxnSpLocks/>
          </p:cNvCxnSpPr>
          <p:nvPr/>
        </p:nvCxnSpPr>
        <p:spPr>
          <a:xfrm flipH="1" flipV="1">
            <a:off x="2786275" y="2261800"/>
            <a:ext cx="4317100" cy="592961"/>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E22393A4-03CD-9245-8F54-35190F0A17CC}"/>
              </a:ext>
            </a:extLst>
          </p:cNvPr>
          <p:cNvCxnSpPr>
            <a:cxnSpLocks/>
          </p:cNvCxnSpPr>
          <p:nvPr/>
        </p:nvCxnSpPr>
        <p:spPr>
          <a:xfrm flipH="1" flipV="1">
            <a:off x="4356805" y="2253986"/>
            <a:ext cx="2746570" cy="600775"/>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F5DD0CEF-3115-654D-B8C1-CC163D0EC8DA}"/>
              </a:ext>
            </a:extLst>
          </p:cNvPr>
          <p:cNvCxnSpPr>
            <a:cxnSpLocks/>
          </p:cNvCxnSpPr>
          <p:nvPr/>
        </p:nvCxnSpPr>
        <p:spPr>
          <a:xfrm flipH="1" flipV="1">
            <a:off x="5935985" y="2256591"/>
            <a:ext cx="1167390" cy="59817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DE102B37-DB7F-3B42-9170-6898165FB2B9}"/>
              </a:ext>
            </a:extLst>
          </p:cNvPr>
          <p:cNvCxnSpPr>
            <a:cxnSpLocks/>
          </p:cNvCxnSpPr>
          <p:nvPr/>
        </p:nvCxnSpPr>
        <p:spPr>
          <a:xfrm flipV="1">
            <a:off x="7103375" y="2256591"/>
            <a:ext cx="414119" cy="59817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6986460-C88E-C570-692C-BB4758A018CE}"/>
              </a:ext>
            </a:extLst>
          </p:cNvPr>
          <p:cNvCxnSpPr>
            <a:cxnSpLocks/>
          </p:cNvCxnSpPr>
          <p:nvPr/>
        </p:nvCxnSpPr>
        <p:spPr>
          <a:xfrm flipH="1">
            <a:off x="3638112" y="2256591"/>
            <a:ext cx="718693" cy="615175"/>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F0134BDE-2A9D-D017-790F-163B273670FB}"/>
              </a:ext>
            </a:extLst>
          </p:cNvPr>
          <p:cNvCxnSpPr>
            <a:cxnSpLocks/>
          </p:cNvCxnSpPr>
          <p:nvPr/>
        </p:nvCxnSpPr>
        <p:spPr>
          <a:xfrm flipH="1" flipV="1">
            <a:off x="4356805" y="2256591"/>
            <a:ext cx="992940" cy="597944"/>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49D9174-81E4-AEF6-DCA6-5B3456211FB9}"/>
              </a:ext>
            </a:extLst>
          </p:cNvPr>
          <p:cNvSpPr txBox="1"/>
          <p:nvPr/>
        </p:nvSpPr>
        <p:spPr>
          <a:xfrm>
            <a:off x="1797872" y="5328623"/>
            <a:ext cx="394660" cy="480131"/>
          </a:xfrm>
          <a:prstGeom prst="rect">
            <a:avLst/>
          </a:prstGeom>
          <a:noFill/>
        </p:spPr>
        <p:txBody>
          <a:bodyPr wrap="none" rtlCol="0">
            <a:spAutoFit/>
          </a:bodyPr>
          <a:lstStyle/>
          <a:p>
            <a:pPr algn="l" defTabSz="457189">
              <a:lnSpc>
                <a:spcPct val="90000"/>
              </a:lnSpc>
              <a:spcBef>
                <a:spcPts val="300"/>
              </a:spcBef>
            </a:pPr>
            <a:r>
              <a:rPr lang="en-US" sz="2800">
                <a:solidFill>
                  <a:schemeClr val="bg1">
                    <a:lumMod val="50000"/>
                  </a:schemeClr>
                </a:solidFill>
                <a:cs typeface="Arial" panose="020B0604020202020204" pitchFamily="34" charset="0"/>
              </a:rPr>
              <a:t>+</a:t>
            </a:r>
          </a:p>
        </p:txBody>
      </p:sp>
      <p:sp>
        <p:nvSpPr>
          <p:cNvPr id="35" name="TextBox 34">
            <a:extLst>
              <a:ext uri="{FF2B5EF4-FFF2-40B4-BE49-F238E27FC236}">
                <a16:creationId xmlns:a16="http://schemas.microsoft.com/office/drawing/2014/main" id="{63B41B0C-3925-8DFB-0EC5-64F83D6A4D41}"/>
              </a:ext>
            </a:extLst>
          </p:cNvPr>
          <p:cNvSpPr txBox="1"/>
          <p:nvPr/>
        </p:nvSpPr>
        <p:spPr>
          <a:xfrm>
            <a:off x="3476687" y="5328623"/>
            <a:ext cx="394660" cy="480131"/>
          </a:xfrm>
          <a:prstGeom prst="rect">
            <a:avLst/>
          </a:prstGeom>
          <a:noFill/>
        </p:spPr>
        <p:txBody>
          <a:bodyPr wrap="none" rtlCol="0">
            <a:spAutoFit/>
          </a:bodyPr>
          <a:lstStyle/>
          <a:p>
            <a:pPr algn="l" defTabSz="457189">
              <a:lnSpc>
                <a:spcPct val="90000"/>
              </a:lnSpc>
              <a:spcBef>
                <a:spcPts val="300"/>
              </a:spcBef>
            </a:pPr>
            <a:r>
              <a:rPr lang="en-US" sz="2800">
                <a:solidFill>
                  <a:schemeClr val="bg1">
                    <a:lumMod val="50000"/>
                  </a:schemeClr>
                </a:solidFill>
                <a:cs typeface="Arial" panose="020B0604020202020204" pitchFamily="34" charset="0"/>
              </a:rPr>
              <a:t>+</a:t>
            </a:r>
          </a:p>
        </p:txBody>
      </p:sp>
      <p:sp>
        <p:nvSpPr>
          <p:cNvPr id="37" name="TextBox 36">
            <a:extLst>
              <a:ext uri="{FF2B5EF4-FFF2-40B4-BE49-F238E27FC236}">
                <a16:creationId xmlns:a16="http://schemas.microsoft.com/office/drawing/2014/main" id="{5214AD5A-A2A2-26AB-48E7-BE563911AA12}"/>
              </a:ext>
            </a:extLst>
          </p:cNvPr>
          <p:cNvSpPr txBox="1"/>
          <p:nvPr/>
        </p:nvSpPr>
        <p:spPr>
          <a:xfrm>
            <a:off x="4960320" y="5328623"/>
            <a:ext cx="394660" cy="480131"/>
          </a:xfrm>
          <a:prstGeom prst="rect">
            <a:avLst/>
          </a:prstGeom>
          <a:noFill/>
        </p:spPr>
        <p:txBody>
          <a:bodyPr wrap="none" rtlCol="0">
            <a:spAutoFit/>
          </a:bodyPr>
          <a:lstStyle/>
          <a:p>
            <a:pPr algn="l" defTabSz="457189">
              <a:lnSpc>
                <a:spcPct val="90000"/>
              </a:lnSpc>
              <a:spcBef>
                <a:spcPts val="300"/>
              </a:spcBef>
            </a:pPr>
            <a:r>
              <a:rPr lang="en-US" sz="2800">
                <a:solidFill>
                  <a:schemeClr val="bg1">
                    <a:lumMod val="50000"/>
                  </a:schemeClr>
                </a:solidFill>
                <a:cs typeface="Arial" panose="020B0604020202020204" pitchFamily="34" charset="0"/>
              </a:rPr>
              <a:t>+</a:t>
            </a:r>
          </a:p>
        </p:txBody>
      </p:sp>
      <p:sp>
        <p:nvSpPr>
          <p:cNvPr id="38" name="TextBox 37">
            <a:extLst>
              <a:ext uri="{FF2B5EF4-FFF2-40B4-BE49-F238E27FC236}">
                <a16:creationId xmlns:a16="http://schemas.microsoft.com/office/drawing/2014/main" id="{B9075062-AD69-08B3-E00D-667867F5433D}"/>
              </a:ext>
            </a:extLst>
          </p:cNvPr>
          <p:cNvSpPr txBox="1"/>
          <p:nvPr/>
        </p:nvSpPr>
        <p:spPr>
          <a:xfrm>
            <a:off x="6523485" y="5328623"/>
            <a:ext cx="394660" cy="480131"/>
          </a:xfrm>
          <a:prstGeom prst="rect">
            <a:avLst/>
          </a:prstGeom>
          <a:noFill/>
        </p:spPr>
        <p:txBody>
          <a:bodyPr wrap="none" rtlCol="0">
            <a:spAutoFit/>
          </a:bodyPr>
          <a:lstStyle/>
          <a:p>
            <a:pPr algn="l" defTabSz="457189">
              <a:lnSpc>
                <a:spcPct val="90000"/>
              </a:lnSpc>
              <a:spcBef>
                <a:spcPts val="300"/>
              </a:spcBef>
            </a:pPr>
            <a:r>
              <a:rPr lang="en-US" sz="2800">
                <a:solidFill>
                  <a:schemeClr val="bg1">
                    <a:lumMod val="50000"/>
                  </a:schemeClr>
                </a:solidFill>
                <a:cs typeface="Arial" panose="020B0604020202020204" pitchFamily="34" charset="0"/>
              </a:rPr>
              <a:t>+</a:t>
            </a:r>
          </a:p>
        </p:txBody>
      </p:sp>
      <p:cxnSp>
        <p:nvCxnSpPr>
          <p:cNvPr id="40" name="Straight Arrow Connector 39">
            <a:extLst>
              <a:ext uri="{FF2B5EF4-FFF2-40B4-BE49-F238E27FC236}">
                <a16:creationId xmlns:a16="http://schemas.microsoft.com/office/drawing/2014/main" id="{B43AE551-4797-A725-C570-A70E7FEB5E4A}"/>
              </a:ext>
            </a:extLst>
          </p:cNvPr>
          <p:cNvCxnSpPr/>
          <p:nvPr/>
        </p:nvCxnSpPr>
        <p:spPr>
          <a:xfrm>
            <a:off x="1797872" y="1723044"/>
            <a:ext cx="473562" cy="0"/>
          </a:xfrm>
          <a:prstGeom prst="straightConnector1">
            <a:avLst/>
          </a:prstGeom>
          <a:ln w="127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C2F0D33-3ECE-B378-1F5C-901B332D4606}"/>
              </a:ext>
            </a:extLst>
          </p:cNvPr>
          <p:cNvCxnSpPr/>
          <p:nvPr/>
        </p:nvCxnSpPr>
        <p:spPr>
          <a:xfrm>
            <a:off x="3322086" y="1723044"/>
            <a:ext cx="473562" cy="0"/>
          </a:xfrm>
          <a:prstGeom prst="straightConnector1">
            <a:avLst/>
          </a:prstGeom>
          <a:ln w="127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0CEDF27-D54C-0B8F-5007-41177045C467}"/>
              </a:ext>
            </a:extLst>
          </p:cNvPr>
          <p:cNvCxnSpPr/>
          <p:nvPr/>
        </p:nvCxnSpPr>
        <p:spPr>
          <a:xfrm>
            <a:off x="4893951" y="1728684"/>
            <a:ext cx="473562" cy="0"/>
          </a:xfrm>
          <a:prstGeom prst="straightConnector1">
            <a:avLst/>
          </a:prstGeom>
          <a:ln w="127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5F0F066-B442-E9A1-D495-1258685274E0}"/>
              </a:ext>
            </a:extLst>
          </p:cNvPr>
          <p:cNvCxnSpPr/>
          <p:nvPr/>
        </p:nvCxnSpPr>
        <p:spPr>
          <a:xfrm>
            <a:off x="6484034" y="1672643"/>
            <a:ext cx="473562" cy="0"/>
          </a:xfrm>
          <a:prstGeom prst="straightConnector1">
            <a:avLst/>
          </a:prstGeom>
          <a:ln w="127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47">
            <a:extLst>
              <a:ext uri="{FF2B5EF4-FFF2-40B4-BE49-F238E27FC236}">
                <a16:creationId xmlns:a16="http://schemas.microsoft.com/office/drawing/2014/main" id="{4B569601-BA5C-0C0A-DEDE-3416867142F7}"/>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bwMode="auto">
          <a:xfrm>
            <a:off x="5511464" y="5097011"/>
            <a:ext cx="635216" cy="635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Graphic 10">
            <a:extLst>
              <a:ext uri="{FF2B5EF4-FFF2-40B4-BE49-F238E27FC236}">
                <a16:creationId xmlns:a16="http://schemas.microsoft.com/office/drawing/2014/main" id="{D60CDC83-95F0-C2D8-76C0-1D16AB4FEE6A}"/>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4720807" y="5965473"/>
            <a:ext cx="394660" cy="394660"/>
          </a:xfrm>
          <a:prstGeom prst="rect">
            <a:avLst/>
          </a:prstGeom>
        </p:spPr>
      </p:pic>
      <p:pic>
        <p:nvPicPr>
          <p:cNvPr id="48" name="Picture 122">
            <a:extLst>
              <a:ext uri="{FF2B5EF4-FFF2-40B4-BE49-F238E27FC236}">
                <a16:creationId xmlns:a16="http://schemas.microsoft.com/office/drawing/2014/main" id="{544BB595-7B36-F3C5-8E48-8D951C7D696B}"/>
              </a:ext>
            </a:extLst>
          </p:cNvPr>
          <p:cNvPicPr>
            <a:picLocks noChangeAspect="1"/>
          </p:cNvPicPr>
          <p:nvPr/>
        </p:nvPicPr>
        <p:blipFill>
          <a:blip r:embed="rId49">
            <a:extLst>
              <a:ext uri="{96DAC541-7B7A-43D3-8B79-37D633B846F1}">
                <asvg:svgBlip xmlns:asvg="http://schemas.microsoft.com/office/drawing/2016/SVG/main" r:embed="rId85"/>
              </a:ext>
            </a:extLst>
          </a:blip>
          <a:stretch>
            <a:fillRect/>
          </a:stretch>
        </p:blipFill>
        <p:spPr bwMode="auto">
          <a:xfrm>
            <a:off x="3048151" y="3006952"/>
            <a:ext cx="300536" cy="300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 name="Picture 128">
            <a:extLst>
              <a:ext uri="{FF2B5EF4-FFF2-40B4-BE49-F238E27FC236}">
                <a16:creationId xmlns:a16="http://schemas.microsoft.com/office/drawing/2014/main" id="{BB641364-AA4F-BC10-8CB5-614DE2F6D90B}"/>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bwMode="auto">
          <a:xfrm>
            <a:off x="3932632" y="3445036"/>
            <a:ext cx="324615" cy="324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4" name="TextBox 483">
            <a:extLst>
              <a:ext uri="{FF2B5EF4-FFF2-40B4-BE49-F238E27FC236}">
                <a16:creationId xmlns:a16="http://schemas.microsoft.com/office/drawing/2014/main" id="{26D75382-FBBB-4A1F-C163-84D134E08881}"/>
              </a:ext>
            </a:extLst>
          </p:cNvPr>
          <p:cNvSpPr txBox="1"/>
          <p:nvPr/>
        </p:nvSpPr>
        <p:spPr>
          <a:xfrm>
            <a:off x="4048529" y="6288643"/>
            <a:ext cx="1778070" cy="253146"/>
          </a:xfrm>
          <a:prstGeom prst="rect">
            <a:avLst/>
          </a:prstGeom>
          <a:noFill/>
        </p:spPr>
        <p:txBody>
          <a:bodyPr wrap="square" rtlCol="0">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lumMod val="50000"/>
                    <a:lumOff val="50000"/>
                  </a:schemeClr>
                </a:solidFill>
                <a:effectLst/>
                <a:uLnTx/>
                <a:uFillTx/>
                <a:latin typeface="Arial" panose="020B0604020202020204"/>
                <a:ea typeface="+mn-ea"/>
                <a:cs typeface="+mn-cs"/>
              </a:rPr>
              <a:t>Users and Devices</a:t>
            </a:r>
          </a:p>
        </p:txBody>
      </p:sp>
      <p:grpSp>
        <p:nvGrpSpPr>
          <p:cNvPr id="497" name="Group 496">
            <a:extLst>
              <a:ext uri="{FF2B5EF4-FFF2-40B4-BE49-F238E27FC236}">
                <a16:creationId xmlns:a16="http://schemas.microsoft.com/office/drawing/2014/main" id="{3F3B3A76-1B73-084C-8147-CAEC6A318ABB}"/>
              </a:ext>
            </a:extLst>
          </p:cNvPr>
          <p:cNvGrpSpPr/>
          <p:nvPr/>
        </p:nvGrpSpPr>
        <p:grpSpPr>
          <a:xfrm>
            <a:off x="1826319" y="4534559"/>
            <a:ext cx="5320635" cy="80519"/>
            <a:chOff x="2096194" y="4201184"/>
            <a:chExt cx="5320635" cy="80519"/>
          </a:xfrm>
        </p:grpSpPr>
        <p:sp>
          <p:nvSpPr>
            <p:cNvPr id="493" name="Oval 492">
              <a:extLst>
                <a:ext uri="{FF2B5EF4-FFF2-40B4-BE49-F238E27FC236}">
                  <a16:creationId xmlns:a16="http://schemas.microsoft.com/office/drawing/2014/main" id="{BCF4B2BC-E04D-BD49-AF72-0FBA68C2AA49}"/>
                </a:ext>
              </a:extLst>
            </p:cNvPr>
            <p:cNvSpPr/>
            <p:nvPr/>
          </p:nvSpPr>
          <p:spPr>
            <a:xfrm>
              <a:off x="2096194" y="4201184"/>
              <a:ext cx="80519" cy="805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05" name="Oval 204">
              <a:extLst>
                <a:ext uri="{FF2B5EF4-FFF2-40B4-BE49-F238E27FC236}">
                  <a16:creationId xmlns:a16="http://schemas.microsoft.com/office/drawing/2014/main" id="{43028966-D8B6-614D-950A-D0AD828D9D12}"/>
                </a:ext>
              </a:extLst>
            </p:cNvPr>
            <p:cNvSpPr/>
            <p:nvPr/>
          </p:nvSpPr>
          <p:spPr>
            <a:xfrm>
              <a:off x="3877047" y="4201184"/>
              <a:ext cx="80519" cy="805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07" name="Oval 206">
              <a:extLst>
                <a:ext uri="{FF2B5EF4-FFF2-40B4-BE49-F238E27FC236}">
                  <a16:creationId xmlns:a16="http://schemas.microsoft.com/office/drawing/2014/main" id="{BDFE2174-8708-CB4D-B925-931F14818366}"/>
                </a:ext>
              </a:extLst>
            </p:cNvPr>
            <p:cNvSpPr/>
            <p:nvPr/>
          </p:nvSpPr>
          <p:spPr>
            <a:xfrm>
              <a:off x="5575707" y="4201184"/>
              <a:ext cx="80519" cy="805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10" name="Oval 209">
              <a:extLst>
                <a:ext uri="{FF2B5EF4-FFF2-40B4-BE49-F238E27FC236}">
                  <a16:creationId xmlns:a16="http://schemas.microsoft.com/office/drawing/2014/main" id="{61C95E21-0C28-C44C-B013-FA41EA5A6C59}"/>
                </a:ext>
              </a:extLst>
            </p:cNvPr>
            <p:cNvSpPr/>
            <p:nvPr/>
          </p:nvSpPr>
          <p:spPr>
            <a:xfrm>
              <a:off x="7336310" y="4201184"/>
              <a:ext cx="80519" cy="805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grpSp>
        <p:nvGrpSpPr>
          <p:cNvPr id="212" name="Group 211">
            <a:extLst>
              <a:ext uri="{FF2B5EF4-FFF2-40B4-BE49-F238E27FC236}">
                <a16:creationId xmlns:a16="http://schemas.microsoft.com/office/drawing/2014/main" id="{55A3AC20-D492-F344-9501-1B6143BEAC55}"/>
              </a:ext>
            </a:extLst>
          </p:cNvPr>
          <p:cNvGrpSpPr/>
          <p:nvPr/>
        </p:nvGrpSpPr>
        <p:grpSpPr>
          <a:xfrm>
            <a:off x="1826319" y="2812231"/>
            <a:ext cx="5320635" cy="80519"/>
            <a:chOff x="2096194" y="4201184"/>
            <a:chExt cx="5320635" cy="80519"/>
          </a:xfrm>
        </p:grpSpPr>
        <p:sp>
          <p:nvSpPr>
            <p:cNvPr id="213" name="Oval 212">
              <a:extLst>
                <a:ext uri="{FF2B5EF4-FFF2-40B4-BE49-F238E27FC236}">
                  <a16:creationId xmlns:a16="http://schemas.microsoft.com/office/drawing/2014/main" id="{1E962BB8-335D-494D-B1EF-80151374A06A}"/>
                </a:ext>
              </a:extLst>
            </p:cNvPr>
            <p:cNvSpPr/>
            <p:nvPr/>
          </p:nvSpPr>
          <p:spPr>
            <a:xfrm>
              <a:off x="2096194" y="4201184"/>
              <a:ext cx="80519" cy="805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14" name="Oval 213">
              <a:extLst>
                <a:ext uri="{FF2B5EF4-FFF2-40B4-BE49-F238E27FC236}">
                  <a16:creationId xmlns:a16="http://schemas.microsoft.com/office/drawing/2014/main" id="{1E30EEA9-9F0F-F249-9021-EE9573AC197D}"/>
                </a:ext>
              </a:extLst>
            </p:cNvPr>
            <p:cNvSpPr/>
            <p:nvPr/>
          </p:nvSpPr>
          <p:spPr>
            <a:xfrm>
              <a:off x="3877047" y="4201184"/>
              <a:ext cx="80519" cy="805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15" name="Oval 214">
              <a:extLst>
                <a:ext uri="{FF2B5EF4-FFF2-40B4-BE49-F238E27FC236}">
                  <a16:creationId xmlns:a16="http://schemas.microsoft.com/office/drawing/2014/main" id="{B429F6CA-A765-6141-9E88-A64771D25BA8}"/>
                </a:ext>
              </a:extLst>
            </p:cNvPr>
            <p:cNvSpPr/>
            <p:nvPr/>
          </p:nvSpPr>
          <p:spPr>
            <a:xfrm>
              <a:off x="5575707" y="4201184"/>
              <a:ext cx="80519" cy="805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16" name="Oval 215">
              <a:extLst>
                <a:ext uri="{FF2B5EF4-FFF2-40B4-BE49-F238E27FC236}">
                  <a16:creationId xmlns:a16="http://schemas.microsoft.com/office/drawing/2014/main" id="{3805AB8F-D07A-544D-9172-B6829D7E0947}"/>
                </a:ext>
              </a:extLst>
            </p:cNvPr>
            <p:cNvSpPr/>
            <p:nvPr/>
          </p:nvSpPr>
          <p:spPr>
            <a:xfrm>
              <a:off x="7336310" y="4201184"/>
              <a:ext cx="80519" cy="805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sp>
        <p:nvSpPr>
          <p:cNvPr id="6" name="Rectangle: Single Corner Rounded 5">
            <a:extLst>
              <a:ext uri="{FF2B5EF4-FFF2-40B4-BE49-F238E27FC236}">
                <a16:creationId xmlns:a16="http://schemas.microsoft.com/office/drawing/2014/main" id="{CB12F3E0-B5F8-4D7D-7D9B-6F2F3CC5C8EC}"/>
              </a:ext>
            </a:extLst>
          </p:cNvPr>
          <p:cNvSpPr/>
          <p:nvPr/>
        </p:nvSpPr>
        <p:spPr>
          <a:xfrm flipH="1">
            <a:off x="8509828" y="971125"/>
            <a:ext cx="3682171" cy="5317334"/>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49" name="TextBox 48">
            <a:extLst>
              <a:ext uri="{FF2B5EF4-FFF2-40B4-BE49-F238E27FC236}">
                <a16:creationId xmlns:a16="http://schemas.microsoft.com/office/drawing/2014/main" id="{5B01B02E-28A9-EAEF-1095-44A9EED3DD83}"/>
              </a:ext>
            </a:extLst>
          </p:cNvPr>
          <p:cNvSpPr txBox="1"/>
          <p:nvPr/>
        </p:nvSpPr>
        <p:spPr>
          <a:xfrm>
            <a:off x="8870684" y="1336802"/>
            <a:ext cx="2122949" cy="867930"/>
          </a:xfrm>
          <a:prstGeom prst="rect">
            <a:avLst/>
          </a:prstGeom>
          <a:noFill/>
        </p:spPr>
        <p:txBody>
          <a:bodyPr wrap="square" lIns="91440" tIns="45720" rIns="91440" bIns="45720" rtlCol="0" anchor="t">
            <a:spAutoFit/>
          </a:bodyPr>
          <a:lstStyle/>
          <a:p>
            <a:pPr defTabSz="457189">
              <a:lnSpc>
                <a:spcPct val="90000"/>
              </a:lnSpc>
              <a:spcBef>
                <a:spcPts val="300"/>
              </a:spcBef>
            </a:pPr>
            <a:r>
              <a:rPr lang="en-US" sz="2800" b="1">
                <a:solidFill>
                  <a:schemeClr val="accent6"/>
                </a:solidFill>
                <a:cs typeface="Arial"/>
              </a:rPr>
              <a:t>Today’s Challenges</a:t>
            </a:r>
            <a:endParaRPr lang="en-US" sz="2800">
              <a:solidFill>
                <a:schemeClr val="accent6"/>
              </a:solidFill>
            </a:endParaRPr>
          </a:p>
        </p:txBody>
      </p:sp>
      <p:sp>
        <p:nvSpPr>
          <p:cNvPr id="61" name="TextBox 60">
            <a:extLst>
              <a:ext uri="{FF2B5EF4-FFF2-40B4-BE49-F238E27FC236}">
                <a16:creationId xmlns:a16="http://schemas.microsoft.com/office/drawing/2014/main" id="{B4D12CEC-D6EB-1E14-4AD5-32B46E5C1E7E}"/>
              </a:ext>
            </a:extLst>
          </p:cNvPr>
          <p:cNvSpPr txBox="1"/>
          <p:nvPr/>
        </p:nvSpPr>
        <p:spPr>
          <a:xfrm>
            <a:off x="8914405" y="2238839"/>
            <a:ext cx="2973167" cy="4281428"/>
          </a:xfrm>
          <a:prstGeom prst="rect">
            <a:avLst/>
          </a:prstGeom>
          <a:noFill/>
        </p:spPr>
        <p:txBody>
          <a:bodyPr wrap="square" lIns="91440" tIns="45720" rIns="91440" bIns="45720" anchor="t">
            <a:spAutoFit/>
          </a:bodyPr>
          <a:lstStyle/>
          <a:p>
            <a:pPr marL="285750" indent="-285750" defTabSz="457189">
              <a:lnSpc>
                <a:spcPct val="120000"/>
              </a:lnSpc>
              <a:spcBef>
                <a:spcPts val="300"/>
              </a:spcBef>
              <a:buFont typeface="Arial" panose="020B0604020202020204" pitchFamily="34" charset="0"/>
              <a:buChar char="•"/>
            </a:pPr>
            <a:r>
              <a:rPr lang="en-US" sz="1800">
                <a:solidFill>
                  <a:srgbClr val="000000"/>
                </a:solidFill>
                <a:cs typeface="Arial"/>
              </a:rPr>
              <a:t>Applications </a:t>
            </a:r>
            <a:r>
              <a:rPr lang="en-US">
                <a:solidFill>
                  <a:srgbClr val="000000"/>
                </a:solidFill>
                <a:cs typeface="Arial"/>
              </a:rPr>
              <a:t>are distributed</a:t>
            </a:r>
          </a:p>
          <a:p>
            <a:pPr marL="285750" indent="-285750" defTabSz="457189">
              <a:lnSpc>
                <a:spcPct val="120000"/>
              </a:lnSpc>
              <a:spcBef>
                <a:spcPts val="300"/>
              </a:spcBef>
              <a:buFont typeface="Arial" panose="020B0604020202020204" pitchFamily="34" charset="0"/>
              <a:buChar char="•"/>
            </a:pPr>
            <a:r>
              <a:rPr lang="en-US">
                <a:solidFill>
                  <a:srgbClr val="000000"/>
                </a:solidFill>
                <a:cs typeface="Arial"/>
              </a:rPr>
              <a:t>Users are working from anywhere</a:t>
            </a:r>
          </a:p>
          <a:p>
            <a:pPr marL="285750" indent="-285750" defTabSz="457189">
              <a:lnSpc>
                <a:spcPct val="120000"/>
              </a:lnSpc>
              <a:spcBef>
                <a:spcPts val="300"/>
              </a:spcBef>
              <a:buFont typeface="Arial" panose="020B0604020202020204" pitchFamily="34" charset="0"/>
              <a:buChar char="•"/>
            </a:pPr>
            <a:r>
              <a:rPr lang="en-US">
                <a:solidFill>
                  <a:srgbClr val="000000"/>
                </a:solidFill>
                <a:cs typeface="Arial"/>
              </a:rPr>
              <a:t>More devices are attaching to applications</a:t>
            </a:r>
          </a:p>
          <a:p>
            <a:pPr marL="285750" indent="-285750" defTabSz="457189">
              <a:lnSpc>
                <a:spcPct val="120000"/>
              </a:lnSpc>
              <a:spcBef>
                <a:spcPts val="300"/>
              </a:spcBef>
              <a:buFont typeface="Arial" panose="020B0604020202020204" pitchFamily="34" charset="0"/>
              <a:buChar char="•"/>
            </a:pPr>
            <a:r>
              <a:rPr lang="en-US">
                <a:solidFill>
                  <a:srgbClr val="000000"/>
                </a:solidFill>
                <a:cs typeface="Arial"/>
              </a:rPr>
              <a:t>Too many IT and security stacks</a:t>
            </a:r>
          </a:p>
          <a:p>
            <a:pPr marL="285750" indent="-285750" defTabSz="457189">
              <a:lnSpc>
                <a:spcPct val="120000"/>
              </a:lnSpc>
              <a:spcBef>
                <a:spcPts val="300"/>
              </a:spcBef>
              <a:buFont typeface="Arial" panose="020B0604020202020204" pitchFamily="34" charset="0"/>
              <a:buChar char="•"/>
            </a:pPr>
            <a:r>
              <a:rPr lang="en-US">
                <a:solidFill>
                  <a:srgbClr val="000000"/>
                </a:solidFill>
                <a:cs typeface="Arial"/>
              </a:rPr>
              <a:t>Too many vendors </a:t>
            </a:r>
            <a:endParaRPr lang="en-US"/>
          </a:p>
          <a:p>
            <a:pPr marL="285750" indent="-285750" defTabSz="457189">
              <a:lnSpc>
                <a:spcPct val="120000"/>
              </a:lnSpc>
              <a:spcBef>
                <a:spcPts val="300"/>
              </a:spcBef>
              <a:buFont typeface="Arial" panose="020B0604020202020204" pitchFamily="34" charset="0"/>
              <a:buChar char="•"/>
            </a:pPr>
            <a:r>
              <a:rPr lang="en-US">
                <a:solidFill>
                  <a:srgbClr val="000000"/>
                </a:solidFill>
                <a:cs typeface="Arial"/>
              </a:rPr>
              <a:t>Cybersecurity skills shortage</a:t>
            </a:r>
            <a:endParaRPr lang="en-US">
              <a:solidFill>
                <a:schemeClr val="accent6"/>
              </a:solidFill>
              <a:cs typeface="Arial"/>
            </a:endParaRPr>
          </a:p>
          <a:p>
            <a:pPr marL="285750" indent="-285750" defTabSz="457189">
              <a:lnSpc>
                <a:spcPct val="120000"/>
              </a:lnSpc>
              <a:spcBef>
                <a:spcPts val="300"/>
              </a:spcBef>
              <a:buFont typeface="Arial" panose="020B0604020202020204" pitchFamily="34" charset="0"/>
              <a:buChar char="•"/>
            </a:pPr>
            <a:endParaRPr lang="en-US" sz="1800">
              <a:solidFill>
                <a:srgbClr val="000000"/>
              </a:solidFill>
              <a:cs typeface="Arial"/>
            </a:endParaRPr>
          </a:p>
        </p:txBody>
      </p:sp>
    </p:spTree>
    <p:extLst>
      <p:ext uri="{BB962C8B-B14F-4D97-AF65-F5344CB8AC3E}">
        <p14:creationId xmlns:p14="http://schemas.microsoft.com/office/powerpoint/2010/main" val="274071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7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8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6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6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6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6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6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6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7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7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5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5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5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5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25"/>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2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3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3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3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3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5"/>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36"/>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37"/>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38"/>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3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40"/>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61"/>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64"/>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447"/>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5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453"/>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456"/>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459"/>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53"/>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54"/>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55"/>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57"/>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59"/>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45"/>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495"/>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499"/>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502"/>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505"/>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508"/>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511"/>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77"/>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78"/>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79"/>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80"/>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81"/>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82"/>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83"/>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85"/>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86"/>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87"/>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88"/>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92"/>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3"/>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95"/>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96"/>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98"/>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100"/>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101"/>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102"/>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103"/>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105"/>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110"/>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111"/>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112"/>
                                        </p:tgtEl>
                                        <p:attrNameLst>
                                          <p:attrName>style.visibility</p:attrName>
                                        </p:attrNameLst>
                                      </p:cBhvr>
                                      <p:to>
                                        <p:strVal val="visible"/>
                                      </p:to>
                                    </p:set>
                                  </p:childTnLst>
                                </p:cTn>
                              </p:par>
                              <p:par>
                                <p:cTn id="245" presetID="1" presetClass="entr" presetSubtype="0" fill="hold" nodeType="withEffect">
                                  <p:stCondLst>
                                    <p:cond delay="0"/>
                                  </p:stCondLst>
                                  <p:childTnLst>
                                    <p:set>
                                      <p:cBhvr>
                                        <p:cTn id="246" dur="1" fill="hold">
                                          <p:stCondLst>
                                            <p:cond delay="0"/>
                                          </p:stCondLst>
                                        </p:cTn>
                                        <p:tgtEl>
                                          <p:spTgt spid="120"/>
                                        </p:tgtEl>
                                        <p:attrNameLst>
                                          <p:attrName>style.visibility</p:attrName>
                                        </p:attrNameLst>
                                      </p:cBhvr>
                                      <p:to>
                                        <p:strVal val="visible"/>
                                      </p:to>
                                    </p:set>
                                  </p:childTnLst>
                                </p:cTn>
                              </p:par>
                              <p:par>
                                <p:cTn id="247" presetID="1" presetClass="entr" presetSubtype="0" fill="hold" nodeType="withEffect">
                                  <p:stCondLst>
                                    <p:cond delay="0"/>
                                  </p:stCondLst>
                                  <p:childTnLst>
                                    <p:set>
                                      <p:cBhvr>
                                        <p:cTn id="248" dur="1" fill="hold">
                                          <p:stCondLst>
                                            <p:cond delay="0"/>
                                          </p:stCondLst>
                                        </p:cTn>
                                        <p:tgtEl>
                                          <p:spTgt spid="121"/>
                                        </p:tgtEl>
                                        <p:attrNameLst>
                                          <p:attrName>style.visibility</p:attrName>
                                        </p:attrNameLst>
                                      </p:cBhvr>
                                      <p:to>
                                        <p:strVal val="visible"/>
                                      </p:to>
                                    </p:set>
                                  </p:childTnLst>
                                </p:cTn>
                              </p:par>
                              <p:par>
                                <p:cTn id="249" presetID="1" presetClass="entr" presetSubtype="0" fill="hold" nodeType="withEffect">
                                  <p:stCondLst>
                                    <p:cond delay="0"/>
                                  </p:stCondLst>
                                  <p:childTnLst>
                                    <p:set>
                                      <p:cBhvr>
                                        <p:cTn id="250" dur="1" fill="hold">
                                          <p:stCondLst>
                                            <p:cond delay="0"/>
                                          </p:stCondLst>
                                        </p:cTn>
                                        <p:tgtEl>
                                          <p:spTgt spid="122"/>
                                        </p:tgtEl>
                                        <p:attrNameLst>
                                          <p:attrName>style.visibility</p:attrName>
                                        </p:attrNameLst>
                                      </p:cBhvr>
                                      <p:to>
                                        <p:strVal val="visible"/>
                                      </p:to>
                                    </p:set>
                                  </p:childTnLst>
                                </p:cTn>
                              </p:par>
                              <p:par>
                                <p:cTn id="251" presetID="1" presetClass="entr" presetSubtype="0" fill="hold" nodeType="withEffect">
                                  <p:stCondLst>
                                    <p:cond delay="0"/>
                                  </p:stCondLst>
                                  <p:childTnLst>
                                    <p:set>
                                      <p:cBhvr>
                                        <p:cTn id="252" dur="1" fill="hold">
                                          <p:stCondLst>
                                            <p:cond delay="0"/>
                                          </p:stCondLst>
                                        </p:cTn>
                                        <p:tgtEl>
                                          <p:spTgt spid="123"/>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126"/>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127"/>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512"/>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182"/>
                                        </p:tgtEl>
                                        <p:attrNameLst>
                                          <p:attrName>style.visibility</p:attrName>
                                        </p:attrNameLst>
                                      </p:cBhvr>
                                      <p:to>
                                        <p:strVal val="visible"/>
                                      </p:to>
                                    </p:set>
                                  </p:childTnLst>
                                </p:cTn>
                              </p:par>
                              <p:par>
                                <p:cTn id="261" presetID="1" presetClass="entr" presetSubtype="0" fill="hold" nodeType="withEffect">
                                  <p:stCondLst>
                                    <p:cond delay="0"/>
                                  </p:stCondLst>
                                  <p:childTnLst>
                                    <p:set>
                                      <p:cBhvr>
                                        <p:cTn id="262" dur="1" fill="hold">
                                          <p:stCondLst>
                                            <p:cond delay="0"/>
                                          </p:stCondLst>
                                        </p:cTn>
                                        <p:tgtEl>
                                          <p:spTgt spid="183"/>
                                        </p:tgtEl>
                                        <p:attrNameLst>
                                          <p:attrName>style.visibility</p:attrName>
                                        </p:attrNameLst>
                                      </p:cBhvr>
                                      <p:to>
                                        <p:strVal val="visible"/>
                                      </p:to>
                                    </p:set>
                                  </p:childTnLst>
                                </p:cTn>
                              </p:par>
                              <p:par>
                                <p:cTn id="263" presetID="1" presetClass="entr" presetSubtype="0" fill="hold" nodeType="withEffect">
                                  <p:stCondLst>
                                    <p:cond delay="0"/>
                                  </p:stCondLst>
                                  <p:childTnLst>
                                    <p:set>
                                      <p:cBhvr>
                                        <p:cTn id="264" dur="1" fill="hold">
                                          <p:stCondLst>
                                            <p:cond delay="0"/>
                                          </p:stCondLst>
                                        </p:cTn>
                                        <p:tgtEl>
                                          <p:spTgt spid="185"/>
                                        </p:tgtEl>
                                        <p:attrNameLst>
                                          <p:attrName>style.visibility</p:attrName>
                                        </p:attrNameLst>
                                      </p:cBhvr>
                                      <p:to>
                                        <p:strVal val="visible"/>
                                      </p:to>
                                    </p:set>
                                  </p:childTnLst>
                                </p:cTn>
                              </p:par>
                              <p:par>
                                <p:cTn id="265" presetID="1" presetClass="entr" presetSubtype="0" fill="hold" nodeType="withEffect">
                                  <p:stCondLst>
                                    <p:cond delay="0"/>
                                  </p:stCondLst>
                                  <p:childTnLst>
                                    <p:set>
                                      <p:cBhvr>
                                        <p:cTn id="266" dur="1" fill="hold">
                                          <p:stCondLst>
                                            <p:cond delay="0"/>
                                          </p:stCondLst>
                                        </p:cTn>
                                        <p:tgtEl>
                                          <p:spTgt spid="186"/>
                                        </p:tgtEl>
                                        <p:attrNameLst>
                                          <p:attrName>style.visibility</p:attrName>
                                        </p:attrNameLst>
                                      </p:cBhvr>
                                      <p:to>
                                        <p:strVal val="visible"/>
                                      </p:to>
                                    </p:set>
                                  </p:childTnLst>
                                </p:cTn>
                              </p:par>
                              <p:par>
                                <p:cTn id="267" presetID="1" presetClass="entr" presetSubtype="0" fill="hold" nodeType="withEffect">
                                  <p:stCondLst>
                                    <p:cond delay="0"/>
                                  </p:stCondLst>
                                  <p:childTnLst>
                                    <p:set>
                                      <p:cBhvr>
                                        <p:cTn id="268" dur="1" fill="hold">
                                          <p:stCondLst>
                                            <p:cond delay="0"/>
                                          </p:stCondLst>
                                        </p:cTn>
                                        <p:tgtEl>
                                          <p:spTgt spid="187"/>
                                        </p:tgtEl>
                                        <p:attrNameLst>
                                          <p:attrName>style.visibility</p:attrName>
                                        </p:attrNameLst>
                                      </p:cBhvr>
                                      <p:to>
                                        <p:strVal val="visible"/>
                                      </p:to>
                                    </p:set>
                                  </p:childTnLst>
                                </p:cTn>
                              </p:par>
                              <p:par>
                                <p:cTn id="269" presetID="1" presetClass="entr" presetSubtype="0" fill="hold" nodeType="withEffect">
                                  <p:stCondLst>
                                    <p:cond delay="0"/>
                                  </p:stCondLst>
                                  <p:childTnLst>
                                    <p:set>
                                      <p:cBhvr>
                                        <p:cTn id="270" dur="1" fill="hold">
                                          <p:stCondLst>
                                            <p:cond delay="0"/>
                                          </p:stCondLst>
                                        </p:cTn>
                                        <p:tgtEl>
                                          <p:spTgt spid="188"/>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189"/>
                                        </p:tgtEl>
                                        <p:attrNameLst>
                                          <p:attrName>style.visibility</p:attrName>
                                        </p:attrNameLst>
                                      </p:cBhvr>
                                      <p:to>
                                        <p:strVal val="visible"/>
                                      </p:to>
                                    </p:set>
                                  </p:childTnLst>
                                </p:cTn>
                              </p:par>
                              <p:par>
                                <p:cTn id="273" presetID="1" presetClass="entr" presetSubtype="0" fill="hold" nodeType="withEffect">
                                  <p:stCondLst>
                                    <p:cond delay="0"/>
                                  </p:stCondLst>
                                  <p:childTnLst>
                                    <p:set>
                                      <p:cBhvr>
                                        <p:cTn id="274" dur="1" fill="hold">
                                          <p:stCondLst>
                                            <p:cond delay="0"/>
                                          </p:stCondLst>
                                        </p:cTn>
                                        <p:tgtEl>
                                          <p:spTgt spid="190"/>
                                        </p:tgtEl>
                                        <p:attrNameLst>
                                          <p:attrName>style.visibility</p:attrName>
                                        </p:attrNameLst>
                                      </p:cBhvr>
                                      <p:to>
                                        <p:strVal val="visible"/>
                                      </p:to>
                                    </p:set>
                                  </p:childTnLst>
                                </p:cTn>
                              </p:par>
                              <p:par>
                                <p:cTn id="275" presetID="1" presetClass="entr" presetSubtype="0" fill="hold" nodeType="withEffect">
                                  <p:stCondLst>
                                    <p:cond delay="0"/>
                                  </p:stCondLst>
                                  <p:childTnLst>
                                    <p:set>
                                      <p:cBhvr>
                                        <p:cTn id="276" dur="1" fill="hold">
                                          <p:stCondLst>
                                            <p:cond delay="0"/>
                                          </p:stCondLst>
                                        </p:cTn>
                                        <p:tgtEl>
                                          <p:spTgt spid="191"/>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192"/>
                                        </p:tgtEl>
                                        <p:attrNameLst>
                                          <p:attrName>style.visibility</p:attrName>
                                        </p:attrNameLst>
                                      </p:cBhvr>
                                      <p:to>
                                        <p:strVal val="visible"/>
                                      </p:to>
                                    </p:set>
                                  </p:childTnLst>
                                </p:cTn>
                              </p:par>
                              <p:par>
                                <p:cTn id="279" presetID="1" presetClass="entr" presetSubtype="0" fill="hold" nodeType="withEffect">
                                  <p:stCondLst>
                                    <p:cond delay="0"/>
                                  </p:stCondLst>
                                  <p:childTnLst>
                                    <p:set>
                                      <p:cBhvr>
                                        <p:cTn id="280" dur="1" fill="hold">
                                          <p:stCondLst>
                                            <p:cond delay="0"/>
                                          </p:stCondLst>
                                        </p:cTn>
                                        <p:tgtEl>
                                          <p:spTgt spid="196"/>
                                        </p:tgtEl>
                                        <p:attrNameLst>
                                          <p:attrName>style.visibility</p:attrName>
                                        </p:attrNameLst>
                                      </p:cBhvr>
                                      <p:to>
                                        <p:strVal val="visible"/>
                                      </p:to>
                                    </p:set>
                                  </p:childTnLst>
                                </p:cTn>
                              </p:par>
                              <p:par>
                                <p:cTn id="281" presetID="1" presetClass="entr" presetSubtype="0" fill="hold" nodeType="withEffect">
                                  <p:stCondLst>
                                    <p:cond delay="0"/>
                                  </p:stCondLst>
                                  <p:childTnLst>
                                    <p:set>
                                      <p:cBhvr>
                                        <p:cTn id="282" dur="1" fill="hold">
                                          <p:stCondLst>
                                            <p:cond delay="0"/>
                                          </p:stCondLst>
                                        </p:cTn>
                                        <p:tgtEl>
                                          <p:spTgt spid="197"/>
                                        </p:tgtEl>
                                        <p:attrNameLst>
                                          <p:attrName>style.visibility</p:attrName>
                                        </p:attrNameLst>
                                      </p:cBhvr>
                                      <p:to>
                                        <p:strVal val="visible"/>
                                      </p:to>
                                    </p:set>
                                  </p:childTnLst>
                                </p:cTn>
                              </p:par>
                              <p:par>
                                <p:cTn id="283" presetID="1" presetClass="entr" presetSubtype="0" fill="hold" nodeType="withEffect">
                                  <p:stCondLst>
                                    <p:cond delay="0"/>
                                  </p:stCondLst>
                                  <p:childTnLst>
                                    <p:set>
                                      <p:cBhvr>
                                        <p:cTn id="284" dur="1" fill="hold">
                                          <p:stCondLst>
                                            <p:cond delay="0"/>
                                          </p:stCondLst>
                                        </p:cTn>
                                        <p:tgtEl>
                                          <p:spTgt spid="198"/>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466"/>
                                        </p:tgtEl>
                                        <p:attrNameLst>
                                          <p:attrName>style.visibility</p:attrName>
                                        </p:attrNameLst>
                                      </p:cBhvr>
                                      <p:to>
                                        <p:strVal val="visible"/>
                                      </p:to>
                                    </p:set>
                                  </p:childTnLst>
                                </p:cTn>
                              </p:par>
                              <p:par>
                                <p:cTn id="287" presetID="1" presetClass="entr" presetSubtype="0" fill="hold" nodeType="withEffect">
                                  <p:stCondLst>
                                    <p:cond delay="0"/>
                                  </p:stCondLst>
                                  <p:childTnLst>
                                    <p:set>
                                      <p:cBhvr>
                                        <p:cTn id="288" dur="1" fill="hold">
                                          <p:stCondLst>
                                            <p:cond delay="0"/>
                                          </p:stCondLst>
                                        </p:cTn>
                                        <p:tgtEl>
                                          <p:spTgt spid="472"/>
                                        </p:tgtEl>
                                        <p:attrNameLst>
                                          <p:attrName>style.visibility</p:attrName>
                                        </p:attrNameLst>
                                      </p:cBhvr>
                                      <p:to>
                                        <p:strVal val="visible"/>
                                      </p:to>
                                    </p:set>
                                  </p:childTnLst>
                                </p:cTn>
                              </p:par>
                              <p:par>
                                <p:cTn id="289" presetID="1" presetClass="entr" presetSubtype="0" fill="hold" nodeType="withEffect">
                                  <p:stCondLst>
                                    <p:cond delay="0"/>
                                  </p:stCondLst>
                                  <p:childTnLst>
                                    <p:set>
                                      <p:cBhvr>
                                        <p:cTn id="290" dur="1" fill="hold">
                                          <p:stCondLst>
                                            <p:cond delay="0"/>
                                          </p:stCondLst>
                                        </p:cTn>
                                        <p:tgtEl>
                                          <p:spTgt spid="481"/>
                                        </p:tgtEl>
                                        <p:attrNameLst>
                                          <p:attrName>style.visibility</p:attrName>
                                        </p:attrNameLst>
                                      </p:cBhvr>
                                      <p:to>
                                        <p:strVal val="visible"/>
                                      </p:to>
                                    </p:set>
                                  </p:childTnLst>
                                </p:cTn>
                              </p:par>
                              <p:par>
                                <p:cTn id="291" presetID="1" presetClass="entr" presetSubtype="0" fill="hold" nodeType="withEffect">
                                  <p:stCondLst>
                                    <p:cond delay="0"/>
                                  </p:stCondLst>
                                  <p:childTnLst>
                                    <p:set>
                                      <p:cBhvr>
                                        <p:cTn id="292" dur="1" fill="hold">
                                          <p:stCondLst>
                                            <p:cond delay="0"/>
                                          </p:stCondLst>
                                        </p:cTn>
                                        <p:tgtEl>
                                          <p:spTgt spid="489"/>
                                        </p:tgtEl>
                                        <p:attrNameLst>
                                          <p:attrName>style.visibility</p:attrName>
                                        </p:attrNameLst>
                                      </p:cBhvr>
                                      <p:to>
                                        <p:strVal val="visible"/>
                                      </p:to>
                                    </p:set>
                                  </p:childTnLst>
                                </p:cTn>
                              </p:par>
                              <p:par>
                                <p:cTn id="293" presetID="1" presetClass="entr" presetSubtype="0" fill="hold" nodeType="withEffect">
                                  <p:stCondLst>
                                    <p:cond delay="0"/>
                                  </p:stCondLst>
                                  <p:childTnLst>
                                    <p:set>
                                      <p:cBhvr>
                                        <p:cTn id="294" dur="1" fill="hold">
                                          <p:stCondLst>
                                            <p:cond delay="0"/>
                                          </p:stCondLst>
                                        </p:cTn>
                                        <p:tgtEl>
                                          <p:spTgt spid="498"/>
                                        </p:tgtEl>
                                        <p:attrNameLst>
                                          <p:attrName>style.visibility</p:attrName>
                                        </p:attrNameLst>
                                      </p:cBhvr>
                                      <p:to>
                                        <p:strVal val="visible"/>
                                      </p:to>
                                    </p:set>
                                  </p:childTnLst>
                                </p:cTn>
                              </p:par>
                              <p:par>
                                <p:cTn id="295" presetID="1" presetClass="entr" presetSubtype="0" fill="hold" nodeType="withEffect">
                                  <p:stCondLst>
                                    <p:cond delay="0"/>
                                  </p:stCondLst>
                                  <p:childTnLst>
                                    <p:set>
                                      <p:cBhvr>
                                        <p:cTn id="296" dur="1" fill="hold">
                                          <p:stCondLst>
                                            <p:cond delay="0"/>
                                          </p:stCondLst>
                                        </p:cTn>
                                        <p:tgtEl>
                                          <p:spTgt spid="47"/>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477"/>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48"/>
                                        </p:tgtEl>
                                        <p:attrNameLst>
                                          <p:attrName>style.visibility</p:attrName>
                                        </p:attrNameLst>
                                      </p:cBhvr>
                                      <p:to>
                                        <p:strVal val="visible"/>
                                      </p:to>
                                    </p:set>
                                  </p:childTnLst>
                                </p:cTn>
                              </p:par>
                              <p:par>
                                <p:cTn id="301" presetID="1" presetClass="entr" presetSubtype="0" fill="hold" nodeType="withEffect">
                                  <p:stCondLst>
                                    <p:cond delay="0"/>
                                  </p:stCondLst>
                                  <p:childTnLst>
                                    <p:set>
                                      <p:cBhvr>
                                        <p:cTn id="302" dur="1" fill="hold">
                                          <p:stCondLst>
                                            <p:cond delay="0"/>
                                          </p:stCondLst>
                                        </p:cTn>
                                        <p:tgtEl>
                                          <p:spTgt spid="460"/>
                                        </p:tgtEl>
                                        <p:attrNameLst>
                                          <p:attrName>style.visibility</p:attrName>
                                        </p:attrNameLst>
                                      </p:cBhvr>
                                      <p:to>
                                        <p:strVal val="visible"/>
                                      </p:to>
                                    </p:set>
                                  </p:childTnLst>
                                </p:cTn>
                              </p:par>
                              <p:par>
                                <p:cTn id="303" presetID="1" presetClass="entr" presetSubtype="0" fill="hold" nodeType="withEffect">
                                  <p:stCondLst>
                                    <p:cond delay="0"/>
                                  </p:stCondLst>
                                  <p:childTnLst>
                                    <p:set>
                                      <p:cBhvr>
                                        <p:cTn id="304" dur="1" fill="hold">
                                          <p:stCondLst>
                                            <p:cond delay="0"/>
                                          </p:stCondLst>
                                        </p:cTn>
                                        <p:tgtEl>
                                          <p:spTgt spid="497"/>
                                        </p:tgtEl>
                                        <p:attrNameLst>
                                          <p:attrName>style.visibility</p:attrName>
                                        </p:attrNameLst>
                                      </p:cBhvr>
                                      <p:to>
                                        <p:strVal val="visible"/>
                                      </p:to>
                                    </p:set>
                                  </p:childTnLst>
                                </p:cTn>
                              </p:par>
                              <p:par>
                                <p:cTn id="305" presetID="1" presetClass="entr" presetSubtype="0" fill="hold" nodeType="withEffect">
                                  <p:stCondLst>
                                    <p:cond delay="0"/>
                                  </p:stCondLst>
                                  <p:childTnLst>
                                    <p:set>
                                      <p:cBhvr>
                                        <p:cTn id="306"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animBg="1"/>
      <p:bldP spid="474" grpId="0" animBg="1"/>
      <p:bldP spid="475" grpId="0" animBg="1"/>
      <p:bldP spid="476" grpId="0" animBg="1"/>
      <p:bldP spid="478" grpId="0" animBg="1"/>
      <p:bldP spid="479" grpId="0" animBg="1"/>
      <p:bldP spid="480" grpId="0" animBg="1"/>
      <p:bldP spid="482" grpId="0" animBg="1"/>
      <p:bldP spid="483" grpId="0" animBg="1"/>
      <p:bldP spid="462" grpId="0" animBg="1"/>
      <p:bldP spid="463" grpId="0" animBg="1"/>
      <p:bldP spid="464" grpId="0" animBg="1"/>
      <p:bldP spid="465" grpId="0" animBg="1"/>
      <p:bldP spid="467" grpId="0" animBg="1"/>
      <p:bldP spid="468" grpId="0" animBg="1"/>
      <p:bldP spid="469" grpId="0" animBg="1"/>
      <p:bldP spid="470" grpId="0" animBg="1"/>
      <p:bldP spid="471" grpId="0" animBg="1"/>
      <p:bldP spid="33" grpId="0" animBg="1"/>
      <p:bldP spid="39" grpId="0" animBg="1"/>
      <p:bldP spid="44" grpId="0" animBg="1"/>
      <p:bldP spid="46" grpId="0" animBg="1"/>
      <p:bldP spid="51" grpId="0" animBg="1"/>
      <p:bldP spid="454" grpId="0" animBg="1"/>
      <p:bldP spid="455" grpId="0" animBg="1"/>
      <p:bldP spid="457" grpId="0" animBg="1"/>
      <p:bldP spid="458" grpId="0" animBg="1"/>
      <p:bldP spid="407" grpId="0"/>
      <p:bldP spid="405" grpId="0"/>
      <p:bldP spid="68" grpId="0"/>
      <p:bldP spid="64" grpId="0"/>
      <p:bldP spid="67" grpId="0"/>
      <p:bldP spid="65" grpId="0"/>
      <p:bldP spid="74" grpId="0"/>
      <p:bldP spid="89" grpId="0"/>
      <p:bldP spid="406" grpId="0"/>
      <p:bldP spid="409" grpId="0"/>
      <p:bldP spid="78" grpId="0"/>
      <p:bldP spid="79" grpId="0" animBg="1"/>
      <p:bldP spid="80" grpId="0" animBg="1"/>
      <p:bldP spid="81" grpId="0" animBg="1"/>
      <p:bldP spid="82" grpId="0" animBg="1"/>
      <p:bldP spid="83" grpId="0" animBg="1"/>
      <p:bldP spid="85" grpId="0" animBg="1"/>
      <p:bldP spid="86" grpId="0" animBg="1"/>
      <p:bldP spid="87" grpId="0" animBg="1"/>
      <p:bldP spid="88" grpId="0" animBg="1"/>
      <p:bldP spid="105" grpId="0"/>
      <p:bldP spid="512" grpId="0"/>
      <p:bldP spid="7" grpId="0"/>
      <p:bldP spid="34" grpId="0"/>
      <p:bldP spid="35" grpId="0"/>
      <p:bldP spid="37" grpId="0"/>
      <p:bldP spid="38" grpId="0"/>
      <p:bldP spid="4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A6E91748-E2AD-0B13-D0EA-29894455F19D}"/>
              </a:ext>
            </a:extLst>
          </p:cNvPr>
          <p:cNvSpPr>
            <a:spLocks noGrp="1"/>
          </p:cNvSpPr>
          <p:nvPr>
            <p:ph type="title"/>
          </p:nvPr>
        </p:nvSpPr>
        <p:spPr/>
        <p:txBody>
          <a:bodyPr/>
          <a:lstStyle/>
          <a:p>
            <a:r>
              <a:rPr lang="en-US"/>
              <a:t>Converging Network and Security</a:t>
            </a:r>
          </a:p>
        </p:txBody>
      </p:sp>
      <p:sp>
        <p:nvSpPr>
          <p:cNvPr id="8" name="TextBox 7">
            <a:extLst>
              <a:ext uri="{FF2B5EF4-FFF2-40B4-BE49-F238E27FC236}">
                <a16:creationId xmlns:a16="http://schemas.microsoft.com/office/drawing/2014/main" id="{F7981F17-39FB-9B76-AA34-296B5DA31767}"/>
              </a:ext>
            </a:extLst>
          </p:cNvPr>
          <p:cNvSpPr txBox="1"/>
          <p:nvPr/>
        </p:nvSpPr>
        <p:spPr>
          <a:xfrm>
            <a:off x="286766" y="719092"/>
            <a:ext cx="11693951" cy="369332"/>
          </a:xfrm>
          <a:prstGeom prst="rect">
            <a:avLst/>
          </a:prstGeom>
          <a:noFill/>
        </p:spPr>
        <p:txBody>
          <a:bodyPr wrap="square">
            <a:spAutoFit/>
          </a:bodyPr>
          <a:lstStyle/>
          <a:p>
            <a:pPr marR="0">
              <a:lnSpc>
                <a:spcPct val="90000"/>
              </a:lnSpc>
              <a:spcAft>
                <a:spcPts val="0"/>
              </a:spcAft>
            </a:pPr>
            <a:r>
              <a:rPr lang="en-US" sz="2000">
                <a:solidFill>
                  <a:srgbClr val="7F7F7F"/>
                </a:solidFill>
              </a:rPr>
              <a:t>Reduces complexity and increases performance</a:t>
            </a:r>
          </a:p>
        </p:txBody>
      </p:sp>
      <p:sp>
        <p:nvSpPr>
          <p:cNvPr id="2" name="Rectangle: Single Corner Rounded 8">
            <a:extLst>
              <a:ext uri="{FF2B5EF4-FFF2-40B4-BE49-F238E27FC236}">
                <a16:creationId xmlns:a16="http://schemas.microsoft.com/office/drawing/2014/main" id="{4C0CAEF3-0300-4456-D9AB-0A885F236CCF}"/>
              </a:ext>
            </a:extLst>
          </p:cNvPr>
          <p:cNvSpPr/>
          <p:nvPr/>
        </p:nvSpPr>
        <p:spPr>
          <a:xfrm flipH="1">
            <a:off x="353010" y="1204401"/>
            <a:ext cx="11838988" cy="5221317"/>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6E41B7E-FAFD-E730-C9CF-B7E27F284B86}"/>
              </a:ext>
            </a:extLst>
          </p:cNvPr>
          <p:cNvSpPr txBox="1"/>
          <p:nvPr/>
        </p:nvSpPr>
        <p:spPr>
          <a:xfrm>
            <a:off x="7100981" y="4107866"/>
            <a:ext cx="265176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ea typeface="Calibri" panose="020F0502020204030204" pitchFamily="34" charset="0"/>
              </a:rPr>
              <a:t>T</a:t>
            </a:r>
            <a:r>
              <a:rPr lang="en-US" sz="2200">
                <a:effectLst/>
                <a:latin typeface="Arial" panose="020B0604020202020204" pitchFamily="34" charset="0"/>
                <a:ea typeface="Calibri" panose="020F0502020204030204" pitchFamily="34" charset="0"/>
              </a:rPr>
              <a:t>he industry average for firewall throughput</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695CF32-9D85-AB46-AE1E-5FFC9DD5016B}"/>
              </a:ext>
            </a:extLst>
          </p:cNvPr>
          <p:cNvSpPr txBox="1"/>
          <p:nvPr/>
        </p:nvSpPr>
        <p:spPr>
          <a:xfrm>
            <a:off x="7100981" y="2116858"/>
            <a:ext cx="26517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effectLst/>
                <a:latin typeface="Arial" panose="020B0604020202020204" pitchFamily="34" charset="0"/>
                <a:ea typeface="Calibri" panose="020F0502020204030204" pitchFamily="34" charset="0"/>
              </a:rPr>
              <a:t>The industry average for SSL inspection throughput</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D2EE792-F9E2-D9C7-5B51-4B1BAFA10477}"/>
              </a:ext>
            </a:extLst>
          </p:cNvPr>
          <p:cNvSpPr txBox="1"/>
          <p:nvPr/>
        </p:nvSpPr>
        <p:spPr>
          <a:xfrm>
            <a:off x="4429381" y="2116858"/>
            <a:ext cx="265176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mn-cs"/>
              </a:rPr>
              <a:t>Better performance through our ASIC technology</a:t>
            </a:r>
          </a:p>
        </p:txBody>
      </p:sp>
      <p:sp>
        <p:nvSpPr>
          <p:cNvPr id="9" name="TextBox 8">
            <a:extLst>
              <a:ext uri="{FF2B5EF4-FFF2-40B4-BE49-F238E27FC236}">
                <a16:creationId xmlns:a16="http://schemas.microsoft.com/office/drawing/2014/main" id="{5B645555-85DD-033F-34B3-B9511B97E5AF}"/>
              </a:ext>
            </a:extLst>
          </p:cNvPr>
          <p:cNvSpPr txBox="1"/>
          <p:nvPr/>
        </p:nvSpPr>
        <p:spPr>
          <a:xfrm>
            <a:off x="4426987" y="4107866"/>
            <a:ext cx="2651760" cy="1446550"/>
          </a:xfrm>
          <a:prstGeom prst="rect">
            <a:avLst/>
          </a:prstGeom>
          <a:noFill/>
        </p:spPr>
        <p:txBody>
          <a:bodyPr wrap="square" rtlCol="0">
            <a:spAutoFit/>
          </a:bodyPr>
          <a:lstStyle/>
          <a:p>
            <a:pPr marR="0" lvl="0" algn="ctr">
              <a:spcBef>
                <a:spcPts val="0"/>
              </a:spcBef>
              <a:spcAft>
                <a:spcPts val="0"/>
              </a:spcAft>
            </a:pPr>
            <a:r>
              <a:rPr lang="en-US" sz="2200">
                <a:effectLst/>
                <a:latin typeface="Arial" panose="020B0604020202020204" pitchFamily="34" charset="0"/>
                <a:ea typeface="Calibri" panose="020F0502020204030204" pitchFamily="34" charset="0"/>
              </a:rPr>
              <a:t>Higher threat protection throughput than the industry average</a:t>
            </a:r>
          </a:p>
        </p:txBody>
      </p:sp>
      <p:sp>
        <p:nvSpPr>
          <p:cNvPr id="11" name="TextBox 10">
            <a:extLst>
              <a:ext uri="{FF2B5EF4-FFF2-40B4-BE49-F238E27FC236}">
                <a16:creationId xmlns:a16="http://schemas.microsoft.com/office/drawing/2014/main" id="{9D6A13D1-E398-F3ED-2AAA-E93141CC6C85}"/>
              </a:ext>
            </a:extLst>
          </p:cNvPr>
          <p:cNvSpPr txBox="1"/>
          <p:nvPr/>
        </p:nvSpPr>
        <p:spPr>
          <a:xfrm>
            <a:off x="7100981" y="3563775"/>
            <a:ext cx="26517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atin typeface="Arial" panose="020B0604020202020204"/>
              </a:rPr>
              <a:t>3X</a:t>
            </a:r>
            <a:endParaRPr kumimoji="0" lang="en-US" sz="4000" b="1" i="0" u="none" strike="noStrike" kern="1200" cap="none" spc="0" normalizeH="0" baseline="0" noProof="0">
              <a:ln>
                <a:noFill/>
              </a:ln>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625E0C7-8A4C-FBE5-156F-9680F1353CBA}"/>
              </a:ext>
            </a:extLst>
          </p:cNvPr>
          <p:cNvSpPr txBox="1"/>
          <p:nvPr/>
        </p:nvSpPr>
        <p:spPr>
          <a:xfrm>
            <a:off x="4434443" y="1534858"/>
            <a:ext cx="26517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a:ea typeface="+mn-ea"/>
                <a:cs typeface="+mn-cs"/>
              </a:rPr>
              <a:t>5X</a:t>
            </a:r>
          </a:p>
        </p:txBody>
      </p:sp>
      <p:sp>
        <p:nvSpPr>
          <p:cNvPr id="13" name="TextBox 12">
            <a:extLst>
              <a:ext uri="{FF2B5EF4-FFF2-40B4-BE49-F238E27FC236}">
                <a16:creationId xmlns:a16="http://schemas.microsoft.com/office/drawing/2014/main" id="{05A9F6E8-35C2-AAE5-59BC-97469CFE24BA}"/>
              </a:ext>
            </a:extLst>
          </p:cNvPr>
          <p:cNvSpPr txBox="1"/>
          <p:nvPr/>
        </p:nvSpPr>
        <p:spPr>
          <a:xfrm>
            <a:off x="7091300" y="1534858"/>
            <a:ext cx="26517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a:ea typeface="+mn-ea"/>
                <a:cs typeface="+mn-cs"/>
              </a:rPr>
              <a:t>8X</a:t>
            </a:r>
          </a:p>
        </p:txBody>
      </p:sp>
      <p:sp>
        <p:nvSpPr>
          <p:cNvPr id="14" name="TextBox 13">
            <a:extLst>
              <a:ext uri="{FF2B5EF4-FFF2-40B4-BE49-F238E27FC236}">
                <a16:creationId xmlns:a16="http://schemas.microsoft.com/office/drawing/2014/main" id="{8F200010-AA38-0544-2E4A-B39EE8895130}"/>
              </a:ext>
            </a:extLst>
          </p:cNvPr>
          <p:cNvSpPr txBox="1"/>
          <p:nvPr/>
        </p:nvSpPr>
        <p:spPr>
          <a:xfrm>
            <a:off x="4426988" y="3563775"/>
            <a:ext cx="26517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a:ea typeface="+mn-ea"/>
                <a:cs typeface="+mn-cs"/>
              </a:rPr>
              <a:t>67%</a:t>
            </a:r>
          </a:p>
        </p:txBody>
      </p:sp>
      <p:cxnSp>
        <p:nvCxnSpPr>
          <p:cNvPr id="15" name="Straight Connector 14">
            <a:extLst>
              <a:ext uri="{FF2B5EF4-FFF2-40B4-BE49-F238E27FC236}">
                <a16:creationId xmlns:a16="http://schemas.microsoft.com/office/drawing/2014/main" id="{123348D7-8A8A-8BF6-3837-1077ED9E9F50}"/>
              </a:ext>
            </a:extLst>
          </p:cNvPr>
          <p:cNvCxnSpPr>
            <a:cxnSpLocks/>
          </p:cNvCxnSpPr>
          <p:nvPr/>
        </p:nvCxnSpPr>
        <p:spPr>
          <a:xfrm>
            <a:off x="7082629" y="2288227"/>
            <a:ext cx="0" cy="2792641"/>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8EF30A-53CD-F5BC-9079-6AB646C6ACF2}"/>
              </a:ext>
            </a:extLst>
          </p:cNvPr>
          <p:cNvCxnSpPr/>
          <p:nvPr/>
        </p:nvCxnSpPr>
        <p:spPr>
          <a:xfrm>
            <a:off x="4233149" y="3563408"/>
            <a:ext cx="5669280"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CD21BD-3350-E47F-FC88-40F246C643B9}"/>
              </a:ext>
            </a:extLst>
          </p:cNvPr>
          <p:cNvCxnSpPr>
            <a:cxnSpLocks/>
          </p:cNvCxnSpPr>
          <p:nvPr/>
        </p:nvCxnSpPr>
        <p:spPr>
          <a:xfrm>
            <a:off x="9917269" y="2288227"/>
            <a:ext cx="0" cy="2792641"/>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4E8AB4-1A70-75B8-4D35-7061D6363F6A}"/>
              </a:ext>
            </a:extLst>
          </p:cNvPr>
          <p:cNvSpPr txBox="1"/>
          <p:nvPr/>
        </p:nvSpPr>
        <p:spPr>
          <a:xfrm>
            <a:off x="9950039" y="2458306"/>
            <a:ext cx="2209440" cy="2139047"/>
          </a:xfrm>
          <a:prstGeom prst="rect">
            <a:avLst/>
          </a:prstGeom>
          <a:noFill/>
        </p:spPr>
        <p:txBody>
          <a:bodyPr wrap="square">
            <a:spAutoFit/>
          </a:bodyPr>
          <a:lstStyle/>
          <a:p>
            <a:pPr marL="9525" indent="0" algn="ctr">
              <a:spcAft>
                <a:spcPts val="600"/>
              </a:spcAft>
              <a:buNone/>
            </a:pPr>
            <a:r>
              <a:rPr lang="en-US" sz="4000" b="1"/>
              <a:t>36%</a:t>
            </a:r>
          </a:p>
          <a:p>
            <a:pPr marL="9525" lvl="1" indent="0" algn="ctr">
              <a:buNone/>
            </a:pPr>
            <a:r>
              <a:rPr lang="en-US" sz="2200">
                <a:latin typeface="Arial" panose="020B0604020202020204" pitchFamily="34" charset="0"/>
                <a:cs typeface="Arial" panose="020B0604020202020204" pitchFamily="34" charset="0"/>
              </a:rPr>
              <a:t>Higher threat protection than similar models of Palo Alto</a:t>
            </a:r>
          </a:p>
        </p:txBody>
      </p:sp>
      <p:pic>
        <p:nvPicPr>
          <p:cNvPr id="22" name="Picture 21" descr="Diagram&#10;&#10;Description automatically generated">
            <a:extLst>
              <a:ext uri="{FF2B5EF4-FFF2-40B4-BE49-F238E27FC236}">
                <a16:creationId xmlns:a16="http://schemas.microsoft.com/office/drawing/2014/main" id="{F6A08BB5-4855-798D-6285-750ED9070F7A}"/>
              </a:ext>
            </a:extLst>
          </p:cNvPr>
          <p:cNvPicPr>
            <a:picLocks noChangeAspect="1"/>
          </p:cNvPicPr>
          <p:nvPr/>
        </p:nvPicPr>
        <p:blipFill>
          <a:blip r:embed="rId3"/>
          <a:stretch>
            <a:fillRect/>
          </a:stretch>
        </p:blipFill>
        <p:spPr>
          <a:xfrm>
            <a:off x="519912" y="2533501"/>
            <a:ext cx="3513547" cy="2563116"/>
          </a:xfrm>
          <a:prstGeom prst="rect">
            <a:avLst/>
          </a:prstGeom>
        </p:spPr>
      </p:pic>
      <p:sp>
        <p:nvSpPr>
          <p:cNvPr id="24" name="TextBox 23">
            <a:extLst>
              <a:ext uri="{FF2B5EF4-FFF2-40B4-BE49-F238E27FC236}">
                <a16:creationId xmlns:a16="http://schemas.microsoft.com/office/drawing/2014/main" id="{D366B9A3-6E5D-0067-699C-F7185E03C56D}"/>
              </a:ext>
            </a:extLst>
          </p:cNvPr>
          <p:cNvSpPr txBox="1"/>
          <p:nvPr/>
        </p:nvSpPr>
        <p:spPr>
          <a:xfrm>
            <a:off x="1015966" y="6142691"/>
            <a:ext cx="11176032" cy="246221"/>
          </a:xfrm>
          <a:prstGeom prst="rect">
            <a:avLst/>
          </a:prstGeom>
          <a:noFill/>
        </p:spPr>
        <p:txBody>
          <a:bodyPr wrap="square">
            <a:spAutoFit/>
          </a:bodyPr>
          <a:lstStyle/>
          <a:p>
            <a:r>
              <a:rPr lang="en-US" sz="1000">
                <a:effectLst/>
                <a:latin typeface="Arial" panose="020B0604020202020204" pitchFamily="34" charset="0"/>
                <a:ea typeface="Calibri" panose="020F0502020204030204" pitchFamily="34" charset="0"/>
              </a:rPr>
              <a:t>The average of SSL Inspection throughput for all Fortinet firewall models for the data center versus an aggregate average of published SSL Inspection of similar competitive models </a:t>
            </a:r>
            <a:endParaRPr lang="en-US" sz="1000"/>
          </a:p>
        </p:txBody>
      </p:sp>
    </p:spTree>
    <p:extLst>
      <p:ext uri="{BB962C8B-B14F-4D97-AF65-F5344CB8AC3E}">
        <p14:creationId xmlns:p14="http://schemas.microsoft.com/office/powerpoint/2010/main" val="139702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26195DDF-A9B1-A865-96D1-AAC8EE948C9E}"/>
              </a:ext>
            </a:extLst>
          </p:cNvPr>
          <p:cNvSpPr>
            <a:spLocks noGrp="1"/>
          </p:cNvSpPr>
          <p:nvPr>
            <p:ph type="title"/>
          </p:nvPr>
        </p:nvSpPr>
        <p:spPr/>
        <p:txBody>
          <a:bodyPr/>
          <a:lstStyle/>
          <a:p>
            <a:r>
              <a:rPr lang="en-US"/>
              <a:t>FortiGuard Services</a:t>
            </a:r>
          </a:p>
        </p:txBody>
      </p:sp>
      <p:sp>
        <p:nvSpPr>
          <p:cNvPr id="5" name="TextBox 4">
            <a:extLst>
              <a:ext uri="{FF2B5EF4-FFF2-40B4-BE49-F238E27FC236}">
                <a16:creationId xmlns:a16="http://schemas.microsoft.com/office/drawing/2014/main" id="{40DADBEB-C4E4-A82D-F4A5-311334856F82}"/>
              </a:ext>
            </a:extLst>
          </p:cNvPr>
          <p:cNvSpPr txBox="1"/>
          <p:nvPr/>
        </p:nvSpPr>
        <p:spPr>
          <a:xfrm>
            <a:off x="286766" y="719092"/>
            <a:ext cx="11693951" cy="369332"/>
          </a:xfrm>
          <a:prstGeom prst="rect">
            <a:avLst/>
          </a:prstGeom>
          <a:noFill/>
        </p:spPr>
        <p:txBody>
          <a:bodyPr wrap="square">
            <a:spAutoFit/>
          </a:bodyPr>
          <a:lstStyle/>
          <a:p>
            <a:pPr>
              <a:lnSpc>
                <a:spcPct val="90000"/>
              </a:lnSpc>
              <a:spcBef>
                <a:spcPts val="0"/>
              </a:spcBef>
            </a:pPr>
            <a:r>
              <a:rPr lang="en-US" sz="2000">
                <a:solidFill>
                  <a:srgbClr val="7F7F7F"/>
                </a:solidFill>
              </a:rPr>
              <a:t>Every minute, our automated threat protection and real-world threat intelligence</a:t>
            </a:r>
          </a:p>
        </p:txBody>
      </p:sp>
      <p:sp>
        <p:nvSpPr>
          <p:cNvPr id="59" name="Rectangle: Single Corner Rounded 8">
            <a:extLst>
              <a:ext uri="{FF2B5EF4-FFF2-40B4-BE49-F238E27FC236}">
                <a16:creationId xmlns:a16="http://schemas.microsoft.com/office/drawing/2014/main" id="{EC175A33-AD8D-3EBB-DAAC-2AA1B665A639}"/>
              </a:ext>
            </a:extLst>
          </p:cNvPr>
          <p:cNvSpPr/>
          <p:nvPr/>
        </p:nvSpPr>
        <p:spPr>
          <a:xfrm flipH="1">
            <a:off x="6147362" y="1204401"/>
            <a:ext cx="6044636" cy="5221317"/>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4C37D52A-863F-9D96-8C16-A6F006E8B63A}"/>
              </a:ext>
            </a:extLst>
          </p:cNvPr>
          <p:cNvSpPr txBox="1"/>
          <p:nvPr/>
        </p:nvSpPr>
        <p:spPr>
          <a:xfrm>
            <a:off x="6576921" y="2951743"/>
            <a:ext cx="2560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Arial" panose="020B0604020202020204"/>
                <a:ea typeface="+mn-ea"/>
                <a:cs typeface="+mn-cs"/>
              </a:rPr>
              <a:t>Botnet and C2 attempts thwarted</a:t>
            </a:r>
          </a:p>
        </p:txBody>
      </p:sp>
      <p:sp>
        <p:nvSpPr>
          <p:cNvPr id="65" name="TextBox 64">
            <a:extLst>
              <a:ext uri="{FF2B5EF4-FFF2-40B4-BE49-F238E27FC236}">
                <a16:creationId xmlns:a16="http://schemas.microsoft.com/office/drawing/2014/main" id="{80745817-B97B-7C55-C22E-20FE4D5DB624}"/>
              </a:ext>
            </a:extLst>
          </p:cNvPr>
          <p:cNvSpPr txBox="1"/>
          <p:nvPr/>
        </p:nvSpPr>
        <p:spPr>
          <a:xfrm>
            <a:off x="6576921" y="2369743"/>
            <a:ext cx="2560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a:ea typeface="+mn-ea"/>
                <a:cs typeface="+mn-cs"/>
              </a:rPr>
              <a:t>12.8M+</a:t>
            </a:r>
          </a:p>
        </p:txBody>
      </p:sp>
      <p:cxnSp>
        <p:nvCxnSpPr>
          <p:cNvPr id="68" name="Straight Connector 67">
            <a:extLst>
              <a:ext uri="{FF2B5EF4-FFF2-40B4-BE49-F238E27FC236}">
                <a16:creationId xmlns:a16="http://schemas.microsoft.com/office/drawing/2014/main" id="{A0FA7B3D-F0A5-277C-9550-94D051DF3802}"/>
              </a:ext>
            </a:extLst>
          </p:cNvPr>
          <p:cNvCxnSpPr>
            <a:cxnSpLocks/>
          </p:cNvCxnSpPr>
          <p:nvPr/>
        </p:nvCxnSpPr>
        <p:spPr>
          <a:xfrm>
            <a:off x="9134949" y="2288006"/>
            <a:ext cx="0" cy="365760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86A1769-C48C-4067-658F-AEB912EDB8EE}"/>
              </a:ext>
            </a:extLst>
          </p:cNvPr>
          <p:cNvCxnSpPr/>
          <p:nvPr/>
        </p:nvCxnSpPr>
        <p:spPr>
          <a:xfrm>
            <a:off x="6732509" y="4010448"/>
            <a:ext cx="4684596"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8DAC03F-53EA-86B3-3728-E17FD69994B4}"/>
              </a:ext>
            </a:extLst>
          </p:cNvPr>
          <p:cNvSpPr txBox="1"/>
          <p:nvPr/>
        </p:nvSpPr>
        <p:spPr>
          <a:xfrm>
            <a:off x="9134949" y="2929187"/>
            <a:ext cx="2560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Arial" panose="020B0604020202020204"/>
                <a:ea typeface="+mn-ea"/>
                <a:cs typeface="+mn-cs"/>
              </a:rPr>
              <a:t>Network intrusions blocked</a:t>
            </a:r>
          </a:p>
        </p:txBody>
      </p:sp>
      <p:sp>
        <p:nvSpPr>
          <p:cNvPr id="71" name="TextBox 70">
            <a:extLst>
              <a:ext uri="{FF2B5EF4-FFF2-40B4-BE49-F238E27FC236}">
                <a16:creationId xmlns:a16="http://schemas.microsoft.com/office/drawing/2014/main" id="{71348941-F68D-1DE5-0948-250E7F9D9BC4}"/>
              </a:ext>
            </a:extLst>
          </p:cNvPr>
          <p:cNvSpPr txBox="1"/>
          <p:nvPr/>
        </p:nvSpPr>
        <p:spPr>
          <a:xfrm>
            <a:off x="9134949" y="2347187"/>
            <a:ext cx="2560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a:ea typeface="+mn-ea"/>
                <a:cs typeface="+mn-cs"/>
              </a:rPr>
              <a:t>9.1M+</a:t>
            </a:r>
          </a:p>
        </p:txBody>
      </p:sp>
      <p:sp>
        <p:nvSpPr>
          <p:cNvPr id="72" name="TextBox 71">
            <a:extLst>
              <a:ext uri="{FF2B5EF4-FFF2-40B4-BE49-F238E27FC236}">
                <a16:creationId xmlns:a16="http://schemas.microsoft.com/office/drawing/2014/main" id="{628ED07D-B0C4-09C6-A6F5-46701C85D5D4}"/>
              </a:ext>
            </a:extLst>
          </p:cNvPr>
          <p:cNvSpPr txBox="1"/>
          <p:nvPr/>
        </p:nvSpPr>
        <p:spPr>
          <a:xfrm>
            <a:off x="6576921" y="4709333"/>
            <a:ext cx="2560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Arial" panose="020B0604020202020204"/>
                <a:ea typeface="+mn-ea"/>
                <a:cs typeface="+mn-cs"/>
              </a:rPr>
              <a:t>Malware programs neutralized</a:t>
            </a:r>
          </a:p>
        </p:txBody>
      </p:sp>
      <p:sp>
        <p:nvSpPr>
          <p:cNvPr id="73" name="TextBox 72">
            <a:extLst>
              <a:ext uri="{FF2B5EF4-FFF2-40B4-BE49-F238E27FC236}">
                <a16:creationId xmlns:a16="http://schemas.microsoft.com/office/drawing/2014/main" id="{3D1F8D2A-F0E3-FA33-466D-349E038453D7}"/>
              </a:ext>
            </a:extLst>
          </p:cNvPr>
          <p:cNvSpPr txBox="1"/>
          <p:nvPr/>
        </p:nvSpPr>
        <p:spPr>
          <a:xfrm>
            <a:off x="6576921" y="4127333"/>
            <a:ext cx="2560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a:ea typeface="+mn-ea"/>
                <a:cs typeface="+mn-cs"/>
              </a:rPr>
              <a:t>6.15M+</a:t>
            </a:r>
          </a:p>
        </p:txBody>
      </p:sp>
      <p:sp>
        <p:nvSpPr>
          <p:cNvPr id="74" name="TextBox 73">
            <a:extLst>
              <a:ext uri="{FF2B5EF4-FFF2-40B4-BE49-F238E27FC236}">
                <a16:creationId xmlns:a16="http://schemas.microsoft.com/office/drawing/2014/main" id="{83833B5B-A01B-9845-8CF3-45C800FAC981}"/>
              </a:ext>
            </a:extLst>
          </p:cNvPr>
          <p:cNvSpPr txBox="1"/>
          <p:nvPr/>
        </p:nvSpPr>
        <p:spPr>
          <a:xfrm>
            <a:off x="9134949" y="4686777"/>
            <a:ext cx="25603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Arial" panose="020B0604020202020204"/>
                <a:ea typeface="+mn-ea"/>
                <a:cs typeface="+mn-cs"/>
              </a:rPr>
              <a:t>Phishing attempts stopped</a:t>
            </a:r>
          </a:p>
        </p:txBody>
      </p:sp>
      <p:sp>
        <p:nvSpPr>
          <p:cNvPr id="75" name="TextBox 74">
            <a:extLst>
              <a:ext uri="{FF2B5EF4-FFF2-40B4-BE49-F238E27FC236}">
                <a16:creationId xmlns:a16="http://schemas.microsoft.com/office/drawing/2014/main" id="{E054E220-3094-AE8B-FC7A-49028597C62A}"/>
              </a:ext>
            </a:extLst>
          </p:cNvPr>
          <p:cNvSpPr txBox="1"/>
          <p:nvPr/>
        </p:nvSpPr>
        <p:spPr>
          <a:xfrm>
            <a:off x="9134949" y="4104777"/>
            <a:ext cx="2560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a:ea typeface="+mn-ea"/>
                <a:cs typeface="+mn-cs"/>
              </a:rPr>
              <a:t>180K+</a:t>
            </a:r>
          </a:p>
        </p:txBody>
      </p:sp>
      <p:sp>
        <p:nvSpPr>
          <p:cNvPr id="2" name="Oval 1">
            <a:extLst>
              <a:ext uri="{FF2B5EF4-FFF2-40B4-BE49-F238E27FC236}">
                <a16:creationId xmlns:a16="http://schemas.microsoft.com/office/drawing/2014/main" id="{D096B91E-49FD-3FD2-8C2E-95FB50529915}"/>
              </a:ext>
            </a:extLst>
          </p:cNvPr>
          <p:cNvSpPr/>
          <p:nvPr/>
        </p:nvSpPr>
        <p:spPr>
          <a:xfrm>
            <a:off x="857784" y="1623544"/>
            <a:ext cx="4380932" cy="4380932"/>
          </a:xfrm>
          <a:prstGeom prst="ellipse">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EA5DA84-4219-84E8-7E67-89CB0D656182}"/>
              </a:ext>
            </a:extLst>
          </p:cNvPr>
          <p:cNvSpPr/>
          <p:nvPr/>
        </p:nvSpPr>
        <p:spPr>
          <a:xfrm>
            <a:off x="1284718" y="2050478"/>
            <a:ext cx="3527065" cy="352706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102BF94-93C5-7808-09EF-A99E9336B8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2450" y="3128210"/>
            <a:ext cx="1371600" cy="1371600"/>
          </a:xfrm>
          <a:prstGeom prst="rect">
            <a:avLst/>
          </a:prstGeom>
        </p:spPr>
      </p:pic>
      <p:sp>
        <p:nvSpPr>
          <p:cNvPr id="7" name="TextBox 6">
            <a:extLst>
              <a:ext uri="{FF2B5EF4-FFF2-40B4-BE49-F238E27FC236}">
                <a16:creationId xmlns:a16="http://schemas.microsoft.com/office/drawing/2014/main" id="{AE469BB7-B8F6-0F8E-1EAD-C358DD3A5DC6}"/>
              </a:ext>
            </a:extLst>
          </p:cNvPr>
          <p:cNvSpPr txBox="1"/>
          <p:nvPr/>
        </p:nvSpPr>
        <p:spPr>
          <a:xfrm rot="519182">
            <a:off x="1332248" y="1875082"/>
            <a:ext cx="3573071" cy="3130998"/>
          </a:xfrm>
          <a:prstGeom prst="rect">
            <a:avLst/>
          </a:prstGeom>
          <a:noFill/>
        </p:spPr>
        <p:txBody>
          <a:bodyPr wrap="square" lIns="91440" rtlCol="0">
            <a:prstTxWarp prst="textCircle">
              <a:avLst>
                <a:gd name="adj" fmla="val 12755156"/>
              </a:avLst>
            </a:prstTxWarp>
            <a:spAutoFit/>
          </a:bodyPr>
          <a:lstStyle/>
          <a:p>
            <a:r>
              <a:rPr lang="en-US" b="1">
                <a:solidFill>
                  <a:schemeClr val="accent1">
                    <a:lumMod val="50000"/>
                  </a:schemeClr>
                </a:solidFill>
              </a:rPr>
              <a:t>FortiGuard Security Services</a:t>
            </a:r>
          </a:p>
        </p:txBody>
      </p:sp>
      <p:pic>
        <p:nvPicPr>
          <p:cNvPr id="10" name="Graphic 9">
            <a:extLst>
              <a:ext uri="{FF2B5EF4-FFF2-40B4-BE49-F238E27FC236}">
                <a16:creationId xmlns:a16="http://schemas.microsoft.com/office/drawing/2014/main" id="{5F061859-E4F4-E00D-79C5-744822F228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4471" y="4435013"/>
            <a:ext cx="548640" cy="548640"/>
          </a:xfrm>
          <a:prstGeom prst="rect">
            <a:avLst/>
          </a:prstGeom>
        </p:spPr>
      </p:pic>
      <p:pic>
        <p:nvPicPr>
          <p:cNvPr id="12" name="Graphic 11">
            <a:extLst>
              <a:ext uri="{FF2B5EF4-FFF2-40B4-BE49-F238E27FC236}">
                <a16:creationId xmlns:a16="http://schemas.microsoft.com/office/drawing/2014/main" id="{525F0FC4-78DB-C3FE-3B7C-0F358392B0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8642" y="2887186"/>
            <a:ext cx="548640" cy="548640"/>
          </a:xfrm>
          <a:prstGeom prst="rect">
            <a:avLst/>
          </a:prstGeom>
        </p:spPr>
      </p:pic>
      <p:pic>
        <p:nvPicPr>
          <p:cNvPr id="14" name="Graphic 13">
            <a:extLst>
              <a:ext uri="{FF2B5EF4-FFF2-40B4-BE49-F238E27FC236}">
                <a16:creationId xmlns:a16="http://schemas.microsoft.com/office/drawing/2014/main" id="{C8B8F06D-1D0D-DFE7-AC4D-854106F59D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47880" y="3677350"/>
            <a:ext cx="548640" cy="548640"/>
          </a:xfrm>
          <a:prstGeom prst="rect">
            <a:avLst/>
          </a:prstGeom>
        </p:spPr>
      </p:pic>
      <p:pic>
        <p:nvPicPr>
          <p:cNvPr id="16" name="Graphic 15">
            <a:extLst>
              <a:ext uri="{FF2B5EF4-FFF2-40B4-BE49-F238E27FC236}">
                <a16:creationId xmlns:a16="http://schemas.microsoft.com/office/drawing/2014/main" id="{B6814610-1D54-8108-466C-D6A7C11579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8091" y="4433841"/>
            <a:ext cx="548640" cy="548640"/>
          </a:xfrm>
          <a:prstGeom prst="rect">
            <a:avLst/>
          </a:prstGeom>
        </p:spPr>
      </p:pic>
      <p:pic>
        <p:nvPicPr>
          <p:cNvPr id="18" name="Graphic 17">
            <a:extLst>
              <a:ext uri="{FF2B5EF4-FFF2-40B4-BE49-F238E27FC236}">
                <a16:creationId xmlns:a16="http://schemas.microsoft.com/office/drawing/2014/main" id="{98F847C7-CFF6-9804-0EF4-CC0D355E92B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53311" y="4760610"/>
            <a:ext cx="548640" cy="548640"/>
          </a:xfrm>
          <a:prstGeom prst="rect">
            <a:avLst/>
          </a:prstGeom>
        </p:spPr>
      </p:pic>
      <p:pic>
        <p:nvPicPr>
          <p:cNvPr id="20" name="Graphic 19">
            <a:extLst>
              <a:ext uri="{FF2B5EF4-FFF2-40B4-BE49-F238E27FC236}">
                <a16:creationId xmlns:a16="http://schemas.microsoft.com/office/drawing/2014/main" id="{ACD45C8E-DFDF-E725-2F72-432D5AFEDFA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2181" y="3677350"/>
            <a:ext cx="548640" cy="548640"/>
          </a:xfrm>
          <a:prstGeom prst="rect">
            <a:avLst/>
          </a:prstGeom>
        </p:spPr>
      </p:pic>
      <p:pic>
        <p:nvPicPr>
          <p:cNvPr id="22" name="Graphic 21">
            <a:extLst>
              <a:ext uri="{FF2B5EF4-FFF2-40B4-BE49-F238E27FC236}">
                <a16:creationId xmlns:a16="http://schemas.microsoft.com/office/drawing/2014/main" id="{0A685F78-8F9C-B9D5-2BF9-FF10C355F2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32498" y="2887186"/>
            <a:ext cx="548640" cy="548640"/>
          </a:xfrm>
          <a:prstGeom prst="rect">
            <a:avLst/>
          </a:prstGeom>
        </p:spPr>
      </p:pic>
      <p:pic>
        <p:nvPicPr>
          <p:cNvPr id="24" name="Graphic 23">
            <a:extLst>
              <a:ext uri="{FF2B5EF4-FFF2-40B4-BE49-F238E27FC236}">
                <a16:creationId xmlns:a16="http://schemas.microsoft.com/office/drawing/2014/main" id="{5906EDF3-9013-BFA7-1A81-78A3FBFA044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340096" y="2340442"/>
            <a:ext cx="548640" cy="548640"/>
          </a:xfrm>
          <a:prstGeom prst="rect">
            <a:avLst/>
          </a:prstGeom>
        </p:spPr>
      </p:pic>
      <p:pic>
        <p:nvPicPr>
          <p:cNvPr id="26" name="Graphic 25">
            <a:extLst>
              <a:ext uri="{FF2B5EF4-FFF2-40B4-BE49-F238E27FC236}">
                <a16:creationId xmlns:a16="http://schemas.microsoft.com/office/drawing/2014/main" id="{3686B714-CEB8-0AA1-348D-CF9F792E0A1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52570" y="2319838"/>
            <a:ext cx="548640" cy="548640"/>
          </a:xfrm>
          <a:prstGeom prst="rect">
            <a:avLst/>
          </a:prstGeom>
        </p:spPr>
      </p:pic>
    </p:spTree>
    <p:extLst>
      <p:ext uri="{BB962C8B-B14F-4D97-AF65-F5344CB8AC3E}">
        <p14:creationId xmlns:p14="http://schemas.microsoft.com/office/powerpoint/2010/main" val="54278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9FC2-E744-72B8-4878-2743C4778516}"/>
              </a:ext>
            </a:extLst>
          </p:cNvPr>
          <p:cNvSpPr>
            <a:spLocks noGrp="1"/>
          </p:cNvSpPr>
          <p:nvPr>
            <p:ph type="title"/>
          </p:nvPr>
        </p:nvSpPr>
        <p:spPr/>
        <p:txBody>
          <a:bodyPr/>
          <a:lstStyle/>
          <a:p>
            <a:r>
              <a:rPr lang="en-US" dirty="0"/>
              <a:t>A Journey of Innovations</a:t>
            </a:r>
          </a:p>
        </p:txBody>
      </p:sp>
      <p:sp>
        <p:nvSpPr>
          <p:cNvPr id="7" name="Text Placeholder 6">
            <a:extLst>
              <a:ext uri="{FF2B5EF4-FFF2-40B4-BE49-F238E27FC236}">
                <a16:creationId xmlns:a16="http://schemas.microsoft.com/office/drawing/2014/main" id="{79B3E538-8F7B-E8F9-4DD5-AC48943D535B}"/>
              </a:ext>
            </a:extLst>
          </p:cNvPr>
          <p:cNvSpPr>
            <a:spLocks noGrp="1"/>
          </p:cNvSpPr>
          <p:nvPr>
            <p:ph type="body" sz="quarter" idx="15"/>
          </p:nvPr>
        </p:nvSpPr>
        <p:spPr/>
        <p:txBody>
          <a:bodyPr/>
          <a:lstStyle/>
          <a:p>
            <a:r>
              <a:rPr lang="en-US" sz="2000" dirty="0"/>
              <a:t>Securing Our Customers by Providing Secure Products</a:t>
            </a:r>
          </a:p>
        </p:txBody>
      </p:sp>
      <p:grpSp>
        <p:nvGrpSpPr>
          <p:cNvPr id="9" name="Graphic 7">
            <a:extLst>
              <a:ext uri="{FF2B5EF4-FFF2-40B4-BE49-F238E27FC236}">
                <a16:creationId xmlns:a16="http://schemas.microsoft.com/office/drawing/2014/main" id="{D2B50FC8-4E3F-BE8F-7C58-71DF8E777D43}"/>
              </a:ext>
            </a:extLst>
          </p:cNvPr>
          <p:cNvGrpSpPr/>
          <p:nvPr/>
        </p:nvGrpSpPr>
        <p:grpSpPr>
          <a:xfrm>
            <a:off x="216169" y="235500"/>
            <a:ext cx="606762" cy="606788"/>
            <a:chOff x="216169" y="235500"/>
            <a:chExt cx="606762" cy="606788"/>
          </a:xfrm>
          <a:solidFill>
            <a:schemeClr val="tx1"/>
          </a:solidFill>
        </p:grpSpPr>
        <p:sp>
          <p:nvSpPr>
            <p:cNvPr id="10" name="Freeform 9">
              <a:extLst>
                <a:ext uri="{FF2B5EF4-FFF2-40B4-BE49-F238E27FC236}">
                  <a16:creationId xmlns:a16="http://schemas.microsoft.com/office/drawing/2014/main" id="{CCA33B24-F8E1-6D7A-85A0-F531AFE6B124}"/>
                </a:ext>
              </a:extLst>
            </p:cNvPr>
            <p:cNvSpPr/>
            <p:nvPr/>
          </p:nvSpPr>
          <p:spPr>
            <a:xfrm>
              <a:off x="406484" y="425220"/>
              <a:ext cx="226493" cy="226637"/>
            </a:xfrm>
            <a:custGeom>
              <a:avLst/>
              <a:gdLst>
                <a:gd name="connsiteX0" fmla="*/ 48315 w 226493"/>
                <a:gd name="connsiteY0" fmla="*/ 217822 h 226637"/>
                <a:gd name="connsiteX1" fmla="*/ 8203 w 226493"/>
                <a:gd name="connsiteY1" fmla="*/ 218024 h 226637"/>
                <a:gd name="connsiteX2" fmla="*/ 8002 w 226493"/>
                <a:gd name="connsiteY2" fmla="*/ 217822 h 226637"/>
                <a:gd name="connsiteX3" fmla="*/ 8002 w 226493"/>
                <a:gd name="connsiteY3" fmla="*/ 217822 h 226637"/>
                <a:gd name="connsiteX4" fmla="*/ 7800 w 226493"/>
                <a:gd name="connsiteY4" fmla="*/ 177711 h 226637"/>
                <a:gd name="connsiteX5" fmla="*/ 8002 w 226493"/>
                <a:gd name="connsiteY5" fmla="*/ 177509 h 226637"/>
                <a:gd name="connsiteX6" fmla="*/ 177605 w 226493"/>
                <a:gd name="connsiteY6" fmla="*/ 7905 h 226637"/>
                <a:gd name="connsiteX7" fmla="*/ 217775 w 226493"/>
                <a:gd name="connsiteY7" fmla="*/ 7905 h 226637"/>
                <a:gd name="connsiteX8" fmla="*/ 217775 w 226493"/>
                <a:gd name="connsiteY8" fmla="*/ 7905 h 226637"/>
                <a:gd name="connsiteX9" fmla="*/ 217775 w 226493"/>
                <a:gd name="connsiteY9" fmla="*/ 48075 h 22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93" h="226637">
                  <a:moveTo>
                    <a:pt x="48315" y="217822"/>
                  </a:moveTo>
                  <a:cubicBezTo>
                    <a:pt x="37295" y="228955"/>
                    <a:pt x="19335" y="229044"/>
                    <a:pt x="8203" y="218024"/>
                  </a:cubicBezTo>
                  <a:cubicBezTo>
                    <a:pt x="8137" y="217958"/>
                    <a:pt x="8068" y="217889"/>
                    <a:pt x="8002" y="217822"/>
                  </a:cubicBezTo>
                  <a:lnTo>
                    <a:pt x="8002" y="217822"/>
                  </a:lnTo>
                  <a:cubicBezTo>
                    <a:pt x="-3131" y="206803"/>
                    <a:pt x="-3220" y="188843"/>
                    <a:pt x="7800" y="177711"/>
                  </a:cubicBezTo>
                  <a:cubicBezTo>
                    <a:pt x="7866" y="177645"/>
                    <a:pt x="7935" y="177575"/>
                    <a:pt x="8002" y="177509"/>
                  </a:cubicBezTo>
                  <a:lnTo>
                    <a:pt x="177605" y="7905"/>
                  </a:lnTo>
                  <a:cubicBezTo>
                    <a:pt x="188703" y="-3178"/>
                    <a:pt x="206677" y="-3178"/>
                    <a:pt x="217775" y="7905"/>
                  </a:cubicBezTo>
                  <a:lnTo>
                    <a:pt x="217775" y="7905"/>
                  </a:lnTo>
                  <a:cubicBezTo>
                    <a:pt x="228858" y="19003"/>
                    <a:pt x="228858" y="36977"/>
                    <a:pt x="217775" y="48075"/>
                  </a:cubicBezTo>
                  <a:close/>
                </a:path>
              </a:pathLst>
            </a:custGeom>
            <a:solidFill>
              <a:schemeClr val="accent6"/>
            </a:solidFill>
            <a:ln w="284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5A8994D-1CB8-ABDA-8491-CC1C0E5DF364}"/>
                </a:ext>
              </a:extLst>
            </p:cNvPr>
            <p:cNvSpPr/>
            <p:nvPr/>
          </p:nvSpPr>
          <p:spPr>
            <a:xfrm>
              <a:off x="216169" y="514275"/>
              <a:ext cx="328019" cy="328014"/>
            </a:xfrm>
            <a:custGeom>
              <a:avLst/>
              <a:gdLst>
                <a:gd name="connsiteX0" fmla="*/ 313152 w 328019"/>
                <a:gd name="connsiteY0" fmla="*/ 82753 h 328014"/>
                <a:gd name="connsiteX1" fmla="*/ 271514 w 328019"/>
                <a:gd name="connsiteY1" fmla="*/ 124391 h 328014"/>
                <a:gd name="connsiteX2" fmla="*/ 258153 w 328019"/>
                <a:gd name="connsiteY2" fmla="*/ 171730 h 328014"/>
                <a:gd name="connsiteX3" fmla="*/ 171767 w 328019"/>
                <a:gd name="connsiteY3" fmla="*/ 258116 h 328014"/>
                <a:gd name="connsiteX4" fmla="*/ 100355 w 328019"/>
                <a:gd name="connsiteY4" fmla="*/ 258116 h 328014"/>
                <a:gd name="connsiteX5" fmla="*/ 69113 w 328019"/>
                <a:gd name="connsiteY5" fmla="*/ 226873 h 328014"/>
                <a:gd name="connsiteX6" fmla="*/ 69113 w 328019"/>
                <a:gd name="connsiteY6" fmla="*/ 155461 h 328014"/>
                <a:gd name="connsiteX7" fmla="*/ 155498 w 328019"/>
                <a:gd name="connsiteY7" fmla="*/ 69075 h 328014"/>
                <a:gd name="connsiteX8" fmla="*/ 202838 w 328019"/>
                <a:gd name="connsiteY8" fmla="*/ 55714 h 328014"/>
                <a:gd name="connsiteX9" fmla="*/ 244475 w 328019"/>
                <a:gd name="connsiteY9" fmla="*/ 14076 h 328014"/>
                <a:gd name="connsiteX10" fmla="*/ 116797 w 328019"/>
                <a:gd name="connsiteY10" fmla="*/ 30403 h 328014"/>
                <a:gd name="connsiteX11" fmla="*/ 30412 w 328019"/>
                <a:gd name="connsiteY11" fmla="*/ 116789 h 328014"/>
                <a:gd name="connsiteX12" fmla="*/ 30374 w 328019"/>
                <a:gd name="connsiteY12" fmla="*/ 265507 h 328014"/>
                <a:gd name="connsiteX13" fmla="*/ 30412 w 328019"/>
                <a:gd name="connsiteY13" fmla="*/ 265545 h 328014"/>
                <a:gd name="connsiteX14" fmla="*/ 61655 w 328019"/>
                <a:gd name="connsiteY14" fmla="*/ 296788 h 328014"/>
                <a:gd name="connsiteX15" fmla="*/ 210373 w 328019"/>
                <a:gd name="connsiteY15" fmla="*/ 296825 h 328014"/>
                <a:gd name="connsiteX16" fmla="*/ 210411 w 328019"/>
                <a:gd name="connsiteY16" fmla="*/ 296788 h 328014"/>
                <a:gd name="connsiteX17" fmla="*/ 296796 w 328019"/>
                <a:gd name="connsiteY17" fmla="*/ 210402 h 328014"/>
                <a:gd name="connsiteX18" fmla="*/ 313152 w 328019"/>
                <a:gd name="connsiteY18" fmla="*/ 82753 h 32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019" h="328014">
                  <a:moveTo>
                    <a:pt x="313152" y="82753"/>
                  </a:moveTo>
                  <a:lnTo>
                    <a:pt x="271514" y="124391"/>
                  </a:lnTo>
                  <a:cubicBezTo>
                    <a:pt x="275566" y="141420"/>
                    <a:pt x="270509" y="159331"/>
                    <a:pt x="258153" y="171730"/>
                  </a:cubicBezTo>
                  <a:lnTo>
                    <a:pt x="171767" y="258116"/>
                  </a:lnTo>
                  <a:cubicBezTo>
                    <a:pt x="152040" y="277814"/>
                    <a:pt x="120083" y="277814"/>
                    <a:pt x="100355" y="258116"/>
                  </a:cubicBezTo>
                  <a:lnTo>
                    <a:pt x="69113" y="226873"/>
                  </a:lnTo>
                  <a:cubicBezTo>
                    <a:pt x="49414" y="207145"/>
                    <a:pt x="49414" y="175188"/>
                    <a:pt x="69113" y="155461"/>
                  </a:cubicBezTo>
                  <a:lnTo>
                    <a:pt x="155498" y="69075"/>
                  </a:lnTo>
                  <a:cubicBezTo>
                    <a:pt x="167897" y="56719"/>
                    <a:pt x="185808" y="51662"/>
                    <a:pt x="202838" y="55714"/>
                  </a:cubicBezTo>
                  <a:lnTo>
                    <a:pt x="244475" y="14076"/>
                  </a:lnTo>
                  <a:cubicBezTo>
                    <a:pt x="203160" y="-10175"/>
                    <a:pt x="150681" y="-3463"/>
                    <a:pt x="116797" y="30403"/>
                  </a:cubicBezTo>
                  <a:lnTo>
                    <a:pt x="30412" y="116789"/>
                  </a:lnTo>
                  <a:cubicBezTo>
                    <a:pt x="-10665" y="157845"/>
                    <a:pt x="-10682" y="224431"/>
                    <a:pt x="30374" y="265507"/>
                  </a:cubicBezTo>
                  <a:cubicBezTo>
                    <a:pt x="30386" y="265519"/>
                    <a:pt x="30400" y="265533"/>
                    <a:pt x="30412" y="265545"/>
                  </a:cubicBezTo>
                  <a:lnTo>
                    <a:pt x="61655" y="296788"/>
                  </a:lnTo>
                  <a:cubicBezTo>
                    <a:pt x="102711" y="337867"/>
                    <a:pt x="169297" y="337881"/>
                    <a:pt x="210373" y="296825"/>
                  </a:cubicBezTo>
                  <a:cubicBezTo>
                    <a:pt x="210385" y="296813"/>
                    <a:pt x="210399" y="296799"/>
                    <a:pt x="210411" y="296788"/>
                  </a:cubicBezTo>
                  <a:lnTo>
                    <a:pt x="296796" y="210402"/>
                  </a:lnTo>
                  <a:cubicBezTo>
                    <a:pt x="330657" y="176530"/>
                    <a:pt x="337380" y="124068"/>
                    <a:pt x="313152" y="82753"/>
                  </a:cubicBezTo>
                  <a:close/>
                </a:path>
              </a:pathLst>
            </a:custGeom>
            <a:solidFill>
              <a:schemeClr val="tx1"/>
            </a:solidFill>
            <a:ln w="284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8630151-AA77-0350-A77C-A4638B1D2801}"/>
                </a:ext>
              </a:extLst>
            </p:cNvPr>
            <p:cNvSpPr/>
            <p:nvPr/>
          </p:nvSpPr>
          <p:spPr>
            <a:xfrm>
              <a:off x="494963" y="235500"/>
              <a:ext cx="327968" cy="327903"/>
            </a:xfrm>
            <a:custGeom>
              <a:avLst/>
              <a:gdLst>
                <a:gd name="connsiteX0" fmla="*/ 296798 w 327968"/>
                <a:gd name="connsiteY0" fmla="*/ 61654 h 327903"/>
                <a:gd name="connsiteX1" fmla="*/ 265555 w 327968"/>
                <a:gd name="connsiteY1" fmla="*/ 30411 h 327903"/>
                <a:gd name="connsiteX2" fmla="*/ 116836 w 327968"/>
                <a:gd name="connsiteY2" fmla="*/ 30374 h 327903"/>
                <a:gd name="connsiteX3" fmla="*/ 116799 w 327968"/>
                <a:gd name="connsiteY3" fmla="*/ 30411 h 327903"/>
                <a:gd name="connsiteX4" fmla="*/ 30413 w 327968"/>
                <a:gd name="connsiteY4" fmla="*/ 116797 h 327903"/>
                <a:gd name="connsiteX5" fmla="*/ 14058 w 327968"/>
                <a:gd name="connsiteY5" fmla="*/ 244475 h 327903"/>
                <a:gd name="connsiteX6" fmla="*/ 55839 w 327968"/>
                <a:gd name="connsiteY6" fmla="*/ 202722 h 327903"/>
                <a:gd name="connsiteX7" fmla="*/ 69200 w 327968"/>
                <a:gd name="connsiteY7" fmla="*/ 155383 h 327903"/>
                <a:gd name="connsiteX8" fmla="*/ 155586 w 327968"/>
                <a:gd name="connsiteY8" fmla="*/ 68997 h 327903"/>
                <a:gd name="connsiteX9" fmla="*/ 226998 w 327968"/>
                <a:gd name="connsiteY9" fmla="*/ 68997 h 327903"/>
                <a:gd name="connsiteX10" fmla="*/ 258126 w 327968"/>
                <a:gd name="connsiteY10" fmla="*/ 100211 h 327903"/>
                <a:gd name="connsiteX11" fmla="*/ 258126 w 327968"/>
                <a:gd name="connsiteY11" fmla="*/ 171623 h 327903"/>
                <a:gd name="connsiteX12" fmla="*/ 171740 w 327968"/>
                <a:gd name="connsiteY12" fmla="*/ 258009 h 327903"/>
                <a:gd name="connsiteX13" fmla="*/ 124401 w 327968"/>
                <a:gd name="connsiteY13" fmla="*/ 271370 h 327903"/>
                <a:gd name="connsiteX14" fmla="*/ 82734 w 327968"/>
                <a:gd name="connsiteY14" fmla="*/ 313036 h 327903"/>
                <a:gd name="connsiteX15" fmla="*/ 210441 w 327968"/>
                <a:gd name="connsiteY15" fmla="*/ 296681 h 327903"/>
                <a:gd name="connsiteX16" fmla="*/ 296827 w 327968"/>
                <a:gd name="connsiteY16" fmla="*/ 210295 h 327903"/>
                <a:gd name="connsiteX17" fmla="*/ 296798 w 327968"/>
                <a:gd name="connsiteY17" fmla="*/ 61654 h 32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68" h="327903">
                  <a:moveTo>
                    <a:pt x="296798" y="61654"/>
                  </a:moveTo>
                  <a:lnTo>
                    <a:pt x="265555" y="30411"/>
                  </a:lnTo>
                  <a:cubicBezTo>
                    <a:pt x="224499" y="-10665"/>
                    <a:pt x="157913" y="-10682"/>
                    <a:pt x="116836" y="30374"/>
                  </a:cubicBezTo>
                  <a:cubicBezTo>
                    <a:pt x="116825" y="30385"/>
                    <a:pt x="116810" y="30400"/>
                    <a:pt x="116799" y="30411"/>
                  </a:cubicBezTo>
                  <a:lnTo>
                    <a:pt x="30413" y="116797"/>
                  </a:lnTo>
                  <a:cubicBezTo>
                    <a:pt x="-3453" y="150677"/>
                    <a:pt x="-10174" y="203151"/>
                    <a:pt x="14058" y="244475"/>
                  </a:cubicBezTo>
                  <a:lnTo>
                    <a:pt x="55839" y="202722"/>
                  </a:lnTo>
                  <a:cubicBezTo>
                    <a:pt x="51788" y="185692"/>
                    <a:pt x="56844" y="167782"/>
                    <a:pt x="69200" y="155383"/>
                  </a:cubicBezTo>
                  <a:lnTo>
                    <a:pt x="155586" y="68997"/>
                  </a:lnTo>
                  <a:cubicBezTo>
                    <a:pt x="175322" y="49315"/>
                    <a:pt x="207262" y="49315"/>
                    <a:pt x="226998" y="68997"/>
                  </a:cubicBezTo>
                  <a:lnTo>
                    <a:pt x="258126" y="100211"/>
                  </a:lnTo>
                  <a:cubicBezTo>
                    <a:pt x="277825" y="119939"/>
                    <a:pt x="277825" y="151896"/>
                    <a:pt x="258126" y="171623"/>
                  </a:cubicBezTo>
                  <a:lnTo>
                    <a:pt x="171740" y="258009"/>
                  </a:lnTo>
                  <a:cubicBezTo>
                    <a:pt x="159347" y="270373"/>
                    <a:pt x="141430" y="275433"/>
                    <a:pt x="124401" y="271370"/>
                  </a:cubicBezTo>
                  <a:lnTo>
                    <a:pt x="82734" y="313036"/>
                  </a:lnTo>
                  <a:cubicBezTo>
                    <a:pt x="124070" y="337262"/>
                    <a:pt x="176546" y="330541"/>
                    <a:pt x="210441" y="296681"/>
                  </a:cubicBezTo>
                  <a:lnTo>
                    <a:pt x="296827" y="210295"/>
                  </a:lnTo>
                  <a:cubicBezTo>
                    <a:pt x="337820" y="169222"/>
                    <a:pt x="337805" y="102710"/>
                    <a:pt x="296798" y="61654"/>
                  </a:cubicBezTo>
                  <a:close/>
                </a:path>
              </a:pathLst>
            </a:custGeom>
            <a:solidFill>
              <a:schemeClr val="tx1"/>
            </a:solidFill>
            <a:ln w="2844" cap="flat">
              <a:noFill/>
              <a:prstDash val="solid"/>
              <a:miter/>
            </a:ln>
          </p:spPr>
          <p:txBody>
            <a:bodyPr rtlCol="0" anchor="ctr"/>
            <a:lstStyle/>
            <a:p>
              <a:endParaRPr lang="en-US"/>
            </a:p>
          </p:txBody>
        </p:sp>
      </p:grpSp>
      <p:sp>
        <p:nvSpPr>
          <p:cNvPr id="17" name="Rectangle 16">
            <a:extLst>
              <a:ext uri="{FF2B5EF4-FFF2-40B4-BE49-F238E27FC236}">
                <a16:creationId xmlns:a16="http://schemas.microsoft.com/office/drawing/2014/main" id="{2E62C5E7-CBBC-AF7A-DC0A-B6E476566F70}"/>
              </a:ext>
            </a:extLst>
          </p:cNvPr>
          <p:cNvSpPr/>
          <p:nvPr/>
        </p:nvSpPr>
        <p:spPr>
          <a:xfrm>
            <a:off x="342900" y="2476428"/>
            <a:ext cx="5676900" cy="3695772"/>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5" name="Rectangle 24">
            <a:extLst>
              <a:ext uri="{FF2B5EF4-FFF2-40B4-BE49-F238E27FC236}">
                <a16:creationId xmlns:a16="http://schemas.microsoft.com/office/drawing/2014/main" id="{F118CA0B-82BE-2854-D69D-0D746D5082C6}"/>
              </a:ext>
            </a:extLst>
          </p:cNvPr>
          <p:cNvSpPr/>
          <p:nvPr/>
        </p:nvSpPr>
        <p:spPr>
          <a:xfrm>
            <a:off x="6172200" y="2476428"/>
            <a:ext cx="5676900" cy="3695772"/>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nvGrpSpPr>
          <p:cNvPr id="32" name="Group 31">
            <a:extLst>
              <a:ext uri="{FF2B5EF4-FFF2-40B4-BE49-F238E27FC236}">
                <a16:creationId xmlns:a16="http://schemas.microsoft.com/office/drawing/2014/main" id="{4AD058FB-3B53-4D0C-83F6-5ACE8D4D6B09}"/>
              </a:ext>
            </a:extLst>
          </p:cNvPr>
          <p:cNvGrpSpPr/>
          <p:nvPr/>
        </p:nvGrpSpPr>
        <p:grpSpPr>
          <a:xfrm>
            <a:off x="6514346" y="2812648"/>
            <a:ext cx="4992607" cy="3359551"/>
            <a:chOff x="690563" y="2812648"/>
            <a:chExt cx="4528214" cy="3359551"/>
          </a:xfrm>
        </p:grpSpPr>
        <p:sp>
          <p:nvSpPr>
            <p:cNvPr id="33" name="Rounded Rectangle 32">
              <a:extLst>
                <a:ext uri="{FF2B5EF4-FFF2-40B4-BE49-F238E27FC236}">
                  <a16:creationId xmlns:a16="http://schemas.microsoft.com/office/drawing/2014/main" id="{D71BE4FF-E469-21B5-96E9-70210A12FE02}"/>
                </a:ext>
              </a:extLst>
            </p:cNvPr>
            <p:cNvSpPr/>
            <p:nvPr/>
          </p:nvSpPr>
          <p:spPr>
            <a:xfrm>
              <a:off x="690563" y="2812648"/>
              <a:ext cx="2158319" cy="3359551"/>
            </a:xfrm>
            <a:prstGeom prst="roundRect">
              <a:avLst>
                <a:gd name="adj" fmla="val 8086"/>
              </a:avLst>
            </a:prstGeom>
            <a:solidFill>
              <a:schemeClr val="bg1"/>
            </a:solidFill>
            <a:ln>
              <a:noFill/>
            </a:ln>
            <a:effectLst>
              <a:outerShdw blurRad="19213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8F9A76F7-7E3F-72B7-6741-25F46938BE60}"/>
                </a:ext>
              </a:extLst>
            </p:cNvPr>
            <p:cNvSpPr/>
            <p:nvPr/>
          </p:nvSpPr>
          <p:spPr>
            <a:xfrm>
              <a:off x="3060458" y="2812648"/>
              <a:ext cx="2158319" cy="3359551"/>
            </a:xfrm>
            <a:prstGeom prst="roundRect">
              <a:avLst>
                <a:gd name="adj" fmla="val 8086"/>
              </a:avLst>
            </a:prstGeom>
            <a:solidFill>
              <a:schemeClr val="bg1"/>
            </a:solidFill>
            <a:ln>
              <a:noFill/>
            </a:ln>
            <a:effectLst>
              <a:outerShdw blurRad="19213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AB631023-CC43-4032-19F0-264C63183146}"/>
              </a:ext>
            </a:extLst>
          </p:cNvPr>
          <p:cNvGrpSpPr/>
          <p:nvPr/>
        </p:nvGrpSpPr>
        <p:grpSpPr>
          <a:xfrm>
            <a:off x="9134159" y="2939387"/>
            <a:ext cx="2475199" cy="3183546"/>
            <a:chOff x="9134159" y="2939387"/>
            <a:chExt cx="2475199" cy="3183546"/>
          </a:xfrm>
        </p:grpSpPr>
        <p:sp>
          <p:nvSpPr>
            <p:cNvPr id="56" name="Content Placeholder 3">
              <a:extLst>
                <a:ext uri="{FF2B5EF4-FFF2-40B4-BE49-F238E27FC236}">
                  <a16:creationId xmlns:a16="http://schemas.microsoft.com/office/drawing/2014/main" id="{BE0C62C8-2066-5281-BC12-6C54F43FF70A}"/>
                </a:ext>
              </a:extLst>
            </p:cNvPr>
            <p:cNvSpPr txBox="1">
              <a:spLocks/>
            </p:cNvSpPr>
            <p:nvPr/>
          </p:nvSpPr>
          <p:spPr>
            <a:xfrm>
              <a:off x="9229691" y="4324314"/>
              <a:ext cx="2379667" cy="1798619"/>
            </a:xfrm>
            <a:prstGeom prst="rect">
              <a:avLst/>
            </a:prstGeom>
          </p:spPr>
          <p:txBody>
            <a:bodyP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600"/>
                </a:spcAft>
              </a:pPr>
              <a:r>
                <a:rPr lang="en-US"/>
                <a:t>Automate patching </a:t>
              </a:r>
              <a:br>
                <a:rPr lang="en-US"/>
              </a:br>
              <a:r>
                <a:rPr lang="en-US"/>
                <a:t>on external facing interfaces</a:t>
              </a:r>
            </a:p>
            <a:p>
              <a:pPr>
                <a:lnSpc>
                  <a:spcPct val="100000"/>
                </a:lnSpc>
                <a:spcBef>
                  <a:spcPts val="300"/>
                </a:spcBef>
                <a:spcAft>
                  <a:spcPts val="600"/>
                </a:spcAft>
              </a:pPr>
              <a:r>
                <a:rPr lang="en-US"/>
                <a:t>Quickly isolate </a:t>
              </a:r>
              <a:br>
                <a:rPr lang="en-US"/>
              </a:br>
              <a:r>
                <a:rPr lang="en-US"/>
                <a:t>vulnerable devices </a:t>
              </a:r>
            </a:p>
            <a:p>
              <a:pPr>
                <a:lnSpc>
                  <a:spcPct val="100000"/>
                </a:lnSpc>
                <a:spcBef>
                  <a:spcPts val="300"/>
                </a:spcBef>
                <a:spcAft>
                  <a:spcPts val="600"/>
                </a:spcAft>
              </a:pPr>
              <a:endParaRPr lang="en-US"/>
            </a:p>
          </p:txBody>
        </p:sp>
        <p:cxnSp>
          <p:nvCxnSpPr>
            <p:cNvPr id="57" name="Straight Connector 56">
              <a:extLst>
                <a:ext uri="{FF2B5EF4-FFF2-40B4-BE49-F238E27FC236}">
                  <a16:creationId xmlns:a16="http://schemas.microsoft.com/office/drawing/2014/main" id="{A6E47ED2-C4BA-247B-33D7-15D2BA5C7945}"/>
                </a:ext>
              </a:extLst>
            </p:cNvPr>
            <p:cNvCxnSpPr/>
            <p:nvPr/>
          </p:nvCxnSpPr>
          <p:spPr>
            <a:xfrm>
              <a:off x="9318342" y="4213186"/>
              <a:ext cx="20128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3">
              <a:extLst>
                <a:ext uri="{FF2B5EF4-FFF2-40B4-BE49-F238E27FC236}">
                  <a16:creationId xmlns:a16="http://schemas.microsoft.com/office/drawing/2014/main" id="{40502EE1-D27A-5B0B-7A5A-6304DCC15CDC}"/>
                </a:ext>
              </a:extLst>
            </p:cNvPr>
            <p:cNvSpPr txBox="1">
              <a:spLocks/>
            </p:cNvSpPr>
            <p:nvPr/>
          </p:nvSpPr>
          <p:spPr>
            <a:xfrm>
              <a:off x="9134159" y="3673315"/>
              <a:ext cx="2385182" cy="422825"/>
            </a:xfrm>
            <a:prstGeom prst="rect">
              <a:avLst/>
            </a:prstGeom>
          </p:spPr>
          <p:txBody>
            <a:bodyPr anchor="ct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300"/>
                </a:spcBef>
                <a:spcAft>
                  <a:spcPts val="600"/>
                </a:spcAft>
                <a:buNone/>
              </a:pPr>
              <a:r>
                <a:rPr lang="en-US" sz="2000" b="1"/>
                <a:t>Virtual Patching</a:t>
              </a:r>
            </a:p>
          </p:txBody>
        </p:sp>
        <p:pic>
          <p:nvPicPr>
            <p:cNvPr id="59" name="Picture 142">
              <a:extLst>
                <a:ext uri="{FF2B5EF4-FFF2-40B4-BE49-F238E27FC236}">
                  <a16:creationId xmlns:a16="http://schemas.microsoft.com/office/drawing/2014/main" id="{D68B208E-6FE7-1113-7A2E-9C84C020EA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3272" y="2939387"/>
              <a:ext cx="703005" cy="703005"/>
            </a:xfrm>
            <a:prstGeom prst="rect">
              <a:avLst/>
            </a:prstGeom>
          </p:spPr>
        </p:pic>
      </p:grpSp>
      <p:grpSp>
        <p:nvGrpSpPr>
          <p:cNvPr id="73" name="Group 72">
            <a:extLst>
              <a:ext uri="{FF2B5EF4-FFF2-40B4-BE49-F238E27FC236}">
                <a16:creationId xmlns:a16="http://schemas.microsoft.com/office/drawing/2014/main" id="{4AD5976B-672D-D3EA-7BB4-AA72DA9B86F9}"/>
              </a:ext>
            </a:extLst>
          </p:cNvPr>
          <p:cNvGrpSpPr/>
          <p:nvPr/>
        </p:nvGrpSpPr>
        <p:grpSpPr>
          <a:xfrm>
            <a:off x="3303503" y="2812648"/>
            <a:ext cx="2475199" cy="3359551"/>
            <a:chOff x="3303503" y="2812648"/>
            <a:chExt cx="2475199" cy="3359551"/>
          </a:xfrm>
        </p:grpSpPr>
        <p:sp>
          <p:nvSpPr>
            <p:cNvPr id="30" name="Rounded Rectangle 29">
              <a:extLst>
                <a:ext uri="{FF2B5EF4-FFF2-40B4-BE49-F238E27FC236}">
                  <a16:creationId xmlns:a16="http://schemas.microsoft.com/office/drawing/2014/main" id="{1C9410C1-ACD1-473E-C741-4005120F2F48}"/>
                </a:ext>
              </a:extLst>
            </p:cNvPr>
            <p:cNvSpPr/>
            <p:nvPr/>
          </p:nvSpPr>
          <p:spPr>
            <a:xfrm>
              <a:off x="3303503" y="2812648"/>
              <a:ext cx="2379666" cy="3359551"/>
            </a:xfrm>
            <a:prstGeom prst="roundRect">
              <a:avLst>
                <a:gd name="adj" fmla="val 8086"/>
              </a:avLst>
            </a:prstGeom>
            <a:solidFill>
              <a:schemeClr val="bg1"/>
            </a:solidFill>
            <a:ln>
              <a:noFill/>
            </a:ln>
            <a:effectLst>
              <a:outerShdw blurRad="19213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3">
              <a:extLst>
                <a:ext uri="{FF2B5EF4-FFF2-40B4-BE49-F238E27FC236}">
                  <a16:creationId xmlns:a16="http://schemas.microsoft.com/office/drawing/2014/main" id="{3C6F1573-3C14-4BE2-8825-5ACB6B3B23A7}"/>
                </a:ext>
              </a:extLst>
            </p:cNvPr>
            <p:cNvSpPr txBox="1">
              <a:spLocks/>
            </p:cNvSpPr>
            <p:nvPr/>
          </p:nvSpPr>
          <p:spPr>
            <a:xfrm>
              <a:off x="3399035" y="4324314"/>
              <a:ext cx="2379667" cy="1798619"/>
            </a:xfrm>
            <a:prstGeom prst="rect">
              <a:avLst/>
            </a:prstGeom>
          </p:spPr>
          <p:txBody>
            <a:bodyP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600"/>
                </a:spcAft>
              </a:pPr>
              <a:r>
                <a:rPr lang="en-US"/>
                <a:t>Protects sensitive </a:t>
              </a:r>
              <a:br>
                <a:rPr lang="en-US"/>
              </a:br>
              <a:r>
                <a:rPr lang="en-US"/>
                <a:t>data in configuration file</a:t>
              </a:r>
            </a:p>
            <a:p>
              <a:pPr>
                <a:lnSpc>
                  <a:spcPct val="100000"/>
                </a:lnSpc>
                <a:spcBef>
                  <a:spcPts val="300"/>
                </a:spcBef>
                <a:spcAft>
                  <a:spcPts val="600"/>
                </a:spcAft>
              </a:pPr>
              <a:r>
                <a:rPr lang="en-US"/>
                <a:t>Physical security mechanisms for </a:t>
              </a:r>
              <a:br>
                <a:rPr lang="en-US"/>
              </a:br>
              <a:r>
                <a:rPr lang="en-US"/>
                <a:t>tamper resistance</a:t>
              </a:r>
            </a:p>
            <a:p>
              <a:pPr>
                <a:lnSpc>
                  <a:spcPct val="100000"/>
                </a:lnSpc>
                <a:spcBef>
                  <a:spcPts val="300"/>
                </a:spcBef>
                <a:spcAft>
                  <a:spcPts val="600"/>
                </a:spcAft>
              </a:pPr>
              <a:endParaRPr lang="en-US"/>
            </a:p>
          </p:txBody>
        </p:sp>
        <p:cxnSp>
          <p:nvCxnSpPr>
            <p:cNvPr id="48" name="Straight Connector 47">
              <a:extLst>
                <a:ext uri="{FF2B5EF4-FFF2-40B4-BE49-F238E27FC236}">
                  <a16:creationId xmlns:a16="http://schemas.microsoft.com/office/drawing/2014/main" id="{94146ECC-29EA-9DC5-E3DA-2F6CF09AE4A5}"/>
                </a:ext>
              </a:extLst>
            </p:cNvPr>
            <p:cNvCxnSpPr/>
            <p:nvPr/>
          </p:nvCxnSpPr>
          <p:spPr>
            <a:xfrm>
              <a:off x="3487686" y="4213186"/>
              <a:ext cx="20128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3">
              <a:extLst>
                <a:ext uri="{FF2B5EF4-FFF2-40B4-BE49-F238E27FC236}">
                  <a16:creationId xmlns:a16="http://schemas.microsoft.com/office/drawing/2014/main" id="{256DC6F1-5989-7525-D8B9-D46E66E9BF06}"/>
                </a:ext>
              </a:extLst>
            </p:cNvPr>
            <p:cNvSpPr txBox="1">
              <a:spLocks/>
            </p:cNvSpPr>
            <p:nvPr/>
          </p:nvSpPr>
          <p:spPr>
            <a:xfrm>
              <a:off x="3303503" y="3673315"/>
              <a:ext cx="2385182" cy="422825"/>
            </a:xfrm>
            <a:prstGeom prst="rect">
              <a:avLst/>
            </a:prstGeom>
          </p:spPr>
          <p:txBody>
            <a:bodyPr anchor="ct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300"/>
                </a:spcBef>
                <a:spcAft>
                  <a:spcPts val="600"/>
                </a:spcAft>
                <a:buNone/>
              </a:pPr>
              <a:r>
                <a:rPr lang="en-US" sz="2000" b="1"/>
                <a:t>TPM</a:t>
              </a:r>
            </a:p>
          </p:txBody>
        </p:sp>
        <p:pic>
          <p:nvPicPr>
            <p:cNvPr id="61" name="Picture 60">
              <a:extLst>
                <a:ext uri="{FF2B5EF4-FFF2-40B4-BE49-F238E27FC236}">
                  <a16:creationId xmlns:a16="http://schemas.microsoft.com/office/drawing/2014/main" id="{36B806DB-8F1B-B766-91D3-50AFD4E98D47}"/>
                </a:ext>
              </a:extLst>
            </p:cNvPr>
            <p:cNvPicPr>
              <a:picLocks noChangeAspect="1"/>
            </p:cNvPicPr>
            <p:nvPr/>
          </p:nvPicPr>
          <p:blipFill>
            <a:blip r:embed="rId5"/>
            <a:srcRect/>
            <a:stretch/>
          </p:blipFill>
          <p:spPr>
            <a:xfrm>
              <a:off x="3916213" y="2988437"/>
              <a:ext cx="1016334" cy="641334"/>
            </a:xfrm>
            <a:prstGeom prst="rect">
              <a:avLst/>
            </a:prstGeom>
          </p:spPr>
        </p:pic>
      </p:grpSp>
      <p:grpSp>
        <p:nvGrpSpPr>
          <p:cNvPr id="72" name="Group 71">
            <a:extLst>
              <a:ext uri="{FF2B5EF4-FFF2-40B4-BE49-F238E27FC236}">
                <a16:creationId xmlns:a16="http://schemas.microsoft.com/office/drawing/2014/main" id="{8392B9A7-FD46-A219-062A-3DE0B2CD7AC3}"/>
              </a:ext>
            </a:extLst>
          </p:cNvPr>
          <p:cNvGrpSpPr/>
          <p:nvPr/>
        </p:nvGrpSpPr>
        <p:grpSpPr>
          <a:xfrm>
            <a:off x="685048" y="2812648"/>
            <a:ext cx="2475199" cy="3359551"/>
            <a:chOff x="685048" y="2812648"/>
            <a:chExt cx="2475199" cy="3359551"/>
          </a:xfrm>
        </p:grpSpPr>
        <p:sp>
          <p:nvSpPr>
            <p:cNvPr id="29" name="Rounded Rectangle 28">
              <a:extLst>
                <a:ext uri="{FF2B5EF4-FFF2-40B4-BE49-F238E27FC236}">
                  <a16:creationId xmlns:a16="http://schemas.microsoft.com/office/drawing/2014/main" id="{5976592C-D9BB-B25B-DE00-1B58CEE79DC3}"/>
                </a:ext>
              </a:extLst>
            </p:cNvPr>
            <p:cNvSpPr/>
            <p:nvPr/>
          </p:nvSpPr>
          <p:spPr>
            <a:xfrm>
              <a:off x="690562" y="2812648"/>
              <a:ext cx="2379666" cy="3359551"/>
            </a:xfrm>
            <a:prstGeom prst="roundRect">
              <a:avLst>
                <a:gd name="adj" fmla="val 8086"/>
              </a:avLst>
            </a:prstGeom>
            <a:solidFill>
              <a:schemeClr val="bg1"/>
            </a:solidFill>
            <a:ln>
              <a:noFill/>
            </a:ln>
            <a:effectLst>
              <a:outerShdw blurRad="19213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3">
              <a:extLst>
                <a:ext uri="{FF2B5EF4-FFF2-40B4-BE49-F238E27FC236}">
                  <a16:creationId xmlns:a16="http://schemas.microsoft.com/office/drawing/2014/main" id="{C4918649-D21D-0F03-59B3-159EE155CCD0}"/>
                </a:ext>
              </a:extLst>
            </p:cNvPr>
            <p:cNvSpPr txBox="1">
              <a:spLocks/>
            </p:cNvSpPr>
            <p:nvPr/>
          </p:nvSpPr>
          <p:spPr>
            <a:xfrm>
              <a:off x="780580" y="4324314"/>
              <a:ext cx="2379667" cy="1798619"/>
            </a:xfrm>
            <a:prstGeom prst="rect">
              <a:avLst/>
            </a:prstGeom>
          </p:spPr>
          <p:txBody>
            <a:bodyPr lIns="91440" tIns="45720" rIns="91440" bIns="45720" anchor="t">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1920" indent="-121920">
                <a:lnSpc>
                  <a:spcPct val="100000"/>
                </a:lnSpc>
                <a:spcBef>
                  <a:spcPts val="300"/>
                </a:spcBef>
                <a:spcAft>
                  <a:spcPts val="600"/>
                </a:spcAft>
              </a:pPr>
              <a:r>
                <a:rPr lang="en-US"/>
                <a:t>Provides secure </a:t>
              </a:r>
              <a:br>
                <a:rPr lang="en-US"/>
              </a:br>
              <a:r>
                <a:rPr lang="en-US"/>
                <a:t>boot functionality</a:t>
              </a:r>
            </a:p>
            <a:p>
              <a:pPr marL="121920" indent="-121920">
                <a:lnSpc>
                  <a:spcPct val="100000"/>
                </a:lnSpc>
                <a:spcBef>
                  <a:spcPts val="300"/>
                </a:spcBef>
                <a:spcAft>
                  <a:spcPts val="600"/>
                </a:spcAft>
              </a:pPr>
              <a:r>
                <a:rPr lang="en-US"/>
                <a:t>Ensures authentic signed </a:t>
              </a:r>
              <a:r>
                <a:rPr lang="en-US" err="1"/>
                <a:t>FortiOS</a:t>
              </a:r>
              <a:r>
                <a:rPr lang="en-US"/>
                <a:t> image </a:t>
              </a:r>
              <a:endParaRPr lang="en-US">
                <a:cs typeface="Arial"/>
              </a:endParaRPr>
            </a:p>
            <a:p>
              <a:pPr marL="121920" indent="-121920">
                <a:lnSpc>
                  <a:spcPct val="100000"/>
                </a:lnSpc>
                <a:spcBef>
                  <a:spcPts val="300"/>
                </a:spcBef>
                <a:spcAft>
                  <a:spcPts val="600"/>
                </a:spcAft>
              </a:pPr>
              <a:r>
                <a:rPr lang="en-US"/>
                <a:t>Boot process stops if any step fails to authenticate</a:t>
              </a:r>
              <a:endParaRPr lang="en-US">
                <a:cs typeface="Arial" panose="020B0604020202020204"/>
              </a:endParaRPr>
            </a:p>
            <a:p>
              <a:pPr marL="121920" indent="-121920">
                <a:lnSpc>
                  <a:spcPct val="100000"/>
                </a:lnSpc>
                <a:spcBef>
                  <a:spcPts val="300"/>
                </a:spcBef>
                <a:spcAft>
                  <a:spcPts val="600"/>
                </a:spcAft>
              </a:pPr>
              <a:endParaRPr lang="en-US">
                <a:cs typeface="Arial" panose="020B0604020202020204"/>
              </a:endParaRPr>
            </a:p>
          </p:txBody>
        </p:sp>
        <p:cxnSp>
          <p:nvCxnSpPr>
            <p:cNvPr id="36" name="Straight Connector 35">
              <a:extLst>
                <a:ext uri="{FF2B5EF4-FFF2-40B4-BE49-F238E27FC236}">
                  <a16:creationId xmlns:a16="http://schemas.microsoft.com/office/drawing/2014/main" id="{810CCC1C-30D7-F836-D8A0-DB2BFB2C22DB}"/>
                </a:ext>
              </a:extLst>
            </p:cNvPr>
            <p:cNvCxnSpPr/>
            <p:nvPr/>
          </p:nvCxnSpPr>
          <p:spPr>
            <a:xfrm>
              <a:off x="869231" y="4213186"/>
              <a:ext cx="20128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3">
              <a:extLst>
                <a:ext uri="{FF2B5EF4-FFF2-40B4-BE49-F238E27FC236}">
                  <a16:creationId xmlns:a16="http://schemas.microsoft.com/office/drawing/2014/main" id="{2B298A07-099B-869E-2D9E-123CC8A08C77}"/>
                </a:ext>
              </a:extLst>
            </p:cNvPr>
            <p:cNvSpPr txBox="1">
              <a:spLocks/>
            </p:cNvSpPr>
            <p:nvPr/>
          </p:nvSpPr>
          <p:spPr>
            <a:xfrm>
              <a:off x="685048" y="3673315"/>
              <a:ext cx="2385182" cy="422825"/>
            </a:xfrm>
            <a:prstGeom prst="rect">
              <a:avLst/>
            </a:prstGeom>
          </p:spPr>
          <p:txBody>
            <a:bodyPr anchor="ct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300"/>
                </a:spcBef>
                <a:spcAft>
                  <a:spcPts val="600"/>
                </a:spcAft>
                <a:buNone/>
              </a:pPr>
              <a:r>
                <a:rPr lang="en-US" sz="2000" b="1"/>
                <a:t>SP5 ASIC</a:t>
              </a:r>
            </a:p>
          </p:txBody>
        </p:sp>
        <p:grpSp>
          <p:nvGrpSpPr>
            <p:cNvPr id="62" name="Group 61">
              <a:extLst>
                <a:ext uri="{FF2B5EF4-FFF2-40B4-BE49-F238E27FC236}">
                  <a16:creationId xmlns:a16="http://schemas.microsoft.com/office/drawing/2014/main" id="{6E9805EE-955C-EF0F-A1CD-D7EDCA8C13B3}"/>
                </a:ext>
              </a:extLst>
            </p:cNvPr>
            <p:cNvGrpSpPr/>
            <p:nvPr/>
          </p:nvGrpSpPr>
          <p:grpSpPr>
            <a:xfrm>
              <a:off x="1593797" y="3027237"/>
              <a:ext cx="563734" cy="563734"/>
              <a:chOff x="4762500" y="2095500"/>
              <a:chExt cx="2667000" cy="2667000"/>
            </a:xfrm>
          </p:grpSpPr>
          <p:pic>
            <p:nvPicPr>
              <p:cNvPr id="63" name="Graphic 62">
                <a:extLst>
                  <a:ext uri="{FF2B5EF4-FFF2-40B4-BE49-F238E27FC236}">
                    <a16:creationId xmlns:a16="http://schemas.microsoft.com/office/drawing/2014/main" id="{2AC27B9F-868D-2594-77D3-2F6D989388D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762500" y="2095500"/>
                <a:ext cx="2667000" cy="2667000"/>
              </a:xfrm>
              <a:prstGeom prst="rect">
                <a:avLst/>
              </a:prstGeom>
            </p:spPr>
          </p:pic>
          <p:sp>
            <p:nvSpPr>
              <p:cNvPr id="64" name="TextBox 63">
                <a:extLst>
                  <a:ext uri="{FF2B5EF4-FFF2-40B4-BE49-F238E27FC236}">
                    <a16:creationId xmlns:a16="http://schemas.microsoft.com/office/drawing/2014/main" id="{22328009-1D8B-8ED2-4E36-667EB2D493C4}"/>
                  </a:ext>
                </a:extLst>
              </p:cNvPr>
              <p:cNvSpPr txBox="1"/>
              <p:nvPr/>
            </p:nvSpPr>
            <p:spPr>
              <a:xfrm>
                <a:off x="4876800" y="3507099"/>
                <a:ext cx="2438400" cy="1237665"/>
              </a:xfrm>
              <a:prstGeom prst="rect">
                <a:avLst/>
              </a:prstGeom>
              <a:noFill/>
            </p:spPr>
            <p:txBody>
              <a:bodyPr wrap="square" rtlCol="0">
                <a:spAutoFit/>
              </a:bodyPr>
              <a:lstStyle/>
              <a:p>
                <a:pPr algn="ctr"/>
                <a:r>
                  <a:rPr lang="en-US" sz="1100" b="1"/>
                  <a:t>SP5</a:t>
                </a:r>
              </a:p>
            </p:txBody>
          </p:sp>
        </p:grpSp>
      </p:grpSp>
      <p:grpSp>
        <p:nvGrpSpPr>
          <p:cNvPr id="74" name="Group 73">
            <a:extLst>
              <a:ext uri="{FF2B5EF4-FFF2-40B4-BE49-F238E27FC236}">
                <a16:creationId xmlns:a16="http://schemas.microsoft.com/office/drawing/2014/main" id="{968EE82F-726E-3E12-470E-7AC436FD0B15}"/>
              </a:ext>
            </a:extLst>
          </p:cNvPr>
          <p:cNvGrpSpPr/>
          <p:nvPr/>
        </p:nvGrpSpPr>
        <p:grpSpPr>
          <a:xfrm>
            <a:off x="6508830" y="3121310"/>
            <a:ext cx="2475199" cy="3001623"/>
            <a:chOff x="6508830" y="3121310"/>
            <a:chExt cx="2475199" cy="3001623"/>
          </a:xfrm>
        </p:grpSpPr>
        <p:sp>
          <p:nvSpPr>
            <p:cNvPr id="52" name="Content Placeholder 3">
              <a:extLst>
                <a:ext uri="{FF2B5EF4-FFF2-40B4-BE49-F238E27FC236}">
                  <a16:creationId xmlns:a16="http://schemas.microsoft.com/office/drawing/2014/main" id="{7DF9860D-2F68-CC59-79E6-E872764CE84A}"/>
                </a:ext>
              </a:extLst>
            </p:cNvPr>
            <p:cNvSpPr txBox="1">
              <a:spLocks/>
            </p:cNvSpPr>
            <p:nvPr/>
          </p:nvSpPr>
          <p:spPr>
            <a:xfrm>
              <a:off x="6604362" y="4324314"/>
              <a:ext cx="2379667" cy="1798619"/>
            </a:xfrm>
            <a:prstGeom prst="rect">
              <a:avLst/>
            </a:prstGeom>
          </p:spPr>
          <p:txBody>
            <a:bodyP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600"/>
                </a:spcAft>
              </a:pPr>
              <a:r>
                <a:rPr lang="en-US"/>
                <a:t>Kernel / User </a:t>
              </a:r>
              <a:br>
                <a:rPr lang="en-US"/>
              </a:br>
              <a:r>
                <a:rPr lang="en-US"/>
                <a:t>space protections</a:t>
              </a:r>
            </a:p>
            <a:p>
              <a:pPr>
                <a:lnSpc>
                  <a:spcPct val="100000"/>
                </a:lnSpc>
                <a:spcBef>
                  <a:spcPts val="300"/>
                </a:spcBef>
                <a:spcAft>
                  <a:spcPts val="600"/>
                </a:spcAft>
              </a:pPr>
              <a:r>
                <a:rPr lang="en-US"/>
                <a:t>Periodic verification </a:t>
              </a:r>
              <a:br>
                <a:rPr lang="en-US"/>
              </a:br>
              <a:r>
                <a:rPr lang="en-US"/>
                <a:t>of kernel and user </a:t>
              </a:r>
              <a:br>
                <a:rPr lang="en-US"/>
              </a:br>
              <a:r>
                <a:rPr lang="en-US"/>
                <a:t>space modules</a:t>
              </a:r>
            </a:p>
            <a:p>
              <a:pPr>
                <a:lnSpc>
                  <a:spcPct val="100000"/>
                </a:lnSpc>
                <a:spcBef>
                  <a:spcPts val="300"/>
                </a:spcBef>
                <a:spcAft>
                  <a:spcPts val="600"/>
                </a:spcAft>
              </a:pPr>
              <a:r>
                <a:rPr lang="en-US"/>
                <a:t>Security Posture vulnerability alerting</a:t>
              </a:r>
            </a:p>
            <a:p>
              <a:pPr>
                <a:lnSpc>
                  <a:spcPct val="100000"/>
                </a:lnSpc>
                <a:spcBef>
                  <a:spcPts val="300"/>
                </a:spcBef>
                <a:spcAft>
                  <a:spcPts val="600"/>
                </a:spcAft>
              </a:pPr>
              <a:endParaRPr lang="en-US"/>
            </a:p>
            <a:p>
              <a:pPr>
                <a:lnSpc>
                  <a:spcPct val="100000"/>
                </a:lnSpc>
                <a:spcBef>
                  <a:spcPts val="300"/>
                </a:spcBef>
                <a:spcAft>
                  <a:spcPts val="600"/>
                </a:spcAft>
              </a:pPr>
              <a:endParaRPr lang="en-US"/>
            </a:p>
          </p:txBody>
        </p:sp>
        <p:cxnSp>
          <p:nvCxnSpPr>
            <p:cNvPr id="54" name="Straight Connector 53">
              <a:extLst>
                <a:ext uri="{FF2B5EF4-FFF2-40B4-BE49-F238E27FC236}">
                  <a16:creationId xmlns:a16="http://schemas.microsoft.com/office/drawing/2014/main" id="{C5E382A6-B66D-52F2-58FD-EA4131BF93FD}"/>
                </a:ext>
              </a:extLst>
            </p:cNvPr>
            <p:cNvCxnSpPr/>
            <p:nvPr/>
          </p:nvCxnSpPr>
          <p:spPr>
            <a:xfrm>
              <a:off x="6693013" y="4213186"/>
              <a:ext cx="20128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3">
              <a:extLst>
                <a:ext uri="{FF2B5EF4-FFF2-40B4-BE49-F238E27FC236}">
                  <a16:creationId xmlns:a16="http://schemas.microsoft.com/office/drawing/2014/main" id="{9A661B17-56FE-9165-D130-C731C1DD1AA0}"/>
                </a:ext>
              </a:extLst>
            </p:cNvPr>
            <p:cNvSpPr txBox="1">
              <a:spLocks/>
            </p:cNvSpPr>
            <p:nvPr/>
          </p:nvSpPr>
          <p:spPr>
            <a:xfrm>
              <a:off x="6508830" y="3673315"/>
              <a:ext cx="2385182" cy="422825"/>
            </a:xfrm>
            <a:prstGeom prst="rect">
              <a:avLst/>
            </a:prstGeom>
          </p:spPr>
          <p:txBody>
            <a:bodyPr anchor="ct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300"/>
                </a:spcBef>
                <a:spcAft>
                  <a:spcPts val="600"/>
                </a:spcAft>
                <a:buNone/>
              </a:pPr>
              <a:r>
                <a:rPr lang="en-US" sz="2000" b="1"/>
                <a:t>Integrity Checks</a:t>
              </a:r>
            </a:p>
          </p:txBody>
        </p:sp>
        <p:grpSp>
          <p:nvGrpSpPr>
            <p:cNvPr id="67" name="Group 66">
              <a:extLst>
                <a:ext uri="{FF2B5EF4-FFF2-40B4-BE49-F238E27FC236}">
                  <a16:creationId xmlns:a16="http://schemas.microsoft.com/office/drawing/2014/main" id="{9723BA91-9AAA-6571-EFCE-728724AE7F0E}"/>
                </a:ext>
              </a:extLst>
            </p:cNvPr>
            <p:cNvGrpSpPr/>
            <p:nvPr/>
          </p:nvGrpSpPr>
          <p:grpSpPr>
            <a:xfrm>
              <a:off x="7188493" y="3121310"/>
              <a:ext cx="1021906" cy="562956"/>
              <a:chOff x="7188493" y="3010182"/>
              <a:chExt cx="1021906" cy="562956"/>
            </a:xfrm>
          </p:grpSpPr>
          <p:sp>
            <p:nvSpPr>
              <p:cNvPr id="65" name="Pie 64">
                <a:extLst>
                  <a:ext uri="{FF2B5EF4-FFF2-40B4-BE49-F238E27FC236}">
                    <a16:creationId xmlns:a16="http://schemas.microsoft.com/office/drawing/2014/main" id="{2DE06BC6-61FB-4AE0-F36D-E282FDD02203}"/>
                  </a:ext>
                </a:extLst>
              </p:cNvPr>
              <p:cNvSpPr/>
              <p:nvPr/>
            </p:nvSpPr>
            <p:spPr>
              <a:xfrm rot="5400000">
                <a:off x="7419053" y="3010182"/>
                <a:ext cx="562956" cy="562956"/>
              </a:xfrm>
              <a:prstGeom prst="pie">
                <a:avLst>
                  <a:gd name="adj1" fmla="val 5424475"/>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ectangle 65">
                <a:extLst>
                  <a:ext uri="{FF2B5EF4-FFF2-40B4-BE49-F238E27FC236}">
                    <a16:creationId xmlns:a16="http://schemas.microsoft.com/office/drawing/2014/main" id="{21446076-2216-7DCC-2508-8F9E9B7E4405}"/>
                  </a:ext>
                </a:extLst>
              </p:cNvPr>
              <p:cNvSpPr/>
              <p:nvPr/>
            </p:nvSpPr>
            <p:spPr>
              <a:xfrm>
                <a:off x="7188493" y="3175875"/>
                <a:ext cx="1021906" cy="149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69">
            <a:extLst>
              <a:ext uri="{FF2B5EF4-FFF2-40B4-BE49-F238E27FC236}">
                <a16:creationId xmlns:a16="http://schemas.microsoft.com/office/drawing/2014/main" id="{5D1F86E9-D844-9785-0CAB-32E9CED06051}"/>
              </a:ext>
            </a:extLst>
          </p:cNvPr>
          <p:cNvGrpSpPr/>
          <p:nvPr/>
        </p:nvGrpSpPr>
        <p:grpSpPr>
          <a:xfrm>
            <a:off x="342900" y="1409700"/>
            <a:ext cx="5676900" cy="1071562"/>
            <a:chOff x="342900" y="1409700"/>
            <a:chExt cx="5676900" cy="1071562"/>
          </a:xfrm>
        </p:grpSpPr>
        <p:sp>
          <p:nvSpPr>
            <p:cNvPr id="19" name="Round Single Corner of Rectangle 18">
              <a:extLst>
                <a:ext uri="{FF2B5EF4-FFF2-40B4-BE49-F238E27FC236}">
                  <a16:creationId xmlns:a16="http://schemas.microsoft.com/office/drawing/2014/main" id="{D46571B8-C9B1-B61B-6B3A-356046FC2928}"/>
                </a:ext>
              </a:extLst>
            </p:cNvPr>
            <p:cNvSpPr/>
            <p:nvPr/>
          </p:nvSpPr>
          <p:spPr>
            <a:xfrm flipH="1">
              <a:off x="342900" y="1409700"/>
              <a:ext cx="5676900" cy="1071562"/>
            </a:xfrm>
            <a:prstGeom prst="round1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259713F1-0E4E-FE67-5DB5-7E39DE549415}"/>
                </a:ext>
              </a:extLst>
            </p:cNvPr>
            <p:cNvSpPr txBox="1">
              <a:spLocks/>
            </p:cNvSpPr>
            <p:nvPr/>
          </p:nvSpPr>
          <p:spPr>
            <a:xfrm>
              <a:off x="1492267" y="1597648"/>
              <a:ext cx="4086098" cy="695666"/>
            </a:xfrm>
            <a:prstGeom prst="rect">
              <a:avLst/>
            </a:prstGeom>
          </p:spPr>
          <p:txBody>
            <a:bodyPr anchor="ct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3200" b="1" spc="-50">
                  <a:solidFill>
                    <a:schemeClr val="bg1"/>
                  </a:solidFill>
                </a:rPr>
                <a:t>Hardware </a:t>
              </a:r>
              <a:r>
                <a:rPr lang="en-US" sz="3200" spc="-50">
                  <a:solidFill>
                    <a:schemeClr val="bg1"/>
                  </a:solidFill>
                </a:rPr>
                <a:t>Resiliency</a:t>
              </a:r>
            </a:p>
          </p:txBody>
        </p:sp>
        <p:sp>
          <p:nvSpPr>
            <p:cNvPr id="15" name="Oval 14">
              <a:extLst>
                <a:ext uri="{FF2B5EF4-FFF2-40B4-BE49-F238E27FC236}">
                  <a16:creationId xmlns:a16="http://schemas.microsoft.com/office/drawing/2014/main" id="{C105AB46-8B61-4D56-779F-3E8D7E310318}"/>
                </a:ext>
              </a:extLst>
            </p:cNvPr>
            <p:cNvSpPr/>
            <p:nvPr/>
          </p:nvSpPr>
          <p:spPr>
            <a:xfrm>
              <a:off x="436673" y="1497806"/>
              <a:ext cx="908033" cy="9080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a16="http://schemas.microsoft.com/office/drawing/2014/main" id="{5426B138-D8EA-C480-B755-41B9E216DB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4188" y="1595684"/>
              <a:ext cx="689740" cy="689740"/>
            </a:xfrm>
            <a:prstGeom prst="rect">
              <a:avLst/>
            </a:prstGeom>
          </p:spPr>
        </p:pic>
      </p:grpSp>
      <p:grpSp>
        <p:nvGrpSpPr>
          <p:cNvPr id="71" name="Group 70">
            <a:extLst>
              <a:ext uri="{FF2B5EF4-FFF2-40B4-BE49-F238E27FC236}">
                <a16:creationId xmlns:a16="http://schemas.microsoft.com/office/drawing/2014/main" id="{234E8CBE-1709-FB9A-A405-7E71F582120D}"/>
              </a:ext>
            </a:extLst>
          </p:cNvPr>
          <p:cNvGrpSpPr/>
          <p:nvPr/>
        </p:nvGrpSpPr>
        <p:grpSpPr>
          <a:xfrm>
            <a:off x="6172200" y="1409700"/>
            <a:ext cx="5676900" cy="1071562"/>
            <a:chOff x="6172200" y="1409700"/>
            <a:chExt cx="5676900" cy="1071562"/>
          </a:xfrm>
        </p:grpSpPr>
        <p:sp>
          <p:nvSpPr>
            <p:cNvPr id="27" name="Round Single Corner of Rectangle 26">
              <a:extLst>
                <a:ext uri="{FF2B5EF4-FFF2-40B4-BE49-F238E27FC236}">
                  <a16:creationId xmlns:a16="http://schemas.microsoft.com/office/drawing/2014/main" id="{DA65ED2D-17DD-63FF-8FCC-E9EF2225EC79}"/>
                </a:ext>
              </a:extLst>
            </p:cNvPr>
            <p:cNvSpPr/>
            <p:nvPr/>
          </p:nvSpPr>
          <p:spPr>
            <a:xfrm flipH="1">
              <a:off x="6172200" y="1409700"/>
              <a:ext cx="5676900" cy="1071562"/>
            </a:xfrm>
            <a:prstGeom prst="round1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3">
              <a:extLst>
                <a:ext uri="{FF2B5EF4-FFF2-40B4-BE49-F238E27FC236}">
                  <a16:creationId xmlns:a16="http://schemas.microsoft.com/office/drawing/2014/main" id="{352C8B67-CD72-C8BF-46F1-C90E1C83DE93}"/>
                </a:ext>
              </a:extLst>
            </p:cNvPr>
            <p:cNvSpPr txBox="1">
              <a:spLocks/>
            </p:cNvSpPr>
            <p:nvPr/>
          </p:nvSpPr>
          <p:spPr>
            <a:xfrm>
              <a:off x="7321567" y="1597648"/>
              <a:ext cx="4086098" cy="695666"/>
            </a:xfrm>
            <a:prstGeom prst="rect">
              <a:avLst/>
            </a:prstGeom>
          </p:spPr>
          <p:txBody>
            <a:bodyPr anchor="ctr">
              <a:noAutofit/>
            </a:bodyPr>
            <a:lstStyle>
              <a:lvl1pPr marL="122400" indent="-122400" algn="l" defTabSz="914400" rtl="0" eaLnBrk="1" latinLnBrk="0" hangingPunct="1">
                <a:lnSpc>
                  <a:spcPts val="1800"/>
                </a:lnSpc>
                <a:spcBef>
                  <a:spcPts val="1000"/>
                </a:spcBef>
                <a:buSzPct val="80000"/>
                <a:buFont typeface="Wingdings" pitchFamily="2" charset="2"/>
                <a:buChar char="§"/>
                <a:defRPr sz="1400" kern="0" spc="-20">
                  <a:solidFill>
                    <a:srgbClr val="000000"/>
                  </a:solidFill>
                  <a:latin typeface="+mn-lt"/>
                  <a:ea typeface="+mn-ea"/>
                  <a:cs typeface="+mn-cs"/>
                </a:defRPr>
              </a:lvl1pPr>
              <a:lvl2pPr marL="248400" indent="-122400" algn="l" defTabSz="914400" rtl="0" eaLnBrk="1" latinLnBrk="0" hangingPunct="1">
                <a:lnSpc>
                  <a:spcPts val="1600"/>
                </a:lnSpc>
                <a:spcBef>
                  <a:spcPts val="500"/>
                </a:spcBef>
                <a:buSzPct val="80000"/>
                <a:buFont typeface="Wingdings" pitchFamily="2" charset="2"/>
                <a:buChar char="§"/>
                <a:defRPr sz="1200" kern="0" spc="-2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3200" b="1" spc="-50">
                  <a:solidFill>
                    <a:schemeClr val="bg1"/>
                  </a:solidFill>
                </a:rPr>
                <a:t>OS </a:t>
              </a:r>
              <a:r>
                <a:rPr lang="en-US" sz="3200" spc="-50">
                  <a:solidFill>
                    <a:schemeClr val="bg1"/>
                  </a:solidFill>
                </a:rPr>
                <a:t>Resiliency</a:t>
              </a:r>
            </a:p>
          </p:txBody>
        </p:sp>
        <p:sp>
          <p:nvSpPr>
            <p:cNvPr id="23" name="Oval 22">
              <a:extLst>
                <a:ext uri="{FF2B5EF4-FFF2-40B4-BE49-F238E27FC236}">
                  <a16:creationId xmlns:a16="http://schemas.microsoft.com/office/drawing/2014/main" id="{B204987F-EA42-C5DF-8FCD-1D5C1162FD7D}"/>
                </a:ext>
              </a:extLst>
            </p:cNvPr>
            <p:cNvSpPr/>
            <p:nvPr/>
          </p:nvSpPr>
          <p:spPr>
            <a:xfrm>
              <a:off x="6265973" y="1497806"/>
              <a:ext cx="908033" cy="9080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158">
              <a:extLst>
                <a:ext uri="{FF2B5EF4-FFF2-40B4-BE49-F238E27FC236}">
                  <a16:creationId xmlns:a16="http://schemas.microsoft.com/office/drawing/2014/main" id="{F8E8BF3C-0E47-C5A0-2B83-B8B6344652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6403538" y="1624104"/>
              <a:ext cx="632901" cy="63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665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CDB54D0F-53EC-5C49-8B84-5C66065BEE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5" name="Object 24" hidden="1">
                        <a:extLst>
                          <a:ext uri="{FF2B5EF4-FFF2-40B4-BE49-F238E27FC236}">
                            <a16:creationId xmlns:a16="http://schemas.microsoft.com/office/drawing/2014/main" id="{CDB54D0F-53EC-5C49-8B84-5C66065BEE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F59F0678-A42F-DC5D-E5A4-DE9F08AB24BD}"/>
              </a:ext>
            </a:extLst>
          </p:cNvPr>
          <p:cNvSpPr>
            <a:spLocks noGrp="1"/>
          </p:cNvSpPr>
          <p:nvPr>
            <p:ph type="title"/>
          </p:nvPr>
        </p:nvSpPr>
        <p:spPr>
          <a:xfrm>
            <a:off x="365760" y="182880"/>
            <a:ext cx="11826240" cy="548640"/>
          </a:xfrm>
        </p:spPr>
        <p:txBody>
          <a:bodyPr vert="horz" lIns="91440" tIns="45720" rIns="91440" bIns="45720" anchor="t"/>
          <a:lstStyle/>
          <a:p>
            <a:r>
              <a:rPr lang="en-US" sz="3200" b="1"/>
              <a:t>A Recognized Leader </a:t>
            </a:r>
            <a:r>
              <a:rPr lang="en-US"/>
              <a:t>Across</a:t>
            </a:r>
            <a:r>
              <a:rPr lang="en-US" sz="3200" b="1"/>
              <a:t> Top</a:t>
            </a:r>
            <a:r>
              <a:rPr lang="en-US">
                <a:solidFill>
                  <a:srgbClr val="FF0000"/>
                </a:solidFill>
              </a:rPr>
              <a:t> </a:t>
            </a:r>
            <a:r>
              <a:rPr lang="en-US" sz="3200" b="1"/>
              <a:t>Analyst Content</a:t>
            </a:r>
            <a:endParaRPr lang="en-US" baseline="30000"/>
          </a:p>
        </p:txBody>
      </p:sp>
      <p:sp>
        <p:nvSpPr>
          <p:cNvPr id="3" name="Rectangle 2">
            <a:extLst>
              <a:ext uri="{FF2B5EF4-FFF2-40B4-BE49-F238E27FC236}">
                <a16:creationId xmlns:a16="http://schemas.microsoft.com/office/drawing/2014/main" id="{FE4988E4-E2DE-75B8-250D-4AB275BD70AC}"/>
              </a:ext>
            </a:extLst>
          </p:cNvPr>
          <p:cNvSpPr/>
          <p:nvPr/>
        </p:nvSpPr>
        <p:spPr>
          <a:xfrm>
            <a:off x="1138280" y="4498566"/>
            <a:ext cx="2743200" cy="830997"/>
          </a:xfrm>
          <a:prstGeom prst="rect">
            <a:avLst/>
          </a:prstGeom>
        </p:spPr>
        <p:txBody>
          <a:bodyPr wrap="square" lIns="91440" tIns="45720" rIns="91440" bIns="45720" anchor="t">
            <a:spAutoFit/>
          </a:bodyPr>
          <a:lstStyle/>
          <a:p>
            <a:pPr lvl="0" algn="ctr">
              <a:defRPr/>
            </a:pPr>
            <a:r>
              <a:rPr lang="en-US" sz="1200"/>
              <a:t>Fortinet Recognized as a </a:t>
            </a:r>
            <a:r>
              <a:rPr lang="en-US" sz="1200" b="1"/>
              <a:t>Leader </a:t>
            </a:r>
            <a:r>
              <a:rPr lang="en-US" sz="1200"/>
              <a:t>positioned </a:t>
            </a:r>
            <a:r>
              <a:rPr lang="en-US" sz="1200" b="1"/>
              <a:t>Highest</a:t>
            </a:r>
            <a:r>
              <a:rPr lang="en-US" sz="1200"/>
              <a:t> in Ability to Execute. Marks 13</a:t>
            </a:r>
            <a:r>
              <a:rPr lang="en-US" sz="1200" baseline="30000"/>
              <a:t>th</a:t>
            </a:r>
            <a:r>
              <a:rPr lang="en-US" sz="1200"/>
              <a:t> time included in this Magic Quadrant™ </a:t>
            </a:r>
            <a:endParaRPr lang="en-US" sz="1200" strike="sngStrike">
              <a:cs typeface="Arial"/>
            </a:endParaRPr>
          </a:p>
        </p:txBody>
      </p:sp>
      <p:sp>
        <p:nvSpPr>
          <p:cNvPr id="8" name="Rectangle 7">
            <a:extLst>
              <a:ext uri="{FF2B5EF4-FFF2-40B4-BE49-F238E27FC236}">
                <a16:creationId xmlns:a16="http://schemas.microsoft.com/office/drawing/2014/main" id="{13A3B498-93B0-6247-7D1F-AA35C959302C}"/>
              </a:ext>
            </a:extLst>
          </p:cNvPr>
          <p:cNvSpPr>
            <a:spLocks/>
          </p:cNvSpPr>
          <p:nvPr/>
        </p:nvSpPr>
        <p:spPr>
          <a:xfrm>
            <a:off x="1138279" y="1242265"/>
            <a:ext cx="2940739" cy="5332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a:t>Dec. 2022 Gartner®  Magic Quadrant</a:t>
            </a:r>
            <a:r>
              <a:rPr lang="en-US" sz="1100" b="1" baseline="30000"/>
              <a:t>™</a:t>
            </a:r>
            <a:r>
              <a:rPr lang="en-US" sz="1400" b="1"/>
              <a:t> for Network Firewalls</a:t>
            </a:r>
          </a:p>
        </p:txBody>
      </p:sp>
      <p:sp>
        <p:nvSpPr>
          <p:cNvPr id="81" name="Content Placeholder 2">
            <a:extLst>
              <a:ext uri="{FF2B5EF4-FFF2-40B4-BE49-F238E27FC236}">
                <a16:creationId xmlns:a16="http://schemas.microsoft.com/office/drawing/2014/main" id="{C190AC33-FD74-D087-8AF6-F7C838053B36}"/>
              </a:ext>
            </a:extLst>
          </p:cNvPr>
          <p:cNvSpPr txBox="1">
            <a:spLocks/>
          </p:cNvSpPr>
          <p:nvPr/>
        </p:nvSpPr>
        <p:spPr>
          <a:xfrm>
            <a:off x="365760" y="731520"/>
            <a:ext cx="8567225" cy="365760"/>
          </a:xfrm>
          <a:prstGeom prst="rect">
            <a:avLst/>
          </a:prstGeom>
        </p:spPr>
        <p:txBody>
          <a:bodyPr lIns="91440" tIns="45720" rIns="91440" bIns="45720" anchor="t"/>
          <a:lstStyle>
            <a:lvl1pPr marL="0" indent="0" algn="l" defTabSz="914400" rtl="0" eaLnBrk="1" latinLnBrk="0" hangingPunct="1">
              <a:lnSpc>
                <a:spcPct val="90000"/>
              </a:lnSpc>
              <a:spcBef>
                <a:spcPts val="0"/>
              </a:spcBef>
              <a:buFont typeface="Arial" panose="020B0604020202020204" pitchFamily="34" charset="0"/>
              <a:buNone/>
              <a:defRPr sz="2000" kern="1200">
                <a:solidFill>
                  <a:srgbClr val="7F7F7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chemeClr val="tx1">
                    <a:lumMod val="50000"/>
                    <a:lumOff val="50000"/>
                  </a:schemeClr>
                </a:solidFill>
                <a:effectLst/>
                <a:latin typeface="Inter" panose="020B0502030000000004"/>
              </a:rPr>
              <a:t>Gartner® </a:t>
            </a:r>
            <a:r>
              <a:rPr lang="en-US" b="1"/>
              <a:t>and Forrester Evaluations for Network Firewall</a:t>
            </a:r>
            <a:endParaRPr lang="en-US">
              <a:ea typeface="+mn-lt"/>
              <a:cs typeface="+mn-lt"/>
            </a:endParaRPr>
          </a:p>
          <a:p>
            <a:endParaRPr lang="en-US">
              <a:cs typeface="Arial"/>
            </a:endParaRPr>
          </a:p>
        </p:txBody>
      </p:sp>
      <p:grpSp>
        <p:nvGrpSpPr>
          <p:cNvPr id="15" name="Group 14">
            <a:extLst>
              <a:ext uri="{FF2B5EF4-FFF2-40B4-BE49-F238E27FC236}">
                <a16:creationId xmlns:a16="http://schemas.microsoft.com/office/drawing/2014/main" id="{1AA486A8-DD06-1ED9-D790-3DAC7192C546}"/>
              </a:ext>
            </a:extLst>
          </p:cNvPr>
          <p:cNvGrpSpPr/>
          <p:nvPr/>
        </p:nvGrpSpPr>
        <p:grpSpPr>
          <a:xfrm>
            <a:off x="8358859" y="1194664"/>
            <a:ext cx="2761484" cy="3746162"/>
            <a:chOff x="8358859" y="1194664"/>
            <a:chExt cx="2761484" cy="3746162"/>
          </a:xfrm>
        </p:grpSpPr>
        <p:sp>
          <p:nvSpPr>
            <p:cNvPr id="13" name="Rectangle 12">
              <a:extLst>
                <a:ext uri="{FF2B5EF4-FFF2-40B4-BE49-F238E27FC236}">
                  <a16:creationId xmlns:a16="http://schemas.microsoft.com/office/drawing/2014/main" id="{C2BAD1D3-B372-0DEB-24D2-5DEB35141E8F}"/>
                </a:ext>
              </a:extLst>
            </p:cNvPr>
            <p:cNvSpPr/>
            <p:nvPr/>
          </p:nvSpPr>
          <p:spPr>
            <a:xfrm>
              <a:off x="8395427" y="1712252"/>
              <a:ext cx="2724916" cy="2730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amp;#xA;&amp;#xA;Description automatically generated">
              <a:extLst>
                <a:ext uri="{FF2B5EF4-FFF2-40B4-BE49-F238E27FC236}">
                  <a16:creationId xmlns:a16="http://schemas.microsoft.com/office/drawing/2014/main" id="{5BD75A31-536A-9331-9A9F-0950F1067BC3}"/>
                </a:ext>
              </a:extLst>
            </p:cNvPr>
            <p:cNvPicPr>
              <a:picLocks noChangeAspect="1"/>
            </p:cNvPicPr>
            <p:nvPr/>
          </p:nvPicPr>
          <p:blipFill rotWithShape="1">
            <a:blip r:embed="rId6"/>
            <a:srcRect t="9070" b="4925"/>
            <a:stretch/>
          </p:blipFill>
          <p:spPr>
            <a:xfrm>
              <a:off x="8599815" y="1712093"/>
              <a:ext cx="2261287" cy="2730770"/>
            </a:xfrm>
            <a:prstGeom prst="rect">
              <a:avLst/>
            </a:prstGeom>
          </p:spPr>
        </p:pic>
        <p:sp>
          <p:nvSpPr>
            <p:cNvPr id="6" name="Rectangle 5">
              <a:extLst>
                <a:ext uri="{FF2B5EF4-FFF2-40B4-BE49-F238E27FC236}">
                  <a16:creationId xmlns:a16="http://schemas.microsoft.com/office/drawing/2014/main" id="{468D3950-402B-408B-9E7F-E3F6BD0EEBAB}"/>
                </a:ext>
              </a:extLst>
            </p:cNvPr>
            <p:cNvSpPr/>
            <p:nvPr/>
          </p:nvSpPr>
          <p:spPr>
            <a:xfrm>
              <a:off x="8358859" y="1194664"/>
              <a:ext cx="2743200" cy="517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a:t>Oct. 2022  The Forrester Wave™: Enterprise Firewalls</a:t>
              </a:r>
            </a:p>
          </p:txBody>
        </p:sp>
        <p:sp>
          <p:nvSpPr>
            <p:cNvPr id="10" name="TextBox 9">
              <a:extLst>
                <a:ext uri="{FF2B5EF4-FFF2-40B4-BE49-F238E27FC236}">
                  <a16:creationId xmlns:a16="http://schemas.microsoft.com/office/drawing/2014/main" id="{7CC659D1-67FC-4155-D50E-546B01A8E485}"/>
                </a:ext>
              </a:extLst>
            </p:cNvPr>
            <p:cNvSpPr txBox="1"/>
            <p:nvPr/>
          </p:nvSpPr>
          <p:spPr>
            <a:xfrm>
              <a:off x="8377143" y="4479161"/>
              <a:ext cx="2743200" cy="461665"/>
            </a:xfrm>
            <a:prstGeom prst="rect">
              <a:avLst/>
            </a:prstGeom>
            <a:noFill/>
          </p:spPr>
          <p:txBody>
            <a:bodyPr wrap="square">
              <a:spAutoFit/>
            </a:bodyPr>
            <a:lstStyle/>
            <a:p>
              <a:pPr algn="ctr">
                <a:defRPr/>
              </a:pPr>
              <a:r>
                <a:rPr lang="en-US" sz="1200"/>
                <a:t>Fortinet Named a </a:t>
              </a:r>
              <a:r>
                <a:rPr lang="en-US" sz="1200" b="1"/>
                <a:t>Leader</a:t>
              </a:r>
              <a:r>
                <a:rPr lang="en-US" sz="1200"/>
                <a:t> in the Forrester Wave™</a:t>
              </a:r>
            </a:p>
          </p:txBody>
        </p:sp>
      </p:grpSp>
      <p:grpSp>
        <p:nvGrpSpPr>
          <p:cNvPr id="2" name="Group 1">
            <a:extLst>
              <a:ext uri="{FF2B5EF4-FFF2-40B4-BE49-F238E27FC236}">
                <a16:creationId xmlns:a16="http://schemas.microsoft.com/office/drawing/2014/main" id="{C3425015-F486-5940-E3FB-9AF08DA7E325}"/>
              </a:ext>
            </a:extLst>
          </p:cNvPr>
          <p:cNvGrpSpPr/>
          <p:nvPr/>
        </p:nvGrpSpPr>
        <p:grpSpPr>
          <a:xfrm>
            <a:off x="4770120" y="1216153"/>
            <a:ext cx="3030813" cy="3946935"/>
            <a:chOff x="6035730" y="1314188"/>
            <a:chExt cx="3030813" cy="4066414"/>
          </a:xfrm>
        </p:grpSpPr>
        <p:grpSp>
          <p:nvGrpSpPr>
            <p:cNvPr id="7" name="Group 6">
              <a:extLst>
                <a:ext uri="{FF2B5EF4-FFF2-40B4-BE49-F238E27FC236}">
                  <a16:creationId xmlns:a16="http://schemas.microsoft.com/office/drawing/2014/main" id="{D56A2D13-A207-FAB6-727E-15D9A09FA5BC}"/>
                </a:ext>
              </a:extLst>
            </p:cNvPr>
            <p:cNvGrpSpPr/>
            <p:nvPr/>
          </p:nvGrpSpPr>
          <p:grpSpPr>
            <a:xfrm>
              <a:off x="6035730" y="1314188"/>
              <a:ext cx="3030813" cy="4066414"/>
              <a:chOff x="5679012" y="1314188"/>
              <a:chExt cx="3030813" cy="4066414"/>
            </a:xfrm>
          </p:grpSpPr>
          <p:sp>
            <p:nvSpPr>
              <p:cNvPr id="14" name="TextBox 13">
                <a:extLst>
                  <a:ext uri="{FF2B5EF4-FFF2-40B4-BE49-F238E27FC236}">
                    <a16:creationId xmlns:a16="http://schemas.microsoft.com/office/drawing/2014/main" id="{44A0E674-387F-C1C3-EC4F-98F44AEBEE09}"/>
                  </a:ext>
                </a:extLst>
              </p:cNvPr>
              <p:cNvSpPr txBox="1"/>
              <p:nvPr/>
            </p:nvSpPr>
            <p:spPr>
              <a:xfrm>
                <a:off x="5821432" y="4714706"/>
                <a:ext cx="2733512" cy="6658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Fortinet is ranked </a:t>
                </a: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Highest </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for the Enterprise Data Center and the Distributed Enterprise Use Cases</a:t>
                </a:r>
              </a:p>
            </p:txBody>
          </p:sp>
          <p:sp>
            <p:nvSpPr>
              <p:cNvPr id="17" name="Rectangle 16">
                <a:extLst>
                  <a:ext uri="{FF2B5EF4-FFF2-40B4-BE49-F238E27FC236}">
                    <a16:creationId xmlns:a16="http://schemas.microsoft.com/office/drawing/2014/main" id="{22806E87-28BA-DAF0-B593-5AFC5BB7FCE5}"/>
                  </a:ext>
                </a:extLst>
              </p:cNvPr>
              <p:cNvSpPr/>
              <p:nvPr/>
            </p:nvSpPr>
            <p:spPr>
              <a:xfrm>
                <a:off x="5679012" y="1314188"/>
                <a:ext cx="3030813" cy="5332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lang="en-US" sz="1400" b="1">
                    <a:solidFill>
                      <a:srgbClr val="FFFFFF"/>
                    </a:solidFill>
                    <a:latin typeface="Arial" panose="020B0604020202020204"/>
                  </a:rPr>
                  <a:t>Jan.</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 2022  Gartner® Critical Capabilities for Network Firewalls</a:t>
                </a:r>
              </a:p>
            </p:txBody>
          </p:sp>
        </p:grpSp>
        <p:pic>
          <p:nvPicPr>
            <p:cNvPr id="9" name="Picture 8" descr="Table&amp;#xA;&amp;#xA;Description automatically generated">
              <a:extLst>
                <a:ext uri="{FF2B5EF4-FFF2-40B4-BE49-F238E27FC236}">
                  <a16:creationId xmlns:a16="http://schemas.microsoft.com/office/drawing/2014/main" id="{B1464DB0-F9FB-C1BF-E8BA-009C0DEB63B8}"/>
                </a:ext>
              </a:extLst>
            </p:cNvPr>
            <p:cNvPicPr>
              <a:picLocks noChangeAspect="1"/>
            </p:cNvPicPr>
            <p:nvPr/>
          </p:nvPicPr>
          <p:blipFill>
            <a:blip r:embed="rId7"/>
            <a:stretch>
              <a:fillRect/>
            </a:stretch>
          </p:blipFill>
          <p:spPr>
            <a:xfrm>
              <a:off x="6035730" y="1852689"/>
              <a:ext cx="3030813" cy="2738282"/>
            </a:xfrm>
            <a:prstGeom prst="rect">
              <a:avLst/>
            </a:prstGeom>
          </p:spPr>
        </p:pic>
      </p:grpSp>
      <p:sp>
        <p:nvSpPr>
          <p:cNvPr id="19" name="Rectangle 18">
            <a:extLst>
              <a:ext uri="{FF2B5EF4-FFF2-40B4-BE49-F238E27FC236}">
                <a16:creationId xmlns:a16="http://schemas.microsoft.com/office/drawing/2014/main" id="{C353425C-736D-752B-6E43-1C93119FE13A}"/>
              </a:ext>
            </a:extLst>
          </p:cNvPr>
          <p:cNvSpPr/>
          <p:nvPr/>
        </p:nvSpPr>
        <p:spPr>
          <a:xfrm>
            <a:off x="365760" y="5518911"/>
            <a:ext cx="11506200" cy="530915"/>
          </a:xfrm>
          <a:prstGeom prst="rect">
            <a:avLst/>
          </a:prstGeom>
          <a:noFill/>
        </p:spPr>
        <p:txBody>
          <a:bodyPr wrap="square" lIns="18288" tIns="45720" rIns="45720" bIns="0" rtlCol="0" anchor="b" anchorCtr="0">
            <a:spAutoFit/>
          </a:bodyPr>
          <a:lstStyle/>
          <a:p>
            <a:pPr defTabSz="457189">
              <a:lnSpc>
                <a:spcPct val="90000"/>
              </a:lnSpc>
              <a:spcBef>
                <a:spcPts val="200"/>
              </a:spcBef>
            </a:pPr>
            <a:r>
              <a:rPr lang="en-US" sz="700">
                <a:solidFill>
                  <a:schemeClr val="tx1">
                    <a:lumMod val="50000"/>
                    <a:lumOff val="50000"/>
                  </a:schemeClr>
                </a:solidFill>
                <a:latin typeface="Arial" panose="020B0604020202020204" pitchFamily="34" charset="0"/>
                <a:cs typeface="Arial" panose="020B0604020202020204" pitchFamily="34" charset="0"/>
              </a:rPr>
              <a:t>Gartner, Magic Quadrant for Network Firewalls, </a:t>
            </a:r>
            <a:r>
              <a:rPr lang="en-US" sz="700" err="1">
                <a:solidFill>
                  <a:schemeClr val="tx1">
                    <a:lumMod val="50000"/>
                    <a:lumOff val="50000"/>
                  </a:schemeClr>
                </a:solidFill>
                <a:latin typeface="Arial" panose="020B0604020202020204" pitchFamily="34" charset="0"/>
                <a:cs typeface="Arial" panose="020B0604020202020204" pitchFamily="34" charset="0"/>
              </a:rPr>
              <a:t>Rajpreet</a:t>
            </a:r>
            <a:r>
              <a:rPr lang="en-US" sz="700">
                <a:solidFill>
                  <a:schemeClr val="tx1">
                    <a:lumMod val="50000"/>
                    <a:lumOff val="50000"/>
                  </a:schemeClr>
                </a:solidFill>
                <a:latin typeface="Arial" panose="020B0604020202020204" pitchFamily="34" charset="0"/>
                <a:cs typeface="Arial" panose="020B0604020202020204" pitchFamily="34" charset="0"/>
              </a:rPr>
              <a:t> Kaur, Adam </a:t>
            </a:r>
            <a:r>
              <a:rPr lang="en-US" sz="700" err="1">
                <a:solidFill>
                  <a:schemeClr val="tx1">
                    <a:lumMod val="50000"/>
                    <a:lumOff val="50000"/>
                  </a:schemeClr>
                </a:solidFill>
                <a:latin typeface="Arial" panose="020B0604020202020204" pitchFamily="34" charset="0"/>
                <a:cs typeface="Arial" panose="020B0604020202020204" pitchFamily="34" charset="0"/>
              </a:rPr>
              <a:t>Hils</a:t>
            </a:r>
            <a:r>
              <a:rPr lang="en-US" sz="700">
                <a:solidFill>
                  <a:schemeClr val="tx1">
                    <a:lumMod val="50000"/>
                    <a:lumOff val="50000"/>
                  </a:schemeClr>
                </a:solidFill>
                <a:latin typeface="Arial" panose="020B0604020202020204" pitchFamily="34" charset="0"/>
                <a:cs typeface="Arial" panose="020B0604020202020204" pitchFamily="34" charset="0"/>
              </a:rPr>
              <a:t>, Tom </a:t>
            </a:r>
            <a:r>
              <a:rPr lang="en-US" sz="700" err="1">
                <a:solidFill>
                  <a:schemeClr val="tx1">
                    <a:lumMod val="50000"/>
                    <a:lumOff val="50000"/>
                  </a:schemeClr>
                </a:solidFill>
                <a:latin typeface="Arial" panose="020B0604020202020204" pitchFamily="34" charset="0"/>
                <a:cs typeface="Arial" panose="020B0604020202020204" pitchFamily="34" charset="0"/>
              </a:rPr>
              <a:t>Lintemuth</a:t>
            </a:r>
            <a:r>
              <a:rPr lang="en-US" sz="700">
                <a:solidFill>
                  <a:schemeClr val="tx1">
                    <a:lumMod val="50000"/>
                    <a:lumOff val="50000"/>
                  </a:schemeClr>
                </a:solidFill>
                <a:latin typeface="Arial" panose="020B0604020202020204" pitchFamily="34" charset="0"/>
                <a:cs typeface="Arial" panose="020B0604020202020204" pitchFamily="34" charset="0"/>
              </a:rPr>
              <a:t>, 19 December 2022. Gartner, Magic Quadrant for SD-WAN, Jonathan Forrest, Naresh Singh, Andrew Lerner, Karen Brown, 12 September 2022. GARTNER is a registered trademarks and service mark, and MAGIC QUADRANT is a registered trademark of Gartner, Inc. and/or its affiliates in the U.S. and internationally and are used herein with permission. All rights reserved. This graphic was published by Gartner, Inc. as part of a larger research document and should be evaluated in the context of the entire document. The Gartner document is available upon request from Fortinet.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
        <p:nvSpPr>
          <p:cNvPr id="24" name="TextBox 23">
            <a:extLst>
              <a:ext uri="{FF2B5EF4-FFF2-40B4-BE49-F238E27FC236}">
                <a16:creationId xmlns:a16="http://schemas.microsoft.com/office/drawing/2014/main" id="{69B2880E-B3F6-510D-F142-2F8B6419BF63}"/>
              </a:ext>
            </a:extLst>
          </p:cNvPr>
          <p:cNvSpPr txBox="1"/>
          <p:nvPr/>
        </p:nvSpPr>
        <p:spPr>
          <a:xfrm>
            <a:off x="271463" y="6093881"/>
            <a:ext cx="11600497" cy="307777"/>
          </a:xfrm>
          <a:prstGeom prst="rect">
            <a:avLst/>
          </a:prstGeom>
          <a:solidFill>
            <a:schemeClr val="bg2"/>
          </a:solidFill>
        </p:spPr>
        <p:txBody>
          <a:bodyPr wrap="square">
            <a:spAutoFit/>
          </a:bodyPr>
          <a:lstStyle/>
          <a:p>
            <a:r>
              <a:rPr lang="en-US" sz="700">
                <a:solidFill>
                  <a:schemeClr val="tx1">
                    <a:lumMod val="50000"/>
                    <a:lumOff val="50000"/>
                  </a:schemeClr>
                </a:solidFill>
                <a:latin typeface="+mj-lt"/>
              </a:rPr>
              <a:t>The Forrester Wave™ is copyrighted by Forrester Research, Inc. Forrester and Forrester Wave™ are trademarks of Forrester Research, Inc. The Forrester Wave™ is a graphical representation of Forrester’s call on a market and is plotted using a detailed spreadsheet with exposed scores, weightings, and comments. Forrester does not endorse any vendor, product, or service depicted in the Forrester Wave™. Information is based on best available resources. Opinions reflect judgment at the time and are subject to change.</a:t>
            </a:r>
          </a:p>
        </p:txBody>
      </p:sp>
      <p:pic>
        <p:nvPicPr>
          <p:cNvPr id="18" name="Picture 17" descr="Timeline&#10;&#10;Description automatically generated">
            <a:extLst>
              <a:ext uri="{FF2B5EF4-FFF2-40B4-BE49-F238E27FC236}">
                <a16:creationId xmlns:a16="http://schemas.microsoft.com/office/drawing/2014/main" id="{7E1C0FDD-4F60-630D-BC57-C3B29027635E}"/>
              </a:ext>
            </a:extLst>
          </p:cNvPr>
          <p:cNvPicPr>
            <a:picLocks noChangeAspect="1"/>
          </p:cNvPicPr>
          <p:nvPr/>
        </p:nvPicPr>
        <p:blipFill rotWithShape="1">
          <a:blip r:embed="rId8"/>
          <a:srcRect l="1170" t="5897" b="6675"/>
          <a:stretch/>
        </p:blipFill>
        <p:spPr>
          <a:xfrm>
            <a:off x="1139233" y="1784525"/>
            <a:ext cx="2899796" cy="2730612"/>
          </a:xfrm>
          <a:prstGeom prst="rect">
            <a:avLst/>
          </a:prstGeom>
        </p:spPr>
      </p:pic>
    </p:spTree>
    <p:extLst>
      <p:ext uri="{BB962C8B-B14F-4D97-AF65-F5344CB8AC3E}">
        <p14:creationId xmlns:p14="http://schemas.microsoft.com/office/powerpoint/2010/main" val="2343780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a:extLst>
              <a:ext uri="{FF2B5EF4-FFF2-40B4-BE49-F238E27FC236}">
                <a16:creationId xmlns:a16="http://schemas.microsoft.com/office/drawing/2014/main" id="{11D8CD7D-B6F7-7E43-876F-DA5471AE712E}"/>
              </a:ext>
            </a:extLst>
          </p:cNvPr>
          <p:cNvSpPr/>
          <p:nvPr/>
        </p:nvSpPr>
        <p:spPr>
          <a:xfrm>
            <a:off x="3058245" y="3070667"/>
            <a:ext cx="7438145" cy="710768"/>
          </a:xfrm>
          <a:prstGeom prst="rightArrow">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2" name="Graphic 5">
            <a:extLst>
              <a:ext uri="{FF2B5EF4-FFF2-40B4-BE49-F238E27FC236}">
                <a16:creationId xmlns:a16="http://schemas.microsoft.com/office/drawing/2014/main" id="{D04B8879-AEBD-42AC-B576-B4BF12592803}"/>
              </a:ext>
            </a:extLst>
          </p:cNvPr>
          <p:cNvSpPr/>
          <p:nvPr/>
        </p:nvSpPr>
        <p:spPr>
          <a:xfrm>
            <a:off x="3873378" y="3004183"/>
            <a:ext cx="5563366" cy="2933920"/>
          </a:xfrm>
          <a:custGeom>
            <a:avLst/>
            <a:gdLst>
              <a:gd name="connsiteX0" fmla="*/ 3380873 w 3418486"/>
              <a:gd name="connsiteY0" fmla="*/ 839147 h 1802789"/>
              <a:gd name="connsiteX1" fmla="*/ 1735576 w 3418486"/>
              <a:gd name="connsiteY1" fmla="*/ 1673 h 1802789"/>
              <a:gd name="connsiteX2" fmla="*/ 1677610 w 3418486"/>
              <a:gd name="connsiteY2" fmla="*/ 1673 h 1802789"/>
              <a:gd name="connsiteX3" fmla="*/ 32256 w 3418486"/>
              <a:gd name="connsiteY3" fmla="*/ 839147 h 1802789"/>
              <a:gd name="connsiteX4" fmla="*/ 4287 w 3418486"/>
              <a:gd name="connsiteY4" fmla="*/ 925138 h 1802789"/>
              <a:gd name="connsiteX5" fmla="*/ 32256 w 3418486"/>
              <a:gd name="connsiteY5" fmla="*/ 953108 h 1802789"/>
              <a:gd name="connsiteX6" fmla="*/ 1677552 w 3418486"/>
              <a:gd name="connsiteY6" fmla="*/ 1790582 h 1802789"/>
              <a:gd name="connsiteX7" fmla="*/ 1735576 w 3418486"/>
              <a:gd name="connsiteY7" fmla="*/ 1790582 h 1802789"/>
              <a:gd name="connsiteX8" fmla="*/ 3380873 w 3418486"/>
              <a:gd name="connsiteY8" fmla="*/ 953108 h 1802789"/>
              <a:gd name="connsiteX9" fmla="*/ 3408840 w 3418486"/>
              <a:gd name="connsiteY9" fmla="*/ 867173 h 1802789"/>
              <a:gd name="connsiteX10" fmla="*/ 3380873 w 3418486"/>
              <a:gd name="connsiteY10" fmla="*/ 839147 h 180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8486" h="1802789">
                <a:moveTo>
                  <a:pt x="3380873" y="839147"/>
                </a:moveTo>
                <a:lnTo>
                  <a:pt x="1735576" y="1673"/>
                </a:lnTo>
                <a:cubicBezTo>
                  <a:pt x="1717356" y="-7552"/>
                  <a:pt x="1695829" y="-7552"/>
                  <a:pt x="1677610" y="1673"/>
                </a:cubicBezTo>
                <a:lnTo>
                  <a:pt x="32256" y="839147"/>
                </a:lnTo>
                <a:cubicBezTo>
                  <a:pt x="806" y="855163"/>
                  <a:pt x="-11728" y="893689"/>
                  <a:pt x="4287" y="925138"/>
                </a:cubicBezTo>
                <a:cubicBezTo>
                  <a:pt x="10438" y="937208"/>
                  <a:pt x="20186" y="947014"/>
                  <a:pt x="32256" y="953108"/>
                </a:cubicBezTo>
                <a:lnTo>
                  <a:pt x="1677552" y="1790582"/>
                </a:lnTo>
                <a:cubicBezTo>
                  <a:pt x="1695771" y="1799864"/>
                  <a:pt x="1717356" y="1799864"/>
                  <a:pt x="1735576" y="1790582"/>
                </a:cubicBezTo>
                <a:lnTo>
                  <a:pt x="3380873" y="953108"/>
                </a:lnTo>
                <a:cubicBezTo>
                  <a:pt x="3412322" y="937092"/>
                  <a:pt x="3424854" y="898622"/>
                  <a:pt x="3408840" y="867173"/>
                </a:cubicBezTo>
                <a:cubicBezTo>
                  <a:pt x="3402748" y="855103"/>
                  <a:pt x="3392941" y="845298"/>
                  <a:pt x="3380873" y="839147"/>
                </a:cubicBezTo>
                <a:close/>
              </a:path>
            </a:pathLst>
          </a:custGeom>
          <a:solidFill>
            <a:srgbClr val="2CCCD3"/>
          </a:solidFill>
          <a:ln w="57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6387F940-E6CA-47AA-86C3-ECC823C1B333}"/>
              </a:ext>
            </a:extLst>
          </p:cNvPr>
          <p:cNvSpPr txBox="1"/>
          <p:nvPr/>
        </p:nvSpPr>
        <p:spPr>
          <a:xfrm rot="19983651">
            <a:off x="6404019" y="5332650"/>
            <a:ext cx="1477784" cy="286232"/>
          </a:xfrm>
          <a:prstGeom prst="rect">
            <a:avLst/>
          </a:prstGeom>
          <a:noFill/>
        </p:spPr>
        <p:txBody>
          <a:bodyPr wrap="square"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a:ea typeface="+mn-ea"/>
                <a:cs typeface="+mn-cs"/>
              </a:rPr>
              <a:t>Infrastructure</a:t>
            </a:r>
          </a:p>
        </p:txBody>
      </p:sp>
      <p:grpSp>
        <p:nvGrpSpPr>
          <p:cNvPr id="115" name="Group 114">
            <a:extLst>
              <a:ext uri="{FF2B5EF4-FFF2-40B4-BE49-F238E27FC236}">
                <a16:creationId xmlns:a16="http://schemas.microsoft.com/office/drawing/2014/main" id="{4C502A55-FAF4-4FA3-AF67-51044D74C528}"/>
              </a:ext>
            </a:extLst>
          </p:cNvPr>
          <p:cNvGrpSpPr/>
          <p:nvPr/>
        </p:nvGrpSpPr>
        <p:grpSpPr>
          <a:xfrm>
            <a:off x="4470942" y="4073163"/>
            <a:ext cx="778986" cy="778986"/>
            <a:chOff x="4470942" y="4073163"/>
            <a:chExt cx="778986" cy="778986"/>
          </a:xfrm>
        </p:grpSpPr>
        <p:sp>
          <p:nvSpPr>
            <p:cNvPr id="142" name="Graphic 5">
              <a:extLst>
                <a:ext uri="{FF2B5EF4-FFF2-40B4-BE49-F238E27FC236}">
                  <a16:creationId xmlns:a16="http://schemas.microsoft.com/office/drawing/2014/main" id="{DDEFF0E9-4C9D-43AA-9CA3-B2B237D9840C}"/>
                </a:ext>
              </a:extLst>
            </p:cNvPr>
            <p:cNvSpPr/>
            <p:nvPr/>
          </p:nvSpPr>
          <p:spPr>
            <a:xfrm>
              <a:off x="4470942" y="4073163"/>
              <a:ext cx="778986" cy="778986"/>
            </a:xfrm>
            <a:custGeom>
              <a:avLst/>
              <a:gdLst>
                <a:gd name="connsiteX0" fmla="*/ 763353 w 762705"/>
                <a:gd name="connsiteY0" fmla="*/ 381824 h 762705"/>
                <a:gd name="connsiteX1" fmla="*/ 382000 w 762705"/>
                <a:gd name="connsiteY1" fmla="*/ 763177 h 762705"/>
                <a:gd name="connsiteX2" fmla="*/ 647 w 762705"/>
                <a:gd name="connsiteY2" fmla="*/ 381824 h 762705"/>
                <a:gd name="connsiteX3" fmla="*/ 382000 w 762705"/>
                <a:gd name="connsiteY3" fmla="*/ 472 h 762705"/>
                <a:gd name="connsiteX4" fmla="*/ 763353 w 762705"/>
                <a:gd name="connsiteY4" fmla="*/ 381824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3" y="381824"/>
                  </a:moveTo>
                  <a:cubicBezTo>
                    <a:pt x="763353" y="592440"/>
                    <a:pt x="592615" y="763177"/>
                    <a:pt x="382000" y="763177"/>
                  </a:cubicBezTo>
                  <a:cubicBezTo>
                    <a:pt x="171385" y="763177"/>
                    <a:pt x="647" y="592440"/>
                    <a:pt x="647" y="381824"/>
                  </a:cubicBezTo>
                  <a:cubicBezTo>
                    <a:pt x="647" y="171209"/>
                    <a:pt x="171385" y="472"/>
                    <a:pt x="382000" y="472"/>
                  </a:cubicBezTo>
                  <a:cubicBezTo>
                    <a:pt x="592615" y="472"/>
                    <a:pt x="763353" y="171209"/>
                    <a:pt x="763353" y="381824"/>
                  </a:cubicBezTo>
                  <a:close/>
                </a:path>
              </a:pathLst>
            </a:custGeom>
            <a:solidFill>
              <a:srgbClr val="FFFFFF"/>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raphic 5">
              <a:extLst>
                <a:ext uri="{FF2B5EF4-FFF2-40B4-BE49-F238E27FC236}">
                  <a16:creationId xmlns:a16="http://schemas.microsoft.com/office/drawing/2014/main" id="{D0D09230-07A2-444A-B6DD-6AB1E86D406D}"/>
                </a:ext>
              </a:extLst>
            </p:cNvPr>
            <p:cNvSpPr txBox="1"/>
            <p:nvPr/>
          </p:nvSpPr>
          <p:spPr>
            <a:xfrm>
              <a:off x="4552729" y="4277990"/>
              <a:ext cx="6154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Arial"/>
                  <a:sym typeface="Arial"/>
                  <a:rtl val="0"/>
                </a:rPr>
                <a:t>Users / Things</a:t>
              </a:r>
            </a:p>
          </p:txBody>
        </p:sp>
      </p:grpSp>
      <p:sp>
        <p:nvSpPr>
          <p:cNvPr id="116" name="Graphic 5">
            <a:extLst>
              <a:ext uri="{FF2B5EF4-FFF2-40B4-BE49-F238E27FC236}">
                <a16:creationId xmlns:a16="http://schemas.microsoft.com/office/drawing/2014/main" id="{E9DFD308-5848-4F2C-98A3-3E50C5B1BE3B}"/>
              </a:ext>
            </a:extLst>
          </p:cNvPr>
          <p:cNvSpPr txBox="1"/>
          <p:nvPr/>
        </p:nvSpPr>
        <p:spPr>
          <a:xfrm>
            <a:off x="6082539" y="3718186"/>
            <a:ext cx="12499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Arial"/>
                <a:sym typeface="Arial"/>
                <a:rtl val="0"/>
              </a:rPr>
              <a:t>Regional office</a:t>
            </a:r>
          </a:p>
        </p:txBody>
      </p:sp>
      <p:grpSp>
        <p:nvGrpSpPr>
          <p:cNvPr id="117" name="Group 116">
            <a:extLst>
              <a:ext uri="{FF2B5EF4-FFF2-40B4-BE49-F238E27FC236}">
                <a16:creationId xmlns:a16="http://schemas.microsoft.com/office/drawing/2014/main" id="{C5CA2FFB-E226-44D3-86F5-BBDE884432B9}"/>
              </a:ext>
            </a:extLst>
          </p:cNvPr>
          <p:cNvGrpSpPr/>
          <p:nvPr/>
        </p:nvGrpSpPr>
        <p:grpSpPr>
          <a:xfrm>
            <a:off x="6899476" y="4073163"/>
            <a:ext cx="866086" cy="778986"/>
            <a:chOff x="6899476" y="4073163"/>
            <a:chExt cx="866086" cy="778986"/>
          </a:xfrm>
        </p:grpSpPr>
        <p:sp>
          <p:nvSpPr>
            <p:cNvPr id="140" name="Graphic 5">
              <a:extLst>
                <a:ext uri="{FF2B5EF4-FFF2-40B4-BE49-F238E27FC236}">
                  <a16:creationId xmlns:a16="http://schemas.microsoft.com/office/drawing/2014/main" id="{A14F72B3-7626-42AE-ADB1-F2687207AFDE}"/>
                </a:ext>
              </a:extLst>
            </p:cNvPr>
            <p:cNvSpPr/>
            <p:nvPr/>
          </p:nvSpPr>
          <p:spPr>
            <a:xfrm>
              <a:off x="6943026" y="4073163"/>
              <a:ext cx="778986" cy="778986"/>
            </a:xfrm>
            <a:custGeom>
              <a:avLst/>
              <a:gdLst>
                <a:gd name="connsiteX0" fmla="*/ 763353 w 762705"/>
                <a:gd name="connsiteY0" fmla="*/ 381824 h 762705"/>
                <a:gd name="connsiteX1" fmla="*/ 382000 w 762705"/>
                <a:gd name="connsiteY1" fmla="*/ 763177 h 762705"/>
                <a:gd name="connsiteX2" fmla="*/ 647 w 762705"/>
                <a:gd name="connsiteY2" fmla="*/ 381824 h 762705"/>
                <a:gd name="connsiteX3" fmla="*/ 382000 w 762705"/>
                <a:gd name="connsiteY3" fmla="*/ 472 h 762705"/>
                <a:gd name="connsiteX4" fmla="*/ 763353 w 762705"/>
                <a:gd name="connsiteY4" fmla="*/ 381824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3" y="381824"/>
                  </a:moveTo>
                  <a:cubicBezTo>
                    <a:pt x="763353" y="592440"/>
                    <a:pt x="592615" y="763177"/>
                    <a:pt x="382000" y="763177"/>
                  </a:cubicBezTo>
                  <a:cubicBezTo>
                    <a:pt x="171385" y="763177"/>
                    <a:pt x="647" y="592440"/>
                    <a:pt x="647" y="381824"/>
                  </a:cubicBezTo>
                  <a:cubicBezTo>
                    <a:pt x="647" y="171209"/>
                    <a:pt x="171385" y="472"/>
                    <a:pt x="382000" y="472"/>
                  </a:cubicBezTo>
                  <a:cubicBezTo>
                    <a:pt x="592615" y="472"/>
                    <a:pt x="763353" y="171209"/>
                    <a:pt x="763353" y="381824"/>
                  </a:cubicBezTo>
                  <a:close/>
                </a:path>
              </a:pathLst>
            </a:custGeom>
            <a:solidFill>
              <a:srgbClr val="FFFFFF"/>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raphic 5">
              <a:extLst>
                <a:ext uri="{FF2B5EF4-FFF2-40B4-BE49-F238E27FC236}">
                  <a16:creationId xmlns:a16="http://schemas.microsoft.com/office/drawing/2014/main" id="{B9D926B3-26D9-47F3-BBD4-E50F978B9646}"/>
                </a:ext>
              </a:extLst>
            </p:cNvPr>
            <p:cNvSpPr txBox="1"/>
            <p:nvPr/>
          </p:nvSpPr>
          <p:spPr>
            <a:xfrm>
              <a:off x="6899476" y="4347240"/>
              <a:ext cx="86608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Arial"/>
                  <a:sym typeface="Arial"/>
                  <a:rtl val="0"/>
                </a:rPr>
                <a:t>Connectivity</a:t>
              </a:r>
            </a:p>
          </p:txBody>
        </p:sp>
      </p:grpSp>
      <p:grpSp>
        <p:nvGrpSpPr>
          <p:cNvPr id="118" name="Group 117">
            <a:extLst>
              <a:ext uri="{FF2B5EF4-FFF2-40B4-BE49-F238E27FC236}">
                <a16:creationId xmlns:a16="http://schemas.microsoft.com/office/drawing/2014/main" id="{51168DFA-E9E9-4DC9-90BC-045C0D179995}"/>
              </a:ext>
            </a:extLst>
          </p:cNvPr>
          <p:cNvGrpSpPr/>
          <p:nvPr/>
        </p:nvGrpSpPr>
        <p:grpSpPr>
          <a:xfrm>
            <a:off x="8030914" y="4073163"/>
            <a:ext cx="807512" cy="778986"/>
            <a:chOff x="8030914" y="4073163"/>
            <a:chExt cx="807512" cy="778986"/>
          </a:xfrm>
        </p:grpSpPr>
        <p:sp>
          <p:nvSpPr>
            <p:cNvPr id="138" name="Graphic 5">
              <a:extLst>
                <a:ext uri="{FF2B5EF4-FFF2-40B4-BE49-F238E27FC236}">
                  <a16:creationId xmlns:a16="http://schemas.microsoft.com/office/drawing/2014/main" id="{FDB1D39D-7922-4F27-BAD8-D28645D09B54}"/>
                </a:ext>
              </a:extLst>
            </p:cNvPr>
            <p:cNvSpPr/>
            <p:nvPr/>
          </p:nvSpPr>
          <p:spPr>
            <a:xfrm>
              <a:off x="8045176" y="4073163"/>
              <a:ext cx="778986" cy="778986"/>
            </a:xfrm>
            <a:custGeom>
              <a:avLst/>
              <a:gdLst>
                <a:gd name="connsiteX0" fmla="*/ 763353 w 762705"/>
                <a:gd name="connsiteY0" fmla="*/ 381824 h 762705"/>
                <a:gd name="connsiteX1" fmla="*/ 382000 w 762705"/>
                <a:gd name="connsiteY1" fmla="*/ 763177 h 762705"/>
                <a:gd name="connsiteX2" fmla="*/ 647 w 762705"/>
                <a:gd name="connsiteY2" fmla="*/ 381824 h 762705"/>
                <a:gd name="connsiteX3" fmla="*/ 382000 w 762705"/>
                <a:gd name="connsiteY3" fmla="*/ 472 h 762705"/>
                <a:gd name="connsiteX4" fmla="*/ 763353 w 762705"/>
                <a:gd name="connsiteY4" fmla="*/ 381824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3" y="381824"/>
                  </a:moveTo>
                  <a:cubicBezTo>
                    <a:pt x="763353" y="592440"/>
                    <a:pt x="592615" y="763177"/>
                    <a:pt x="382000" y="763177"/>
                  </a:cubicBezTo>
                  <a:cubicBezTo>
                    <a:pt x="171385" y="763177"/>
                    <a:pt x="647" y="592440"/>
                    <a:pt x="647" y="381824"/>
                  </a:cubicBezTo>
                  <a:cubicBezTo>
                    <a:pt x="647" y="171209"/>
                    <a:pt x="171385" y="472"/>
                    <a:pt x="382000" y="472"/>
                  </a:cubicBezTo>
                  <a:cubicBezTo>
                    <a:pt x="592615" y="472"/>
                    <a:pt x="763353" y="171209"/>
                    <a:pt x="763353" y="381824"/>
                  </a:cubicBezTo>
                  <a:close/>
                </a:path>
              </a:pathLst>
            </a:custGeom>
            <a:solidFill>
              <a:srgbClr val="FFFFFF"/>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raphic 5">
              <a:extLst>
                <a:ext uri="{FF2B5EF4-FFF2-40B4-BE49-F238E27FC236}">
                  <a16:creationId xmlns:a16="http://schemas.microsoft.com/office/drawing/2014/main" id="{839E3C33-9F9B-4B9A-B605-E7D964A9C833}"/>
                </a:ext>
              </a:extLst>
            </p:cNvPr>
            <p:cNvSpPr txBox="1"/>
            <p:nvPr/>
          </p:nvSpPr>
          <p:spPr>
            <a:xfrm>
              <a:off x="8030914" y="4347240"/>
              <a:ext cx="80751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a:ea typeface="+mn-ea"/>
                  <a:cs typeface="Arial"/>
                  <a:sym typeface="Arial"/>
                  <a:rtl val="0"/>
                </a:rPr>
                <a:t>Applications</a:t>
              </a:r>
            </a:p>
          </p:txBody>
        </p:sp>
      </p:grpSp>
      <p:cxnSp>
        <p:nvCxnSpPr>
          <p:cNvPr id="119" name="Straight Connector 118">
            <a:extLst>
              <a:ext uri="{FF2B5EF4-FFF2-40B4-BE49-F238E27FC236}">
                <a16:creationId xmlns:a16="http://schemas.microsoft.com/office/drawing/2014/main" id="{21017257-0888-4C57-B2FB-B078C1D98400}"/>
              </a:ext>
            </a:extLst>
          </p:cNvPr>
          <p:cNvCxnSpPr>
            <a:cxnSpLocks/>
          </p:cNvCxnSpPr>
          <p:nvPr/>
        </p:nvCxnSpPr>
        <p:spPr>
          <a:xfrm flipH="1">
            <a:off x="7722012" y="4463138"/>
            <a:ext cx="323164" cy="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4BA6F321-4F74-420C-BE11-D10CCCD662A3}"/>
              </a:ext>
            </a:extLst>
          </p:cNvPr>
          <p:cNvGrpSpPr/>
          <p:nvPr/>
        </p:nvGrpSpPr>
        <p:grpSpPr>
          <a:xfrm>
            <a:off x="5693480" y="3718306"/>
            <a:ext cx="434946" cy="434946"/>
            <a:chOff x="5693480" y="3718306"/>
            <a:chExt cx="434946" cy="434946"/>
          </a:xfrm>
        </p:grpSpPr>
        <p:sp>
          <p:nvSpPr>
            <p:cNvPr id="136" name="Graphic 5">
              <a:extLst>
                <a:ext uri="{FF2B5EF4-FFF2-40B4-BE49-F238E27FC236}">
                  <a16:creationId xmlns:a16="http://schemas.microsoft.com/office/drawing/2014/main" id="{1A991848-3E1D-4B32-8E3E-55BE4A4D8E75}"/>
                </a:ext>
              </a:extLst>
            </p:cNvPr>
            <p:cNvSpPr/>
            <p:nvPr/>
          </p:nvSpPr>
          <p:spPr>
            <a:xfrm>
              <a:off x="5693480" y="3718306"/>
              <a:ext cx="434946" cy="434946"/>
            </a:xfrm>
            <a:custGeom>
              <a:avLst/>
              <a:gdLst>
                <a:gd name="connsiteX0" fmla="*/ 763353 w 762705"/>
                <a:gd name="connsiteY0" fmla="*/ 381824 h 762705"/>
                <a:gd name="connsiteX1" fmla="*/ 382000 w 762705"/>
                <a:gd name="connsiteY1" fmla="*/ 763177 h 762705"/>
                <a:gd name="connsiteX2" fmla="*/ 647 w 762705"/>
                <a:gd name="connsiteY2" fmla="*/ 381824 h 762705"/>
                <a:gd name="connsiteX3" fmla="*/ 382000 w 762705"/>
                <a:gd name="connsiteY3" fmla="*/ 472 h 762705"/>
                <a:gd name="connsiteX4" fmla="*/ 763353 w 762705"/>
                <a:gd name="connsiteY4" fmla="*/ 381824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3" y="381824"/>
                  </a:moveTo>
                  <a:cubicBezTo>
                    <a:pt x="763353" y="592440"/>
                    <a:pt x="592615" y="763177"/>
                    <a:pt x="382000" y="763177"/>
                  </a:cubicBezTo>
                  <a:cubicBezTo>
                    <a:pt x="171385" y="763177"/>
                    <a:pt x="647" y="592440"/>
                    <a:pt x="647" y="381824"/>
                  </a:cubicBezTo>
                  <a:cubicBezTo>
                    <a:pt x="647" y="171209"/>
                    <a:pt x="171385" y="472"/>
                    <a:pt x="382000" y="472"/>
                  </a:cubicBezTo>
                  <a:cubicBezTo>
                    <a:pt x="592615" y="472"/>
                    <a:pt x="763353" y="171209"/>
                    <a:pt x="763353" y="381824"/>
                  </a:cubicBezTo>
                  <a:close/>
                </a:path>
              </a:pathLst>
            </a:custGeom>
            <a:solidFill>
              <a:srgbClr val="FFFFFF"/>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7" name="Picture 79">
              <a:extLst>
                <a:ext uri="{FF2B5EF4-FFF2-40B4-BE49-F238E27FC236}">
                  <a16:creationId xmlns:a16="http://schemas.microsoft.com/office/drawing/2014/main" id="{FB6FDBB4-6F98-471E-8456-0B2B2CE17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a:off x="5783907" y="3763182"/>
              <a:ext cx="285008" cy="285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1" name="Graphic 5">
            <a:extLst>
              <a:ext uri="{FF2B5EF4-FFF2-40B4-BE49-F238E27FC236}">
                <a16:creationId xmlns:a16="http://schemas.microsoft.com/office/drawing/2014/main" id="{2F8C4505-A5C5-4A38-A32A-16ED8263EDA5}"/>
              </a:ext>
            </a:extLst>
          </p:cNvPr>
          <p:cNvSpPr txBox="1"/>
          <p:nvPr/>
        </p:nvSpPr>
        <p:spPr>
          <a:xfrm>
            <a:off x="6082539" y="4246272"/>
            <a:ext cx="6866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Arial"/>
                <a:sym typeface="Arial"/>
                <a:rtl val="0"/>
              </a:rPr>
              <a:t>Branches</a:t>
            </a:r>
          </a:p>
        </p:txBody>
      </p:sp>
      <p:grpSp>
        <p:nvGrpSpPr>
          <p:cNvPr id="123" name="Group 122">
            <a:extLst>
              <a:ext uri="{FF2B5EF4-FFF2-40B4-BE49-F238E27FC236}">
                <a16:creationId xmlns:a16="http://schemas.microsoft.com/office/drawing/2014/main" id="{E5388B50-A7C8-444E-9479-02B814B5DD41}"/>
              </a:ext>
            </a:extLst>
          </p:cNvPr>
          <p:cNvGrpSpPr/>
          <p:nvPr/>
        </p:nvGrpSpPr>
        <p:grpSpPr>
          <a:xfrm>
            <a:off x="5693480" y="4245183"/>
            <a:ext cx="434946" cy="434946"/>
            <a:chOff x="5693480" y="4245183"/>
            <a:chExt cx="434946" cy="434946"/>
          </a:xfrm>
        </p:grpSpPr>
        <p:sp>
          <p:nvSpPr>
            <p:cNvPr id="134" name="Graphic 5">
              <a:extLst>
                <a:ext uri="{FF2B5EF4-FFF2-40B4-BE49-F238E27FC236}">
                  <a16:creationId xmlns:a16="http://schemas.microsoft.com/office/drawing/2014/main" id="{49AFB7A2-812B-4810-8985-82F415C66E05}"/>
                </a:ext>
              </a:extLst>
            </p:cNvPr>
            <p:cNvSpPr/>
            <p:nvPr/>
          </p:nvSpPr>
          <p:spPr>
            <a:xfrm>
              <a:off x="5693480" y="4245183"/>
              <a:ext cx="434946" cy="434946"/>
            </a:xfrm>
            <a:custGeom>
              <a:avLst/>
              <a:gdLst>
                <a:gd name="connsiteX0" fmla="*/ 763353 w 762705"/>
                <a:gd name="connsiteY0" fmla="*/ 381824 h 762705"/>
                <a:gd name="connsiteX1" fmla="*/ 382000 w 762705"/>
                <a:gd name="connsiteY1" fmla="*/ 763177 h 762705"/>
                <a:gd name="connsiteX2" fmla="*/ 647 w 762705"/>
                <a:gd name="connsiteY2" fmla="*/ 381824 h 762705"/>
                <a:gd name="connsiteX3" fmla="*/ 382000 w 762705"/>
                <a:gd name="connsiteY3" fmla="*/ 472 h 762705"/>
                <a:gd name="connsiteX4" fmla="*/ 763353 w 762705"/>
                <a:gd name="connsiteY4" fmla="*/ 381824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3" y="381824"/>
                  </a:moveTo>
                  <a:cubicBezTo>
                    <a:pt x="763353" y="592440"/>
                    <a:pt x="592615" y="763177"/>
                    <a:pt x="382000" y="763177"/>
                  </a:cubicBezTo>
                  <a:cubicBezTo>
                    <a:pt x="171385" y="763177"/>
                    <a:pt x="647" y="592440"/>
                    <a:pt x="647" y="381824"/>
                  </a:cubicBezTo>
                  <a:cubicBezTo>
                    <a:pt x="647" y="171209"/>
                    <a:pt x="171385" y="472"/>
                    <a:pt x="382000" y="472"/>
                  </a:cubicBezTo>
                  <a:cubicBezTo>
                    <a:pt x="592615" y="472"/>
                    <a:pt x="763353" y="171209"/>
                    <a:pt x="763353" y="381824"/>
                  </a:cubicBezTo>
                  <a:close/>
                </a:path>
              </a:pathLst>
            </a:custGeom>
            <a:solidFill>
              <a:srgbClr val="FFFFFF"/>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5" name="Picture 53">
              <a:extLst>
                <a:ext uri="{FF2B5EF4-FFF2-40B4-BE49-F238E27FC236}">
                  <a16:creationId xmlns:a16="http://schemas.microsoft.com/office/drawing/2014/main" id="{982368C6-4720-4F39-A80C-ED7100A55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5750130" y="4314072"/>
              <a:ext cx="305436" cy="305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4" name="Group 123">
            <a:extLst>
              <a:ext uri="{FF2B5EF4-FFF2-40B4-BE49-F238E27FC236}">
                <a16:creationId xmlns:a16="http://schemas.microsoft.com/office/drawing/2014/main" id="{EE0B7EAA-4533-4398-B567-CF3B832F0F4A}"/>
              </a:ext>
            </a:extLst>
          </p:cNvPr>
          <p:cNvGrpSpPr/>
          <p:nvPr/>
        </p:nvGrpSpPr>
        <p:grpSpPr>
          <a:xfrm>
            <a:off x="5693480" y="4756369"/>
            <a:ext cx="434946" cy="434946"/>
            <a:chOff x="5693480" y="4756369"/>
            <a:chExt cx="434946" cy="434946"/>
          </a:xfrm>
        </p:grpSpPr>
        <p:sp>
          <p:nvSpPr>
            <p:cNvPr id="132" name="Graphic 5">
              <a:extLst>
                <a:ext uri="{FF2B5EF4-FFF2-40B4-BE49-F238E27FC236}">
                  <a16:creationId xmlns:a16="http://schemas.microsoft.com/office/drawing/2014/main" id="{7A0FBFC6-7F76-4259-9002-8B4219D47A0B}"/>
                </a:ext>
              </a:extLst>
            </p:cNvPr>
            <p:cNvSpPr/>
            <p:nvPr/>
          </p:nvSpPr>
          <p:spPr>
            <a:xfrm>
              <a:off x="5693480" y="4756369"/>
              <a:ext cx="434946" cy="434946"/>
            </a:xfrm>
            <a:custGeom>
              <a:avLst/>
              <a:gdLst>
                <a:gd name="connsiteX0" fmla="*/ 763353 w 762705"/>
                <a:gd name="connsiteY0" fmla="*/ 381824 h 762705"/>
                <a:gd name="connsiteX1" fmla="*/ 382000 w 762705"/>
                <a:gd name="connsiteY1" fmla="*/ 763177 h 762705"/>
                <a:gd name="connsiteX2" fmla="*/ 647 w 762705"/>
                <a:gd name="connsiteY2" fmla="*/ 381824 h 762705"/>
                <a:gd name="connsiteX3" fmla="*/ 382000 w 762705"/>
                <a:gd name="connsiteY3" fmla="*/ 472 h 762705"/>
                <a:gd name="connsiteX4" fmla="*/ 763353 w 762705"/>
                <a:gd name="connsiteY4" fmla="*/ 381824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3" y="381824"/>
                  </a:moveTo>
                  <a:cubicBezTo>
                    <a:pt x="763353" y="592440"/>
                    <a:pt x="592615" y="763177"/>
                    <a:pt x="382000" y="763177"/>
                  </a:cubicBezTo>
                  <a:cubicBezTo>
                    <a:pt x="171385" y="763177"/>
                    <a:pt x="647" y="592440"/>
                    <a:pt x="647" y="381824"/>
                  </a:cubicBezTo>
                  <a:cubicBezTo>
                    <a:pt x="647" y="171209"/>
                    <a:pt x="171385" y="472"/>
                    <a:pt x="382000" y="472"/>
                  </a:cubicBezTo>
                  <a:cubicBezTo>
                    <a:pt x="592615" y="472"/>
                    <a:pt x="763353" y="171209"/>
                    <a:pt x="763353" y="381824"/>
                  </a:cubicBezTo>
                  <a:close/>
                </a:path>
              </a:pathLst>
            </a:custGeom>
            <a:solidFill>
              <a:srgbClr val="FFFFFF"/>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3" name="Picture 57">
              <a:extLst>
                <a:ext uri="{FF2B5EF4-FFF2-40B4-BE49-F238E27FC236}">
                  <a16:creationId xmlns:a16="http://schemas.microsoft.com/office/drawing/2014/main" id="{E5624B3D-4B16-423A-97D8-50D30B437C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5743288" y="4784103"/>
              <a:ext cx="335794" cy="335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5" name="Graphic 5">
            <a:extLst>
              <a:ext uri="{FF2B5EF4-FFF2-40B4-BE49-F238E27FC236}">
                <a16:creationId xmlns:a16="http://schemas.microsoft.com/office/drawing/2014/main" id="{BAE7B893-48B4-46A1-B144-0B6910FD2AFA}"/>
              </a:ext>
            </a:extLst>
          </p:cNvPr>
          <p:cNvSpPr txBox="1"/>
          <p:nvPr/>
        </p:nvSpPr>
        <p:spPr>
          <a:xfrm>
            <a:off x="5481204" y="3478931"/>
            <a:ext cx="8490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00" b="1" i="0" u="none" strike="noStrike" kern="1200" cap="none" spc="0" normalizeH="0" baseline="0" noProof="0">
                <a:ln>
                  <a:noFill/>
                </a:ln>
                <a:solidFill>
                  <a:srgbClr val="000000"/>
                </a:solidFill>
                <a:effectLst/>
                <a:uLnTx/>
                <a:uFillTx/>
                <a:latin typeface="Arial"/>
                <a:ea typeface="+mn-ea"/>
                <a:cs typeface="Arial"/>
                <a:sym typeface="Arial"/>
                <a:rtl val="0"/>
              </a:rPr>
              <a:t>Sites</a:t>
            </a:r>
          </a:p>
        </p:txBody>
      </p:sp>
      <p:cxnSp>
        <p:nvCxnSpPr>
          <p:cNvPr id="126" name="Straight Connector 125">
            <a:extLst>
              <a:ext uri="{FF2B5EF4-FFF2-40B4-BE49-F238E27FC236}">
                <a16:creationId xmlns:a16="http://schemas.microsoft.com/office/drawing/2014/main" id="{6E060F69-46E7-4F96-BE93-7477DB349FEC}"/>
              </a:ext>
            </a:extLst>
          </p:cNvPr>
          <p:cNvCxnSpPr>
            <a:cxnSpLocks/>
          </p:cNvCxnSpPr>
          <p:nvPr/>
        </p:nvCxnSpPr>
        <p:spPr>
          <a:xfrm flipH="1">
            <a:off x="5203492" y="3936048"/>
            <a:ext cx="490357" cy="358042"/>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AB0E0EF-A190-4899-8370-2343E86A7BCD}"/>
              </a:ext>
            </a:extLst>
          </p:cNvPr>
          <p:cNvCxnSpPr>
            <a:cxnSpLocks/>
            <a:endCxn id="142" idx="0"/>
          </p:cNvCxnSpPr>
          <p:nvPr/>
        </p:nvCxnSpPr>
        <p:spPr>
          <a:xfrm flipH="1">
            <a:off x="5250590" y="4462925"/>
            <a:ext cx="443259" cy="213"/>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8D381F7-5112-4E65-A84E-ECA63FC92109}"/>
              </a:ext>
            </a:extLst>
          </p:cNvPr>
          <p:cNvCxnSpPr>
            <a:cxnSpLocks/>
          </p:cNvCxnSpPr>
          <p:nvPr/>
        </p:nvCxnSpPr>
        <p:spPr>
          <a:xfrm flipH="1" flipV="1">
            <a:off x="5213719" y="4633923"/>
            <a:ext cx="480130" cy="340188"/>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28A4069-8D64-4D36-9C6D-41F17F965D1B}"/>
              </a:ext>
            </a:extLst>
          </p:cNvPr>
          <p:cNvCxnSpPr>
            <a:cxnSpLocks/>
          </p:cNvCxnSpPr>
          <p:nvPr/>
        </p:nvCxnSpPr>
        <p:spPr>
          <a:xfrm flipH="1">
            <a:off x="6128796" y="4465437"/>
            <a:ext cx="813860" cy="508674"/>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89DA08-419C-4DE4-937E-CE2B8919B5F8}"/>
              </a:ext>
            </a:extLst>
          </p:cNvPr>
          <p:cNvCxnSpPr>
            <a:cxnSpLocks/>
            <a:stCxn id="140" idx="2"/>
          </p:cNvCxnSpPr>
          <p:nvPr/>
        </p:nvCxnSpPr>
        <p:spPr>
          <a:xfrm flipH="1" flipV="1">
            <a:off x="6128796" y="4462925"/>
            <a:ext cx="814891" cy="213"/>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547B9C4-8713-46F4-ABD4-2DC9A325A8FB}"/>
              </a:ext>
            </a:extLst>
          </p:cNvPr>
          <p:cNvCxnSpPr>
            <a:cxnSpLocks/>
            <a:stCxn id="140" idx="2"/>
          </p:cNvCxnSpPr>
          <p:nvPr/>
        </p:nvCxnSpPr>
        <p:spPr>
          <a:xfrm flipH="1" flipV="1">
            <a:off x="6128796" y="3936048"/>
            <a:ext cx="814891" cy="52709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1" name="Graphic 5">
            <a:extLst>
              <a:ext uri="{FF2B5EF4-FFF2-40B4-BE49-F238E27FC236}">
                <a16:creationId xmlns:a16="http://schemas.microsoft.com/office/drawing/2014/main" id="{EC166C70-118F-F848-A780-B9065793E852}"/>
              </a:ext>
            </a:extLst>
          </p:cNvPr>
          <p:cNvSpPr/>
          <p:nvPr/>
        </p:nvSpPr>
        <p:spPr>
          <a:xfrm>
            <a:off x="3862525" y="1804819"/>
            <a:ext cx="5563480" cy="2933994"/>
          </a:xfrm>
          <a:custGeom>
            <a:avLst/>
            <a:gdLst>
              <a:gd name="connsiteX0" fmla="*/ 3380883 w 3418555"/>
              <a:gd name="connsiteY0" fmla="*/ 839175 h 1802833"/>
              <a:gd name="connsiteX1" fmla="*/ 1735587 w 3418555"/>
              <a:gd name="connsiteY1" fmla="*/ 1702 h 1802833"/>
              <a:gd name="connsiteX2" fmla="*/ 1677562 w 3418555"/>
              <a:gd name="connsiteY2" fmla="*/ 1702 h 1802833"/>
              <a:gd name="connsiteX3" fmla="*/ 32266 w 3418555"/>
              <a:gd name="connsiteY3" fmla="*/ 839175 h 1802833"/>
              <a:gd name="connsiteX4" fmla="*/ 4298 w 3418555"/>
              <a:gd name="connsiteY4" fmla="*/ 925170 h 1802833"/>
              <a:gd name="connsiteX5" fmla="*/ 32266 w 3418555"/>
              <a:gd name="connsiteY5" fmla="*/ 953137 h 1802833"/>
              <a:gd name="connsiteX6" fmla="*/ 1677562 w 3418555"/>
              <a:gd name="connsiteY6" fmla="*/ 1790611 h 1802833"/>
              <a:gd name="connsiteX7" fmla="*/ 1735587 w 3418555"/>
              <a:gd name="connsiteY7" fmla="*/ 1790611 h 1802833"/>
              <a:gd name="connsiteX8" fmla="*/ 3380941 w 3418555"/>
              <a:gd name="connsiteY8" fmla="*/ 953137 h 1802833"/>
              <a:gd name="connsiteX9" fmla="*/ 3408908 w 3418555"/>
              <a:gd name="connsiteY9" fmla="*/ 867145 h 1802833"/>
              <a:gd name="connsiteX10" fmla="*/ 3380941 w 3418555"/>
              <a:gd name="connsiteY10" fmla="*/ 839175 h 18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8555" h="1802833">
                <a:moveTo>
                  <a:pt x="3380883" y="839175"/>
                </a:moveTo>
                <a:lnTo>
                  <a:pt x="1735587" y="1702"/>
                </a:lnTo>
                <a:cubicBezTo>
                  <a:pt x="1717367" y="-7580"/>
                  <a:pt x="1695782" y="-7580"/>
                  <a:pt x="1677562" y="1702"/>
                </a:cubicBezTo>
                <a:lnTo>
                  <a:pt x="32266" y="839175"/>
                </a:lnTo>
                <a:cubicBezTo>
                  <a:pt x="759" y="855192"/>
                  <a:pt x="-11717" y="893662"/>
                  <a:pt x="4298" y="925170"/>
                </a:cubicBezTo>
                <a:cubicBezTo>
                  <a:pt x="10391" y="937180"/>
                  <a:pt x="20197" y="946986"/>
                  <a:pt x="32266" y="953137"/>
                </a:cubicBezTo>
                <a:lnTo>
                  <a:pt x="1677562" y="1790611"/>
                </a:lnTo>
                <a:cubicBezTo>
                  <a:pt x="1695840" y="1799895"/>
                  <a:pt x="1717367" y="1799895"/>
                  <a:pt x="1735587" y="1790611"/>
                </a:cubicBezTo>
                <a:lnTo>
                  <a:pt x="3380941" y="953137"/>
                </a:lnTo>
                <a:cubicBezTo>
                  <a:pt x="3412390" y="937121"/>
                  <a:pt x="3424923" y="898651"/>
                  <a:pt x="3408908" y="867145"/>
                </a:cubicBezTo>
                <a:cubicBezTo>
                  <a:pt x="3402759" y="855132"/>
                  <a:pt x="3392952" y="845326"/>
                  <a:pt x="3380941" y="839175"/>
                </a:cubicBezTo>
                <a:close/>
              </a:path>
            </a:pathLst>
          </a:custGeom>
          <a:solidFill>
            <a:srgbClr val="DA291C">
              <a:alpha val="80000"/>
            </a:srgbClr>
          </a:solidFill>
          <a:ln w="57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5BAEC197-5CC1-AF82-332E-E79A38CBFC6A}"/>
              </a:ext>
            </a:extLst>
          </p:cNvPr>
          <p:cNvSpPr>
            <a:spLocks noGrp="1"/>
          </p:cNvSpPr>
          <p:nvPr>
            <p:ph type="title"/>
          </p:nvPr>
        </p:nvSpPr>
        <p:spPr/>
        <p:txBody>
          <a:bodyPr/>
          <a:lstStyle/>
          <a:p>
            <a:r>
              <a:rPr lang="en-GB" dirty="0">
                <a:solidFill>
                  <a:prstClr val="black"/>
                </a:solidFill>
              </a:rPr>
              <a:t>Layered Approach to Transformation</a:t>
            </a:r>
            <a:endParaRPr lang="en-US" dirty="0"/>
          </a:p>
        </p:txBody>
      </p:sp>
      <p:sp>
        <p:nvSpPr>
          <p:cNvPr id="4" name="Slide Number Placeholder 3">
            <a:extLst>
              <a:ext uri="{FF2B5EF4-FFF2-40B4-BE49-F238E27FC236}">
                <a16:creationId xmlns:a16="http://schemas.microsoft.com/office/drawing/2014/main" id="{6CD83845-900F-4B0F-9EDB-D81ED3B02581}"/>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887D26-5D8B-4E95-93B2-45BAAABD43FA}" type="slidenum">
              <a:rPr kumimoji="0" lang="en-GB" sz="1050" b="0" i="0" u="none" strike="noStrike" kern="1200" cap="none" spc="0" normalizeH="0" baseline="0" noProof="0" smtClean="0">
                <a:ln>
                  <a:noFill/>
                </a:ln>
                <a:solidFill>
                  <a:srgbClr val="DA291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50" b="0" i="0" u="none" strike="noStrike" kern="1200" cap="none" spc="0" normalizeH="0" baseline="0" noProof="0">
              <a:ln>
                <a:noFill/>
              </a:ln>
              <a:solidFill>
                <a:srgbClr val="DA291C"/>
              </a:solidFill>
              <a:effectLst/>
              <a:uLnTx/>
              <a:uFillTx/>
              <a:latin typeface="Arial"/>
              <a:ea typeface="+mn-ea"/>
              <a:cs typeface="+mn-cs"/>
            </a:endParaRPr>
          </a:p>
        </p:txBody>
      </p:sp>
      <p:sp>
        <p:nvSpPr>
          <p:cNvPr id="7" name="TextBox 6">
            <a:extLst>
              <a:ext uri="{FF2B5EF4-FFF2-40B4-BE49-F238E27FC236}">
                <a16:creationId xmlns:a16="http://schemas.microsoft.com/office/drawing/2014/main" id="{1F69AE1B-0D29-2248-B3CA-BF7C29788DD1}"/>
              </a:ext>
            </a:extLst>
          </p:cNvPr>
          <p:cNvSpPr txBox="1"/>
          <p:nvPr/>
        </p:nvSpPr>
        <p:spPr>
          <a:xfrm>
            <a:off x="1632513" y="2617231"/>
            <a:ext cx="10807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Colleagues</a:t>
            </a:r>
          </a:p>
        </p:txBody>
      </p:sp>
      <p:sp>
        <p:nvSpPr>
          <p:cNvPr id="10" name="Graphic 5">
            <a:extLst>
              <a:ext uri="{FF2B5EF4-FFF2-40B4-BE49-F238E27FC236}">
                <a16:creationId xmlns:a16="http://schemas.microsoft.com/office/drawing/2014/main" id="{30B307BC-84B3-2C44-ADA4-BB2884844222}"/>
              </a:ext>
            </a:extLst>
          </p:cNvPr>
          <p:cNvSpPr/>
          <p:nvPr/>
        </p:nvSpPr>
        <p:spPr>
          <a:xfrm>
            <a:off x="1092151" y="2497097"/>
            <a:ext cx="548046" cy="548046"/>
          </a:xfrm>
          <a:custGeom>
            <a:avLst/>
            <a:gdLst>
              <a:gd name="connsiteX0" fmla="*/ 763356 w 762705"/>
              <a:gd name="connsiteY0" fmla="*/ 381545 h 762705"/>
              <a:gd name="connsiteX1" fmla="*/ 382004 w 762705"/>
              <a:gd name="connsiteY1" fmla="*/ 762898 h 762705"/>
              <a:gd name="connsiteX2" fmla="*/ 651 w 762705"/>
              <a:gd name="connsiteY2" fmla="*/ 381545 h 762705"/>
              <a:gd name="connsiteX3" fmla="*/ 382004 w 762705"/>
              <a:gd name="connsiteY3" fmla="*/ 193 h 762705"/>
              <a:gd name="connsiteX4" fmla="*/ 763356 w 762705"/>
              <a:gd name="connsiteY4" fmla="*/ 381545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6" y="381545"/>
                </a:moveTo>
                <a:cubicBezTo>
                  <a:pt x="763356" y="592161"/>
                  <a:pt x="592619" y="762898"/>
                  <a:pt x="382004" y="762898"/>
                </a:cubicBezTo>
                <a:cubicBezTo>
                  <a:pt x="171388" y="762898"/>
                  <a:pt x="651" y="592161"/>
                  <a:pt x="651" y="381545"/>
                </a:cubicBezTo>
                <a:cubicBezTo>
                  <a:pt x="651" y="170930"/>
                  <a:pt x="171388" y="193"/>
                  <a:pt x="382004" y="193"/>
                </a:cubicBezTo>
                <a:cubicBezTo>
                  <a:pt x="592619" y="193"/>
                  <a:pt x="763356" y="170930"/>
                  <a:pt x="763356" y="381545"/>
                </a:cubicBezTo>
                <a:close/>
              </a:path>
            </a:pathLst>
          </a:custGeom>
          <a:solidFill>
            <a:schemeClr val="bg2">
              <a:lumMod val="95000"/>
            </a:schemeClr>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8DCED402-FE5B-8949-A09E-E1AF428BE211}"/>
              </a:ext>
            </a:extLst>
          </p:cNvPr>
          <p:cNvSpPr txBox="1"/>
          <p:nvPr/>
        </p:nvSpPr>
        <p:spPr>
          <a:xfrm>
            <a:off x="1632513" y="3272163"/>
            <a:ext cx="10502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Customers</a:t>
            </a:r>
          </a:p>
        </p:txBody>
      </p:sp>
      <p:sp>
        <p:nvSpPr>
          <p:cNvPr id="12" name="Graphic 5">
            <a:extLst>
              <a:ext uri="{FF2B5EF4-FFF2-40B4-BE49-F238E27FC236}">
                <a16:creationId xmlns:a16="http://schemas.microsoft.com/office/drawing/2014/main" id="{902C8019-E6DD-2F47-9173-7844EDA731E4}"/>
              </a:ext>
            </a:extLst>
          </p:cNvPr>
          <p:cNvSpPr/>
          <p:nvPr/>
        </p:nvSpPr>
        <p:spPr>
          <a:xfrm>
            <a:off x="1092151" y="3157924"/>
            <a:ext cx="548046" cy="548046"/>
          </a:xfrm>
          <a:custGeom>
            <a:avLst/>
            <a:gdLst>
              <a:gd name="connsiteX0" fmla="*/ 763356 w 762705"/>
              <a:gd name="connsiteY0" fmla="*/ 381545 h 762705"/>
              <a:gd name="connsiteX1" fmla="*/ 382004 w 762705"/>
              <a:gd name="connsiteY1" fmla="*/ 762898 h 762705"/>
              <a:gd name="connsiteX2" fmla="*/ 651 w 762705"/>
              <a:gd name="connsiteY2" fmla="*/ 381545 h 762705"/>
              <a:gd name="connsiteX3" fmla="*/ 382004 w 762705"/>
              <a:gd name="connsiteY3" fmla="*/ 193 h 762705"/>
              <a:gd name="connsiteX4" fmla="*/ 763356 w 762705"/>
              <a:gd name="connsiteY4" fmla="*/ 381545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6" y="381545"/>
                </a:moveTo>
                <a:cubicBezTo>
                  <a:pt x="763356" y="592161"/>
                  <a:pt x="592619" y="762898"/>
                  <a:pt x="382004" y="762898"/>
                </a:cubicBezTo>
                <a:cubicBezTo>
                  <a:pt x="171388" y="762898"/>
                  <a:pt x="651" y="592161"/>
                  <a:pt x="651" y="381545"/>
                </a:cubicBezTo>
                <a:cubicBezTo>
                  <a:pt x="651" y="170930"/>
                  <a:pt x="171388" y="193"/>
                  <a:pt x="382004" y="193"/>
                </a:cubicBezTo>
                <a:cubicBezTo>
                  <a:pt x="592619" y="193"/>
                  <a:pt x="763356" y="170930"/>
                  <a:pt x="763356" y="381545"/>
                </a:cubicBezTo>
                <a:close/>
              </a:path>
            </a:pathLst>
          </a:custGeom>
          <a:solidFill>
            <a:schemeClr val="bg2">
              <a:lumMod val="95000"/>
            </a:schemeClr>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54D5DC51-BE01-3141-A5A8-3D32658EB04B}"/>
              </a:ext>
            </a:extLst>
          </p:cNvPr>
          <p:cNvSpPr txBox="1"/>
          <p:nvPr/>
        </p:nvSpPr>
        <p:spPr>
          <a:xfrm>
            <a:off x="1632513" y="3927095"/>
            <a:ext cx="8226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Devices</a:t>
            </a:r>
          </a:p>
        </p:txBody>
      </p:sp>
      <p:sp>
        <p:nvSpPr>
          <p:cNvPr id="14" name="Graphic 5">
            <a:extLst>
              <a:ext uri="{FF2B5EF4-FFF2-40B4-BE49-F238E27FC236}">
                <a16:creationId xmlns:a16="http://schemas.microsoft.com/office/drawing/2014/main" id="{E2890778-68AA-A845-917D-B079A6EBA783}"/>
              </a:ext>
            </a:extLst>
          </p:cNvPr>
          <p:cNvSpPr/>
          <p:nvPr/>
        </p:nvSpPr>
        <p:spPr>
          <a:xfrm>
            <a:off x="1092151" y="3812856"/>
            <a:ext cx="548046" cy="548046"/>
          </a:xfrm>
          <a:custGeom>
            <a:avLst/>
            <a:gdLst>
              <a:gd name="connsiteX0" fmla="*/ 763356 w 762705"/>
              <a:gd name="connsiteY0" fmla="*/ 381545 h 762705"/>
              <a:gd name="connsiteX1" fmla="*/ 382004 w 762705"/>
              <a:gd name="connsiteY1" fmla="*/ 762898 h 762705"/>
              <a:gd name="connsiteX2" fmla="*/ 651 w 762705"/>
              <a:gd name="connsiteY2" fmla="*/ 381545 h 762705"/>
              <a:gd name="connsiteX3" fmla="*/ 382004 w 762705"/>
              <a:gd name="connsiteY3" fmla="*/ 193 h 762705"/>
              <a:gd name="connsiteX4" fmla="*/ 763356 w 762705"/>
              <a:gd name="connsiteY4" fmla="*/ 381545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6" y="381545"/>
                </a:moveTo>
                <a:cubicBezTo>
                  <a:pt x="763356" y="592161"/>
                  <a:pt x="592619" y="762898"/>
                  <a:pt x="382004" y="762898"/>
                </a:cubicBezTo>
                <a:cubicBezTo>
                  <a:pt x="171388" y="762898"/>
                  <a:pt x="651" y="592161"/>
                  <a:pt x="651" y="381545"/>
                </a:cubicBezTo>
                <a:cubicBezTo>
                  <a:pt x="651" y="170930"/>
                  <a:pt x="171388" y="193"/>
                  <a:pt x="382004" y="193"/>
                </a:cubicBezTo>
                <a:cubicBezTo>
                  <a:pt x="592619" y="193"/>
                  <a:pt x="763356" y="170930"/>
                  <a:pt x="763356" y="381545"/>
                </a:cubicBezTo>
                <a:close/>
              </a:path>
            </a:pathLst>
          </a:custGeom>
          <a:solidFill>
            <a:schemeClr val="bg2">
              <a:lumMod val="95000"/>
            </a:schemeClr>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5" name="Graphic 10">
            <a:extLst>
              <a:ext uri="{FF2B5EF4-FFF2-40B4-BE49-F238E27FC236}">
                <a16:creationId xmlns:a16="http://schemas.microsoft.com/office/drawing/2014/main" id="{AF7B4B95-1079-D449-8678-E10F6CA6C8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1632" y="2579195"/>
            <a:ext cx="356120" cy="356120"/>
          </a:xfrm>
          <a:prstGeom prst="rect">
            <a:avLst/>
          </a:prstGeom>
        </p:spPr>
      </p:pic>
      <p:pic>
        <p:nvPicPr>
          <p:cNvPr id="16" name="Picture 17">
            <a:extLst>
              <a:ext uri="{FF2B5EF4-FFF2-40B4-BE49-F238E27FC236}">
                <a16:creationId xmlns:a16="http://schemas.microsoft.com/office/drawing/2014/main" id="{0F1DF8B1-63CE-644B-974F-28F18A451C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5062" y="3859714"/>
            <a:ext cx="402224" cy="402224"/>
          </a:xfrm>
          <a:prstGeom prst="rect">
            <a:avLst/>
          </a:prstGeom>
        </p:spPr>
      </p:pic>
      <p:sp>
        <p:nvSpPr>
          <p:cNvPr id="21" name="TextBox 20">
            <a:extLst>
              <a:ext uri="{FF2B5EF4-FFF2-40B4-BE49-F238E27FC236}">
                <a16:creationId xmlns:a16="http://schemas.microsoft.com/office/drawing/2014/main" id="{4557C632-A051-4743-B8E0-2E3359C65B1C}"/>
              </a:ext>
            </a:extLst>
          </p:cNvPr>
          <p:cNvSpPr txBox="1"/>
          <p:nvPr/>
        </p:nvSpPr>
        <p:spPr>
          <a:xfrm>
            <a:off x="10530633" y="3702665"/>
            <a:ext cx="13139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Applications</a:t>
            </a:r>
          </a:p>
        </p:txBody>
      </p:sp>
      <p:sp>
        <p:nvSpPr>
          <p:cNvPr id="22" name="Graphic 5">
            <a:extLst>
              <a:ext uri="{FF2B5EF4-FFF2-40B4-BE49-F238E27FC236}">
                <a16:creationId xmlns:a16="http://schemas.microsoft.com/office/drawing/2014/main" id="{FA606C2B-ED5B-7740-B19C-6F2340D251D5}"/>
              </a:ext>
            </a:extLst>
          </p:cNvPr>
          <p:cNvSpPr/>
          <p:nvPr/>
        </p:nvSpPr>
        <p:spPr>
          <a:xfrm>
            <a:off x="10701962" y="2943492"/>
            <a:ext cx="762478" cy="762478"/>
          </a:xfrm>
          <a:custGeom>
            <a:avLst/>
            <a:gdLst>
              <a:gd name="connsiteX0" fmla="*/ 763356 w 762705"/>
              <a:gd name="connsiteY0" fmla="*/ 381545 h 762705"/>
              <a:gd name="connsiteX1" fmla="*/ 382004 w 762705"/>
              <a:gd name="connsiteY1" fmla="*/ 762898 h 762705"/>
              <a:gd name="connsiteX2" fmla="*/ 651 w 762705"/>
              <a:gd name="connsiteY2" fmla="*/ 381545 h 762705"/>
              <a:gd name="connsiteX3" fmla="*/ 382004 w 762705"/>
              <a:gd name="connsiteY3" fmla="*/ 193 h 762705"/>
              <a:gd name="connsiteX4" fmla="*/ 763356 w 762705"/>
              <a:gd name="connsiteY4" fmla="*/ 381545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6" y="381545"/>
                </a:moveTo>
                <a:cubicBezTo>
                  <a:pt x="763356" y="592161"/>
                  <a:pt x="592619" y="762898"/>
                  <a:pt x="382004" y="762898"/>
                </a:cubicBezTo>
                <a:cubicBezTo>
                  <a:pt x="171388" y="762898"/>
                  <a:pt x="651" y="592161"/>
                  <a:pt x="651" y="381545"/>
                </a:cubicBezTo>
                <a:cubicBezTo>
                  <a:pt x="651" y="170930"/>
                  <a:pt x="171388" y="193"/>
                  <a:pt x="382004" y="193"/>
                </a:cubicBezTo>
                <a:cubicBezTo>
                  <a:pt x="592619" y="193"/>
                  <a:pt x="763356" y="170930"/>
                  <a:pt x="763356" y="381545"/>
                </a:cubicBezTo>
                <a:close/>
              </a:path>
            </a:pathLst>
          </a:custGeom>
          <a:solidFill>
            <a:schemeClr val="bg2">
              <a:lumMod val="95000"/>
            </a:schemeClr>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raphic 5">
            <a:extLst>
              <a:ext uri="{FF2B5EF4-FFF2-40B4-BE49-F238E27FC236}">
                <a16:creationId xmlns:a16="http://schemas.microsoft.com/office/drawing/2014/main" id="{00B2CB6A-F0B1-0B4E-B457-7489CF5A01D3}"/>
              </a:ext>
            </a:extLst>
          </p:cNvPr>
          <p:cNvSpPr/>
          <p:nvPr/>
        </p:nvSpPr>
        <p:spPr>
          <a:xfrm>
            <a:off x="6146874" y="2773792"/>
            <a:ext cx="968722" cy="968722"/>
          </a:xfrm>
          <a:custGeom>
            <a:avLst/>
            <a:gdLst>
              <a:gd name="connsiteX0" fmla="*/ 763356 w 762705"/>
              <a:gd name="connsiteY0" fmla="*/ 381545 h 762705"/>
              <a:gd name="connsiteX1" fmla="*/ 382004 w 762705"/>
              <a:gd name="connsiteY1" fmla="*/ 762898 h 762705"/>
              <a:gd name="connsiteX2" fmla="*/ 651 w 762705"/>
              <a:gd name="connsiteY2" fmla="*/ 381545 h 762705"/>
              <a:gd name="connsiteX3" fmla="*/ 382004 w 762705"/>
              <a:gd name="connsiteY3" fmla="*/ 193 h 762705"/>
              <a:gd name="connsiteX4" fmla="*/ 763356 w 762705"/>
              <a:gd name="connsiteY4" fmla="*/ 381545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6" y="381545"/>
                </a:moveTo>
                <a:cubicBezTo>
                  <a:pt x="763356" y="592161"/>
                  <a:pt x="592619" y="762898"/>
                  <a:pt x="382004" y="762898"/>
                </a:cubicBezTo>
                <a:cubicBezTo>
                  <a:pt x="171388" y="762898"/>
                  <a:pt x="651" y="592161"/>
                  <a:pt x="651" y="381545"/>
                </a:cubicBezTo>
                <a:cubicBezTo>
                  <a:pt x="651" y="170930"/>
                  <a:pt x="171388" y="193"/>
                  <a:pt x="382004" y="193"/>
                </a:cubicBezTo>
                <a:cubicBezTo>
                  <a:pt x="592619" y="193"/>
                  <a:pt x="763356" y="170930"/>
                  <a:pt x="763356" y="381545"/>
                </a:cubicBezTo>
                <a:close/>
              </a:path>
            </a:pathLst>
          </a:custGeom>
          <a:solidFill>
            <a:srgbClr val="FFFFFF"/>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59" name="Graphic 10">
            <a:extLst>
              <a:ext uri="{FF2B5EF4-FFF2-40B4-BE49-F238E27FC236}">
                <a16:creationId xmlns:a16="http://schemas.microsoft.com/office/drawing/2014/main" id="{4E6B90E3-3206-4749-9C54-5C7499A22D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85051" y="3250824"/>
            <a:ext cx="362246" cy="362246"/>
          </a:xfrm>
          <a:prstGeom prst="rect">
            <a:avLst/>
          </a:prstGeom>
        </p:spPr>
      </p:pic>
      <p:pic>
        <p:nvPicPr>
          <p:cNvPr id="44" name="Picture 84">
            <a:extLst>
              <a:ext uri="{FF2B5EF4-FFF2-40B4-BE49-F238E27FC236}">
                <a16:creationId xmlns:a16="http://schemas.microsoft.com/office/drawing/2014/main" id="{0E546A28-01DA-BE46-9485-3142E09E447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bwMode="auto">
          <a:xfrm>
            <a:off x="6206691" y="2836784"/>
            <a:ext cx="828924" cy="828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Graphic 5">
            <a:extLst>
              <a:ext uri="{FF2B5EF4-FFF2-40B4-BE49-F238E27FC236}">
                <a16:creationId xmlns:a16="http://schemas.microsoft.com/office/drawing/2014/main" id="{D1F2F16C-764E-ED42-A141-00E0F19C7082}"/>
              </a:ext>
            </a:extLst>
          </p:cNvPr>
          <p:cNvSpPr/>
          <p:nvPr/>
        </p:nvSpPr>
        <p:spPr>
          <a:xfrm>
            <a:off x="3859928" y="623793"/>
            <a:ext cx="5563386" cy="2933922"/>
          </a:xfrm>
          <a:custGeom>
            <a:avLst/>
            <a:gdLst>
              <a:gd name="connsiteX0" fmla="*/ 3380883 w 3418497"/>
              <a:gd name="connsiteY0" fmla="*/ 839085 h 1802789"/>
              <a:gd name="connsiteX1" fmla="*/ 1735587 w 3418497"/>
              <a:gd name="connsiteY1" fmla="*/ 1612 h 1802789"/>
              <a:gd name="connsiteX2" fmla="*/ 1677562 w 3418497"/>
              <a:gd name="connsiteY2" fmla="*/ 1612 h 1802789"/>
              <a:gd name="connsiteX3" fmla="*/ 32266 w 3418497"/>
              <a:gd name="connsiteY3" fmla="*/ 839085 h 1802789"/>
              <a:gd name="connsiteX4" fmla="*/ 4298 w 3418497"/>
              <a:gd name="connsiteY4" fmla="*/ 925077 h 1802789"/>
              <a:gd name="connsiteX5" fmla="*/ 32266 w 3418497"/>
              <a:gd name="connsiteY5" fmla="*/ 953047 h 1802789"/>
              <a:gd name="connsiteX6" fmla="*/ 1677562 w 3418497"/>
              <a:gd name="connsiteY6" fmla="*/ 1790521 h 1802789"/>
              <a:gd name="connsiteX7" fmla="*/ 1735529 w 3418497"/>
              <a:gd name="connsiteY7" fmla="*/ 1790521 h 1802789"/>
              <a:gd name="connsiteX8" fmla="*/ 3380883 w 3418497"/>
              <a:gd name="connsiteY8" fmla="*/ 953047 h 1802789"/>
              <a:gd name="connsiteX9" fmla="*/ 3408850 w 3418497"/>
              <a:gd name="connsiteY9" fmla="*/ 867112 h 1802789"/>
              <a:gd name="connsiteX10" fmla="*/ 3380883 w 3418497"/>
              <a:gd name="connsiteY10" fmla="*/ 839085 h 180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8497" h="1802789">
                <a:moveTo>
                  <a:pt x="3380883" y="839085"/>
                </a:moveTo>
                <a:lnTo>
                  <a:pt x="1735587" y="1612"/>
                </a:lnTo>
                <a:cubicBezTo>
                  <a:pt x="1717367" y="-7613"/>
                  <a:pt x="1695782" y="-7613"/>
                  <a:pt x="1677562" y="1612"/>
                </a:cubicBezTo>
                <a:lnTo>
                  <a:pt x="32266" y="839085"/>
                </a:lnTo>
                <a:cubicBezTo>
                  <a:pt x="759" y="855102"/>
                  <a:pt x="-11717" y="893628"/>
                  <a:pt x="4298" y="925077"/>
                </a:cubicBezTo>
                <a:cubicBezTo>
                  <a:pt x="10391" y="937147"/>
                  <a:pt x="20197" y="946953"/>
                  <a:pt x="32266" y="953047"/>
                </a:cubicBezTo>
                <a:lnTo>
                  <a:pt x="1677562" y="1790521"/>
                </a:lnTo>
                <a:cubicBezTo>
                  <a:pt x="1695782" y="1799802"/>
                  <a:pt x="1717310" y="1799802"/>
                  <a:pt x="1735529" y="1790521"/>
                </a:cubicBezTo>
                <a:lnTo>
                  <a:pt x="3380883" y="953047"/>
                </a:lnTo>
                <a:cubicBezTo>
                  <a:pt x="3412332" y="937031"/>
                  <a:pt x="3424865" y="898561"/>
                  <a:pt x="3408850" y="867112"/>
                </a:cubicBezTo>
                <a:cubicBezTo>
                  <a:pt x="3402701" y="855042"/>
                  <a:pt x="3392893" y="845236"/>
                  <a:pt x="3380883" y="839085"/>
                </a:cubicBezTo>
                <a:close/>
              </a:path>
            </a:pathLst>
          </a:custGeom>
          <a:solidFill>
            <a:srgbClr val="9063CD">
              <a:alpha val="80000"/>
            </a:srgbClr>
          </a:solidFill>
          <a:ln w="57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8206E0BC-0637-466B-9F3C-A06993C3A90D}"/>
              </a:ext>
            </a:extLst>
          </p:cNvPr>
          <p:cNvGrpSpPr/>
          <p:nvPr/>
        </p:nvGrpSpPr>
        <p:grpSpPr>
          <a:xfrm>
            <a:off x="6145131" y="1561121"/>
            <a:ext cx="968722" cy="968722"/>
            <a:chOff x="6145131" y="1561121"/>
            <a:chExt cx="968722" cy="968722"/>
          </a:xfrm>
        </p:grpSpPr>
        <p:sp>
          <p:nvSpPr>
            <p:cNvPr id="47" name="Graphic 5">
              <a:extLst>
                <a:ext uri="{FF2B5EF4-FFF2-40B4-BE49-F238E27FC236}">
                  <a16:creationId xmlns:a16="http://schemas.microsoft.com/office/drawing/2014/main" id="{1FD62944-4772-964F-9386-F4DAAC967833}"/>
                </a:ext>
              </a:extLst>
            </p:cNvPr>
            <p:cNvSpPr/>
            <p:nvPr/>
          </p:nvSpPr>
          <p:spPr>
            <a:xfrm>
              <a:off x="6145131" y="1561121"/>
              <a:ext cx="968722" cy="968722"/>
            </a:xfrm>
            <a:custGeom>
              <a:avLst/>
              <a:gdLst>
                <a:gd name="connsiteX0" fmla="*/ 763356 w 762705"/>
                <a:gd name="connsiteY0" fmla="*/ 381545 h 762705"/>
                <a:gd name="connsiteX1" fmla="*/ 382004 w 762705"/>
                <a:gd name="connsiteY1" fmla="*/ 762898 h 762705"/>
                <a:gd name="connsiteX2" fmla="*/ 651 w 762705"/>
                <a:gd name="connsiteY2" fmla="*/ 381545 h 762705"/>
                <a:gd name="connsiteX3" fmla="*/ 382004 w 762705"/>
                <a:gd name="connsiteY3" fmla="*/ 193 h 762705"/>
                <a:gd name="connsiteX4" fmla="*/ 763356 w 762705"/>
                <a:gd name="connsiteY4" fmla="*/ 381545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6" y="381545"/>
                  </a:moveTo>
                  <a:cubicBezTo>
                    <a:pt x="763356" y="592161"/>
                    <a:pt x="592619" y="762898"/>
                    <a:pt x="382004" y="762898"/>
                  </a:cubicBezTo>
                  <a:cubicBezTo>
                    <a:pt x="171388" y="762898"/>
                    <a:pt x="651" y="592161"/>
                    <a:pt x="651" y="381545"/>
                  </a:cubicBezTo>
                  <a:cubicBezTo>
                    <a:pt x="651" y="170930"/>
                    <a:pt x="171388" y="193"/>
                    <a:pt x="382004" y="193"/>
                  </a:cubicBezTo>
                  <a:cubicBezTo>
                    <a:pt x="592619" y="193"/>
                    <a:pt x="763356" y="170930"/>
                    <a:pt x="763356" y="381545"/>
                  </a:cubicBezTo>
                  <a:close/>
                </a:path>
              </a:pathLst>
            </a:custGeom>
            <a:solidFill>
              <a:srgbClr val="FFFFFF"/>
            </a:solidFill>
            <a:ln w="6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49" name="Picture 78">
              <a:extLst>
                <a:ext uri="{FF2B5EF4-FFF2-40B4-BE49-F238E27FC236}">
                  <a16:creationId xmlns:a16="http://schemas.microsoft.com/office/drawing/2014/main" id="{7779E273-BC22-ED4E-953D-B04E11BD2F7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13435" y="1729425"/>
              <a:ext cx="632114" cy="632114"/>
            </a:xfrm>
            <a:prstGeom prst="rect">
              <a:avLst/>
            </a:prstGeom>
          </p:spPr>
        </p:pic>
      </p:grpSp>
      <p:sp>
        <p:nvSpPr>
          <p:cNvPr id="110" name="TextBox 109">
            <a:extLst>
              <a:ext uri="{FF2B5EF4-FFF2-40B4-BE49-F238E27FC236}">
                <a16:creationId xmlns:a16="http://schemas.microsoft.com/office/drawing/2014/main" id="{511AA4CD-7687-438F-ADA0-F9AE8CD8AD78}"/>
              </a:ext>
            </a:extLst>
          </p:cNvPr>
          <p:cNvSpPr txBox="1"/>
          <p:nvPr/>
        </p:nvSpPr>
        <p:spPr>
          <a:xfrm rot="19995198">
            <a:off x="6454635" y="4239502"/>
            <a:ext cx="1085986" cy="286232"/>
          </a:xfrm>
          <a:prstGeom prst="rect">
            <a:avLst/>
          </a:prstGeom>
          <a:noFill/>
        </p:spPr>
        <p:txBody>
          <a:bodyPr wrap="square"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a:ea typeface="+mn-ea"/>
                <a:cs typeface="+mn-cs"/>
              </a:rPr>
              <a:t>SD-WAN</a:t>
            </a:r>
          </a:p>
        </p:txBody>
      </p:sp>
      <p:sp>
        <p:nvSpPr>
          <p:cNvPr id="46" name="TextBox 45">
            <a:extLst>
              <a:ext uri="{FF2B5EF4-FFF2-40B4-BE49-F238E27FC236}">
                <a16:creationId xmlns:a16="http://schemas.microsoft.com/office/drawing/2014/main" id="{F3D7F526-2E27-7A41-9ED5-37EF53BC6B27}"/>
              </a:ext>
            </a:extLst>
          </p:cNvPr>
          <p:cNvSpPr txBox="1"/>
          <p:nvPr/>
        </p:nvSpPr>
        <p:spPr>
          <a:xfrm rot="19991379">
            <a:off x="6153686" y="2888908"/>
            <a:ext cx="2279141" cy="286232"/>
          </a:xfrm>
          <a:prstGeom prst="rect">
            <a:avLst/>
          </a:prstGeom>
          <a:noFill/>
        </p:spPr>
        <p:txBody>
          <a:bodyPr wrap="square"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a:ea typeface="+mn-ea"/>
                <a:cs typeface="+mn-cs"/>
              </a:rPr>
              <a:t>Zero Trust Policy</a:t>
            </a:r>
          </a:p>
        </p:txBody>
      </p:sp>
      <p:cxnSp>
        <p:nvCxnSpPr>
          <p:cNvPr id="144" name="Straight Arrow Connector 143">
            <a:extLst>
              <a:ext uri="{FF2B5EF4-FFF2-40B4-BE49-F238E27FC236}">
                <a16:creationId xmlns:a16="http://schemas.microsoft.com/office/drawing/2014/main" id="{1A7E6E47-6520-43AA-B9C1-2B89260C5DC4}"/>
              </a:ext>
            </a:extLst>
          </p:cNvPr>
          <p:cNvCxnSpPr>
            <a:cxnSpLocks/>
          </p:cNvCxnSpPr>
          <p:nvPr/>
        </p:nvCxnSpPr>
        <p:spPr>
          <a:xfrm flipV="1">
            <a:off x="8960352" y="968427"/>
            <a:ext cx="0" cy="4682433"/>
          </a:xfrm>
          <a:prstGeom prst="straightConnector1">
            <a:avLst/>
          </a:prstGeom>
          <a:ln w="22225">
            <a:solidFill>
              <a:schemeClr val="accent3"/>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B13553A0-48B0-4DA8-842A-89AAD317F867}"/>
              </a:ext>
            </a:extLst>
          </p:cNvPr>
          <p:cNvCxnSpPr>
            <a:cxnSpLocks/>
          </p:cNvCxnSpPr>
          <p:nvPr/>
        </p:nvCxnSpPr>
        <p:spPr>
          <a:xfrm flipV="1">
            <a:off x="4223891" y="968427"/>
            <a:ext cx="0" cy="4682433"/>
          </a:xfrm>
          <a:prstGeom prst="straightConnector1">
            <a:avLst/>
          </a:prstGeom>
          <a:ln w="22225">
            <a:solidFill>
              <a:schemeClr val="accent5"/>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AAF6646-1859-4CE4-B2D4-C660AF8EB668}"/>
              </a:ext>
            </a:extLst>
          </p:cNvPr>
          <p:cNvGrpSpPr/>
          <p:nvPr/>
        </p:nvGrpSpPr>
        <p:grpSpPr>
          <a:xfrm>
            <a:off x="3775662" y="2869908"/>
            <a:ext cx="926040" cy="926040"/>
            <a:chOff x="3775662" y="2869908"/>
            <a:chExt cx="926040" cy="926040"/>
          </a:xfrm>
        </p:grpSpPr>
        <p:sp>
          <p:nvSpPr>
            <p:cNvPr id="54" name="Graphic 5">
              <a:extLst>
                <a:ext uri="{FF2B5EF4-FFF2-40B4-BE49-F238E27FC236}">
                  <a16:creationId xmlns:a16="http://schemas.microsoft.com/office/drawing/2014/main" id="{9BEC3C42-5798-DF4F-8AC8-3E6B0FE204B6}"/>
                </a:ext>
              </a:extLst>
            </p:cNvPr>
            <p:cNvSpPr/>
            <p:nvPr/>
          </p:nvSpPr>
          <p:spPr>
            <a:xfrm>
              <a:off x="3775662" y="2869908"/>
              <a:ext cx="926040" cy="926040"/>
            </a:xfrm>
            <a:custGeom>
              <a:avLst/>
              <a:gdLst>
                <a:gd name="connsiteX0" fmla="*/ 763353 w 762705"/>
                <a:gd name="connsiteY0" fmla="*/ 381824 h 762705"/>
                <a:gd name="connsiteX1" fmla="*/ 382000 w 762705"/>
                <a:gd name="connsiteY1" fmla="*/ 763177 h 762705"/>
                <a:gd name="connsiteX2" fmla="*/ 647 w 762705"/>
                <a:gd name="connsiteY2" fmla="*/ 381824 h 762705"/>
                <a:gd name="connsiteX3" fmla="*/ 382000 w 762705"/>
                <a:gd name="connsiteY3" fmla="*/ 472 h 762705"/>
                <a:gd name="connsiteX4" fmla="*/ 763353 w 762705"/>
                <a:gd name="connsiteY4" fmla="*/ 381824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3" y="381824"/>
                  </a:moveTo>
                  <a:cubicBezTo>
                    <a:pt x="763353" y="592440"/>
                    <a:pt x="592615" y="763177"/>
                    <a:pt x="382000" y="763177"/>
                  </a:cubicBezTo>
                  <a:cubicBezTo>
                    <a:pt x="171385" y="763177"/>
                    <a:pt x="647" y="592440"/>
                    <a:pt x="647" y="381824"/>
                  </a:cubicBezTo>
                  <a:cubicBezTo>
                    <a:pt x="647" y="171209"/>
                    <a:pt x="171385" y="472"/>
                    <a:pt x="382000" y="472"/>
                  </a:cubicBezTo>
                  <a:cubicBezTo>
                    <a:pt x="592615" y="472"/>
                    <a:pt x="763353" y="171209"/>
                    <a:pt x="763353" y="381824"/>
                  </a:cubicBezTo>
                  <a:close/>
                </a:path>
              </a:pathLst>
            </a:custGeom>
            <a:solidFill>
              <a:srgbClr val="FFFFFF"/>
            </a:solidFill>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raphic 5">
              <a:extLst>
                <a:ext uri="{FF2B5EF4-FFF2-40B4-BE49-F238E27FC236}">
                  <a16:creationId xmlns:a16="http://schemas.microsoft.com/office/drawing/2014/main" id="{4ECB3064-1BA3-B641-B37A-5ED33DABF49A}"/>
                </a:ext>
              </a:extLst>
            </p:cNvPr>
            <p:cNvSpPr txBox="1"/>
            <p:nvPr/>
          </p:nvSpPr>
          <p:spPr>
            <a:xfrm>
              <a:off x="3789451" y="3367276"/>
              <a:ext cx="89121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Arial"/>
                  <a:sym typeface="Arial"/>
                  <a:rtl val="0"/>
                </a:rPr>
                <a:t>Automation</a:t>
              </a:r>
            </a:p>
          </p:txBody>
        </p:sp>
        <p:pic>
          <p:nvPicPr>
            <p:cNvPr id="58" name="Graphic 5">
              <a:extLst>
                <a:ext uri="{FF2B5EF4-FFF2-40B4-BE49-F238E27FC236}">
                  <a16:creationId xmlns:a16="http://schemas.microsoft.com/office/drawing/2014/main" id="{D35D7FA9-6658-8C4D-876E-711B5443B2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044475" y="3022384"/>
              <a:ext cx="381166" cy="381168"/>
            </a:xfrm>
            <a:prstGeom prst="rect">
              <a:avLst/>
            </a:prstGeom>
          </p:spPr>
        </p:pic>
      </p:grpSp>
      <p:grpSp>
        <p:nvGrpSpPr>
          <p:cNvPr id="9" name="Group 8">
            <a:extLst>
              <a:ext uri="{FF2B5EF4-FFF2-40B4-BE49-F238E27FC236}">
                <a16:creationId xmlns:a16="http://schemas.microsoft.com/office/drawing/2014/main" id="{DA769831-8733-4581-992A-84DE0B98DF96}"/>
              </a:ext>
            </a:extLst>
          </p:cNvPr>
          <p:cNvGrpSpPr/>
          <p:nvPr/>
        </p:nvGrpSpPr>
        <p:grpSpPr>
          <a:xfrm>
            <a:off x="8517258" y="2869908"/>
            <a:ext cx="926040" cy="926040"/>
            <a:chOff x="8517258" y="2869908"/>
            <a:chExt cx="926040" cy="926040"/>
          </a:xfrm>
        </p:grpSpPr>
        <p:sp>
          <p:nvSpPr>
            <p:cNvPr id="55" name="Graphic 5">
              <a:extLst>
                <a:ext uri="{FF2B5EF4-FFF2-40B4-BE49-F238E27FC236}">
                  <a16:creationId xmlns:a16="http://schemas.microsoft.com/office/drawing/2014/main" id="{633876BF-BAF2-7A44-A65A-4A64C6350D10}"/>
                </a:ext>
              </a:extLst>
            </p:cNvPr>
            <p:cNvSpPr/>
            <p:nvPr/>
          </p:nvSpPr>
          <p:spPr>
            <a:xfrm>
              <a:off x="8517258" y="2869908"/>
              <a:ext cx="926040" cy="926040"/>
            </a:xfrm>
            <a:custGeom>
              <a:avLst/>
              <a:gdLst>
                <a:gd name="connsiteX0" fmla="*/ 763353 w 762705"/>
                <a:gd name="connsiteY0" fmla="*/ 381824 h 762705"/>
                <a:gd name="connsiteX1" fmla="*/ 382000 w 762705"/>
                <a:gd name="connsiteY1" fmla="*/ 763177 h 762705"/>
                <a:gd name="connsiteX2" fmla="*/ 647 w 762705"/>
                <a:gd name="connsiteY2" fmla="*/ 381824 h 762705"/>
                <a:gd name="connsiteX3" fmla="*/ 382000 w 762705"/>
                <a:gd name="connsiteY3" fmla="*/ 472 h 762705"/>
                <a:gd name="connsiteX4" fmla="*/ 763353 w 762705"/>
                <a:gd name="connsiteY4" fmla="*/ 381824 h 76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05" h="762705">
                  <a:moveTo>
                    <a:pt x="763353" y="381824"/>
                  </a:moveTo>
                  <a:cubicBezTo>
                    <a:pt x="763353" y="592440"/>
                    <a:pt x="592615" y="763177"/>
                    <a:pt x="382000" y="763177"/>
                  </a:cubicBezTo>
                  <a:cubicBezTo>
                    <a:pt x="171385" y="763177"/>
                    <a:pt x="647" y="592440"/>
                    <a:pt x="647" y="381824"/>
                  </a:cubicBezTo>
                  <a:cubicBezTo>
                    <a:pt x="647" y="171209"/>
                    <a:pt x="171385" y="472"/>
                    <a:pt x="382000" y="472"/>
                  </a:cubicBezTo>
                  <a:cubicBezTo>
                    <a:pt x="592615" y="472"/>
                    <a:pt x="763353" y="171209"/>
                    <a:pt x="763353" y="381824"/>
                  </a:cubicBezTo>
                  <a:close/>
                </a:path>
              </a:pathLst>
            </a:custGeom>
            <a:solidFill>
              <a:srgbClr val="FFFFFF"/>
            </a:solidFill>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raphic 5">
              <a:extLst>
                <a:ext uri="{FF2B5EF4-FFF2-40B4-BE49-F238E27FC236}">
                  <a16:creationId xmlns:a16="http://schemas.microsoft.com/office/drawing/2014/main" id="{F3EC6E89-AB6D-9044-BAB9-4E9FC44B5B81}"/>
                </a:ext>
              </a:extLst>
            </p:cNvPr>
            <p:cNvSpPr txBox="1"/>
            <p:nvPr/>
          </p:nvSpPr>
          <p:spPr>
            <a:xfrm>
              <a:off x="8549519" y="3367276"/>
              <a:ext cx="89121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Arial"/>
                  <a:sym typeface="Arial"/>
                  <a:rtl val="0"/>
                </a:rPr>
                <a:t>Visibility</a:t>
              </a:r>
            </a:p>
          </p:txBody>
        </p:sp>
        <p:pic>
          <p:nvPicPr>
            <p:cNvPr id="17" name="Graphic 16">
              <a:extLst>
                <a:ext uri="{FF2B5EF4-FFF2-40B4-BE49-F238E27FC236}">
                  <a16:creationId xmlns:a16="http://schemas.microsoft.com/office/drawing/2014/main" id="{C9684038-1024-1549-BF8E-456579F7B7D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717355" y="2948017"/>
              <a:ext cx="523922" cy="523922"/>
            </a:xfrm>
            <a:prstGeom prst="rect">
              <a:avLst/>
            </a:prstGeom>
          </p:spPr>
        </p:pic>
      </p:grpSp>
      <p:sp>
        <p:nvSpPr>
          <p:cNvPr id="78" name="Graphic 5">
            <a:extLst>
              <a:ext uri="{FF2B5EF4-FFF2-40B4-BE49-F238E27FC236}">
                <a16:creationId xmlns:a16="http://schemas.microsoft.com/office/drawing/2014/main" id="{17479E79-91F8-4358-A772-8B0DDEE16217}"/>
              </a:ext>
            </a:extLst>
          </p:cNvPr>
          <p:cNvSpPr txBox="1"/>
          <p:nvPr/>
        </p:nvSpPr>
        <p:spPr>
          <a:xfrm>
            <a:off x="6082539" y="4945801"/>
            <a:ext cx="12499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Arial"/>
                <a:sym typeface="Arial"/>
                <a:rtl val="0"/>
              </a:rPr>
              <a:t>SoHo</a:t>
            </a:r>
            <a:r>
              <a:rPr kumimoji="0" lang="en-GB" sz="800" b="0" i="0" u="none" strike="noStrike" kern="1200" cap="none" spc="0" normalizeH="0" noProof="0">
                <a:ln>
                  <a:noFill/>
                </a:ln>
                <a:solidFill>
                  <a:srgbClr val="000000"/>
                </a:solidFill>
                <a:effectLst/>
                <a:uLnTx/>
                <a:uFillTx/>
                <a:latin typeface="Arial"/>
                <a:ea typeface="+mn-ea"/>
                <a:cs typeface="Arial"/>
                <a:sym typeface="Arial"/>
                <a:rtl val="0"/>
              </a:rPr>
              <a:t> Edge/Home</a:t>
            </a:r>
            <a:endParaRPr kumimoji="0" lang="en-GB" sz="800" b="0" i="0" u="none" strike="noStrike" kern="1200" cap="none" spc="0" normalizeH="0" baseline="0" noProof="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210676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barn(outHorizontal)">
                                      <p:cBhvr>
                                        <p:cTn id="7" dur="500"/>
                                        <p:tgtEl>
                                          <p:spTgt spid="145"/>
                                        </p:tgtEl>
                                      </p:cBhvr>
                                    </p:animEffect>
                                  </p:childTnLst>
                                </p:cTn>
                              </p:par>
                              <p:par>
                                <p:cTn id="8" presetID="53" presetClass="entr" presetSubtype="16"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 calcmode="lin" valueType="num">
                                      <p:cBhvr>
                                        <p:cTn id="10" dur="250" fill="hold"/>
                                        <p:tgtEl>
                                          <p:spTgt spid="8"/>
                                        </p:tgtEl>
                                        <p:attrNameLst>
                                          <p:attrName>ppt_w</p:attrName>
                                        </p:attrNameLst>
                                      </p:cBhvr>
                                      <p:tavLst>
                                        <p:tav tm="0">
                                          <p:val>
                                            <p:fltVal val="0"/>
                                          </p:val>
                                        </p:tav>
                                        <p:tav tm="100000">
                                          <p:val>
                                            <p:strVal val="#ppt_w"/>
                                          </p:val>
                                        </p:tav>
                                      </p:tavLst>
                                    </p:anim>
                                    <p:anim calcmode="lin" valueType="num">
                                      <p:cBhvr>
                                        <p:cTn id="11" dur="250" fill="hold"/>
                                        <p:tgtEl>
                                          <p:spTgt spid="8"/>
                                        </p:tgtEl>
                                        <p:attrNameLst>
                                          <p:attrName>ppt_h</p:attrName>
                                        </p:attrNameLst>
                                      </p:cBhvr>
                                      <p:tavLst>
                                        <p:tav tm="0">
                                          <p:val>
                                            <p:fltVal val="0"/>
                                          </p:val>
                                        </p:tav>
                                        <p:tav tm="100000">
                                          <p:val>
                                            <p:strVal val="#ppt_h"/>
                                          </p:val>
                                        </p:tav>
                                      </p:tavLst>
                                    </p:anim>
                                    <p:animEffect transition="in" filter="fade">
                                      <p:cBhvr>
                                        <p:cTn id="12" dur="250"/>
                                        <p:tgtEl>
                                          <p:spTgt spid="8"/>
                                        </p:tgtEl>
                                      </p:cBhvr>
                                    </p:animEffect>
                                  </p:childTnLst>
                                </p:cTn>
                              </p:par>
                              <p:par>
                                <p:cTn id="13" presetID="6" presetClass="emph" presetSubtype="0" autoRev="1" fill="hold" nodeType="withEffect">
                                  <p:stCondLst>
                                    <p:cond delay="500"/>
                                  </p:stCondLst>
                                  <p:childTnLst>
                                    <p:animScale>
                                      <p:cBhvr>
                                        <p:cTn id="14" dur="100" fill="hold"/>
                                        <p:tgtEl>
                                          <p:spTgt spid="8"/>
                                        </p:tgtEl>
                                      </p:cBhvr>
                                      <p:by x="120000" y="120000"/>
                                    </p:animScale>
                                  </p:childTnLst>
                                </p:cTn>
                              </p:par>
                              <p:par>
                                <p:cTn id="15" presetID="16" presetClass="entr" presetSubtype="42" fill="hold" nodeType="withEffect">
                                  <p:stCondLst>
                                    <p:cond delay="500"/>
                                  </p:stCondLst>
                                  <p:childTnLst>
                                    <p:set>
                                      <p:cBhvr>
                                        <p:cTn id="16" dur="1" fill="hold">
                                          <p:stCondLst>
                                            <p:cond delay="0"/>
                                          </p:stCondLst>
                                        </p:cTn>
                                        <p:tgtEl>
                                          <p:spTgt spid="144"/>
                                        </p:tgtEl>
                                        <p:attrNameLst>
                                          <p:attrName>style.visibility</p:attrName>
                                        </p:attrNameLst>
                                      </p:cBhvr>
                                      <p:to>
                                        <p:strVal val="visible"/>
                                      </p:to>
                                    </p:set>
                                    <p:animEffect transition="in" filter="barn(outHorizontal)">
                                      <p:cBhvr>
                                        <p:cTn id="17" dur="500"/>
                                        <p:tgtEl>
                                          <p:spTgt spid="144"/>
                                        </p:tgtEl>
                                      </p:cBhvr>
                                    </p:animEffect>
                                  </p:childTnLst>
                                </p:cTn>
                              </p:par>
                              <p:par>
                                <p:cTn id="18" presetID="53" presetClass="entr" presetSubtype="16" fill="hold" nodeType="withEffect">
                                  <p:stCondLst>
                                    <p:cond delay="750"/>
                                  </p:stCondLst>
                                  <p:childTnLst>
                                    <p:set>
                                      <p:cBhvr>
                                        <p:cTn id="19" dur="1" fill="hold">
                                          <p:stCondLst>
                                            <p:cond delay="0"/>
                                          </p:stCondLst>
                                        </p:cTn>
                                        <p:tgtEl>
                                          <p:spTgt spid="9"/>
                                        </p:tgtEl>
                                        <p:attrNameLst>
                                          <p:attrName>style.visibility</p:attrName>
                                        </p:attrNameLst>
                                      </p:cBhvr>
                                      <p:to>
                                        <p:strVal val="visible"/>
                                      </p:to>
                                    </p:set>
                                    <p:anim calcmode="lin" valueType="num">
                                      <p:cBhvr>
                                        <p:cTn id="20" dur="250" fill="hold"/>
                                        <p:tgtEl>
                                          <p:spTgt spid="9"/>
                                        </p:tgtEl>
                                        <p:attrNameLst>
                                          <p:attrName>ppt_w</p:attrName>
                                        </p:attrNameLst>
                                      </p:cBhvr>
                                      <p:tavLst>
                                        <p:tav tm="0">
                                          <p:val>
                                            <p:fltVal val="0"/>
                                          </p:val>
                                        </p:tav>
                                        <p:tav tm="100000">
                                          <p:val>
                                            <p:strVal val="#ppt_w"/>
                                          </p:val>
                                        </p:tav>
                                      </p:tavLst>
                                    </p:anim>
                                    <p:anim calcmode="lin" valueType="num">
                                      <p:cBhvr>
                                        <p:cTn id="21" dur="250" fill="hold"/>
                                        <p:tgtEl>
                                          <p:spTgt spid="9"/>
                                        </p:tgtEl>
                                        <p:attrNameLst>
                                          <p:attrName>ppt_h</p:attrName>
                                        </p:attrNameLst>
                                      </p:cBhvr>
                                      <p:tavLst>
                                        <p:tav tm="0">
                                          <p:val>
                                            <p:fltVal val="0"/>
                                          </p:val>
                                        </p:tav>
                                        <p:tav tm="100000">
                                          <p:val>
                                            <p:strVal val="#ppt_h"/>
                                          </p:val>
                                        </p:tav>
                                      </p:tavLst>
                                    </p:anim>
                                    <p:animEffect transition="in" filter="fade">
                                      <p:cBhvr>
                                        <p:cTn id="22" dur="250"/>
                                        <p:tgtEl>
                                          <p:spTgt spid="9"/>
                                        </p:tgtEl>
                                      </p:cBhvr>
                                    </p:animEffect>
                                  </p:childTnLst>
                                </p:cTn>
                              </p:par>
                              <p:par>
                                <p:cTn id="23" presetID="6" presetClass="emph" presetSubtype="0" autoRev="1" fill="hold" nodeType="withEffect">
                                  <p:stCondLst>
                                    <p:cond delay="1000"/>
                                  </p:stCondLst>
                                  <p:childTnLst>
                                    <p:animScale>
                                      <p:cBhvr>
                                        <p:cTn id="24" dur="1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EF8AF2E7-24DA-4A61-B856-AF4F7EEF25B5}"/>
              </a:ext>
            </a:extLst>
          </p:cNvPr>
          <p:cNvSpPr/>
          <p:nvPr/>
        </p:nvSpPr>
        <p:spPr>
          <a:xfrm>
            <a:off x="443144" y="5135985"/>
            <a:ext cx="11506200" cy="86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85" name="Straight Connector 84">
            <a:extLst>
              <a:ext uri="{FF2B5EF4-FFF2-40B4-BE49-F238E27FC236}">
                <a16:creationId xmlns:a16="http://schemas.microsoft.com/office/drawing/2014/main" id="{6BBC627C-A663-444B-A2B0-F5E6862642DF}"/>
              </a:ext>
            </a:extLst>
          </p:cNvPr>
          <p:cNvCxnSpPr/>
          <p:nvPr/>
        </p:nvCxnSpPr>
        <p:spPr>
          <a:xfrm>
            <a:off x="443144" y="5135984"/>
            <a:ext cx="11506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417651" y="176213"/>
            <a:ext cx="11679469" cy="727075"/>
          </a:xfrm>
        </p:spPr>
        <p:txBody>
          <a:bodyPr/>
          <a:lstStyle/>
          <a:p>
            <a:r>
              <a:rPr lang="en-US" dirty="0"/>
              <a:t>Value of Fortinet Secure SD-WAN Solutions - </a:t>
            </a:r>
            <a:r>
              <a:rPr lang="en-US" sz="3200" b="1" dirty="0"/>
              <a:t>Convergence</a:t>
            </a:r>
            <a:r>
              <a:rPr lang="en-US" dirty="0"/>
              <a:t>   </a:t>
            </a:r>
          </a:p>
        </p:txBody>
      </p:sp>
      <p:sp>
        <p:nvSpPr>
          <p:cNvPr id="25" name="TextBox 24"/>
          <p:cNvSpPr txBox="1"/>
          <p:nvPr/>
        </p:nvSpPr>
        <p:spPr>
          <a:xfrm>
            <a:off x="639936" y="5348785"/>
            <a:ext cx="11073416" cy="535531"/>
          </a:xfrm>
          <a:prstGeom prst="rect">
            <a:avLst/>
          </a:prstGeom>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3200" b="1" i="0" u="none" strike="noStrike" kern="1200" cap="none" spc="0" normalizeH="0" baseline="0" noProof="0" dirty="0">
                <a:ln>
                  <a:noFill/>
                </a:ln>
                <a:solidFill>
                  <a:srgbClr val="DA281C"/>
                </a:solidFill>
                <a:effectLst/>
                <a:uLnTx/>
                <a:uFillTx/>
                <a:latin typeface="Calibri" panose="020F0502020204030204" pitchFamily="34" charset="0"/>
                <a:ea typeface="+mn-ea"/>
                <a:cs typeface="Calibri" panose="020F0502020204030204" pitchFamily="34" charset="0"/>
              </a:rPr>
              <a:t>One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WAN Edge Powered by </a:t>
            </a:r>
            <a:r>
              <a:rPr kumimoji="0" lang="en-US" sz="3200" b="1" i="0" u="none" strike="noStrike" kern="1200" cap="none" spc="0" normalizeH="0" baseline="0" noProof="0" dirty="0">
                <a:ln>
                  <a:noFill/>
                </a:ln>
                <a:solidFill>
                  <a:srgbClr val="DA281C"/>
                </a:solidFill>
                <a:effectLst/>
                <a:uLnTx/>
                <a:uFillTx/>
                <a:latin typeface="Calibri" panose="020F0502020204030204" pitchFamily="34" charset="0"/>
                <a:ea typeface="+mn-ea"/>
                <a:cs typeface="Calibri" panose="020F0502020204030204" pitchFamily="34" charset="0"/>
              </a:rPr>
              <a:t>One</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OS, </a:t>
            </a:r>
            <a:r>
              <a:rPr kumimoji="0" lang="en-US" sz="3200" b="1" i="0" u="none" strike="noStrike" kern="1200" cap="none" spc="0" normalizeH="0" baseline="0" noProof="0" dirty="0">
                <a:ln>
                  <a:noFill/>
                </a:ln>
                <a:solidFill>
                  <a:srgbClr val="DA281C"/>
                </a:solidFill>
                <a:effectLst/>
                <a:uLnTx/>
                <a:uFillTx/>
                <a:latin typeface="Calibri" panose="020F0502020204030204" pitchFamily="34" charset="0"/>
                <a:ea typeface="+mn-ea"/>
                <a:cs typeface="Calibri" panose="020F0502020204030204" pitchFamily="34" charset="0"/>
              </a:rPr>
              <a:t>One</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Management</a:t>
            </a:r>
          </a:p>
        </p:txBody>
      </p:sp>
      <p:sp>
        <p:nvSpPr>
          <p:cNvPr id="5" name="Plus 4"/>
          <p:cNvSpPr/>
          <p:nvPr/>
        </p:nvSpPr>
        <p:spPr>
          <a:xfrm>
            <a:off x="4234238" y="3462980"/>
            <a:ext cx="323257" cy="304800"/>
          </a:xfrm>
          <a:prstGeom prst="mathPlu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Plus 25"/>
          <p:cNvSpPr/>
          <p:nvPr/>
        </p:nvSpPr>
        <p:spPr>
          <a:xfrm>
            <a:off x="6791541" y="3462980"/>
            <a:ext cx="323257" cy="304800"/>
          </a:xfrm>
          <a:prstGeom prst="mathPlu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Plus 26"/>
          <p:cNvSpPr/>
          <p:nvPr/>
        </p:nvSpPr>
        <p:spPr>
          <a:xfrm>
            <a:off x="9348844" y="3462980"/>
            <a:ext cx="323257" cy="304800"/>
          </a:xfrm>
          <a:prstGeom prst="mathPlu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p:cNvSpPr txBox="1"/>
          <p:nvPr/>
        </p:nvSpPr>
        <p:spPr>
          <a:xfrm>
            <a:off x="298510" y="2987516"/>
            <a:ext cx="1295857" cy="1255728"/>
          </a:xfrm>
          <a:prstGeom prst="rect">
            <a:avLst/>
          </a:prstGeom>
          <a:noFill/>
        </p:spPr>
        <p:txBody>
          <a:bodyPr wrap="square" lIns="45720" tIns="45720" rIns="45720" bIns="45720" rtlCol="0" anchor="ctr" anchorCtr="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One WAN Edge</a:t>
            </a:r>
          </a:p>
        </p:txBody>
      </p:sp>
      <p:sp>
        <p:nvSpPr>
          <p:cNvPr id="15" name="Equal 14"/>
          <p:cNvSpPr/>
          <p:nvPr/>
        </p:nvSpPr>
        <p:spPr>
          <a:xfrm>
            <a:off x="1515647" y="3467743"/>
            <a:ext cx="316424" cy="295274"/>
          </a:xfrm>
          <a:prstGeom prst="mathEqual">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A790A58D-77BF-4924-8A88-FA5C6F0BFC29}"/>
              </a:ext>
            </a:extLst>
          </p:cNvPr>
          <p:cNvGrpSpPr/>
          <p:nvPr/>
        </p:nvGrpSpPr>
        <p:grpSpPr>
          <a:xfrm>
            <a:off x="1787345" y="2059179"/>
            <a:ext cx="2559876" cy="2597536"/>
            <a:chOff x="6955599" y="1505994"/>
            <a:chExt cx="2559876" cy="2597536"/>
          </a:xfrm>
        </p:grpSpPr>
        <p:sp>
          <p:nvSpPr>
            <p:cNvPr id="21" name="Content Placeholder 2">
              <a:extLst>
                <a:ext uri="{FF2B5EF4-FFF2-40B4-BE49-F238E27FC236}">
                  <a16:creationId xmlns:a16="http://schemas.microsoft.com/office/drawing/2014/main" id="{174D52DE-B1E2-4E59-8C41-4ABDC15C0AE7}"/>
                </a:ext>
              </a:extLst>
            </p:cNvPr>
            <p:cNvSpPr txBox="1">
              <a:spLocks/>
            </p:cNvSpPr>
            <p:nvPr/>
          </p:nvSpPr>
          <p:spPr>
            <a:xfrm>
              <a:off x="6955599" y="1505994"/>
              <a:ext cx="2559876" cy="369332"/>
            </a:xfrm>
            <a:prstGeom prst="rect">
              <a:avLst/>
            </a:prstGeom>
          </p:spPr>
          <p:txBody>
            <a:bodyPr wrap="square">
              <a:spAutoFit/>
            </a:bodyPr>
            <a:lstStyle>
              <a:defPPr>
                <a:defRPr lang="en-US"/>
              </a:defPPr>
              <a:lvl1pPr indent="0" algn="ctr">
                <a:lnSpc>
                  <a:spcPct val="90000"/>
                </a:lnSpc>
                <a:spcBef>
                  <a:spcPts val="1000"/>
                </a:spcBef>
                <a:buFont typeface="Arial" panose="020B0604020202020204" pitchFamily="34" charset="0"/>
                <a:buNone/>
                <a:defRPr sz="20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Advanced Routing</a:t>
              </a:r>
            </a:p>
          </p:txBody>
        </p:sp>
        <p:grpSp>
          <p:nvGrpSpPr>
            <p:cNvPr id="82" name="Group 81">
              <a:extLst>
                <a:ext uri="{FF2B5EF4-FFF2-40B4-BE49-F238E27FC236}">
                  <a16:creationId xmlns:a16="http://schemas.microsoft.com/office/drawing/2014/main" id="{7F427DBA-C585-4652-B0F1-88CDBCDE242B}"/>
                </a:ext>
              </a:extLst>
            </p:cNvPr>
            <p:cNvGrpSpPr/>
            <p:nvPr/>
          </p:nvGrpSpPr>
          <p:grpSpPr>
            <a:xfrm>
              <a:off x="7180261" y="2000410"/>
              <a:ext cx="2103120" cy="2103120"/>
              <a:chOff x="7183977" y="2025968"/>
              <a:chExt cx="2103120" cy="2103120"/>
            </a:xfrm>
          </p:grpSpPr>
          <p:grpSp>
            <p:nvGrpSpPr>
              <p:cNvPr id="48" name="Group 47">
                <a:extLst>
                  <a:ext uri="{FF2B5EF4-FFF2-40B4-BE49-F238E27FC236}">
                    <a16:creationId xmlns:a16="http://schemas.microsoft.com/office/drawing/2014/main" id="{08BE09A0-E0FB-4FA9-A063-9649825A0CE1}"/>
                  </a:ext>
                </a:extLst>
              </p:cNvPr>
              <p:cNvGrpSpPr/>
              <p:nvPr/>
            </p:nvGrpSpPr>
            <p:grpSpPr>
              <a:xfrm>
                <a:off x="7183977" y="2025968"/>
                <a:ext cx="2103120" cy="2103120"/>
                <a:chOff x="7183977" y="2025968"/>
                <a:chExt cx="2103120" cy="2103120"/>
              </a:xfrm>
            </p:grpSpPr>
            <p:sp>
              <p:nvSpPr>
                <p:cNvPr id="2" name="Oval 1">
                  <a:extLst>
                    <a:ext uri="{FF2B5EF4-FFF2-40B4-BE49-F238E27FC236}">
                      <a16:creationId xmlns:a16="http://schemas.microsoft.com/office/drawing/2014/main" id="{337A68E0-C30C-4AEF-A859-18556EE0BDE2}"/>
                    </a:ext>
                  </a:extLst>
                </p:cNvPr>
                <p:cNvSpPr>
                  <a:spLocks noChangeAspect="1"/>
                </p:cNvSpPr>
                <p:nvPr/>
              </p:nvSpPr>
              <p:spPr>
                <a:xfrm>
                  <a:off x="7183977" y="2025968"/>
                  <a:ext cx="2103120" cy="2103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4AADF45B-04F0-4A96-9441-5FF5CB2E0578}"/>
                    </a:ext>
                  </a:extLst>
                </p:cNvPr>
                <p:cNvSpPr/>
                <p:nvPr/>
              </p:nvSpPr>
              <p:spPr>
                <a:xfrm>
                  <a:off x="7311312" y="2153304"/>
                  <a:ext cx="1848450" cy="18484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59" name="Group 58">
                <a:extLst>
                  <a:ext uri="{FF2B5EF4-FFF2-40B4-BE49-F238E27FC236}">
                    <a16:creationId xmlns:a16="http://schemas.microsoft.com/office/drawing/2014/main" id="{35176921-1E5A-4921-A42F-4ECEFBDE58C2}"/>
                  </a:ext>
                </a:extLst>
              </p:cNvPr>
              <p:cNvGrpSpPr/>
              <p:nvPr/>
            </p:nvGrpSpPr>
            <p:grpSpPr>
              <a:xfrm>
                <a:off x="7608245" y="2450238"/>
                <a:ext cx="1254584" cy="1254582"/>
                <a:chOff x="7584203" y="2447271"/>
                <a:chExt cx="1264208" cy="1264207"/>
              </a:xfrm>
            </p:grpSpPr>
            <p:grpSp>
              <p:nvGrpSpPr>
                <p:cNvPr id="50" name="Picture 82">
                  <a:extLst>
                    <a:ext uri="{FF2B5EF4-FFF2-40B4-BE49-F238E27FC236}">
                      <a16:creationId xmlns:a16="http://schemas.microsoft.com/office/drawing/2014/main" id="{4D3A23B0-4B21-4D02-AF8A-1C88C0A23F16}"/>
                    </a:ext>
                  </a:extLst>
                </p:cNvPr>
                <p:cNvGrpSpPr/>
                <p:nvPr/>
              </p:nvGrpSpPr>
              <p:grpSpPr>
                <a:xfrm>
                  <a:off x="7755373" y="2619016"/>
                  <a:ext cx="921866" cy="925026"/>
                  <a:chOff x="7755373" y="2619016"/>
                  <a:chExt cx="921866" cy="925026"/>
                </a:xfrm>
                <a:solidFill>
                  <a:schemeClr val="bg1"/>
                </a:solidFill>
              </p:grpSpPr>
              <p:sp>
                <p:nvSpPr>
                  <p:cNvPr id="51" name="Freeform: Shape 50">
                    <a:extLst>
                      <a:ext uri="{FF2B5EF4-FFF2-40B4-BE49-F238E27FC236}">
                        <a16:creationId xmlns:a16="http://schemas.microsoft.com/office/drawing/2014/main" id="{ED2D5057-6B8E-4C9B-BE7B-9014BDD11964}"/>
                      </a:ext>
                    </a:extLst>
                  </p:cNvPr>
                  <p:cNvSpPr/>
                  <p:nvPr/>
                </p:nvSpPr>
                <p:spPr>
                  <a:xfrm>
                    <a:off x="8216307" y="3216786"/>
                    <a:ext cx="7183" cy="203566"/>
                  </a:xfrm>
                  <a:custGeom>
                    <a:avLst/>
                    <a:gdLst>
                      <a:gd name="connsiteX0" fmla="*/ 0 w 7183"/>
                      <a:gd name="connsiteY0" fmla="*/ 0 h 203566"/>
                      <a:gd name="connsiteX1" fmla="*/ 0 w 7183"/>
                      <a:gd name="connsiteY1" fmla="*/ 203566 h 203566"/>
                    </a:gdLst>
                    <a:ahLst/>
                    <a:cxnLst>
                      <a:cxn ang="0">
                        <a:pos x="connsiteX0" y="connsiteY0"/>
                      </a:cxn>
                      <a:cxn ang="0">
                        <a:pos x="connsiteX1" y="connsiteY1"/>
                      </a:cxn>
                    </a:cxnLst>
                    <a:rect l="l" t="t" r="r" b="b"/>
                    <a:pathLst>
                      <a:path w="7183" h="203566">
                        <a:moveTo>
                          <a:pt x="0" y="0"/>
                        </a:moveTo>
                        <a:lnTo>
                          <a:pt x="0" y="203566"/>
                        </a:lnTo>
                      </a:path>
                    </a:pathLst>
                  </a:custGeom>
                  <a:ln w="571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7EBE6646-E26E-481E-8467-F5E56D684D02}"/>
                      </a:ext>
                    </a:extLst>
                  </p:cNvPr>
                  <p:cNvSpPr/>
                  <p:nvPr/>
                </p:nvSpPr>
                <p:spPr>
                  <a:xfrm>
                    <a:off x="8130326" y="3395211"/>
                    <a:ext cx="171961" cy="148831"/>
                  </a:xfrm>
                  <a:custGeom>
                    <a:avLst/>
                    <a:gdLst>
                      <a:gd name="connsiteX0" fmla="*/ 0 w 171961"/>
                      <a:gd name="connsiteY0" fmla="*/ 0 h 148831"/>
                      <a:gd name="connsiteX1" fmla="*/ 85981 w 171961"/>
                      <a:gd name="connsiteY1" fmla="*/ 148832 h 148831"/>
                      <a:gd name="connsiteX2" fmla="*/ 171961 w 171961"/>
                      <a:gd name="connsiteY2" fmla="*/ 0 h 148831"/>
                      <a:gd name="connsiteX3" fmla="*/ 0 w 171961"/>
                      <a:gd name="connsiteY3" fmla="*/ 0 h 148831"/>
                    </a:gdLst>
                    <a:ahLst/>
                    <a:cxnLst>
                      <a:cxn ang="0">
                        <a:pos x="connsiteX0" y="connsiteY0"/>
                      </a:cxn>
                      <a:cxn ang="0">
                        <a:pos x="connsiteX1" y="connsiteY1"/>
                      </a:cxn>
                      <a:cxn ang="0">
                        <a:pos x="connsiteX2" y="connsiteY2"/>
                      </a:cxn>
                      <a:cxn ang="0">
                        <a:pos x="connsiteX3" y="connsiteY3"/>
                      </a:cxn>
                    </a:cxnLst>
                    <a:rect l="l" t="t" r="r" b="b"/>
                    <a:pathLst>
                      <a:path w="171961" h="148831">
                        <a:moveTo>
                          <a:pt x="0" y="0"/>
                        </a:moveTo>
                        <a:lnTo>
                          <a:pt x="85981" y="148832"/>
                        </a:lnTo>
                        <a:lnTo>
                          <a:pt x="171961" y="0"/>
                        </a:lnTo>
                        <a:lnTo>
                          <a:pt x="0" y="0"/>
                        </a:lnTo>
                        <a:close/>
                      </a:path>
                    </a:pathLst>
                  </a:custGeom>
                  <a:solidFill>
                    <a:schemeClr val="bg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33077EA8-E477-496B-BE70-09316CBAB12C}"/>
                      </a:ext>
                    </a:extLst>
                  </p:cNvPr>
                  <p:cNvSpPr/>
                  <p:nvPr/>
                </p:nvSpPr>
                <p:spPr>
                  <a:xfrm>
                    <a:off x="8216307" y="2742708"/>
                    <a:ext cx="7183" cy="203566"/>
                  </a:xfrm>
                  <a:custGeom>
                    <a:avLst/>
                    <a:gdLst>
                      <a:gd name="connsiteX0" fmla="*/ 0 w 7183"/>
                      <a:gd name="connsiteY0" fmla="*/ 203566 h 203566"/>
                      <a:gd name="connsiteX1" fmla="*/ 0 w 7183"/>
                      <a:gd name="connsiteY1" fmla="*/ 0 h 203566"/>
                    </a:gdLst>
                    <a:ahLst/>
                    <a:cxnLst>
                      <a:cxn ang="0">
                        <a:pos x="connsiteX0" y="connsiteY0"/>
                      </a:cxn>
                      <a:cxn ang="0">
                        <a:pos x="connsiteX1" y="connsiteY1"/>
                      </a:cxn>
                    </a:cxnLst>
                    <a:rect l="l" t="t" r="r" b="b"/>
                    <a:pathLst>
                      <a:path w="7183" h="203566">
                        <a:moveTo>
                          <a:pt x="0" y="203566"/>
                        </a:moveTo>
                        <a:lnTo>
                          <a:pt x="0" y="0"/>
                        </a:lnTo>
                      </a:path>
                    </a:pathLst>
                  </a:custGeom>
                  <a:ln w="571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E773F1EF-B601-4DF1-A0F7-675B6507C044}"/>
                      </a:ext>
                    </a:extLst>
                  </p:cNvPr>
                  <p:cNvSpPr/>
                  <p:nvPr/>
                </p:nvSpPr>
                <p:spPr>
                  <a:xfrm>
                    <a:off x="8130326" y="2619016"/>
                    <a:ext cx="171961" cy="148831"/>
                  </a:xfrm>
                  <a:custGeom>
                    <a:avLst/>
                    <a:gdLst>
                      <a:gd name="connsiteX0" fmla="*/ 171961 w 171961"/>
                      <a:gd name="connsiteY0" fmla="*/ 148832 h 148831"/>
                      <a:gd name="connsiteX1" fmla="*/ 85981 w 171961"/>
                      <a:gd name="connsiteY1" fmla="*/ 0 h 148831"/>
                      <a:gd name="connsiteX2" fmla="*/ 0 w 171961"/>
                      <a:gd name="connsiteY2" fmla="*/ 148832 h 148831"/>
                      <a:gd name="connsiteX3" fmla="*/ 171961 w 171961"/>
                      <a:gd name="connsiteY3" fmla="*/ 148832 h 148831"/>
                    </a:gdLst>
                    <a:ahLst/>
                    <a:cxnLst>
                      <a:cxn ang="0">
                        <a:pos x="connsiteX0" y="connsiteY0"/>
                      </a:cxn>
                      <a:cxn ang="0">
                        <a:pos x="connsiteX1" y="connsiteY1"/>
                      </a:cxn>
                      <a:cxn ang="0">
                        <a:pos x="connsiteX2" y="connsiteY2"/>
                      </a:cxn>
                      <a:cxn ang="0">
                        <a:pos x="connsiteX3" y="connsiteY3"/>
                      </a:cxn>
                    </a:cxnLst>
                    <a:rect l="l" t="t" r="r" b="b"/>
                    <a:pathLst>
                      <a:path w="171961" h="148831">
                        <a:moveTo>
                          <a:pt x="171961" y="148832"/>
                        </a:moveTo>
                        <a:lnTo>
                          <a:pt x="85981" y="0"/>
                        </a:lnTo>
                        <a:lnTo>
                          <a:pt x="0" y="148832"/>
                        </a:lnTo>
                        <a:lnTo>
                          <a:pt x="171961" y="148832"/>
                        </a:lnTo>
                        <a:close/>
                      </a:path>
                    </a:pathLst>
                  </a:custGeom>
                  <a:solidFill>
                    <a:schemeClr val="bg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0F48C31A-8FF3-46E9-9541-82D7968BDDD1}"/>
                      </a:ext>
                    </a:extLst>
                  </p:cNvPr>
                  <p:cNvSpPr/>
                  <p:nvPr/>
                </p:nvSpPr>
                <p:spPr>
                  <a:xfrm>
                    <a:off x="7755373" y="3081530"/>
                    <a:ext cx="203566" cy="7183"/>
                  </a:xfrm>
                  <a:custGeom>
                    <a:avLst/>
                    <a:gdLst>
                      <a:gd name="connsiteX0" fmla="*/ 203566 w 203566"/>
                      <a:gd name="connsiteY0" fmla="*/ 0 h 7183"/>
                      <a:gd name="connsiteX1" fmla="*/ 0 w 203566"/>
                      <a:gd name="connsiteY1" fmla="*/ 0 h 7183"/>
                    </a:gdLst>
                    <a:ahLst/>
                    <a:cxnLst>
                      <a:cxn ang="0">
                        <a:pos x="connsiteX0" y="connsiteY0"/>
                      </a:cxn>
                      <a:cxn ang="0">
                        <a:pos x="connsiteX1" y="connsiteY1"/>
                      </a:cxn>
                    </a:cxnLst>
                    <a:rect l="l" t="t" r="r" b="b"/>
                    <a:pathLst>
                      <a:path w="203566" h="7183">
                        <a:moveTo>
                          <a:pt x="203566" y="0"/>
                        </a:moveTo>
                        <a:lnTo>
                          <a:pt x="0" y="0"/>
                        </a:lnTo>
                      </a:path>
                    </a:pathLst>
                  </a:custGeom>
                  <a:ln w="571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D1AB268E-D47F-4FE9-8298-4105787A34B5}"/>
                      </a:ext>
                    </a:extLst>
                  </p:cNvPr>
                  <p:cNvSpPr/>
                  <p:nvPr/>
                </p:nvSpPr>
                <p:spPr>
                  <a:xfrm>
                    <a:off x="7933799" y="2995549"/>
                    <a:ext cx="148831" cy="171961"/>
                  </a:xfrm>
                  <a:custGeom>
                    <a:avLst/>
                    <a:gdLst>
                      <a:gd name="connsiteX0" fmla="*/ 0 w 148831"/>
                      <a:gd name="connsiteY0" fmla="*/ 0 h 171961"/>
                      <a:gd name="connsiteX1" fmla="*/ 148832 w 148831"/>
                      <a:gd name="connsiteY1" fmla="*/ 85981 h 171961"/>
                      <a:gd name="connsiteX2" fmla="*/ 0 w 148831"/>
                      <a:gd name="connsiteY2" fmla="*/ 171961 h 171961"/>
                      <a:gd name="connsiteX3" fmla="*/ 0 w 148831"/>
                      <a:gd name="connsiteY3" fmla="*/ 0 h 171961"/>
                    </a:gdLst>
                    <a:ahLst/>
                    <a:cxnLst>
                      <a:cxn ang="0">
                        <a:pos x="connsiteX0" y="connsiteY0"/>
                      </a:cxn>
                      <a:cxn ang="0">
                        <a:pos x="connsiteX1" y="connsiteY1"/>
                      </a:cxn>
                      <a:cxn ang="0">
                        <a:pos x="connsiteX2" y="connsiteY2"/>
                      </a:cxn>
                      <a:cxn ang="0">
                        <a:pos x="connsiteX3" y="connsiteY3"/>
                      </a:cxn>
                    </a:cxnLst>
                    <a:rect l="l" t="t" r="r" b="b"/>
                    <a:pathLst>
                      <a:path w="148831" h="171961">
                        <a:moveTo>
                          <a:pt x="0" y="0"/>
                        </a:moveTo>
                        <a:lnTo>
                          <a:pt x="148832" y="85981"/>
                        </a:lnTo>
                        <a:lnTo>
                          <a:pt x="0" y="171961"/>
                        </a:lnTo>
                        <a:lnTo>
                          <a:pt x="0" y="0"/>
                        </a:lnTo>
                        <a:close/>
                      </a:path>
                    </a:pathLst>
                  </a:custGeom>
                  <a:solidFill>
                    <a:schemeClr val="bg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F10E6E89-A199-490E-889B-2ECFBD8E04F3}"/>
                      </a:ext>
                    </a:extLst>
                  </p:cNvPr>
                  <p:cNvSpPr/>
                  <p:nvPr/>
                </p:nvSpPr>
                <p:spPr>
                  <a:xfrm>
                    <a:off x="8473673" y="3081530"/>
                    <a:ext cx="203566" cy="7183"/>
                  </a:xfrm>
                  <a:custGeom>
                    <a:avLst/>
                    <a:gdLst>
                      <a:gd name="connsiteX0" fmla="*/ 0 w 203566"/>
                      <a:gd name="connsiteY0" fmla="*/ 0 h 7183"/>
                      <a:gd name="connsiteX1" fmla="*/ 203566 w 203566"/>
                      <a:gd name="connsiteY1" fmla="*/ 0 h 7183"/>
                    </a:gdLst>
                    <a:ahLst/>
                    <a:cxnLst>
                      <a:cxn ang="0">
                        <a:pos x="connsiteX0" y="connsiteY0"/>
                      </a:cxn>
                      <a:cxn ang="0">
                        <a:pos x="connsiteX1" y="connsiteY1"/>
                      </a:cxn>
                    </a:cxnLst>
                    <a:rect l="l" t="t" r="r" b="b"/>
                    <a:pathLst>
                      <a:path w="203566" h="7183">
                        <a:moveTo>
                          <a:pt x="0" y="0"/>
                        </a:moveTo>
                        <a:lnTo>
                          <a:pt x="203566" y="0"/>
                        </a:lnTo>
                      </a:path>
                    </a:pathLst>
                  </a:custGeom>
                  <a:ln w="57150" cap="flat">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DA957511-B6C5-4C99-8CAC-2969EDFDC589}"/>
                      </a:ext>
                    </a:extLst>
                  </p:cNvPr>
                  <p:cNvSpPr/>
                  <p:nvPr/>
                </p:nvSpPr>
                <p:spPr>
                  <a:xfrm>
                    <a:off x="8349982" y="2995549"/>
                    <a:ext cx="148831" cy="171961"/>
                  </a:xfrm>
                  <a:custGeom>
                    <a:avLst/>
                    <a:gdLst>
                      <a:gd name="connsiteX0" fmla="*/ 148832 w 148831"/>
                      <a:gd name="connsiteY0" fmla="*/ 171961 h 171961"/>
                      <a:gd name="connsiteX1" fmla="*/ 0 w 148831"/>
                      <a:gd name="connsiteY1" fmla="*/ 85981 h 171961"/>
                      <a:gd name="connsiteX2" fmla="*/ 148832 w 148831"/>
                      <a:gd name="connsiteY2" fmla="*/ 0 h 171961"/>
                      <a:gd name="connsiteX3" fmla="*/ 148832 w 148831"/>
                      <a:gd name="connsiteY3" fmla="*/ 171961 h 171961"/>
                    </a:gdLst>
                    <a:ahLst/>
                    <a:cxnLst>
                      <a:cxn ang="0">
                        <a:pos x="connsiteX0" y="connsiteY0"/>
                      </a:cxn>
                      <a:cxn ang="0">
                        <a:pos x="connsiteX1" y="connsiteY1"/>
                      </a:cxn>
                      <a:cxn ang="0">
                        <a:pos x="connsiteX2" y="connsiteY2"/>
                      </a:cxn>
                      <a:cxn ang="0">
                        <a:pos x="connsiteX3" y="connsiteY3"/>
                      </a:cxn>
                    </a:cxnLst>
                    <a:rect l="l" t="t" r="r" b="b"/>
                    <a:pathLst>
                      <a:path w="148831" h="171961">
                        <a:moveTo>
                          <a:pt x="148832" y="171961"/>
                        </a:moveTo>
                        <a:lnTo>
                          <a:pt x="0" y="85981"/>
                        </a:lnTo>
                        <a:lnTo>
                          <a:pt x="148832" y="0"/>
                        </a:lnTo>
                        <a:lnTo>
                          <a:pt x="148832" y="171961"/>
                        </a:lnTo>
                        <a:close/>
                      </a:path>
                    </a:pathLst>
                  </a:custGeom>
                  <a:solidFill>
                    <a:schemeClr val="bg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49" name="Freeform: Shape 48">
                  <a:extLst>
                    <a:ext uri="{FF2B5EF4-FFF2-40B4-BE49-F238E27FC236}">
                      <a16:creationId xmlns:a16="http://schemas.microsoft.com/office/drawing/2014/main" id="{4C842E52-0B0D-4636-83C3-991A4EF5CB07}"/>
                    </a:ext>
                  </a:extLst>
                </p:cNvPr>
                <p:cNvSpPr/>
                <p:nvPr/>
              </p:nvSpPr>
              <p:spPr>
                <a:xfrm>
                  <a:off x="7584203" y="2447271"/>
                  <a:ext cx="1264208" cy="1264207"/>
                </a:xfrm>
                <a:custGeom>
                  <a:avLst/>
                  <a:gdLst>
                    <a:gd name="connsiteX0" fmla="*/ 632104 w 1264208"/>
                    <a:gd name="connsiteY0" fmla="*/ 57464 h 1264207"/>
                    <a:gd name="connsiteX1" fmla="*/ 1206744 w 1264208"/>
                    <a:gd name="connsiteY1" fmla="*/ 632104 h 1264207"/>
                    <a:gd name="connsiteX2" fmla="*/ 632104 w 1264208"/>
                    <a:gd name="connsiteY2" fmla="*/ 1206744 h 1264207"/>
                    <a:gd name="connsiteX3" fmla="*/ 57464 w 1264208"/>
                    <a:gd name="connsiteY3" fmla="*/ 632104 h 1264207"/>
                    <a:gd name="connsiteX4" fmla="*/ 632104 w 1264208"/>
                    <a:gd name="connsiteY4" fmla="*/ 57464 h 1264207"/>
                    <a:gd name="connsiteX5" fmla="*/ 632104 w 1264208"/>
                    <a:gd name="connsiteY5" fmla="*/ 0 h 1264207"/>
                    <a:gd name="connsiteX6" fmla="*/ 0 w 1264208"/>
                    <a:gd name="connsiteY6" fmla="*/ 632104 h 1264207"/>
                    <a:gd name="connsiteX7" fmla="*/ 632104 w 1264208"/>
                    <a:gd name="connsiteY7" fmla="*/ 1264208 h 1264207"/>
                    <a:gd name="connsiteX8" fmla="*/ 1264208 w 1264208"/>
                    <a:gd name="connsiteY8" fmla="*/ 632104 h 1264207"/>
                    <a:gd name="connsiteX9" fmla="*/ 632104 w 1264208"/>
                    <a:gd name="connsiteY9" fmla="*/ 0 h 126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208" h="1264207">
                      <a:moveTo>
                        <a:pt x="632104" y="57464"/>
                      </a:moveTo>
                      <a:cubicBezTo>
                        <a:pt x="949471" y="57464"/>
                        <a:pt x="1206744" y="314739"/>
                        <a:pt x="1206744" y="632104"/>
                      </a:cubicBezTo>
                      <a:cubicBezTo>
                        <a:pt x="1206744" y="949470"/>
                        <a:pt x="949471" y="1206744"/>
                        <a:pt x="632104" y="1206744"/>
                      </a:cubicBezTo>
                      <a:cubicBezTo>
                        <a:pt x="314739" y="1206744"/>
                        <a:pt x="57464" y="949470"/>
                        <a:pt x="57464" y="632104"/>
                      </a:cubicBezTo>
                      <a:cubicBezTo>
                        <a:pt x="57820" y="314887"/>
                        <a:pt x="314887" y="57820"/>
                        <a:pt x="632104" y="57464"/>
                      </a:cubicBezTo>
                      <a:moveTo>
                        <a:pt x="632104" y="0"/>
                      </a:moveTo>
                      <a:cubicBezTo>
                        <a:pt x="283002" y="0"/>
                        <a:pt x="0" y="283002"/>
                        <a:pt x="0" y="632104"/>
                      </a:cubicBezTo>
                      <a:cubicBezTo>
                        <a:pt x="0" y="981205"/>
                        <a:pt x="283002" y="1264208"/>
                        <a:pt x="632104" y="1264208"/>
                      </a:cubicBezTo>
                      <a:cubicBezTo>
                        <a:pt x="981205" y="1264208"/>
                        <a:pt x="1264208" y="981205"/>
                        <a:pt x="1264208" y="632104"/>
                      </a:cubicBezTo>
                      <a:cubicBezTo>
                        <a:pt x="1264208" y="283002"/>
                        <a:pt x="981205" y="0"/>
                        <a:pt x="632104" y="0"/>
                      </a:cubicBezTo>
                      <a:close/>
                    </a:path>
                  </a:pathLst>
                </a:custGeom>
                <a:solidFill>
                  <a:schemeClr val="bg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grpSp>
        <p:nvGrpSpPr>
          <p:cNvPr id="24" name="Group 23">
            <a:extLst>
              <a:ext uri="{FF2B5EF4-FFF2-40B4-BE49-F238E27FC236}">
                <a16:creationId xmlns:a16="http://schemas.microsoft.com/office/drawing/2014/main" id="{D39AA7ED-543E-4CCC-92B7-6C2A471E26A7}"/>
              </a:ext>
            </a:extLst>
          </p:cNvPr>
          <p:cNvGrpSpPr/>
          <p:nvPr/>
        </p:nvGrpSpPr>
        <p:grpSpPr>
          <a:xfrm>
            <a:off x="7197852" y="2092078"/>
            <a:ext cx="2103120" cy="2597536"/>
            <a:chOff x="4622958" y="1505994"/>
            <a:chExt cx="2103120" cy="2597536"/>
          </a:xfrm>
        </p:grpSpPr>
        <p:sp>
          <p:nvSpPr>
            <p:cNvPr id="13" name="Content Placeholder 2">
              <a:extLst>
                <a:ext uri="{FF2B5EF4-FFF2-40B4-BE49-F238E27FC236}">
                  <a16:creationId xmlns:a16="http://schemas.microsoft.com/office/drawing/2014/main" id="{6DCB2271-E24C-45DA-BFED-54E9490E4245}"/>
                </a:ext>
              </a:extLst>
            </p:cNvPr>
            <p:cNvSpPr txBox="1">
              <a:spLocks/>
            </p:cNvSpPr>
            <p:nvPr/>
          </p:nvSpPr>
          <p:spPr>
            <a:xfrm>
              <a:off x="4909403" y="1505994"/>
              <a:ext cx="1533946" cy="369332"/>
            </a:xfrm>
            <a:prstGeom prst="rect">
              <a:avLst/>
            </a:prstGeom>
          </p:spPr>
          <p:txBody>
            <a:bodyPr wrap="square">
              <a:spAutoFit/>
            </a:bodyPr>
            <a:lstStyle>
              <a:defPPr>
                <a:defRPr lang="en-US"/>
              </a:defPPr>
              <a:lvl1pPr indent="0" algn="ctr">
                <a:lnSpc>
                  <a:spcPct val="90000"/>
                </a:lnSpc>
                <a:spcBef>
                  <a:spcPts val="1000"/>
                </a:spcBef>
                <a:buFont typeface="Arial" panose="020B0604020202020204" pitchFamily="34" charset="0"/>
                <a:buNone/>
                <a:defRPr sz="20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NGFW</a:t>
              </a:r>
            </a:p>
          </p:txBody>
        </p:sp>
        <p:grpSp>
          <p:nvGrpSpPr>
            <p:cNvPr id="73" name="Group 72">
              <a:extLst>
                <a:ext uri="{FF2B5EF4-FFF2-40B4-BE49-F238E27FC236}">
                  <a16:creationId xmlns:a16="http://schemas.microsoft.com/office/drawing/2014/main" id="{5F8A5EF9-AD6F-479F-B350-57633854C9A0}"/>
                </a:ext>
              </a:extLst>
            </p:cNvPr>
            <p:cNvGrpSpPr/>
            <p:nvPr/>
          </p:nvGrpSpPr>
          <p:grpSpPr>
            <a:xfrm>
              <a:off x="4622958" y="2000410"/>
              <a:ext cx="2103120" cy="2103120"/>
              <a:chOff x="4624816" y="2025968"/>
              <a:chExt cx="2103120" cy="2103120"/>
            </a:xfrm>
          </p:grpSpPr>
          <p:grpSp>
            <p:nvGrpSpPr>
              <p:cNvPr id="47" name="Group 46">
                <a:extLst>
                  <a:ext uri="{FF2B5EF4-FFF2-40B4-BE49-F238E27FC236}">
                    <a16:creationId xmlns:a16="http://schemas.microsoft.com/office/drawing/2014/main" id="{A194E8A8-6E74-49EB-A443-5B687AC8C290}"/>
                  </a:ext>
                </a:extLst>
              </p:cNvPr>
              <p:cNvGrpSpPr/>
              <p:nvPr/>
            </p:nvGrpSpPr>
            <p:grpSpPr>
              <a:xfrm>
                <a:off x="4624816" y="2025968"/>
                <a:ext cx="2103120" cy="2103120"/>
                <a:chOff x="4624816" y="2025968"/>
                <a:chExt cx="2103120" cy="2103120"/>
              </a:xfrm>
            </p:grpSpPr>
            <p:sp>
              <p:nvSpPr>
                <p:cNvPr id="41" name="Oval 40">
                  <a:extLst>
                    <a:ext uri="{FF2B5EF4-FFF2-40B4-BE49-F238E27FC236}">
                      <a16:creationId xmlns:a16="http://schemas.microsoft.com/office/drawing/2014/main" id="{AD35594A-F03A-46C6-A202-06E2E4C28B0D}"/>
                    </a:ext>
                  </a:extLst>
                </p:cNvPr>
                <p:cNvSpPr>
                  <a:spLocks noChangeAspect="1"/>
                </p:cNvSpPr>
                <p:nvPr/>
              </p:nvSpPr>
              <p:spPr>
                <a:xfrm>
                  <a:off x="4624816" y="2025968"/>
                  <a:ext cx="2103120" cy="2103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53D06EF5-6B4B-4BE8-BE20-9D6D0B9B2C0C}"/>
                    </a:ext>
                  </a:extLst>
                </p:cNvPr>
                <p:cNvSpPr/>
                <p:nvPr/>
              </p:nvSpPr>
              <p:spPr>
                <a:xfrm>
                  <a:off x="4752151" y="2153304"/>
                  <a:ext cx="1848450" cy="18484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63" name="Picture 60">
                <a:extLst>
                  <a:ext uri="{FF2B5EF4-FFF2-40B4-BE49-F238E27FC236}">
                    <a16:creationId xmlns:a16="http://schemas.microsoft.com/office/drawing/2014/main" id="{53776F9F-DE2E-4405-8336-EB820F066C80}"/>
                  </a:ext>
                </a:extLst>
              </p:cNvPr>
              <p:cNvGrpSpPr/>
              <p:nvPr/>
            </p:nvGrpSpPr>
            <p:grpSpPr>
              <a:xfrm>
                <a:off x="5235020" y="2509838"/>
                <a:ext cx="882712" cy="1135380"/>
                <a:chOff x="5287745" y="2600717"/>
                <a:chExt cx="803816" cy="1033900"/>
              </a:xfrm>
              <a:solidFill>
                <a:srgbClr val="FFFFFF"/>
              </a:solidFill>
            </p:grpSpPr>
            <p:sp>
              <p:nvSpPr>
                <p:cNvPr id="64" name="Freeform: Shape 63">
                  <a:extLst>
                    <a:ext uri="{FF2B5EF4-FFF2-40B4-BE49-F238E27FC236}">
                      <a16:creationId xmlns:a16="http://schemas.microsoft.com/office/drawing/2014/main" id="{D9EDE763-7558-4994-B7D1-D2F35B95EF92}"/>
                    </a:ext>
                  </a:extLst>
                </p:cNvPr>
                <p:cNvSpPr/>
                <p:nvPr/>
              </p:nvSpPr>
              <p:spPr>
                <a:xfrm>
                  <a:off x="5287745" y="2600717"/>
                  <a:ext cx="803816" cy="1033900"/>
                </a:xfrm>
                <a:custGeom>
                  <a:avLst/>
                  <a:gdLst>
                    <a:gd name="connsiteX0" fmla="*/ 798988 w 803816"/>
                    <a:gd name="connsiteY0" fmla="*/ 124068 h 1033900"/>
                    <a:gd name="connsiteX1" fmla="*/ 403115 w 803816"/>
                    <a:gd name="connsiteY1" fmla="*/ 0 h 1033900"/>
                    <a:gd name="connsiteX2" fmla="*/ 0 w 803816"/>
                    <a:gd name="connsiteY2" fmla="*/ 124068 h 1033900"/>
                    <a:gd name="connsiteX3" fmla="*/ 0 w 803816"/>
                    <a:gd name="connsiteY3" fmla="*/ 124068 h 1033900"/>
                    <a:gd name="connsiteX4" fmla="*/ 0 w 803816"/>
                    <a:gd name="connsiteY4" fmla="*/ 610610 h 1033900"/>
                    <a:gd name="connsiteX5" fmla="*/ 400701 w 803816"/>
                    <a:gd name="connsiteY5" fmla="*/ 1033901 h 1033900"/>
                    <a:gd name="connsiteX6" fmla="*/ 803816 w 803816"/>
                    <a:gd name="connsiteY6" fmla="*/ 610610 h 1033900"/>
                    <a:gd name="connsiteX7" fmla="*/ 803816 w 803816"/>
                    <a:gd name="connsiteY7" fmla="*/ 124068 h 1033900"/>
                    <a:gd name="connsiteX8" fmla="*/ 798988 w 803816"/>
                    <a:gd name="connsiteY8" fmla="*/ 124068 h 1033900"/>
                    <a:gd name="connsiteX9" fmla="*/ 724159 w 803816"/>
                    <a:gd name="connsiteY9" fmla="*/ 610610 h 1033900"/>
                    <a:gd name="connsiteX10" fmla="*/ 588982 w 803816"/>
                    <a:gd name="connsiteY10" fmla="*/ 836852 h 1033900"/>
                    <a:gd name="connsiteX11" fmla="*/ 403115 w 803816"/>
                    <a:gd name="connsiteY11" fmla="*/ 951189 h 1033900"/>
                    <a:gd name="connsiteX12" fmla="*/ 219661 w 803816"/>
                    <a:gd name="connsiteY12" fmla="*/ 839284 h 1033900"/>
                    <a:gd name="connsiteX13" fmla="*/ 82071 w 803816"/>
                    <a:gd name="connsiteY13" fmla="*/ 613042 h 1033900"/>
                    <a:gd name="connsiteX14" fmla="*/ 82071 w 803816"/>
                    <a:gd name="connsiteY14" fmla="*/ 201915 h 1033900"/>
                    <a:gd name="connsiteX15" fmla="*/ 403115 w 803816"/>
                    <a:gd name="connsiteY15" fmla="*/ 99741 h 1033900"/>
                    <a:gd name="connsiteX16" fmla="*/ 724159 w 803816"/>
                    <a:gd name="connsiteY16" fmla="*/ 204347 h 1033900"/>
                    <a:gd name="connsiteX17" fmla="*/ 724159 w 803816"/>
                    <a:gd name="connsiteY17" fmla="*/ 610610 h 10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3816" h="1033900">
                      <a:moveTo>
                        <a:pt x="798988" y="124068"/>
                      </a:moveTo>
                      <a:cubicBezTo>
                        <a:pt x="656570" y="124068"/>
                        <a:pt x="518980" y="80279"/>
                        <a:pt x="403115" y="0"/>
                      </a:cubicBezTo>
                      <a:cubicBezTo>
                        <a:pt x="284836" y="80279"/>
                        <a:pt x="144832" y="124068"/>
                        <a:pt x="0" y="124068"/>
                      </a:cubicBezTo>
                      <a:lnTo>
                        <a:pt x="0" y="124068"/>
                      </a:lnTo>
                      <a:lnTo>
                        <a:pt x="0" y="610610"/>
                      </a:lnTo>
                      <a:cubicBezTo>
                        <a:pt x="0" y="836852"/>
                        <a:pt x="325871" y="1033901"/>
                        <a:pt x="400701" y="1033901"/>
                      </a:cubicBezTo>
                      <a:cubicBezTo>
                        <a:pt x="475531" y="1033901"/>
                        <a:pt x="803816" y="836852"/>
                        <a:pt x="803816" y="610610"/>
                      </a:cubicBezTo>
                      <a:lnTo>
                        <a:pt x="803816" y="124068"/>
                      </a:lnTo>
                      <a:lnTo>
                        <a:pt x="798988" y="124068"/>
                      </a:lnTo>
                      <a:close/>
                      <a:moveTo>
                        <a:pt x="724159" y="610610"/>
                      </a:moveTo>
                      <a:cubicBezTo>
                        <a:pt x="724159" y="703053"/>
                        <a:pt x="637260" y="793063"/>
                        <a:pt x="588982" y="836852"/>
                      </a:cubicBezTo>
                      <a:cubicBezTo>
                        <a:pt x="533464" y="885506"/>
                        <a:pt x="470703" y="924429"/>
                        <a:pt x="403115" y="951189"/>
                      </a:cubicBezTo>
                      <a:cubicBezTo>
                        <a:pt x="335527" y="924429"/>
                        <a:pt x="272766" y="887939"/>
                        <a:pt x="219661" y="839284"/>
                      </a:cubicBezTo>
                      <a:cubicBezTo>
                        <a:pt x="168970" y="793063"/>
                        <a:pt x="82071" y="705485"/>
                        <a:pt x="82071" y="613042"/>
                      </a:cubicBezTo>
                      <a:lnTo>
                        <a:pt x="82071" y="201915"/>
                      </a:lnTo>
                      <a:cubicBezTo>
                        <a:pt x="195523" y="189751"/>
                        <a:pt x="304147" y="155693"/>
                        <a:pt x="403115" y="99741"/>
                      </a:cubicBezTo>
                      <a:cubicBezTo>
                        <a:pt x="502083" y="158126"/>
                        <a:pt x="610707" y="192184"/>
                        <a:pt x="724159" y="204347"/>
                      </a:cubicBezTo>
                      <a:lnTo>
                        <a:pt x="724159" y="610610"/>
                      </a:ln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A3044C18-2131-4770-B46F-E5B8AFA07522}"/>
                    </a:ext>
                  </a:extLst>
                </p:cNvPr>
                <p:cNvSpPr/>
                <p:nvPr/>
              </p:nvSpPr>
              <p:spPr>
                <a:xfrm>
                  <a:off x="5483268" y="3045902"/>
                  <a:ext cx="115865" cy="80279"/>
                </a:xfrm>
                <a:custGeom>
                  <a:avLst/>
                  <a:gdLst>
                    <a:gd name="connsiteX0" fmla="*/ 0 w 115865"/>
                    <a:gd name="connsiteY0" fmla="*/ 80279 h 80279"/>
                    <a:gd name="connsiteX1" fmla="*/ 115865 w 115865"/>
                    <a:gd name="connsiteY1" fmla="*/ 80279 h 80279"/>
                    <a:gd name="connsiteX2" fmla="*/ 115865 w 115865"/>
                    <a:gd name="connsiteY2" fmla="*/ 0 h 80279"/>
                    <a:gd name="connsiteX3" fmla="*/ 0 w 115865"/>
                    <a:gd name="connsiteY3" fmla="*/ 0 h 80279"/>
                    <a:gd name="connsiteX4" fmla="*/ 0 w 115865"/>
                    <a:gd name="connsiteY4" fmla="*/ 80279 h 8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65" h="80279">
                      <a:moveTo>
                        <a:pt x="0" y="80279"/>
                      </a:moveTo>
                      <a:lnTo>
                        <a:pt x="115865" y="80279"/>
                      </a:lnTo>
                      <a:lnTo>
                        <a:pt x="115865" y="0"/>
                      </a:lnTo>
                      <a:lnTo>
                        <a:pt x="0" y="0"/>
                      </a:lnTo>
                      <a:lnTo>
                        <a:pt x="0" y="80279"/>
                      </a:ln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278C3066-A31B-4CD4-AF8F-8AEE9757CD5B}"/>
                    </a:ext>
                  </a:extLst>
                </p:cNvPr>
                <p:cNvSpPr/>
                <p:nvPr/>
              </p:nvSpPr>
              <p:spPr>
                <a:xfrm>
                  <a:off x="5632927" y="2936430"/>
                  <a:ext cx="113451" cy="77846"/>
                </a:xfrm>
                <a:custGeom>
                  <a:avLst/>
                  <a:gdLst>
                    <a:gd name="connsiteX0" fmla="*/ 0 w 113451"/>
                    <a:gd name="connsiteY0" fmla="*/ 77847 h 77846"/>
                    <a:gd name="connsiteX1" fmla="*/ 113452 w 113451"/>
                    <a:gd name="connsiteY1" fmla="*/ 77847 h 77846"/>
                    <a:gd name="connsiteX2" fmla="*/ 113452 w 113451"/>
                    <a:gd name="connsiteY2" fmla="*/ 0 h 77846"/>
                    <a:gd name="connsiteX3" fmla="*/ 0 w 113451"/>
                    <a:gd name="connsiteY3" fmla="*/ 0 h 77846"/>
                    <a:gd name="connsiteX4" fmla="*/ 0 w 113451"/>
                    <a:gd name="connsiteY4" fmla="*/ 77847 h 77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51" h="77846">
                      <a:moveTo>
                        <a:pt x="0" y="77847"/>
                      </a:moveTo>
                      <a:lnTo>
                        <a:pt x="113452" y="77847"/>
                      </a:lnTo>
                      <a:lnTo>
                        <a:pt x="113452" y="0"/>
                      </a:lnTo>
                      <a:lnTo>
                        <a:pt x="0" y="0"/>
                      </a:lnTo>
                      <a:lnTo>
                        <a:pt x="0" y="77847"/>
                      </a:ln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020745DB-9CCA-4560-854E-C67540535BE7}"/>
                    </a:ext>
                  </a:extLst>
                </p:cNvPr>
                <p:cNvSpPr/>
                <p:nvPr/>
              </p:nvSpPr>
              <p:spPr>
                <a:xfrm>
                  <a:off x="5632927" y="3157807"/>
                  <a:ext cx="113451" cy="75414"/>
                </a:xfrm>
                <a:custGeom>
                  <a:avLst/>
                  <a:gdLst>
                    <a:gd name="connsiteX0" fmla="*/ 0 w 113451"/>
                    <a:gd name="connsiteY0" fmla="*/ 75414 h 75414"/>
                    <a:gd name="connsiteX1" fmla="*/ 113452 w 113451"/>
                    <a:gd name="connsiteY1" fmla="*/ 75414 h 75414"/>
                    <a:gd name="connsiteX2" fmla="*/ 113452 w 113451"/>
                    <a:gd name="connsiteY2" fmla="*/ 0 h 75414"/>
                    <a:gd name="connsiteX3" fmla="*/ 0 w 113451"/>
                    <a:gd name="connsiteY3" fmla="*/ 0 h 75414"/>
                    <a:gd name="connsiteX4" fmla="*/ 0 w 113451"/>
                    <a:gd name="connsiteY4" fmla="*/ 75414 h 7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51" h="75414">
                      <a:moveTo>
                        <a:pt x="0" y="75414"/>
                      </a:moveTo>
                      <a:lnTo>
                        <a:pt x="113452" y="75414"/>
                      </a:lnTo>
                      <a:lnTo>
                        <a:pt x="113452" y="0"/>
                      </a:lnTo>
                      <a:lnTo>
                        <a:pt x="0" y="0"/>
                      </a:lnTo>
                      <a:lnTo>
                        <a:pt x="0" y="75414"/>
                      </a:ln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0C10E2E9-81F4-419C-96DD-7EB4223FA0D4}"/>
                    </a:ext>
                  </a:extLst>
                </p:cNvPr>
                <p:cNvSpPr/>
                <p:nvPr/>
              </p:nvSpPr>
              <p:spPr>
                <a:xfrm>
                  <a:off x="5780173" y="3045902"/>
                  <a:ext cx="118279" cy="80279"/>
                </a:xfrm>
                <a:custGeom>
                  <a:avLst/>
                  <a:gdLst>
                    <a:gd name="connsiteX0" fmla="*/ 118279 w 118279"/>
                    <a:gd name="connsiteY0" fmla="*/ 0 h 80279"/>
                    <a:gd name="connsiteX1" fmla="*/ 0 w 118279"/>
                    <a:gd name="connsiteY1" fmla="*/ 0 h 80279"/>
                    <a:gd name="connsiteX2" fmla="*/ 0 w 118279"/>
                    <a:gd name="connsiteY2" fmla="*/ 80279 h 80279"/>
                    <a:gd name="connsiteX3" fmla="*/ 118279 w 118279"/>
                    <a:gd name="connsiteY3" fmla="*/ 80279 h 80279"/>
                    <a:gd name="connsiteX4" fmla="*/ 118279 w 118279"/>
                    <a:gd name="connsiteY4" fmla="*/ 0 h 8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79" h="80279">
                      <a:moveTo>
                        <a:pt x="118279" y="0"/>
                      </a:moveTo>
                      <a:lnTo>
                        <a:pt x="0" y="0"/>
                      </a:lnTo>
                      <a:lnTo>
                        <a:pt x="0" y="80279"/>
                      </a:lnTo>
                      <a:lnTo>
                        <a:pt x="118279" y="80279"/>
                      </a:lnTo>
                      <a:lnTo>
                        <a:pt x="118279" y="0"/>
                      </a:ln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A15E25A2-01BC-4B4C-A674-6A005D6BFF2A}"/>
                    </a:ext>
                  </a:extLst>
                </p:cNvPr>
                <p:cNvSpPr/>
                <p:nvPr/>
              </p:nvSpPr>
              <p:spPr>
                <a:xfrm>
                  <a:off x="5483268" y="2936430"/>
                  <a:ext cx="115865" cy="77846"/>
                </a:xfrm>
                <a:custGeom>
                  <a:avLst/>
                  <a:gdLst>
                    <a:gd name="connsiteX0" fmla="*/ 0 w 115865"/>
                    <a:gd name="connsiteY0" fmla="*/ 70548 h 77846"/>
                    <a:gd name="connsiteX1" fmla="*/ 0 w 115865"/>
                    <a:gd name="connsiteY1" fmla="*/ 77847 h 77846"/>
                    <a:gd name="connsiteX2" fmla="*/ 115865 w 115865"/>
                    <a:gd name="connsiteY2" fmla="*/ 77847 h 77846"/>
                    <a:gd name="connsiteX3" fmla="*/ 115865 w 115865"/>
                    <a:gd name="connsiteY3" fmla="*/ 0 h 77846"/>
                    <a:gd name="connsiteX4" fmla="*/ 48277 w 115865"/>
                    <a:gd name="connsiteY4" fmla="*/ 0 h 77846"/>
                    <a:gd name="connsiteX5" fmla="*/ 0 w 115865"/>
                    <a:gd name="connsiteY5" fmla="*/ 70548 h 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65" h="77846">
                      <a:moveTo>
                        <a:pt x="0" y="70548"/>
                      </a:moveTo>
                      <a:lnTo>
                        <a:pt x="0" y="77847"/>
                      </a:lnTo>
                      <a:lnTo>
                        <a:pt x="115865" y="77847"/>
                      </a:lnTo>
                      <a:lnTo>
                        <a:pt x="115865" y="0"/>
                      </a:lnTo>
                      <a:lnTo>
                        <a:pt x="48277" y="0"/>
                      </a:lnTo>
                      <a:cubicBezTo>
                        <a:pt x="19311" y="12164"/>
                        <a:pt x="0" y="38923"/>
                        <a:pt x="0" y="70548"/>
                      </a:cubicBez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5DF5D42D-16F8-4B27-B53C-5B22B2DF0B5E}"/>
                    </a:ext>
                  </a:extLst>
                </p:cNvPr>
                <p:cNvSpPr/>
                <p:nvPr/>
              </p:nvSpPr>
              <p:spPr>
                <a:xfrm>
                  <a:off x="5483268" y="3157807"/>
                  <a:ext cx="115865" cy="77846"/>
                </a:xfrm>
                <a:custGeom>
                  <a:avLst/>
                  <a:gdLst>
                    <a:gd name="connsiteX0" fmla="*/ 0 w 115865"/>
                    <a:gd name="connsiteY0" fmla="*/ 9731 h 77846"/>
                    <a:gd name="connsiteX1" fmla="*/ 45863 w 115865"/>
                    <a:gd name="connsiteY1" fmla="*/ 77847 h 77846"/>
                    <a:gd name="connsiteX2" fmla="*/ 115865 w 115865"/>
                    <a:gd name="connsiteY2" fmla="*/ 77847 h 77846"/>
                    <a:gd name="connsiteX3" fmla="*/ 115865 w 115865"/>
                    <a:gd name="connsiteY3" fmla="*/ 0 h 77846"/>
                    <a:gd name="connsiteX4" fmla="*/ 0 w 115865"/>
                    <a:gd name="connsiteY4" fmla="*/ 0 h 77846"/>
                    <a:gd name="connsiteX5" fmla="*/ 0 w 115865"/>
                    <a:gd name="connsiteY5" fmla="*/ 9731 h 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65" h="77846">
                      <a:moveTo>
                        <a:pt x="0" y="9731"/>
                      </a:moveTo>
                      <a:cubicBezTo>
                        <a:pt x="0" y="38923"/>
                        <a:pt x="19311" y="65683"/>
                        <a:pt x="45863" y="77847"/>
                      </a:cubicBezTo>
                      <a:lnTo>
                        <a:pt x="115865" y="77847"/>
                      </a:lnTo>
                      <a:lnTo>
                        <a:pt x="115865" y="0"/>
                      </a:lnTo>
                      <a:lnTo>
                        <a:pt x="0" y="0"/>
                      </a:lnTo>
                      <a:lnTo>
                        <a:pt x="0" y="9731"/>
                      </a:ln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F057B4EC-4111-40C0-BFE8-1994F6570DB4}"/>
                    </a:ext>
                  </a:extLst>
                </p:cNvPr>
                <p:cNvSpPr/>
                <p:nvPr/>
              </p:nvSpPr>
              <p:spPr>
                <a:xfrm>
                  <a:off x="5780173" y="2938863"/>
                  <a:ext cx="118279" cy="77846"/>
                </a:xfrm>
                <a:custGeom>
                  <a:avLst/>
                  <a:gdLst>
                    <a:gd name="connsiteX0" fmla="*/ 118279 w 118279"/>
                    <a:gd name="connsiteY0" fmla="*/ 68116 h 77846"/>
                    <a:gd name="connsiteX1" fmla="*/ 70002 w 118279"/>
                    <a:gd name="connsiteY1" fmla="*/ 0 h 77846"/>
                    <a:gd name="connsiteX2" fmla="*/ 0 w 118279"/>
                    <a:gd name="connsiteY2" fmla="*/ 0 h 77846"/>
                    <a:gd name="connsiteX3" fmla="*/ 0 w 118279"/>
                    <a:gd name="connsiteY3" fmla="*/ 77847 h 77846"/>
                    <a:gd name="connsiteX4" fmla="*/ 118279 w 118279"/>
                    <a:gd name="connsiteY4" fmla="*/ 77847 h 77846"/>
                    <a:gd name="connsiteX5" fmla="*/ 118279 w 118279"/>
                    <a:gd name="connsiteY5" fmla="*/ 68116 h 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79" h="77846">
                      <a:moveTo>
                        <a:pt x="118279" y="68116"/>
                      </a:moveTo>
                      <a:cubicBezTo>
                        <a:pt x="115865" y="38923"/>
                        <a:pt x="96554" y="12164"/>
                        <a:pt x="70002" y="0"/>
                      </a:cubicBezTo>
                      <a:lnTo>
                        <a:pt x="0" y="0"/>
                      </a:lnTo>
                      <a:lnTo>
                        <a:pt x="0" y="77847"/>
                      </a:lnTo>
                      <a:lnTo>
                        <a:pt x="118279" y="77847"/>
                      </a:lnTo>
                      <a:lnTo>
                        <a:pt x="118279" y="68116"/>
                      </a:ln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FBCC43BD-1764-4891-B411-A51720833F11}"/>
                    </a:ext>
                  </a:extLst>
                </p:cNvPr>
                <p:cNvSpPr/>
                <p:nvPr/>
              </p:nvSpPr>
              <p:spPr>
                <a:xfrm>
                  <a:off x="5780173" y="3157807"/>
                  <a:ext cx="118279" cy="77846"/>
                </a:xfrm>
                <a:custGeom>
                  <a:avLst/>
                  <a:gdLst>
                    <a:gd name="connsiteX0" fmla="*/ 118279 w 118279"/>
                    <a:gd name="connsiteY0" fmla="*/ 9731 h 77846"/>
                    <a:gd name="connsiteX1" fmla="*/ 118279 w 118279"/>
                    <a:gd name="connsiteY1" fmla="*/ 0 h 77846"/>
                    <a:gd name="connsiteX2" fmla="*/ 0 w 118279"/>
                    <a:gd name="connsiteY2" fmla="*/ 0 h 77846"/>
                    <a:gd name="connsiteX3" fmla="*/ 0 w 118279"/>
                    <a:gd name="connsiteY3" fmla="*/ 77847 h 77846"/>
                    <a:gd name="connsiteX4" fmla="*/ 72416 w 118279"/>
                    <a:gd name="connsiteY4" fmla="*/ 77847 h 77846"/>
                    <a:gd name="connsiteX5" fmla="*/ 118279 w 118279"/>
                    <a:gd name="connsiteY5" fmla="*/ 9731 h 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79" h="77846">
                      <a:moveTo>
                        <a:pt x="118279" y="9731"/>
                      </a:moveTo>
                      <a:lnTo>
                        <a:pt x="118279" y="0"/>
                      </a:lnTo>
                      <a:lnTo>
                        <a:pt x="0" y="0"/>
                      </a:lnTo>
                      <a:lnTo>
                        <a:pt x="0" y="77847"/>
                      </a:lnTo>
                      <a:lnTo>
                        <a:pt x="72416" y="77847"/>
                      </a:lnTo>
                      <a:cubicBezTo>
                        <a:pt x="96554" y="63250"/>
                        <a:pt x="115865" y="38923"/>
                        <a:pt x="118279" y="9731"/>
                      </a:cubicBezTo>
                      <a:close/>
                    </a:path>
                  </a:pathLst>
                </a:custGeom>
                <a:solidFill>
                  <a:srgbClr val="FFFFFF"/>
                </a:solidFill>
                <a:ln w="24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grpSp>
        <p:nvGrpSpPr>
          <p:cNvPr id="23" name="Group 22">
            <a:extLst>
              <a:ext uri="{FF2B5EF4-FFF2-40B4-BE49-F238E27FC236}">
                <a16:creationId xmlns:a16="http://schemas.microsoft.com/office/drawing/2014/main" id="{465D2070-F284-4148-9713-2FEBE4661946}"/>
              </a:ext>
            </a:extLst>
          </p:cNvPr>
          <p:cNvGrpSpPr/>
          <p:nvPr/>
        </p:nvGrpSpPr>
        <p:grpSpPr>
          <a:xfrm>
            <a:off x="4629440" y="2077338"/>
            <a:ext cx="2103120" cy="2597536"/>
            <a:chOff x="2065655" y="1505994"/>
            <a:chExt cx="2103120" cy="2597536"/>
          </a:xfrm>
        </p:grpSpPr>
        <p:sp>
          <p:nvSpPr>
            <p:cNvPr id="11" name="Content Placeholder 1">
              <a:extLst>
                <a:ext uri="{FF2B5EF4-FFF2-40B4-BE49-F238E27FC236}">
                  <a16:creationId xmlns:a16="http://schemas.microsoft.com/office/drawing/2014/main" id="{0DCB2F8A-A95E-4391-90C8-6B5CA011BB2F}"/>
                </a:ext>
              </a:extLst>
            </p:cNvPr>
            <p:cNvSpPr txBox="1">
              <a:spLocks/>
            </p:cNvSpPr>
            <p:nvPr/>
          </p:nvSpPr>
          <p:spPr>
            <a:xfrm>
              <a:off x="2416844" y="1505994"/>
              <a:ext cx="1400742" cy="369332"/>
            </a:xfrm>
            <a:prstGeom prst="rect">
              <a:avLst/>
            </a:prstGeom>
          </p:spPr>
          <p:txBody>
            <a:bodyPr wrap="square">
              <a:spAutoFit/>
            </a:bodyPr>
            <a:lstStyle>
              <a:defPPr>
                <a:defRPr lang="en-US"/>
              </a:defPPr>
              <a:lvl1pPr indent="0" algn="ctr">
                <a:lnSpc>
                  <a:spcPct val="90000"/>
                </a:lnSpc>
                <a:spcBef>
                  <a:spcPts val="1000"/>
                </a:spcBef>
                <a:buFont typeface="Arial" panose="020B0604020202020204" pitchFamily="34" charset="0"/>
                <a:buNone/>
                <a:defRPr sz="20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SD-WAN</a:t>
              </a:r>
            </a:p>
          </p:txBody>
        </p:sp>
        <p:grpSp>
          <p:nvGrpSpPr>
            <p:cNvPr id="81" name="Group 80">
              <a:extLst>
                <a:ext uri="{FF2B5EF4-FFF2-40B4-BE49-F238E27FC236}">
                  <a16:creationId xmlns:a16="http://schemas.microsoft.com/office/drawing/2014/main" id="{B291FE48-BF60-443E-8C57-ED7FFD827710}"/>
                </a:ext>
              </a:extLst>
            </p:cNvPr>
            <p:cNvGrpSpPr/>
            <p:nvPr/>
          </p:nvGrpSpPr>
          <p:grpSpPr>
            <a:xfrm>
              <a:off x="2065655" y="2000410"/>
              <a:ext cx="2103120" cy="2103120"/>
              <a:chOff x="2065655" y="2025968"/>
              <a:chExt cx="2103120" cy="2103120"/>
            </a:xfrm>
          </p:grpSpPr>
          <p:grpSp>
            <p:nvGrpSpPr>
              <p:cNvPr id="46" name="Group 45">
                <a:extLst>
                  <a:ext uri="{FF2B5EF4-FFF2-40B4-BE49-F238E27FC236}">
                    <a16:creationId xmlns:a16="http://schemas.microsoft.com/office/drawing/2014/main" id="{5F16A27D-6919-4835-BDA8-6DE24AE706D9}"/>
                  </a:ext>
                </a:extLst>
              </p:cNvPr>
              <p:cNvGrpSpPr/>
              <p:nvPr/>
            </p:nvGrpSpPr>
            <p:grpSpPr>
              <a:xfrm>
                <a:off x="2065655" y="2025968"/>
                <a:ext cx="2103120" cy="2103120"/>
                <a:chOff x="2065655" y="2025968"/>
                <a:chExt cx="2103120" cy="2103120"/>
              </a:xfrm>
            </p:grpSpPr>
            <p:sp>
              <p:nvSpPr>
                <p:cNvPr id="42" name="Oval 41">
                  <a:extLst>
                    <a:ext uri="{FF2B5EF4-FFF2-40B4-BE49-F238E27FC236}">
                      <a16:creationId xmlns:a16="http://schemas.microsoft.com/office/drawing/2014/main" id="{751C161C-79D2-4CC1-A2A4-778CF1A42C78}"/>
                    </a:ext>
                  </a:extLst>
                </p:cNvPr>
                <p:cNvSpPr>
                  <a:spLocks noChangeAspect="1"/>
                </p:cNvSpPr>
                <p:nvPr/>
              </p:nvSpPr>
              <p:spPr>
                <a:xfrm>
                  <a:off x="2065655" y="2025968"/>
                  <a:ext cx="2103120" cy="2103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5563B69D-6796-4C71-8A44-414E9DA30652}"/>
                    </a:ext>
                  </a:extLst>
                </p:cNvPr>
                <p:cNvSpPr/>
                <p:nvPr/>
              </p:nvSpPr>
              <p:spPr>
                <a:xfrm>
                  <a:off x="2192990" y="2153304"/>
                  <a:ext cx="1848450" cy="18484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80" name="Group 79">
                <a:extLst>
                  <a:ext uri="{FF2B5EF4-FFF2-40B4-BE49-F238E27FC236}">
                    <a16:creationId xmlns:a16="http://schemas.microsoft.com/office/drawing/2014/main" id="{5D547AEF-1EE8-441B-A243-48BD0224DADE}"/>
                  </a:ext>
                </a:extLst>
              </p:cNvPr>
              <p:cNvGrpSpPr/>
              <p:nvPr/>
            </p:nvGrpSpPr>
            <p:grpSpPr>
              <a:xfrm>
                <a:off x="2606387" y="2472262"/>
                <a:ext cx="1021656" cy="1210533"/>
                <a:chOff x="2606386" y="2472261"/>
                <a:chExt cx="1021656" cy="1210533"/>
              </a:xfrm>
            </p:grpSpPr>
            <p:sp>
              <p:nvSpPr>
                <p:cNvPr id="75" name="Picture 84">
                  <a:extLst>
                    <a:ext uri="{FF2B5EF4-FFF2-40B4-BE49-F238E27FC236}">
                      <a16:creationId xmlns:a16="http://schemas.microsoft.com/office/drawing/2014/main" id="{D9AAED21-90A0-4CB8-AE7E-4BF39A034A60}"/>
                    </a:ext>
                  </a:extLst>
                </p:cNvPr>
                <p:cNvSpPr/>
                <p:nvPr/>
              </p:nvSpPr>
              <p:spPr>
                <a:xfrm>
                  <a:off x="2606386" y="3003320"/>
                  <a:ext cx="156208" cy="156208"/>
                </a:xfrm>
                <a:custGeom>
                  <a:avLst/>
                  <a:gdLst>
                    <a:gd name="connsiteX0" fmla="*/ 156209 w 156208"/>
                    <a:gd name="connsiteY0" fmla="*/ 78104 h 156208"/>
                    <a:gd name="connsiteX1" fmla="*/ 78104 w 156208"/>
                    <a:gd name="connsiteY1" fmla="*/ 156209 h 156208"/>
                    <a:gd name="connsiteX2" fmla="*/ 0 w 156208"/>
                    <a:gd name="connsiteY2" fmla="*/ 78104 h 156208"/>
                    <a:gd name="connsiteX3" fmla="*/ 78104 w 156208"/>
                    <a:gd name="connsiteY3" fmla="*/ 0 h 156208"/>
                    <a:gd name="connsiteX4" fmla="*/ 156209 w 156208"/>
                    <a:gd name="connsiteY4" fmla="*/ 78104 h 15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8" h="156208">
                      <a:moveTo>
                        <a:pt x="156209" y="78104"/>
                      </a:moveTo>
                      <a:cubicBezTo>
                        <a:pt x="156209" y="121240"/>
                        <a:pt x="121240" y="156209"/>
                        <a:pt x="78104" y="156209"/>
                      </a:cubicBezTo>
                      <a:cubicBezTo>
                        <a:pt x="34968" y="156209"/>
                        <a:pt x="0" y="121240"/>
                        <a:pt x="0" y="78104"/>
                      </a:cubicBezTo>
                      <a:cubicBezTo>
                        <a:pt x="0" y="34968"/>
                        <a:pt x="34968" y="0"/>
                        <a:pt x="78104" y="0"/>
                      </a:cubicBezTo>
                      <a:cubicBezTo>
                        <a:pt x="121240" y="0"/>
                        <a:pt x="156209" y="34968"/>
                        <a:pt x="156209" y="78104"/>
                      </a:cubicBezTo>
                      <a:close/>
                    </a:path>
                  </a:pathLst>
                </a:custGeom>
                <a:solidFill>
                  <a:schemeClr val="bg1"/>
                </a:solidFill>
                <a:ln w="82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6" name="Picture 84">
                  <a:extLst>
                    <a:ext uri="{FF2B5EF4-FFF2-40B4-BE49-F238E27FC236}">
                      <a16:creationId xmlns:a16="http://schemas.microsoft.com/office/drawing/2014/main" id="{D9AAED21-90A0-4CB8-AE7E-4BF39A034A60}"/>
                    </a:ext>
                  </a:extLst>
                </p:cNvPr>
                <p:cNvSpPr/>
                <p:nvPr/>
              </p:nvSpPr>
              <p:spPr>
                <a:xfrm>
                  <a:off x="3471834" y="3003320"/>
                  <a:ext cx="156208" cy="156208"/>
                </a:xfrm>
                <a:custGeom>
                  <a:avLst/>
                  <a:gdLst>
                    <a:gd name="connsiteX0" fmla="*/ 156209 w 156208"/>
                    <a:gd name="connsiteY0" fmla="*/ 78104 h 156208"/>
                    <a:gd name="connsiteX1" fmla="*/ 78104 w 156208"/>
                    <a:gd name="connsiteY1" fmla="*/ 156209 h 156208"/>
                    <a:gd name="connsiteX2" fmla="*/ 0 w 156208"/>
                    <a:gd name="connsiteY2" fmla="*/ 78104 h 156208"/>
                    <a:gd name="connsiteX3" fmla="*/ 78104 w 156208"/>
                    <a:gd name="connsiteY3" fmla="*/ 0 h 156208"/>
                    <a:gd name="connsiteX4" fmla="*/ 156209 w 156208"/>
                    <a:gd name="connsiteY4" fmla="*/ 78104 h 15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8" h="156208">
                      <a:moveTo>
                        <a:pt x="156209" y="78104"/>
                      </a:moveTo>
                      <a:cubicBezTo>
                        <a:pt x="156209" y="121240"/>
                        <a:pt x="121240" y="156209"/>
                        <a:pt x="78104" y="156209"/>
                      </a:cubicBezTo>
                      <a:cubicBezTo>
                        <a:pt x="34968" y="156209"/>
                        <a:pt x="0" y="121240"/>
                        <a:pt x="0" y="78104"/>
                      </a:cubicBezTo>
                      <a:cubicBezTo>
                        <a:pt x="0" y="34968"/>
                        <a:pt x="34969" y="0"/>
                        <a:pt x="78104" y="0"/>
                      </a:cubicBezTo>
                      <a:cubicBezTo>
                        <a:pt x="121240" y="0"/>
                        <a:pt x="156209" y="34968"/>
                        <a:pt x="156209" y="78104"/>
                      </a:cubicBezTo>
                      <a:close/>
                    </a:path>
                  </a:pathLst>
                </a:custGeom>
                <a:solidFill>
                  <a:schemeClr val="bg1"/>
                </a:solidFill>
                <a:ln w="82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7" name="Picture 84">
                  <a:extLst>
                    <a:ext uri="{FF2B5EF4-FFF2-40B4-BE49-F238E27FC236}">
                      <a16:creationId xmlns:a16="http://schemas.microsoft.com/office/drawing/2014/main" id="{D9AAED21-90A0-4CB8-AE7E-4BF39A034A60}"/>
                    </a:ext>
                  </a:extLst>
                </p:cNvPr>
                <p:cNvSpPr/>
                <p:nvPr/>
              </p:nvSpPr>
              <p:spPr>
                <a:xfrm>
                  <a:off x="3266873" y="2472261"/>
                  <a:ext cx="156208" cy="156208"/>
                </a:xfrm>
                <a:custGeom>
                  <a:avLst/>
                  <a:gdLst>
                    <a:gd name="connsiteX0" fmla="*/ 156209 w 156208"/>
                    <a:gd name="connsiteY0" fmla="*/ 78104 h 156208"/>
                    <a:gd name="connsiteX1" fmla="*/ 78104 w 156208"/>
                    <a:gd name="connsiteY1" fmla="*/ 156209 h 156208"/>
                    <a:gd name="connsiteX2" fmla="*/ 0 w 156208"/>
                    <a:gd name="connsiteY2" fmla="*/ 78104 h 156208"/>
                    <a:gd name="connsiteX3" fmla="*/ 78104 w 156208"/>
                    <a:gd name="connsiteY3" fmla="*/ 0 h 156208"/>
                    <a:gd name="connsiteX4" fmla="*/ 156209 w 156208"/>
                    <a:gd name="connsiteY4" fmla="*/ 78104 h 15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8" h="156208">
                      <a:moveTo>
                        <a:pt x="156209" y="78104"/>
                      </a:moveTo>
                      <a:cubicBezTo>
                        <a:pt x="156209" y="121240"/>
                        <a:pt x="121240" y="156209"/>
                        <a:pt x="78104" y="156209"/>
                      </a:cubicBezTo>
                      <a:cubicBezTo>
                        <a:pt x="34968" y="156209"/>
                        <a:pt x="0" y="121240"/>
                        <a:pt x="0" y="78104"/>
                      </a:cubicBezTo>
                      <a:cubicBezTo>
                        <a:pt x="0" y="34968"/>
                        <a:pt x="34968" y="0"/>
                        <a:pt x="78104" y="0"/>
                      </a:cubicBezTo>
                      <a:cubicBezTo>
                        <a:pt x="121240" y="0"/>
                        <a:pt x="156209" y="34968"/>
                        <a:pt x="156209" y="78104"/>
                      </a:cubicBezTo>
                      <a:close/>
                    </a:path>
                  </a:pathLst>
                </a:custGeom>
                <a:solidFill>
                  <a:schemeClr val="bg1"/>
                </a:solidFill>
                <a:ln w="82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8" name="Picture 84">
                  <a:extLst>
                    <a:ext uri="{FF2B5EF4-FFF2-40B4-BE49-F238E27FC236}">
                      <a16:creationId xmlns:a16="http://schemas.microsoft.com/office/drawing/2014/main" id="{D9AAED21-90A0-4CB8-AE7E-4BF39A034A60}"/>
                    </a:ext>
                  </a:extLst>
                </p:cNvPr>
                <p:cNvSpPr/>
                <p:nvPr/>
              </p:nvSpPr>
              <p:spPr>
                <a:xfrm>
                  <a:off x="3266873" y="3526586"/>
                  <a:ext cx="156208" cy="156208"/>
                </a:xfrm>
                <a:custGeom>
                  <a:avLst/>
                  <a:gdLst>
                    <a:gd name="connsiteX0" fmla="*/ 156209 w 156208"/>
                    <a:gd name="connsiteY0" fmla="*/ 78104 h 156208"/>
                    <a:gd name="connsiteX1" fmla="*/ 78104 w 156208"/>
                    <a:gd name="connsiteY1" fmla="*/ 156209 h 156208"/>
                    <a:gd name="connsiteX2" fmla="*/ 0 w 156208"/>
                    <a:gd name="connsiteY2" fmla="*/ 78104 h 156208"/>
                    <a:gd name="connsiteX3" fmla="*/ 78104 w 156208"/>
                    <a:gd name="connsiteY3" fmla="*/ 0 h 156208"/>
                    <a:gd name="connsiteX4" fmla="*/ 156209 w 156208"/>
                    <a:gd name="connsiteY4" fmla="*/ 78104 h 15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8" h="156208">
                      <a:moveTo>
                        <a:pt x="156209" y="78104"/>
                      </a:moveTo>
                      <a:cubicBezTo>
                        <a:pt x="156209" y="121240"/>
                        <a:pt x="121240" y="156209"/>
                        <a:pt x="78104" y="156209"/>
                      </a:cubicBezTo>
                      <a:cubicBezTo>
                        <a:pt x="34968" y="156209"/>
                        <a:pt x="0" y="121240"/>
                        <a:pt x="0" y="78104"/>
                      </a:cubicBezTo>
                      <a:cubicBezTo>
                        <a:pt x="0" y="34968"/>
                        <a:pt x="34968" y="0"/>
                        <a:pt x="78104" y="0"/>
                      </a:cubicBezTo>
                      <a:cubicBezTo>
                        <a:pt x="121240" y="0"/>
                        <a:pt x="156209" y="34969"/>
                        <a:pt x="156209" y="78104"/>
                      </a:cubicBezTo>
                      <a:close/>
                    </a:path>
                  </a:pathLst>
                </a:custGeom>
                <a:solidFill>
                  <a:schemeClr val="bg1"/>
                </a:solidFill>
                <a:ln w="82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9" name="Picture 84">
                  <a:extLst>
                    <a:ext uri="{FF2B5EF4-FFF2-40B4-BE49-F238E27FC236}">
                      <a16:creationId xmlns:a16="http://schemas.microsoft.com/office/drawing/2014/main" id="{D9AAED21-90A0-4CB8-AE7E-4BF39A034A60}"/>
                    </a:ext>
                  </a:extLst>
                </p:cNvPr>
                <p:cNvSpPr/>
                <p:nvPr/>
              </p:nvSpPr>
              <p:spPr>
                <a:xfrm>
                  <a:off x="2804984" y="2658484"/>
                  <a:ext cx="629290" cy="845715"/>
                </a:xfrm>
                <a:custGeom>
                  <a:avLst/>
                  <a:gdLst>
                    <a:gd name="connsiteX0" fmla="*/ 535516 w 629290"/>
                    <a:gd name="connsiteY0" fmla="*/ 391682 h 845715"/>
                    <a:gd name="connsiteX1" fmla="*/ 106689 w 629290"/>
                    <a:gd name="connsiteY1" fmla="*/ 391682 h 845715"/>
                    <a:gd name="connsiteX2" fmla="*/ 409902 w 629290"/>
                    <a:gd name="connsiteY2" fmla="*/ 88468 h 845715"/>
                    <a:gd name="connsiteX3" fmla="*/ 454095 w 629290"/>
                    <a:gd name="connsiteY3" fmla="*/ 132661 h 845715"/>
                    <a:gd name="connsiteX4" fmla="*/ 454095 w 629290"/>
                    <a:gd name="connsiteY4" fmla="*/ 0 h 845715"/>
                    <a:gd name="connsiteX5" fmla="*/ 321434 w 629290"/>
                    <a:gd name="connsiteY5" fmla="*/ 0 h 845715"/>
                    <a:gd name="connsiteX6" fmla="*/ 365627 w 629290"/>
                    <a:gd name="connsiteY6" fmla="*/ 44193 h 845715"/>
                    <a:gd name="connsiteX7" fmla="*/ 9100 w 629290"/>
                    <a:gd name="connsiteY7" fmla="*/ 400720 h 845715"/>
                    <a:gd name="connsiteX8" fmla="*/ 5203 w 629290"/>
                    <a:gd name="connsiteY8" fmla="*/ 405529 h 845715"/>
                    <a:gd name="connsiteX9" fmla="*/ 3959 w 629290"/>
                    <a:gd name="connsiteY9" fmla="*/ 407933 h 845715"/>
                    <a:gd name="connsiteX10" fmla="*/ 2384 w 629290"/>
                    <a:gd name="connsiteY10" fmla="*/ 410918 h 845715"/>
                    <a:gd name="connsiteX11" fmla="*/ 1389 w 629290"/>
                    <a:gd name="connsiteY11" fmla="*/ 414069 h 845715"/>
                    <a:gd name="connsiteX12" fmla="*/ 560 w 629290"/>
                    <a:gd name="connsiteY12" fmla="*/ 416722 h 845715"/>
                    <a:gd name="connsiteX13" fmla="*/ 560 w 629290"/>
                    <a:gd name="connsiteY13" fmla="*/ 428993 h 845715"/>
                    <a:gd name="connsiteX14" fmla="*/ 1389 w 629290"/>
                    <a:gd name="connsiteY14" fmla="*/ 431646 h 845715"/>
                    <a:gd name="connsiteX15" fmla="*/ 2384 w 629290"/>
                    <a:gd name="connsiteY15" fmla="*/ 434797 h 845715"/>
                    <a:gd name="connsiteX16" fmla="*/ 3959 w 629290"/>
                    <a:gd name="connsiteY16" fmla="*/ 437782 h 845715"/>
                    <a:gd name="connsiteX17" fmla="*/ 5203 w 629290"/>
                    <a:gd name="connsiteY17" fmla="*/ 440186 h 845715"/>
                    <a:gd name="connsiteX18" fmla="*/ 9100 w 629290"/>
                    <a:gd name="connsiteY18" fmla="*/ 444995 h 845715"/>
                    <a:gd name="connsiteX19" fmla="*/ 365627 w 629290"/>
                    <a:gd name="connsiteY19" fmla="*/ 801522 h 845715"/>
                    <a:gd name="connsiteX20" fmla="*/ 321434 w 629290"/>
                    <a:gd name="connsiteY20" fmla="*/ 845715 h 845715"/>
                    <a:gd name="connsiteX21" fmla="*/ 454095 w 629290"/>
                    <a:gd name="connsiteY21" fmla="*/ 845715 h 845715"/>
                    <a:gd name="connsiteX22" fmla="*/ 454095 w 629290"/>
                    <a:gd name="connsiteY22" fmla="*/ 713054 h 845715"/>
                    <a:gd name="connsiteX23" fmla="*/ 409902 w 629290"/>
                    <a:gd name="connsiteY23" fmla="*/ 757247 h 845715"/>
                    <a:gd name="connsiteX24" fmla="*/ 106689 w 629290"/>
                    <a:gd name="connsiteY24" fmla="*/ 454199 h 845715"/>
                    <a:gd name="connsiteX25" fmla="*/ 535516 w 629290"/>
                    <a:gd name="connsiteY25" fmla="*/ 454199 h 845715"/>
                    <a:gd name="connsiteX26" fmla="*/ 535516 w 629290"/>
                    <a:gd name="connsiteY26" fmla="*/ 516632 h 845715"/>
                    <a:gd name="connsiteX27" fmla="*/ 629291 w 629290"/>
                    <a:gd name="connsiteY27" fmla="*/ 422940 h 845715"/>
                    <a:gd name="connsiteX28" fmla="*/ 535516 w 629290"/>
                    <a:gd name="connsiteY28" fmla="*/ 329248 h 84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290" h="845715">
                      <a:moveTo>
                        <a:pt x="535516" y="391682"/>
                      </a:moveTo>
                      <a:lnTo>
                        <a:pt x="106689" y="391682"/>
                      </a:lnTo>
                      <a:lnTo>
                        <a:pt x="409902" y="88468"/>
                      </a:lnTo>
                      <a:lnTo>
                        <a:pt x="454095" y="132661"/>
                      </a:lnTo>
                      <a:lnTo>
                        <a:pt x="454095" y="0"/>
                      </a:lnTo>
                      <a:lnTo>
                        <a:pt x="321434" y="0"/>
                      </a:lnTo>
                      <a:lnTo>
                        <a:pt x="365627" y="44193"/>
                      </a:lnTo>
                      <a:lnTo>
                        <a:pt x="9100" y="400720"/>
                      </a:lnTo>
                      <a:cubicBezTo>
                        <a:pt x="7667" y="402210"/>
                        <a:pt x="6364" y="403818"/>
                        <a:pt x="5203" y="405529"/>
                      </a:cubicBezTo>
                      <a:cubicBezTo>
                        <a:pt x="4739" y="406304"/>
                        <a:pt x="4324" y="407106"/>
                        <a:pt x="3959" y="407933"/>
                      </a:cubicBezTo>
                      <a:cubicBezTo>
                        <a:pt x="3353" y="408883"/>
                        <a:pt x="2826" y="409882"/>
                        <a:pt x="2384" y="410918"/>
                      </a:cubicBezTo>
                      <a:cubicBezTo>
                        <a:pt x="1940" y="411930"/>
                        <a:pt x="1607" y="412986"/>
                        <a:pt x="1389" y="414069"/>
                      </a:cubicBezTo>
                      <a:cubicBezTo>
                        <a:pt x="1389" y="414981"/>
                        <a:pt x="725" y="415810"/>
                        <a:pt x="560" y="416722"/>
                      </a:cubicBezTo>
                      <a:cubicBezTo>
                        <a:pt x="-187" y="420778"/>
                        <a:pt x="-187" y="424937"/>
                        <a:pt x="560" y="428993"/>
                      </a:cubicBezTo>
                      <a:cubicBezTo>
                        <a:pt x="560" y="429905"/>
                        <a:pt x="1140" y="430734"/>
                        <a:pt x="1389" y="431646"/>
                      </a:cubicBezTo>
                      <a:cubicBezTo>
                        <a:pt x="1594" y="432732"/>
                        <a:pt x="1929" y="433790"/>
                        <a:pt x="2384" y="434797"/>
                      </a:cubicBezTo>
                      <a:cubicBezTo>
                        <a:pt x="2826" y="435833"/>
                        <a:pt x="3353" y="436832"/>
                        <a:pt x="3959" y="437782"/>
                      </a:cubicBezTo>
                      <a:cubicBezTo>
                        <a:pt x="4324" y="438609"/>
                        <a:pt x="4739" y="439411"/>
                        <a:pt x="5203" y="440186"/>
                      </a:cubicBezTo>
                      <a:cubicBezTo>
                        <a:pt x="6364" y="441897"/>
                        <a:pt x="7667" y="443505"/>
                        <a:pt x="9100" y="444995"/>
                      </a:cubicBezTo>
                      <a:lnTo>
                        <a:pt x="365627" y="801522"/>
                      </a:lnTo>
                      <a:lnTo>
                        <a:pt x="321434" y="845715"/>
                      </a:lnTo>
                      <a:lnTo>
                        <a:pt x="454095" y="845715"/>
                      </a:lnTo>
                      <a:lnTo>
                        <a:pt x="454095" y="713054"/>
                      </a:lnTo>
                      <a:lnTo>
                        <a:pt x="409902" y="757247"/>
                      </a:lnTo>
                      <a:lnTo>
                        <a:pt x="106689" y="454199"/>
                      </a:lnTo>
                      <a:lnTo>
                        <a:pt x="535516" y="454199"/>
                      </a:lnTo>
                      <a:lnTo>
                        <a:pt x="535516" y="516632"/>
                      </a:lnTo>
                      <a:lnTo>
                        <a:pt x="629291" y="422940"/>
                      </a:lnTo>
                      <a:lnTo>
                        <a:pt x="535516" y="329248"/>
                      </a:lnTo>
                      <a:close/>
                    </a:path>
                  </a:pathLst>
                </a:custGeom>
                <a:solidFill>
                  <a:schemeClr val="bg1"/>
                </a:solidFill>
                <a:ln w="82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grpSp>
        <p:nvGrpSpPr>
          <p:cNvPr id="29" name="Group 28">
            <a:extLst>
              <a:ext uri="{FF2B5EF4-FFF2-40B4-BE49-F238E27FC236}">
                <a16:creationId xmlns:a16="http://schemas.microsoft.com/office/drawing/2014/main" id="{3B2020AC-4848-4496-B50A-573AA5FC9EB6}"/>
              </a:ext>
            </a:extLst>
          </p:cNvPr>
          <p:cNvGrpSpPr/>
          <p:nvPr/>
        </p:nvGrpSpPr>
        <p:grpSpPr>
          <a:xfrm>
            <a:off x="9689466" y="1792405"/>
            <a:ext cx="2203448" cy="2874535"/>
            <a:chOff x="9689466" y="1228995"/>
            <a:chExt cx="2203448" cy="2874535"/>
          </a:xfrm>
        </p:grpSpPr>
        <p:sp>
          <p:nvSpPr>
            <p:cNvPr id="6" name="Content Placeholder 2">
              <a:extLst>
                <a:ext uri="{FF2B5EF4-FFF2-40B4-BE49-F238E27FC236}">
                  <a16:creationId xmlns:a16="http://schemas.microsoft.com/office/drawing/2014/main" id="{174D52DE-B1E2-4E59-8C41-4ABDC15C0AE7}"/>
                </a:ext>
              </a:extLst>
            </p:cNvPr>
            <p:cNvSpPr txBox="1">
              <a:spLocks/>
            </p:cNvSpPr>
            <p:nvPr/>
          </p:nvSpPr>
          <p:spPr>
            <a:xfrm>
              <a:off x="9689466" y="1228995"/>
              <a:ext cx="2203448" cy="646331"/>
            </a:xfrm>
            <a:prstGeom prst="rect">
              <a:avLst/>
            </a:prstGeom>
          </p:spPr>
          <p:txBody>
            <a:bodyPr wrap="square">
              <a:spAutoFit/>
            </a:bodyPr>
            <a:lstStyle>
              <a:defPPr>
                <a:defRPr lang="en-US"/>
              </a:defPPr>
              <a:lvl1pPr indent="0" algn="ctr">
                <a:lnSpc>
                  <a:spcPct val="90000"/>
                </a:lnSpc>
                <a:spcBef>
                  <a:spcPts val="1000"/>
                </a:spcBef>
                <a:buFont typeface="Arial" panose="020B0604020202020204" pitchFamily="34" charset="0"/>
                <a:buNone/>
                <a:defRPr sz="20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Zero Trust Network Access</a:t>
              </a:r>
            </a:p>
          </p:txBody>
        </p:sp>
        <p:grpSp>
          <p:nvGrpSpPr>
            <p:cNvPr id="22" name="Group 21">
              <a:extLst>
                <a:ext uri="{FF2B5EF4-FFF2-40B4-BE49-F238E27FC236}">
                  <a16:creationId xmlns:a16="http://schemas.microsoft.com/office/drawing/2014/main" id="{07CBC8B9-CDB7-4A44-B507-5F7CBD3E47A8}"/>
                </a:ext>
              </a:extLst>
            </p:cNvPr>
            <p:cNvGrpSpPr/>
            <p:nvPr/>
          </p:nvGrpSpPr>
          <p:grpSpPr>
            <a:xfrm>
              <a:off x="9737567" y="2000410"/>
              <a:ext cx="2103120" cy="2103120"/>
              <a:chOff x="9737567" y="2050400"/>
              <a:chExt cx="2103120" cy="2103120"/>
            </a:xfrm>
          </p:grpSpPr>
          <p:grpSp>
            <p:nvGrpSpPr>
              <p:cNvPr id="4" name="Group 3">
                <a:extLst>
                  <a:ext uri="{FF2B5EF4-FFF2-40B4-BE49-F238E27FC236}">
                    <a16:creationId xmlns:a16="http://schemas.microsoft.com/office/drawing/2014/main" id="{A61F6691-D737-4A66-9BB7-CEAB20BC20F9}"/>
                  </a:ext>
                </a:extLst>
              </p:cNvPr>
              <p:cNvGrpSpPr/>
              <p:nvPr/>
            </p:nvGrpSpPr>
            <p:grpSpPr>
              <a:xfrm>
                <a:off x="9737567" y="2050400"/>
                <a:ext cx="2103120" cy="2103120"/>
                <a:chOff x="9815513" y="2171700"/>
                <a:chExt cx="2103120" cy="2103120"/>
              </a:xfrm>
            </p:grpSpPr>
            <p:sp>
              <p:nvSpPr>
                <p:cNvPr id="93" name="Oval 92">
                  <a:extLst>
                    <a:ext uri="{FF2B5EF4-FFF2-40B4-BE49-F238E27FC236}">
                      <a16:creationId xmlns:a16="http://schemas.microsoft.com/office/drawing/2014/main" id="{01A9D2FA-4119-4F12-AAF6-5ECA1ADE187A}"/>
                    </a:ext>
                  </a:extLst>
                </p:cNvPr>
                <p:cNvSpPr>
                  <a:spLocks noChangeAspect="1"/>
                </p:cNvSpPr>
                <p:nvPr/>
              </p:nvSpPr>
              <p:spPr>
                <a:xfrm>
                  <a:off x="9815513" y="2171700"/>
                  <a:ext cx="2103120" cy="2103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id="{4B07DAF0-60B4-40EC-B55A-243761EB5A8E}"/>
                    </a:ext>
                  </a:extLst>
                </p:cNvPr>
                <p:cNvSpPr/>
                <p:nvPr/>
              </p:nvSpPr>
              <p:spPr>
                <a:xfrm>
                  <a:off x="9942848" y="2299035"/>
                  <a:ext cx="1848450" cy="18484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0" name="Group 19">
                <a:extLst>
                  <a:ext uri="{FF2B5EF4-FFF2-40B4-BE49-F238E27FC236}">
                    <a16:creationId xmlns:a16="http://schemas.microsoft.com/office/drawing/2014/main" id="{23BE8812-2D9C-4659-ADDE-5C361A158676}"/>
                  </a:ext>
                </a:extLst>
              </p:cNvPr>
              <p:cNvGrpSpPr/>
              <p:nvPr/>
            </p:nvGrpSpPr>
            <p:grpSpPr>
              <a:xfrm>
                <a:off x="10276722" y="2613359"/>
                <a:ext cx="1024811" cy="977203"/>
                <a:chOff x="10276533" y="2600830"/>
                <a:chExt cx="1024811" cy="977203"/>
              </a:xfrm>
            </p:grpSpPr>
            <p:sp>
              <p:nvSpPr>
                <p:cNvPr id="8" name="Picture 78">
                  <a:extLst>
                    <a:ext uri="{FF2B5EF4-FFF2-40B4-BE49-F238E27FC236}">
                      <a16:creationId xmlns:a16="http://schemas.microsoft.com/office/drawing/2014/main" id="{16083240-E7C0-4152-AF17-E149E76D9494}"/>
                    </a:ext>
                  </a:extLst>
                </p:cNvPr>
                <p:cNvSpPr/>
                <p:nvPr/>
              </p:nvSpPr>
              <p:spPr>
                <a:xfrm>
                  <a:off x="10577650" y="2891485"/>
                  <a:ext cx="422953" cy="421074"/>
                </a:xfrm>
                <a:custGeom>
                  <a:avLst/>
                  <a:gdLst>
                    <a:gd name="connsiteX0" fmla="*/ 211477 w 422953"/>
                    <a:gd name="connsiteY0" fmla="*/ 280633 h 421074"/>
                    <a:gd name="connsiteX1" fmla="*/ 141006 w 422953"/>
                    <a:gd name="connsiteY1" fmla="*/ 210286 h 421074"/>
                    <a:gd name="connsiteX2" fmla="*/ 211352 w 422953"/>
                    <a:gd name="connsiteY2" fmla="*/ 139815 h 421074"/>
                    <a:gd name="connsiteX3" fmla="*/ 281823 w 422953"/>
                    <a:gd name="connsiteY3" fmla="*/ 210162 h 421074"/>
                    <a:gd name="connsiteX4" fmla="*/ 281823 w 422953"/>
                    <a:gd name="connsiteY4" fmla="*/ 210475 h 421074"/>
                    <a:gd name="connsiteX5" fmla="*/ 211477 w 422953"/>
                    <a:gd name="connsiteY5" fmla="*/ 280633 h 421074"/>
                    <a:gd name="connsiteX6" fmla="*/ 422954 w 422953"/>
                    <a:gd name="connsiteY6" fmla="*/ 238538 h 421074"/>
                    <a:gd name="connsiteX7" fmla="*/ 422954 w 422953"/>
                    <a:gd name="connsiteY7" fmla="*/ 182161 h 421074"/>
                    <a:gd name="connsiteX8" fmla="*/ 366201 w 422953"/>
                    <a:gd name="connsiteY8" fmla="*/ 146643 h 421074"/>
                    <a:gd name="connsiteX9" fmla="*/ 381235 w 422953"/>
                    <a:gd name="connsiteY9" fmla="*/ 81496 h 421074"/>
                    <a:gd name="connsiteX10" fmla="*/ 341082 w 422953"/>
                    <a:gd name="connsiteY10" fmla="*/ 41343 h 421074"/>
                    <a:gd name="connsiteX11" fmla="*/ 275747 w 422953"/>
                    <a:gd name="connsiteY11" fmla="*/ 56377 h 421074"/>
                    <a:gd name="connsiteX12" fmla="*/ 240104 w 422953"/>
                    <a:gd name="connsiteY12" fmla="*/ 0 h 421074"/>
                    <a:gd name="connsiteX13" fmla="*/ 182850 w 422953"/>
                    <a:gd name="connsiteY13" fmla="*/ 0 h 421074"/>
                    <a:gd name="connsiteX14" fmla="*/ 147708 w 422953"/>
                    <a:gd name="connsiteY14" fmla="*/ 56377 h 421074"/>
                    <a:gd name="connsiteX15" fmla="*/ 81872 w 422953"/>
                    <a:gd name="connsiteY15" fmla="*/ 41343 h 421074"/>
                    <a:gd name="connsiteX16" fmla="*/ 41719 w 422953"/>
                    <a:gd name="connsiteY16" fmla="*/ 81434 h 421074"/>
                    <a:gd name="connsiteX17" fmla="*/ 56753 w 422953"/>
                    <a:gd name="connsiteY17" fmla="*/ 146581 h 421074"/>
                    <a:gd name="connsiteX18" fmla="*/ 0 w 422953"/>
                    <a:gd name="connsiteY18" fmla="*/ 182098 h 421074"/>
                    <a:gd name="connsiteX19" fmla="*/ 0 w 422953"/>
                    <a:gd name="connsiteY19" fmla="*/ 238475 h 421074"/>
                    <a:gd name="connsiteX20" fmla="*/ 56753 w 422953"/>
                    <a:gd name="connsiteY20" fmla="*/ 274055 h 421074"/>
                    <a:gd name="connsiteX21" fmla="*/ 41719 w 422953"/>
                    <a:gd name="connsiteY21" fmla="*/ 339140 h 421074"/>
                    <a:gd name="connsiteX22" fmla="*/ 81872 w 422953"/>
                    <a:gd name="connsiteY22" fmla="*/ 379230 h 421074"/>
                    <a:gd name="connsiteX23" fmla="*/ 147708 w 422953"/>
                    <a:gd name="connsiteY23" fmla="*/ 364697 h 421074"/>
                    <a:gd name="connsiteX24" fmla="*/ 182850 w 422953"/>
                    <a:gd name="connsiteY24" fmla="*/ 421074 h 421074"/>
                    <a:gd name="connsiteX25" fmla="*/ 240104 w 422953"/>
                    <a:gd name="connsiteY25" fmla="*/ 421074 h 421074"/>
                    <a:gd name="connsiteX26" fmla="*/ 275747 w 422953"/>
                    <a:gd name="connsiteY26" fmla="*/ 364697 h 421074"/>
                    <a:gd name="connsiteX27" fmla="*/ 341082 w 422953"/>
                    <a:gd name="connsiteY27" fmla="*/ 379230 h 421074"/>
                    <a:gd name="connsiteX28" fmla="*/ 381235 w 422953"/>
                    <a:gd name="connsiteY28" fmla="*/ 339140 h 421074"/>
                    <a:gd name="connsiteX29" fmla="*/ 366201 w 422953"/>
                    <a:gd name="connsiteY29" fmla="*/ 274055 h 421074"/>
                    <a:gd name="connsiteX30" fmla="*/ 422954 w 422953"/>
                    <a:gd name="connsiteY30" fmla="*/ 238538 h 4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953" h="421074">
                      <a:moveTo>
                        <a:pt x="211477" y="280633"/>
                      </a:moveTo>
                      <a:cubicBezTo>
                        <a:pt x="172591" y="280664"/>
                        <a:pt x="141041" y="249174"/>
                        <a:pt x="141006" y="210286"/>
                      </a:cubicBezTo>
                      <a:cubicBezTo>
                        <a:pt x="140972" y="171401"/>
                        <a:pt x="172467" y="139850"/>
                        <a:pt x="211352" y="139815"/>
                      </a:cubicBezTo>
                      <a:cubicBezTo>
                        <a:pt x="250239" y="139781"/>
                        <a:pt x="281792" y="171276"/>
                        <a:pt x="281823" y="210162"/>
                      </a:cubicBezTo>
                      <a:cubicBezTo>
                        <a:pt x="281823" y="210266"/>
                        <a:pt x="281823" y="210371"/>
                        <a:pt x="281823" y="210475"/>
                      </a:cubicBezTo>
                      <a:cubicBezTo>
                        <a:pt x="281654" y="249224"/>
                        <a:pt x="250227" y="280564"/>
                        <a:pt x="211477" y="280633"/>
                      </a:cubicBezTo>
                      <a:close/>
                      <a:moveTo>
                        <a:pt x="422954" y="238538"/>
                      </a:moveTo>
                      <a:lnTo>
                        <a:pt x="422954" y="182161"/>
                      </a:lnTo>
                      <a:cubicBezTo>
                        <a:pt x="393826" y="171637"/>
                        <a:pt x="375722" y="169131"/>
                        <a:pt x="366201" y="146643"/>
                      </a:cubicBezTo>
                      <a:cubicBezTo>
                        <a:pt x="356679" y="124155"/>
                        <a:pt x="368205" y="109058"/>
                        <a:pt x="381235" y="81496"/>
                      </a:cubicBezTo>
                      <a:lnTo>
                        <a:pt x="341082" y="41343"/>
                      </a:lnTo>
                      <a:cubicBezTo>
                        <a:pt x="313457" y="54373"/>
                        <a:pt x="297859" y="65397"/>
                        <a:pt x="275747" y="56377"/>
                      </a:cubicBezTo>
                      <a:cubicBezTo>
                        <a:pt x="253634" y="47357"/>
                        <a:pt x="250126" y="28314"/>
                        <a:pt x="240104" y="0"/>
                      </a:cubicBezTo>
                      <a:lnTo>
                        <a:pt x="182850" y="0"/>
                      </a:lnTo>
                      <a:cubicBezTo>
                        <a:pt x="172827" y="28502"/>
                        <a:pt x="169758" y="47044"/>
                        <a:pt x="147708" y="56377"/>
                      </a:cubicBezTo>
                      <a:cubicBezTo>
                        <a:pt x="125658" y="65711"/>
                        <a:pt x="110123" y="54373"/>
                        <a:pt x="81872" y="41343"/>
                      </a:cubicBezTo>
                      <a:lnTo>
                        <a:pt x="41719" y="81434"/>
                      </a:lnTo>
                      <a:cubicBezTo>
                        <a:pt x="54748" y="108996"/>
                        <a:pt x="66337" y="124030"/>
                        <a:pt x="56753" y="146581"/>
                      </a:cubicBezTo>
                      <a:cubicBezTo>
                        <a:pt x="47169" y="169131"/>
                        <a:pt x="28627" y="171637"/>
                        <a:pt x="0" y="182098"/>
                      </a:cubicBezTo>
                      <a:lnTo>
                        <a:pt x="0" y="238475"/>
                      </a:lnTo>
                      <a:cubicBezTo>
                        <a:pt x="28627" y="248999"/>
                        <a:pt x="47733" y="252006"/>
                        <a:pt x="56753" y="274055"/>
                      </a:cubicBezTo>
                      <a:cubicBezTo>
                        <a:pt x="65773" y="296105"/>
                        <a:pt x="54748" y="312079"/>
                        <a:pt x="41719" y="339140"/>
                      </a:cubicBezTo>
                      <a:lnTo>
                        <a:pt x="81872" y="379230"/>
                      </a:lnTo>
                      <a:cubicBezTo>
                        <a:pt x="109497" y="366201"/>
                        <a:pt x="125095" y="355176"/>
                        <a:pt x="147708" y="364697"/>
                      </a:cubicBezTo>
                      <a:cubicBezTo>
                        <a:pt x="170322" y="374219"/>
                        <a:pt x="172765" y="392259"/>
                        <a:pt x="182850" y="421074"/>
                      </a:cubicBezTo>
                      <a:lnTo>
                        <a:pt x="240104" y="421074"/>
                      </a:lnTo>
                      <a:cubicBezTo>
                        <a:pt x="250126" y="392072"/>
                        <a:pt x="253196" y="373530"/>
                        <a:pt x="275747" y="364697"/>
                      </a:cubicBezTo>
                      <a:cubicBezTo>
                        <a:pt x="298298" y="355865"/>
                        <a:pt x="312956" y="366201"/>
                        <a:pt x="341082" y="379230"/>
                      </a:cubicBezTo>
                      <a:lnTo>
                        <a:pt x="381235" y="339140"/>
                      </a:lnTo>
                      <a:cubicBezTo>
                        <a:pt x="368205" y="311578"/>
                        <a:pt x="357180" y="296544"/>
                        <a:pt x="366201" y="274055"/>
                      </a:cubicBezTo>
                      <a:cubicBezTo>
                        <a:pt x="375221" y="251567"/>
                        <a:pt x="394327" y="249062"/>
                        <a:pt x="422954" y="238538"/>
                      </a:cubicBezTo>
                      <a:close/>
                    </a:path>
                  </a:pathLst>
                </a:custGeom>
                <a:solidFill>
                  <a:schemeClr val="bg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Picture 78">
                  <a:extLst>
                    <a:ext uri="{FF2B5EF4-FFF2-40B4-BE49-F238E27FC236}">
                      <a16:creationId xmlns:a16="http://schemas.microsoft.com/office/drawing/2014/main" id="{16083240-E7C0-4152-AF17-E149E76D9494}"/>
                    </a:ext>
                  </a:extLst>
                </p:cNvPr>
                <p:cNvSpPr/>
                <p:nvPr/>
              </p:nvSpPr>
              <p:spPr>
                <a:xfrm>
                  <a:off x="11005677" y="3241023"/>
                  <a:ext cx="193310" cy="193310"/>
                </a:xfrm>
                <a:custGeom>
                  <a:avLst/>
                  <a:gdLst>
                    <a:gd name="connsiteX0" fmla="*/ 96655 w 193310"/>
                    <a:gd name="connsiteY0" fmla="*/ 193311 h 193310"/>
                    <a:gd name="connsiteX1" fmla="*/ 0 w 193310"/>
                    <a:gd name="connsiteY1" fmla="*/ 96656 h 193310"/>
                    <a:gd name="connsiteX2" fmla="*/ 96655 w 193310"/>
                    <a:gd name="connsiteY2" fmla="*/ 0 h 193310"/>
                    <a:gd name="connsiteX3" fmla="*/ 193311 w 193310"/>
                    <a:gd name="connsiteY3" fmla="*/ 96656 h 193310"/>
                    <a:gd name="connsiteX4" fmla="*/ 96655 w 193310"/>
                    <a:gd name="connsiteY4" fmla="*/ 193311 h 193310"/>
                    <a:gd name="connsiteX5" fmla="*/ 96655 w 193310"/>
                    <a:gd name="connsiteY5" fmla="*/ 50113 h 193310"/>
                    <a:gd name="connsiteX6" fmla="*/ 50113 w 193310"/>
                    <a:gd name="connsiteY6" fmla="*/ 96656 h 193310"/>
                    <a:gd name="connsiteX7" fmla="*/ 96655 w 193310"/>
                    <a:gd name="connsiteY7" fmla="*/ 143198 h 193310"/>
                    <a:gd name="connsiteX8" fmla="*/ 143198 w 193310"/>
                    <a:gd name="connsiteY8" fmla="*/ 96656 h 193310"/>
                    <a:gd name="connsiteX9" fmla="*/ 96655 w 193310"/>
                    <a:gd name="connsiteY9" fmla="*/ 50113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310" h="193310">
                      <a:moveTo>
                        <a:pt x="96655" y="193311"/>
                      </a:moveTo>
                      <a:cubicBezTo>
                        <a:pt x="43273" y="193311"/>
                        <a:pt x="0" y="150038"/>
                        <a:pt x="0" y="96656"/>
                      </a:cubicBezTo>
                      <a:cubicBezTo>
                        <a:pt x="0" y="43273"/>
                        <a:pt x="43273" y="0"/>
                        <a:pt x="96655" y="0"/>
                      </a:cubicBezTo>
                      <a:cubicBezTo>
                        <a:pt x="150038" y="0"/>
                        <a:pt x="193311" y="43273"/>
                        <a:pt x="193311" y="96656"/>
                      </a:cubicBezTo>
                      <a:cubicBezTo>
                        <a:pt x="193273" y="150020"/>
                        <a:pt x="150019" y="193273"/>
                        <a:pt x="96655" y="193311"/>
                      </a:cubicBezTo>
                      <a:close/>
                      <a:moveTo>
                        <a:pt x="96655" y="50113"/>
                      </a:moveTo>
                      <a:cubicBezTo>
                        <a:pt x="70954" y="50113"/>
                        <a:pt x="50113" y="70954"/>
                        <a:pt x="50113" y="96656"/>
                      </a:cubicBezTo>
                      <a:cubicBezTo>
                        <a:pt x="50113" y="122357"/>
                        <a:pt x="70954" y="143198"/>
                        <a:pt x="96655" y="143198"/>
                      </a:cubicBezTo>
                      <a:cubicBezTo>
                        <a:pt x="122357" y="143198"/>
                        <a:pt x="143198" y="122357"/>
                        <a:pt x="143198" y="96656"/>
                      </a:cubicBezTo>
                      <a:cubicBezTo>
                        <a:pt x="143160" y="70966"/>
                        <a:pt x="122345" y="50144"/>
                        <a:pt x="96655" y="50113"/>
                      </a:cubicBezTo>
                      <a:close/>
                    </a:path>
                  </a:pathLst>
                </a:custGeom>
                <a:solidFill>
                  <a:schemeClr val="bg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Picture 78">
                  <a:extLst>
                    <a:ext uri="{FF2B5EF4-FFF2-40B4-BE49-F238E27FC236}">
                      <a16:creationId xmlns:a16="http://schemas.microsoft.com/office/drawing/2014/main" id="{16083240-E7C0-4152-AF17-E149E76D9494}"/>
                    </a:ext>
                  </a:extLst>
                </p:cNvPr>
                <p:cNvSpPr/>
                <p:nvPr/>
              </p:nvSpPr>
              <p:spPr>
                <a:xfrm>
                  <a:off x="10962267" y="3441350"/>
                  <a:ext cx="280319" cy="135430"/>
                </a:xfrm>
                <a:custGeom>
                  <a:avLst/>
                  <a:gdLst>
                    <a:gd name="connsiteX0" fmla="*/ 280320 w 280319"/>
                    <a:gd name="connsiteY0" fmla="*/ 135431 h 135430"/>
                    <a:gd name="connsiteX1" fmla="*/ 0 w 280319"/>
                    <a:gd name="connsiteY1" fmla="*/ 135431 h 135430"/>
                    <a:gd name="connsiteX2" fmla="*/ 0 w 280319"/>
                    <a:gd name="connsiteY2" fmla="*/ 72789 h 135430"/>
                    <a:gd name="connsiteX3" fmla="*/ 72789 w 280319"/>
                    <a:gd name="connsiteY3" fmla="*/ 0 h 135430"/>
                    <a:gd name="connsiteX4" fmla="*/ 207530 w 280319"/>
                    <a:gd name="connsiteY4" fmla="*/ 0 h 135430"/>
                    <a:gd name="connsiteX5" fmla="*/ 232211 w 280319"/>
                    <a:gd name="connsiteY5" fmla="*/ 4322 h 135430"/>
                    <a:gd name="connsiteX6" fmla="*/ 280320 w 280319"/>
                    <a:gd name="connsiteY6" fmla="*/ 72789 h 135430"/>
                    <a:gd name="connsiteX7" fmla="*/ 50113 w 280319"/>
                    <a:gd name="connsiteY7" fmla="*/ 85318 h 135430"/>
                    <a:gd name="connsiteX8" fmla="*/ 230207 w 280319"/>
                    <a:gd name="connsiteY8" fmla="*/ 85318 h 135430"/>
                    <a:gd name="connsiteX9" fmla="*/ 230207 w 280319"/>
                    <a:gd name="connsiteY9" fmla="*/ 72789 h 135430"/>
                    <a:gd name="connsiteX10" fmla="*/ 215235 w 280319"/>
                    <a:gd name="connsiteY10" fmla="*/ 51491 h 135430"/>
                    <a:gd name="connsiteX11" fmla="*/ 207530 w 280319"/>
                    <a:gd name="connsiteY11" fmla="*/ 50113 h 135430"/>
                    <a:gd name="connsiteX12" fmla="*/ 72789 w 280319"/>
                    <a:gd name="connsiteY12" fmla="*/ 50113 h 135430"/>
                    <a:gd name="connsiteX13" fmla="*/ 65210 w 280319"/>
                    <a:gd name="connsiteY13" fmla="*/ 51429 h 135430"/>
                    <a:gd name="connsiteX14" fmla="*/ 50113 w 280319"/>
                    <a:gd name="connsiteY14" fmla="*/ 72789 h 1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319" h="135430">
                      <a:moveTo>
                        <a:pt x="280320" y="135431"/>
                      </a:moveTo>
                      <a:lnTo>
                        <a:pt x="0" y="135431"/>
                      </a:lnTo>
                      <a:lnTo>
                        <a:pt x="0" y="72789"/>
                      </a:lnTo>
                      <a:cubicBezTo>
                        <a:pt x="0" y="32586"/>
                        <a:pt x="32586" y="0"/>
                        <a:pt x="72789" y="0"/>
                      </a:cubicBezTo>
                      <a:lnTo>
                        <a:pt x="207530" y="0"/>
                      </a:lnTo>
                      <a:cubicBezTo>
                        <a:pt x="215949" y="-12"/>
                        <a:pt x="224300" y="1453"/>
                        <a:pt x="232211" y="4322"/>
                      </a:cubicBezTo>
                      <a:cubicBezTo>
                        <a:pt x="261051" y="14758"/>
                        <a:pt x="280276" y="42120"/>
                        <a:pt x="280320" y="72789"/>
                      </a:cubicBezTo>
                      <a:close/>
                      <a:moveTo>
                        <a:pt x="50113" y="85318"/>
                      </a:moveTo>
                      <a:lnTo>
                        <a:pt x="230207" y="85318"/>
                      </a:lnTo>
                      <a:lnTo>
                        <a:pt x="230207" y="72789"/>
                      </a:lnTo>
                      <a:cubicBezTo>
                        <a:pt x="230213" y="63243"/>
                        <a:pt x="224224" y="54717"/>
                        <a:pt x="215235" y="51491"/>
                      </a:cubicBezTo>
                      <a:cubicBezTo>
                        <a:pt x="212767" y="50577"/>
                        <a:pt x="210161" y="50107"/>
                        <a:pt x="207530" y="50113"/>
                      </a:cubicBezTo>
                      <a:lnTo>
                        <a:pt x="72789" y="50113"/>
                      </a:lnTo>
                      <a:cubicBezTo>
                        <a:pt x="70208" y="50107"/>
                        <a:pt x="67640" y="50552"/>
                        <a:pt x="65210" y="51429"/>
                      </a:cubicBezTo>
                      <a:cubicBezTo>
                        <a:pt x="56164" y="54636"/>
                        <a:pt x="50119" y="63193"/>
                        <a:pt x="50113" y="72789"/>
                      </a:cubicBezTo>
                      <a:close/>
                    </a:path>
                  </a:pathLst>
                </a:custGeom>
                <a:solidFill>
                  <a:schemeClr val="bg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Picture 78">
                  <a:extLst>
                    <a:ext uri="{FF2B5EF4-FFF2-40B4-BE49-F238E27FC236}">
                      <a16:creationId xmlns:a16="http://schemas.microsoft.com/office/drawing/2014/main" id="{16083240-E7C0-4152-AF17-E149E76D9494}"/>
                    </a:ext>
                  </a:extLst>
                </p:cNvPr>
                <p:cNvSpPr/>
                <p:nvPr/>
              </p:nvSpPr>
              <p:spPr>
                <a:xfrm>
                  <a:off x="10287997" y="2600830"/>
                  <a:ext cx="325734" cy="225508"/>
                </a:xfrm>
                <a:custGeom>
                  <a:avLst/>
                  <a:gdLst>
                    <a:gd name="connsiteX0" fmla="*/ 300678 w 325734"/>
                    <a:gd name="connsiteY0" fmla="*/ 225509 h 225508"/>
                    <a:gd name="connsiteX1" fmla="*/ 25057 w 325734"/>
                    <a:gd name="connsiteY1" fmla="*/ 225509 h 225508"/>
                    <a:gd name="connsiteX2" fmla="*/ 0 w 325734"/>
                    <a:gd name="connsiteY2" fmla="*/ 200452 h 225508"/>
                    <a:gd name="connsiteX3" fmla="*/ 0 w 325734"/>
                    <a:gd name="connsiteY3" fmla="*/ 25057 h 225508"/>
                    <a:gd name="connsiteX4" fmla="*/ 25057 w 325734"/>
                    <a:gd name="connsiteY4" fmla="*/ 0 h 225508"/>
                    <a:gd name="connsiteX5" fmla="*/ 300678 w 325734"/>
                    <a:gd name="connsiteY5" fmla="*/ 0 h 225508"/>
                    <a:gd name="connsiteX6" fmla="*/ 325735 w 325734"/>
                    <a:gd name="connsiteY6" fmla="*/ 25057 h 225508"/>
                    <a:gd name="connsiteX7" fmla="*/ 325735 w 325734"/>
                    <a:gd name="connsiteY7" fmla="*/ 200452 h 225508"/>
                    <a:gd name="connsiteX8" fmla="*/ 300678 w 325734"/>
                    <a:gd name="connsiteY8" fmla="*/ 225509 h 225508"/>
                    <a:gd name="connsiteX9" fmla="*/ 50113 w 325734"/>
                    <a:gd name="connsiteY9" fmla="*/ 175396 h 225508"/>
                    <a:gd name="connsiteX10" fmla="*/ 275622 w 325734"/>
                    <a:gd name="connsiteY10" fmla="*/ 175396 h 225508"/>
                    <a:gd name="connsiteX11" fmla="*/ 275622 w 325734"/>
                    <a:gd name="connsiteY11" fmla="*/ 50113 h 225508"/>
                    <a:gd name="connsiteX12" fmla="*/ 50113 w 325734"/>
                    <a:gd name="connsiteY12" fmla="*/ 50113 h 22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734" h="225508">
                      <a:moveTo>
                        <a:pt x="300678" y="225509"/>
                      </a:moveTo>
                      <a:lnTo>
                        <a:pt x="25057" y="225509"/>
                      </a:lnTo>
                      <a:cubicBezTo>
                        <a:pt x="11218" y="225509"/>
                        <a:pt x="0" y="214290"/>
                        <a:pt x="0" y="200452"/>
                      </a:cubicBezTo>
                      <a:lnTo>
                        <a:pt x="0" y="25057"/>
                      </a:lnTo>
                      <a:cubicBezTo>
                        <a:pt x="0" y="11218"/>
                        <a:pt x="11218" y="0"/>
                        <a:pt x="25057" y="0"/>
                      </a:cubicBezTo>
                      <a:lnTo>
                        <a:pt x="300678" y="0"/>
                      </a:lnTo>
                      <a:cubicBezTo>
                        <a:pt x="314516" y="0"/>
                        <a:pt x="325735" y="11218"/>
                        <a:pt x="325735" y="25057"/>
                      </a:cubicBezTo>
                      <a:lnTo>
                        <a:pt x="325735" y="200452"/>
                      </a:lnTo>
                      <a:cubicBezTo>
                        <a:pt x="325735" y="214290"/>
                        <a:pt x="314516" y="225509"/>
                        <a:pt x="300678" y="225509"/>
                      </a:cubicBezTo>
                      <a:close/>
                      <a:moveTo>
                        <a:pt x="50113" y="175396"/>
                      </a:moveTo>
                      <a:lnTo>
                        <a:pt x="275622" y="175396"/>
                      </a:lnTo>
                      <a:lnTo>
                        <a:pt x="275622" y="50113"/>
                      </a:lnTo>
                      <a:lnTo>
                        <a:pt x="50113" y="50113"/>
                      </a:lnTo>
                      <a:close/>
                    </a:path>
                  </a:pathLst>
                </a:custGeom>
                <a:solidFill>
                  <a:schemeClr val="bg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Picture 78">
                  <a:extLst>
                    <a:ext uri="{FF2B5EF4-FFF2-40B4-BE49-F238E27FC236}">
                      <a16:creationId xmlns:a16="http://schemas.microsoft.com/office/drawing/2014/main" id="{16083240-E7C0-4152-AF17-E149E76D9494}"/>
                    </a:ext>
                  </a:extLst>
                </p:cNvPr>
                <p:cNvSpPr/>
                <p:nvPr/>
              </p:nvSpPr>
              <p:spPr>
                <a:xfrm>
                  <a:off x="10313053" y="3039955"/>
                  <a:ext cx="501130" cy="538078"/>
                </a:xfrm>
                <a:custGeom>
                  <a:avLst/>
                  <a:gdLst>
                    <a:gd name="connsiteX0" fmla="*/ 476074 w 501130"/>
                    <a:gd name="connsiteY0" fmla="*/ 538078 h 538078"/>
                    <a:gd name="connsiteX1" fmla="*/ 0 w 501130"/>
                    <a:gd name="connsiteY1" fmla="*/ 62005 h 538078"/>
                    <a:gd name="connsiteX2" fmla="*/ 1566 w 501130"/>
                    <a:gd name="connsiteY2" fmla="*/ 23105 h 538078"/>
                    <a:gd name="connsiteX3" fmla="*/ 28658 w 501130"/>
                    <a:gd name="connsiteY3" fmla="*/ 84 h 538078"/>
                    <a:gd name="connsiteX4" fmla="*/ 51679 w 501130"/>
                    <a:gd name="connsiteY4" fmla="*/ 27176 h 538078"/>
                    <a:gd name="connsiteX5" fmla="*/ 50113 w 501130"/>
                    <a:gd name="connsiteY5" fmla="*/ 62005 h 538078"/>
                    <a:gd name="connsiteX6" fmla="*/ 476074 w 501130"/>
                    <a:gd name="connsiteY6" fmla="*/ 487965 h 538078"/>
                    <a:gd name="connsiteX7" fmla="*/ 501130 w 501130"/>
                    <a:gd name="connsiteY7" fmla="*/ 513022 h 538078"/>
                    <a:gd name="connsiteX8" fmla="*/ 476074 w 501130"/>
                    <a:gd name="connsiteY8" fmla="*/ 538078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130" h="538078">
                      <a:moveTo>
                        <a:pt x="476074" y="538078"/>
                      </a:moveTo>
                      <a:cubicBezTo>
                        <a:pt x="213260" y="537803"/>
                        <a:pt x="276" y="324816"/>
                        <a:pt x="0" y="62005"/>
                      </a:cubicBezTo>
                      <a:cubicBezTo>
                        <a:pt x="0" y="49038"/>
                        <a:pt x="501" y="36009"/>
                        <a:pt x="1566" y="23105"/>
                      </a:cubicBezTo>
                      <a:cubicBezTo>
                        <a:pt x="2690" y="9267"/>
                        <a:pt x="14820" y="-1040"/>
                        <a:pt x="28658" y="84"/>
                      </a:cubicBezTo>
                      <a:cubicBezTo>
                        <a:pt x="42496" y="1208"/>
                        <a:pt x="52803" y="13338"/>
                        <a:pt x="51679" y="27176"/>
                      </a:cubicBezTo>
                      <a:cubicBezTo>
                        <a:pt x="50614" y="38702"/>
                        <a:pt x="50113" y="50416"/>
                        <a:pt x="50113" y="62005"/>
                      </a:cubicBezTo>
                      <a:cubicBezTo>
                        <a:pt x="50355" y="297154"/>
                        <a:pt x="240922" y="487721"/>
                        <a:pt x="476074" y="487965"/>
                      </a:cubicBezTo>
                      <a:cubicBezTo>
                        <a:pt x="489912" y="487965"/>
                        <a:pt x="501130" y="499184"/>
                        <a:pt x="501130" y="513022"/>
                      </a:cubicBezTo>
                      <a:cubicBezTo>
                        <a:pt x="501130" y="526859"/>
                        <a:pt x="489912" y="538078"/>
                        <a:pt x="476074" y="538078"/>
                      </a:cubicBezTo>
                      <a:close/>
                    </a:path>
                  </a:pathLst>
                </a:custGeom>
                <a:solidFill>
                  <a:schemeClr val="bg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Picture 78">
                  <a:extLst>
                    <a:ext uri="{FF2B5EF4-FFF2-40B4-BE49-F238E27FC236}">
                      <a16:creationId xmlns:a16="http://schemas.microsoft.com/office/drawing/2014/main" id="{16083240-E7C0-4152-AF17-E149E76D9494}"/>
                    </a:ext>
                  </a:extLst>
                </p:cNvPr>
                <p:cNvSpPr/>
                <p:nvPr/>
              </p:nvSpPr>
              <p:spPr>
                <a:xfrm>
                  <a:off x="10276533" y="2976677"/>
                  <a:ext cx="123277" cy="116888"/>
                </a:xfrm>
                <a:custGeom>
                  <a:avLst/>
                  <a:gdLst>
                    <a:gd name="connsiteX0" fmla="*/ 123278 w 123277"/>
                    <a:gd name="connsiteY0" fmla="*/ 116889 h 116888"/>
                    <a:gd name="connsiteX1" fmla="*/ 79241 w 123277"/>
                    <a:gd name="connsiteY1" fmla="*/ 0 h 116888"/>
                    <a:gd name="connsiteX2" fmla="*/ 0 w 123277"/>
                    <a:gd name="connsiteY2" fmla="*/ 96593 h 116888"/>
                    <a:gd name="connsiteX3" fmla="*/ 123278 w 123277"/>
                    <a:gd name="connsiteY3" fmla="*/ 116889 h 116888"/>
                  </a:gdLst>
                  <a:ahLst/>
                  <a:cxnLst>
                    <a:cxn ang="0">
                      <a:pos x="connsiteX0" y="connsiteY0"/>
                    </a:cxn>
                    <a:cxn ang="0">
                      <a:pos x="connsiteX1" y="connsiteY1"/>
                    </a:cxn>
                    <a:cxn ang="0">
                      <a:pos x="connsiteX2" y="connsiteY2"/>
                    </a:cxn>
                    <a:cxn ang="0">
                      <a:pos x="connsiteX3" y="connsiteY3"/>
                    </a:cxn>
                  </a:cxnLst>
                  <a:rect l="l" t="t" r="r" b="b"/>
                  <a:pathLst>
                    <a:path w="123277" h="116888">
                      <a:moveTo>
                        <a:pt x="123278" y="116889"/>
                      </a:moveTo>
                      <a:lnTo>
                        <a:pt x="79241" y="0"/>
                      </a:lnTo>
                      <a:lnTo>
                        <a:pt x="0" y="96593"/>
                      </a:lnTo>
                      <a:lnTo>
                        <a:pt x="123278" y="116889"/>
                      </a:lnTo>
                      <a:close/>
                    </a:path>
                  </a:pathLst>
                </a:custGeom>
                <a:solidFill>
                  <a:schemeClr val="bg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Picture 78">
                  <a:extLst>
                    <a:ext uri="{FF2B5EF4-FFF2-40B4-BE49-F238E27FC236}">
                      <a16:creationId xmlns:a16="http://schemas.microsoft.com/office/drawing/2014/main" id="{16083240-E7C0-4152-AF17-E149E76D9494}"/>
                    </a:ext>
                  </a:extLst>
                </p:cNvPr>
                <p:cNvSpPr/>
                <p:nvPr/>
              </p:nvSpPr>
              <p:spPr>
                <a:xfrm>
                  <a:off x="10764070" y="2625885"/>
                  <a:ext cx="500656" cy="480647"/>
                </a:xfrm>
                <a:custGeom>
                  <a:avLst/>
                  <a:gdLst>
                    <a:gd name="connsiteX0" fmla="*/ 475572 w 500656"/>
                    <a:gd name="connsiteY0" fmla="*/ 480647 h 480647"/>
                    <a:gd name="connsiteX1" fmla="*/ 450516 w 500656"/>
                    <a:gd name="connsiteY1" fmla="*/ 456718 h 480647"/>
                    <a:gd name="connsiteX2" fmla="*/ 25057 w 500656"/>
                    <a:gd name="connsiteY2" fmla="*/ 50114 h 480647"/>
                    <a:gd name="connsiteX3" fmla="*/ 0 w 500656"/>
                    <a:gd name="connsiteY3" fmla="*/ 25058 h 480647"/>
                    <a:gd name="connsiteX4" fmla="*/ 25057 w 500656"/>
                    <a:gd name="connsiteY4" fmla="*/ 1 h 480647"/>
                    <a:gd name="connsiteX5" fmla="*/ 500629 w 500656"/>
                    <a:gd name="connsiteY5" fmla="*/ 454463 h 480647"/>
                    <a:gd name="connsiteX6" fmla="*/ 476763 w 500656"/>
                    <a:gd name="connsiteY6" fmla="*/ 480647 h 48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56" h="480647">
                      <a:moveTo>
                        <a:pt x="475572" y="480647"/>
                      </a:moveTo>
                      <a:cubicBezTo>
                        <a:pt x="462161" y="480661"/>
                        <a:pt x="451117" y="470114"/>
                        <a:pt x="450516" y="456718"/>
                      </a:cubicBezTo>
                      <a:cubicBezTo>
                        <a:pt x="440675" y="229024"/>
                        <a:pt x="252964" y="49633"/>
                        <a:pt x="25057" y="50114"/>
                      </a:cubicBezTo>
                      <a:cubicBezTo>
                        <a:pt x="11218" y="50114"/>
                        <a:pt x="0" y="38896"/>
                        <a:pt x="0" y="25058"/>
                      </a:cubicBezTo>
                      <a:cubicBezTo>
                        <a:pt x="0" y="11220"/>
                        <a:pt x="11218" y="1"/>
                        <a:pt x="25057" y="1"/>
                      </a:cubicBezTo>
                      <a:cubicBezTo>
                        <a:pt x="279793" y="-540"/>
                        <a:pt x="489610" y="199962"/>
                        <a:pt x="500629" y="454463"/>
                      </a:cubicBezTo>
                      <a:cubicBezTo>
                        <a:pt x="501268" y="468283"/>
                        <a:pt x="490581" y="480005"/>
                        <a:pt x="476763" y="480647"/>
                      </a:cubicBezTo>
                      <a:close/>
                    </a:path>
                  </a:pathLst>
                </a:custGeom>
                <a:solidFill>
                  <a:schemeClr val="bg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Picture 78">
                  <a:extLst>
                    <a:ext uri="{FF2B5EF4-FFF2-40B4-BE49-F238E27FC236}">
                      <a16:creationId xmlns:a16="http://schemas.microsoft.com/office/drawing/2014/main" id="{16083240-E7C0-4152-AF17-E149E76D9494}"/>
                    </a:ext>
                  </a:extLst>
                </p:cNvPr>
                <p:cNvSpPr/>
                <p:nvPr/>
              </p:nvSpPr>
              <p:spPr>
                <a:xfrm>
                  <a:off x="11176500" y="3060804"/>
                  <a:ext cx="124844" cy="110436"/>
                </a:xfrm>
                <a:custGeom>
                  <a:avLst/>
                  <a:gdLst>
                    <a:gd name="connsiteX0" fmla="*/ 0 w 124844"/>
                    <a:gd name="connsiteY0" fmla="*/ 0 h 110436"/>
                    <a:gd name="connsiteX1" fmla="*/ 58382 w 124844"/>
                    <a:gd name="connsiteY1" fmla="*/ 110437 h 110436"/>
                    <a:gd name="connsiteX2" fmla="*/ 124844 w 124844"/>
                    <a:gd name="connsiteY2" fmla="*/ 4698 h 110436"/>
                    <a:gd name="connsiteX3" fmla="*/ 0 w 124844"/>
                    <a:gd name="connsiteY3" fmla="*/ 0 h 110436"/>
                  </a:gdLst>
                  <a:ahLst/>
                  <a:cxnLst>
                    <a:cxn ang="0">
                      <a:pos x="connsiteX0" y="connsiteY0"/>
                    </a:cxn>
                    <a:cxn ang="0">
                      <a:pos x="connsiteX1" y="connsiteY1"/>
                    </a:cxn>
                    <a:cxn ang="0">
                      <a:pos x="connsiteX2" y="connsiteY2"/>
                    </a:cxn>
                    <a:cxn ang="0">
                      <a:pos x="connsiteX3" y="connsiteY3"/>
                    </a:cxn>
                  </a:cxnLst>
                  <a:rect l="l" t="t" r="r" b="b"/>
                  <a:pathLst>
                    <a:path w="124844" h="110436">
                      <a:moveTo>
                        <a:pt x="0" y="0"/>
                      </a:moveTo>
                      <a:lnTo>
                        <a:pt x="58382" y="110437"/>
                      </a:lnTo>
                      <a:lnTo>
                        <a:pt x="124844" y="4698"/>
                      </a:lnTo>
                      <a:lnTo>
                        <a:pt x="0" y="0"/>
                      </a:lnTo>
                      <a:close/>
                    </a:path>
                  </a:pathLst>
                </a:custGeom>
                <a:solidFill>
                  <a:schemeClr val="bg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sp>
        <p:nvSpPr>
          <p:cNvPr id="84" name="Content Placeholder 7"/>
          <p:cNvSpPr txBox="1">
            <a:spLocks/>
          </p:cNvSpPr>
          <p:nvPr/>
        </p:nvSpPr>
        <p:spPr>
          <a:xfrm>
            <a:off x="373007" y="1081002"/>
            <a:ext cx="11325225" cy="760365"/>
          </a:xfrm>
          <a:prstGeom prst="rect">
            <a:avLst/>
          </a:prstGeom>
        </p:spPr>
        <p:txBody>
          <a:bodyPr/>
          <a:lst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Four Functions / Products Consolidated into 1 platform  </a:t>
            </a:r>
          </a:p>
        </p:txBody>
      </p:sp>
    </p:spTree>
    <p:extLst>
      <p:ext uri="{BB962C8B-B14F-4D97-AF65-F5344CB8AC3E}">
        <p14:creationId xmlns:p14="http://schemas.microsoft.com/office/powerpoint/2010/main" val="209472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ortinet Master Template">
  <a:themeElements>
    <a:clrScheme name="Fortinet">
      <a:dk1>
        <a:srgbClr val="000000"/>
      </a:dk1>
      <a:lt1>
        <a:srgbClr val="FFFFFF"/>
      </a:lt1>
      <a:dk2>
        <a:srgbClr val="B3B3B3"/>
      </a:dk2>
      <a:lt2>
        <a:srgbClr val="F0F0F0"/>
      </a:lt2>
      <a:accent1>
        <a:srgbClr val="47BC91"/>
      </a:accent1>
      <a:accent2>
        <a:srgbClr val="2CCCD3"/>
      </a:accent2>
      <a:accent3>
        <a:srgbClr val="307FE2"/>
      </a:accent3>
      <a:accent4>
        <a:srgbClr val="9063CD"/>
      </a:accent4>
      <a:accent5>
        <a:srgbClr val="A2B2C8"/>
      </a:accent5>
      <a:accent6>
        <a:srgbClr val="DA29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TNT_Federal_PPT_16x9_Template-blue_9.1.22" id="{E4D42779-69C9-864C-9C5F-7D58218ECF99}" vid="{0A41728C-2ED0-B345-997C-2102260535B2}"/>
    </a:ext>
  </a:extLst>
</a:theme>
</file>

<file path=ppt/theme/theme3.xml><?xml version="1.0" encoding="utf-8"?>
<a:theme xmlns:a="http://schemas.openxmlformats.org/drawingml/2006/main" name="6_Fortinet Master Template">
  <a:themeElements>
    <a:clrScheme name="Fortinet Colors 2021">
      <a:dk1>
        <a:srgbClr val="000000"/>
      </a:dk1>
      <a:lt1>
        <a:srgbClr val="FFFFFF"/>
      </a:lt1>
      <a:dk2>
        <a:srgbClr val="B3B3B3"/>
      </a:dk2>
      <a:lt2>
        <a:srgbClr val="F0F0F0"/>
      </a:lt2>
      <a:accent1>
        <a:srgbClr val="48D597"/>
      </a:accent1>
      <a:accent2>
        <a:srgbClr val="2CCCD3"/>
      </a:accent2>
      <a:accent3>
        <a:srgbClr val="307FE2"/>
      </a:accent3>
      <a:accent4>
        <a:srgbClr val="9063CD"/>
      </a:accent4>
      <a:accent5>
        <a:srgbClr val="A2B2C8"/>
      </a:accent5>
      <a:accent6>
        <a:srgbClr val="DA29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TNT_PPT_16x9_Light_Template(1)" id="{0B032D1B-031F-E14E-A8F4-01897A9EE432}" vid="{9AB235A3-EACC-6B44-BCC7-42860175444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Fortinet Colors 2021">
    <a:dk1>
      <a:srgbClr val="000000"/>
    </a:dk1>
    <a:lt1>
      <a:srgbClr val="FFFFFF"/>
    </a:lt1>
    <a:dk2>
      <a:srgbClr val="B3B3B3"/>
    </a:dk2>
    <a:lt2>
      <a:srgbClr val="F0F0F0"/>
    </a:lt2>
    <a:accent1>
      <a:srgbClr val="48D597"/>
    </a:accent1>
    <a:accent2>
      <a:srgbClr val="2CCCD3"/>
    </a:accent2>
    <a:accent3>
      <a:srgbClr val="307FE2"/>
    </a:accent3>
    <a:accent4>
      <a:srgbClr val="9063CD"/>
    </a:accent4>
    <a:accent5>
      <a:srgbClr val="A2B2C8"/>
    </a:accent5>
    <a:accent6>
      <a:srgbClr val="DA291C"/>
    </a:accent6>
    <a:hlink>
      <a:srgbClr val="0081E9"/>
    </a:hlink>
    <a:folHlink>
      <a:srgbClr val="307FE2"/>
    </a:folHlink>
  </a:clrScheme>
</a:themeOverride>
</file>

<file path=docProps/app.xml><?xml version="1.0" encoding="utf-8"?>
<Properties xmlns="http://schemas.openxmlformats.org/officeDocument/2006/extended-properties" xmlns:vt="http://schemas.openxmlformats.org/officeDocument/2006/docPropsVTypes">
  <TotalTime>15274</TotalTime>
  <Words>2413</Words>
  <Application>Microsoft Office PowerPoint</Application>
  <PresentationFormat>Widescreen</PresentationFormat>
  <Paragraphs>560</Paragraphs>
  <Slides>22</Slides>
  <Notes>18</Notes>
  <HiddenSlides>3</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33" baseType="lpstr">
      <vt:lpstr>Aptos</vt:lpstr>
      <vt:lpstr>Aptos Display</vt:lpstr>
      <vt:lpstr>Arial</vt:lpstr>
      <vt:lpstr>Arial,Sans-Serif</vt:lpstr>
      <vt:lpstr>Calibri</vt:lpstr>
      <vt:lpstr>Helvetica Neue Medium</vt:lpstr>
      <vt:lpstr>Inter</vt:lpstr>
      <vt:lpstr>Office Theme</vt:lpstr>
      <vt:lpstr>Fortinet Master Template</vt:lpstr>
      <vt:lpstr>6_Fortinet Master Template</vt:lpstr>
      <vt:lpstr>think-cell Slide</vt:lpstr>
      <vt:lpstr>Secure SD-WAN </vt:lpstr>
      <vt:lpstr>PowerPoint Presentation</vt:lpstr>
      <vt:lpstr>PowerPoint Presentation</vt:lpstr>
      <vt:lpstr>Converging Network and Security</vt:lpstr>
      <vt:lpstr>FortiGuard Services</vt:lpstr>
      <vt:lpstr>A Journey of Innovations</vt:lpstr>
      <vt:lpstr>A Recognized Leader Across Top Analyst Content</vt:lpstr>
      <vt:lpstr>Layered Approach to Transformation</vt:lpstr>
      <vt:lpstr>Value of Fortinet Secure SD-WAN Solutions - Convergence   </vt:lpstr>
      <vt:lpstr>PowerPoint Presentation</vt:lpstr>
      <vt:lpstr>What is Fortinet Secure SD-WAN?</vt:lpstr>
      <vt:lpstr>SD-WAN Integration</vt:lpstr>
      <vt:lpstr>SD-WAN – Main Components</vt:lpstr>
      <vt:lpstr>Key SD-WAN Capabilities</vt:lpstr>
      <vt:lpstr>Use Case: Large Enterprise</vt:lpstr>
      <vt:lpstr>Secure SD-Branch</vt:lpstr>
      <vt:lpstr>Demo</vt:lpstr>
      <vt:lpstr>Contact Fortinet Federal:</vt:lpstr>
      <vt:lpstr>PowerPoint Presentation</vt:lpstr>
      <vt:lpstr>FortiGate Network Firewall Appliance Portfolio </vt:lpstr>
      <vt:lpstr>FortiSwitch Portfolio </vt:lpstr>
      <vt:lpstr>FortiExtender Gateways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Nicholas Balister</dc:creator>
  <cp:lastModifiedBy>Will Hagan</cp:lastModifiedBy>
  <cp:revision>21</cp:revision>
  <dcterms:created xsi:type="dcterms:W3CDTF">2025-02-24T22:07:04Z</dcterms:created>
  <dcterms:modified xsi:type="dcterms:W3CDTF">2025-07-16T16:40:10Z</dcterms:modified>
</cp:coreProperties>
</file>