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5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263" r:id="rId6"/>
    <p:sldId id="257" r:id="rId7"/>
    <p:sldId id="259" r:id="rId8"/>
    <p:sldId id="260" r:id="rId9"/>
    <p:sldId id="262" r:id="rId10"/>
    <p:sldId id="268" r:id="rId11"/>
    <p:sldId id="269" r:id="rId12"/>
    <p:sldId id="27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96681" autoAdjust="0"/>
  </p:normalViewPr>
  <p:slideViewPr>
    <p:cSldViewPr snapToGrid="0">
      <p:cViewPr varScale="1">
        <p:scale>
          <a:sx n="168" d="100"/>
          <a:sy n="168" d="100"/>
        </p:scale>
        <p:origin x="18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ongo" userId="dc00b7d9ce3b0f3e" providerId="LiveId" clId="{7198CB6A-19A9-4BF3-9C6F-71C68F931856}"/>
    <pc:docChg chg="undo custSel addSld delSld modSld sldOrd">
      <pc:chgData name="Joseph Longo" userId="dc00b7d9ce3b0f3e" providerId="LiveId" clId="{7198CB6A-19A9-4BF3-9C6F-71C68F931856}" dt="2025-04-28T22:13:37.612" v="476" actId="20577"/>
      <pc:docMkLst>
        <pc:docMk/>
      </pc:docMkLst>
      <pc:sldChg chg="addSp modSp mod">
        <pc:chgData name="Joseph Longo" userId="dc00b7d9ce3b0f3e" providerId="LiveId" clId="{7198CB6A-19A9-4BF3-9C6F-71C68F931856}" dt="2025-04-28T21:20:35.172" v="134" actId="1076"/>
        <pc:sldMkLst>
          <pc:docMk/>
          <pc:sldMk cId="625837255" sldId="256"/>
        </pc:sldMkLst>
        <pc:spChg chg="mod">
          <ac:chgData name="Joseph Longo" userId="dc00b7d9ce3b0f3e" providerId="LiveId" clId="{7198CB6A-19A9-4BF3-9C6F-71C68F931856}" dt="2025-04-28T20:54:32.541" v="77" actId="20577"/>
          <ac:spMkLst>
            <pc:docMk/>
            <pc:sldMk cId="625837255" sldId="256"/>
            <ac:spMk id="2" creationId="{48CABA13-C691-6414-3E33-BF3C571F387E}"/>
          </ac:spMkLst>
        </pc:spChg>
        <pc:spChg chg="mod">
          <ac:chgData name="Joseph Longo" userId="dc00b7d9ce3b0f3e" providerId="LiveId" clId="{7198CB6A-19A9-4BF3-9C6F-71C68F931856}" dt="2025-04-28T20:54:20.041" v="65"/>
          <ac:spMkLst>
            <pc:docMk/>
            <pc:sldMk cId="625837255" sldId="256"/>
            <ac:spMk id="3" creationId="{EFFDF3B6-E2E0-CBC6-C7FB-DAA626C4FA2F}"/>
          </ac:spMkLst>
        </pc:spChg>
        <pc:picChg chg="add mod">
          <ac:chgData name="Joseph Longo" userId="dc00b7d9ce3b0f3e" providerId="LiveId" clId="{7198CB6A-19A9-4BF3-9C6F-71C68F931856}" dt="2025-04-28T21:20:35.172" v="134" actId="1076"/>
          <ac:picMkLst>
            <pc:docMk/>
            <pc:sldMk cId="625837255" sldId="256"/>
            <ac:picMk id="4" creationId="{E2AE9D65-1B62-A674-8CFB-B662503F0BC8}"/>
          </ac:picMkLst>
        </pc:picChg>
      </pc:sldChg>
      <pc:sldChg chg="addSp delSp modSp new mod ord">
        <pc:chgData name="Joseph Longo" userId="dc00b7d9ce3b0f3e" providerId="LiveId" clId="{7198CB6A-19A9-4BF3-9C6F-71C68F931856}" dt="2025-04-28T21:34:52.489" v="148" actId="22"/>
        <pc:sldMkLst>
          <pc:docMk/>
          <pc:sldMk cId="33539989" sldId="257"/>
        </pc:sldMkLst>
        <pc:spChg chg="mod">
          <ac:chgData name="Joseph Longo" userId="dc00b7d9ce3b0f3e" providerId="LiveId" clId="{7198CB6A-19A9-4BF3-9C6F-71C68F931856}" dt="2025-04-28T21:13:30.149" v="125"/>
          <ac:spMkLst>
            <pc:docMk/>
            <pc:sldMk cId="33539989" sldId="257"/>
            <ac:spMk id="2" creationId="{D03E920F-65E3-A5D3-888B-94B279D7DF4D}"/>
          </ac:spMkLst>
        </pc:spChg>
        <pc:picChg chg="add mod">
          <ac:chgData name="Joseph Longo" userId="dc00b7d9ce3b0f3e" providerId="LiveId" clId="{7198CB6A-19A9-4BF3-9C6F-71C68F931856}" dt="2025-04-28T21:20:41.389" v="136" actId="1076"/>
          <ac:picMkLst>
            <pc:docMk/>
            <pc:sldMk cId="33539989" sldId="257"/>
            <ac:picMk id="10" creationId="{FCE51BFA-59E5-D650-3946-4C06A7B18C0A}"/>
          </ac:picMkLst>
        </pc:picChg>
        <pc:picChg chg="add mod ord">
          <ac:chgData name="Joseph Longo" userId="dc00b7d9ce3b0f3e" providerId="LiveId" clId="{7198CB6A-19A9-4BF3-9C6F-71C68F931856}" dt="2025-04-28T21:34:52.489" v="148" actId="22"/>
          <ac:picMkLst>
            <pc:docMk/>
            <pc:sldMk cId="33539989" sldId="257"/>
            <ac:picMk id="16" creationId="{FEA6F3C5-ACED-64E4-2160-C970E1D9941D}"/>
          </ac:picMkLst>
        </pc:picChg>
      </pc:sldChg>
      <pc:sldChg chg="modSp new del mod ord">
        <pc:chgData name="Joseph Longo" userId="dc00b7d9ce3b0f3e" providerId="LiveId" clId="{7198CB6A-19A9-4BF3-9C6F-71C68F931856}" dt="2025-04-28T21:37:47.582" v="219" actId="47"/>
        <pc:sldMkLst>
          <pc:docMk/>
          <pc:sldMk cId="3625781134" sldId="258"/>
        </pc:sldMkLst>
      </pc:sldChg>
      <pc:sldChg chg="addSp delSp modSp add mod ord">
        <pc:chgData name="Joseph Longo" userId="dc00b7d9ce3b0f3e" providerId="LiveId" clId="{7198CB6A-19A9-4BF3-9C6F-71C68F931856}" dt="2025-04-28T21:45:15.908" v="226" actId="22"/>
        <pc:sldMkLst>
          <pc:docMk/>
          <pc:sldMk cId="549354390" sldId="259"/>
        </pc:sldMkLst>
        <pc:picChg chg="add mod ord">
          <ac:chgData name="Joseph Longo" userId="dc00b7d9ce3b0f3e" providerId="LiveId" clId="{7198CB6A-19A9-4BF3-9C6F-71C68F931856}" dt="2025-04-28T21:35:51.800" v="150" actId="22"/>
          <ac:picMkLst>
            <pc:docMk/>
            <pc:sldMk cId="549354390" sldId="259"/>
            <ac:picMk id="12" creationId="{9C8E0609-353F-0AC8-160B-4DEC128FA76F}"/>
          </ac:picMkLst>
        </pc:picChg>
      </pc:sldChg>
      <pc:sldChg chg="addSp delSp modSp add mod">
        <pc:chgData name="Joseph Longo" userId="dc00b7d9ce3b0f3e" providerId="LiveId" clId="{7198CB6A-19A9-4BF3-9C6F-71C68F931856}" dt="2025-04-28T21:45:26.491" v="228" actId="22"/>
        <pc:sldMkLst>
          <pc:docMk/>
          <pc:sldMk cId="1169119327" sldId="260"/>
        </pc:sldMkLst>
        <pc:spChg chg="mod">
          <ac:chgData name="Joseph Longo" userId="dc00b7d9ce3b0f3e" providerId="LiveId" clId="{7198CB6A-19A9-4BF3-9C6F-71C68F931856}" dt="2025-04-28T21:37:08.346" v="184" actId="20577"/>
          <ac:spMkLst>
            <pc:docMk/>
            <pc:sldMk cId="1169119327" sldId="260"/>
            <ac:spMk id="2" creationId="{5EE3C21D-5873-6C76-16FD-D480BF3C3AB3}"/>
          </ac:spMkLst>
        </pc:spChg>
        <pc:picChg chg="add mod ord">
          <ac:chgData name="Joseph Longo" userId="dc00b7d9ce3b0f3e" providerId="LiveId" clId="{7198CB6A-19A9-4BF3-9C6F-71C68F931856}" dt="2025-04-28T21:45:26.491" v="228" actId="22"/>
          <ac:picMkLst>
            <pc:docMk/>
            <pc:sldMk cId="1169119327" sldId="260"/>
            <ac:picMk id="16" creationId="{F942E072-9E56-EB66-F765-C51B5DCE4F2F}"/>
          </ac:picMkLst>
        </pc:picChg>
      </pc:sldChg>
      <pc:sldChg chg="addSp delSp modSp add mod">
        <pc:chgData name="Joseph Longo" userId="dc00b7d9ce3b0f3e" providerId="LiveId" clId="{7198CB6A-19A9-4BF3-9C6F-71C68F931856}" dt="2025-04-28T21:47:42.857" v="245" actId="22"/>
        <pc:sldMkLst>
          <pc:docMk/>
          <pc:sldMk cId="2054682539" sldId="261"/>
        </pc:sldMkLst>
        <pc:spChg chg="mod">
          <ac:chgData name="Joseph Longo" userId="dc00b7d9ce3b0f3e" providerId="LiveId" clId="{7198CB6A-19A9-4BF3-9C6F-71C68F931856}" dt="2025-04-28T21:37:43.873" v="218" actId="20577"/>
          <ac:spMkLst>
            <pc:docMk/>
            <pc:sldMk cId="2054682539" sldId="261"/>
            <ac:spMk id="2" creationId="{0DAA4E45-9AD1-578F-39F1-B4C8D90174CB}"/>
          </ac:spMkLst>
        </pc:spChg>
      </pc:sldChg>
      <pc:sldChg chg="addSp delSp modSp add mod modClrScheme chgLayout">
        <pc:chgData name="Joseph Longo" userId="dc00b7d9ce3b0f3e" providerId="LiveId" clId="{7198CB6A-19A9-4BF3-9C6F-71C68F931856}" dt="2025-04-28T22:11:41.948" v="454" actId="20577"/>
        <pc:sldMkLst>
          <pc:docMk/>
          <pc:sldMk cId="944201243" sldId="262"/>
        </pc:sldMkLst>
        <pc:spChg chg="mod ord">
          <ac:chgData name="Joseph Longo" userId="dc00b7d9ce3b0f3e" providerId="LiveId" clId="{7198CB6A-19A9-4BF3-9C6F-71C68F931856}" dt="2025-04-28T21:59:37.396" v="248" actId="700"/>
          <ac:spMkLst>
            <pc:docMk/>
            <pc:sldMk cId="944201243" sldId="262"/>
            <ac:spMk id="2" creationId="{3ECFC5F2-5677-8922-6CF8-C3F745015285}"/>
          </ac:spMkLst>
        </pc:spChg>
        <pc:spChg chg="add mod ord">
          <ac:chgData name="Joseph Longo" userId="dc00b7d9ce3b0f3e" providerId="LiveId" clId="{7198CB6A-19A9-4BF3-9C6F-71C68F931856}" dt="2025-04-28T22:11:41.948" v="454" actId="20577"/>
          <ac:spMkLst>
            <pc:docMk/>
            <pc:sldMk cId="944201243" sldId="262"/>
            <ac:spMk id="12" creationId="{B37963CB-3600-569B-AC7F-91969B506F0E}"/>
          </ac:spMkLst>
        </pc:spChg>
        <pc:picChg chg="add mod ord modCrop">
          <ac:chgData name="Joseph Longo" userId="dc00b7d9ce3b0f3e" providerId="LiveId" clId="{7198CB6A-19A9-4BF3-9C6F-71C68F931856}" dt="2025-04-28T22:09:56.809" v="253" actId="14100"/>
          <ac:picMkLst>
            <pc:docMk/>
            <pc:sldMk cId="944201243" sldId="262"/>
            <ac:picMk id="14" creationId="{2EFF9D1B-E730-3C5D-5D09-0A23E038CD60}"/>
          </ac:picMkLst>
        </pc:picChg>
      </pc:sldChg>
      <pc:sldChg chg="addSp delSp modSp new mod">
        <pc:chgData name="Joseph Longo" userId="dc00b7d9ce3b0f3e" providerId="LiveId" clId="{7198CB6A-19A9-4BF3-9C6F-71C68F931856}" dt="2025-04-28T22:13:37.612" v="476" actId="20577"/>
        <pc:sldMkLst>
          <pc:docMk/>
          <pc:sldMk cId="1820337465" sldId="263"/>
        </pc:sldMkLst>
        <pc:spChg chg="mod">
          <ac:chgData name="Joseph Longo" userId="dc00b7d9ce3b0f3e" providerId="LiveId" clId="{7198CB6A-19A9-4BF3-9C6F-71C68F931856}" dt="2025-04-28T22:13:37.612" v="476" actId="20577"/>
          <ac:spMkLst>
            <pc:docMk/>
            <pc:sldMk cId="1820337465" sldId="263"/>
            <ac:spMk id="2" creationId="{532110B6-AFD2-70F1-B332-05FE38ED19BF}"/>
          </ac:spMkLst>
        </pc:spChg>
        <pc:picChg chg="add mod ord">
          <ac:chgData name="Joseph Longo" userId="dc00b7d9ce3b0f3e" providerId="LiveId" clId="{7198CB6A-19A9-4BF3-9C6F-71C68F931856}" dt="2025-04-28T22:13:20.864" v="456" actId="22"/>
          <ac:picMkLst>
            <pc:docMk/>
            <pc:sldMk cId="1820337465" sldId="263"/>
            <ac:picMk id="5" creationId="{156EEC2B-B3D2-3B85-7DDC-471EAD2728C2}"/>
          </ac:picMkLst>
        </pc:picChg>
      </pc:sldChg>
    </pc:docChg>
  </pc:docChgLst>
  <pc:docChgLst>
    <pc:chgData name="Dillen Longo" userId="ec26614ab74487fc" providerId="LiveId" clId="{CB7C2C54-A7AF-4941-AFF2-B99C23CF3B0F}"/>
    <pc:docChg chg="undo custSel addSld delSld modSld">
      <pc:chgData name="Dillen Longo" userId="ec26614ab74487fc" providerId="LiveId" clId="{CB7C2C54-A7AF-4941-AFF2-B99C23CF3B0F}" dt="2025-06-03T03:25:19.900" v="2078"/>
      <pc:docMkLst>
        <pc:docMk/>
      </pc:docMkLst>
      <pc:sldChg chg="modSp mod">
        <pc:chgData name="Dillen Longo" userId="ec26614ab74487fc" providerId="LiveId" clId="{CB7C2C54-A7AF-4941-AFF2-B99C23CF3B0F}" dt="2025-05-25T22:05:49.693" v="1592" actId="20577"/>
        <pc:sldMkLst>
          <pc:docMk/>
          <pc:sldMk cId="625837255" sldId="256"/>
        </pc:sldMkLst>
        <pc:spChg chg="mod">
          <ac:chgData name="Dillen Longo" userId="ec26614ab74487fc" providerId="LiveId" clId="{CB7C2C54-A7AF-4941-AFF2-B99C23CF3B0F}" dt="2025-05-25T21:36:01.134" v="278" actId="20577"/>
          <ac:spMkLst>
            <pc:docMk/>
            <pc:sldMk cId="625837255" sldId="256"/>
            <ac:spMk id="2" creationId="{48CABA13-C691-6414-3E33-BF3C571F387E}"/>
          </ac:spMkLst>
        </pc:spChg>
        <pc:spChg chg="mod">
          <ac:chgData name="Dillen Longo" userId="ec26614ab74487fc" providerId="LiveId" clId="{CB7C2C54-A7AF-4941-AFF2-B99C23CF3B0F}" dt="2025-05-25T22:05:49.693" v="1592" actId="20577"/>
          <ac:spMkLst>
            <pc:docMk/>
            <pc:sldMk cId="625837255" sldId="256"/>
            <ac:spMk id="3" creationId="{EFFDF3B6-E2E0-CBC6-C7FB-DAA626C4FA2F}"/>
          </ac:spMkLst>
        </pc:spChg>
      </pc:sldChg>
      <pc:sldChg chg="modSp mod">
        <pc:chgData name="Dillen Longo" userId="ec26614ab74487fc" providerId="LiveId" clId="{CB7C2C54-A7AF-4941-AFF2-B99C23CF3B0F}" dt="2025-05-25T21:27:17.144" v="47" actId="1076"/>
        <pc:sldMkLst>
          <pc:docMk/>
          <pc:sldMk cId="33539989" sldId="257"/>
        </pc:sldMkLst>
        <pc:spChg chg="mod">
          <ac:chgData name="Dillen Longo" userId="ec26614ab74487fc" providerId="LiveId" clId="{CB7C2C54-A7AF-4941-AFF2-B99C23CF3B0F}" dt="2025-05-25T21:27:09.138" v="44" actId="27636"/>
          <ac:spMkLst>
            <pc:docMk/>
            <pc:sldMk cId="33539989" sldId="257"/>
            <ac:spMk id="2" creationId="{D03E920F-65E3-A5D3-888B-94B279D7DF4D}"/>
          </ac:spMkLst>
        </pc:spChg>
        <pc:picChg chg="mod">
          <ac:chgData name="Dillen Longo" userId="ec26614ab74487fc" providerId="LiveId" clId="{CB7C2C54-A7AF-4941-AFF2-B99C23CF3B0F}" dt="2025-05-25T21:27:17.144" v="47" actId="1076"/>
          <ac:picMkLst>
            <pc:docMk/>
            <pc:sldMk cId="33539989" sldId="257"/>
            <ac:picMk id="10" creationId="{FCE51BFA-59E5-D650-3946-4C06A7B18C0A}"/>
          </ac:picMkLst>
        </pc:picChg>
        <pc:picChg chg="mod">
          <ac:chgData name="Dillen Longo" userId="ec26614ab74487fc" providerId="LiveId" clId="{CB7C2C54-A7AF-4941-AFF2-B99C23CF3B0F}" dt="2025-05-25T21:27:09.085" v="43"/>
          <ac:picMkLst>
            <pc:docMk/>
            <pc:sldMk cId="33539989" sldId="257"/>
            <ac:picMk id="16" creationId="{FEA6F3C5-ACED-64E4-2160-C970E1D9941D}"/>
          </ac:picMkLst>
        </pc:picChg>
      </pc:sldChg>
      <pc:sldChg chg="modSp mod">
        <pc:chgData name="Dillen Longo" userId="ec26614ab74487fc" providerId="LiveId" clId="{CB7C2C54-A7AF-4941-AFF2-B99C23CF3B0F}" dt="2025-05-25T21:27:24.579" v="49" actId="1076"/>
        <pc:sldMkLst>
          <pc:docMk/>
          <pc:sldMk cId="549354390" sldId="259"/>
        </pc:sldMkLst>
        <pc:spChg chg="mod">
          <ac:chgData name="Dillen Longo" userId="ec26614ab74487fc" providerId="LiveId" clId="{CB7C2C54-A7AF-4941-AFF2-B99C23CF3B0F}" dt="2025-05-25T21:27:09.139" v="45" actId="27636"/>
          <ac:spMkLst>
            <pc:docMk/>
            <pc:sldMk cId="549354390" sldId="259"/>
            <ac:spMk id="2" creationId="{E17B366D-A3AC-6DB0-69C1-0F1A01AFB37D}"/>
          </ac:spMkLst>
        </pc:spChg>
        <pc:picChg chg="mod">
          <ac:chgData name="Dillen Longo" userId="ec26614ab74487fc" providerId="LiveId" clId="{CB7C2C54-A7AF-4941-AFF2-B99C23CF3B0F}" dt="2025-05-25T21:27:24.579" v="49" actId="1076"/>
          <ac:picMkLst>
            <pc:docMk/>
            <pc:sldMk cId="549354390" sldId="259"/>
            <ac:picMk id="10" creationId="{003A9E20-C36F-435E-34B8-303FC028D2D9}"/>
          </ac:picMkLst>
        </pc:picChg>
        <pc:picChg chg="mod">
          <ac:chgData name="Dillen Longo" userId="ec26614ab74487fc" providerId="LiveId" clId="{CB7C2C54-A7AF-4941-AFF2-B99C23CF3B0F}" dt="2025-05-25T21:27:09.085" v="43"/>
          <ac:picMkLst>
            <pc:docMk/>
            <pc:sldMk cId="549354390" sldId="259"/>
            <ac:picMk id="12" creationId="{9C8E0609-353F-0AC8-160B-4DEC128FA76F}"/>
          </ac:picMkLst>
        </pc:picChg>
      </pc:sldChg>
      <pc:sldChg chg="modSp mod">
        <pc:chgData name="Dillen Longo" userId="ec26614ab74487fc" providerId="LiveId" clId="{CB7C2C54-A7AF-4941-AFF2-B99C23CF3B0F}" dt="2025-05-25T21:52:37.885" v="1054" actId="20577"/>
        <pc:sldMkLst>
          <pc:docMk/>
          <pc:sldMk cId="1169119327" sldId="260"/>
        </pc:sldMkLst>
        <pc:spChg chg="mod">
          <ac:chgData name="Dillen Longo" userId="ec26614ab74487fc" providerId="LiveId" clId="{CB7C2C54-A7AF-4941-AFF2-B99C23CF3B0F}" dt="2025-05-25T21:52:37.885" v="1054" actId="20577"/>
          <ac:spMkLst>
            <pc:docMk/>
            <pc:sldMk cId="1169119327" sldId="260"/>
            <ac:spMk id="2" creationId="{5EE3C21D-5873-6C76-16FD-D480BF3C3AB3}"/>
          </ac:spMkLst>
        </pc:spChg>
        <pc:picChg chg="mod">
          <ac:chgData name="Dillen Longo" userId="ec26614ab74487fc" providerId="LiveId" clId="{CB7C2C54-A7AF-4941-AFF2-B99C23CF3B0F}" dt="2025-05-25T21:27:37.901" v="52" actId="1076"/>
          <ac:picMkLst>
            <pc:docMk/>
            <pc:sldMk cId="1169119327" sldId="260"/>
            <ac:picMk id="10" creationId="{5D68D67F-3EC7-BB7E-9054-1AF86293D891}"/>
          </ac:picMkLst>
        </pc:picChg>
        <pc:picChg chg="mod">
          <ac:chgData name="Dillen Longo" userId="ec26614ab74487fc" providerId="LiveId" clId="{CB7C2C54-A7AF-4941-AFF2-B99C23CF3B0F}" dt="2025-05-25T21:27:09.085" v="43"/>
          <ac:picMkLst>
            <pc:docMk/>
            <pc:sldMk cId="1169119327" sldId="260"/>
            <ac:picMk id="16" creationId="{F942E072-9E56-EB66-F765-C51B5DCE4F2F}"/>
          </ac:picMkLst>
        </pc:picChg>
      </pc:sldChg>
      <pc:sldChg chg="modSp mod">
        <pc:chgData name="Dillen Longo" userId="ec26614ab74487fc" providerId="LiveId" clId="{CB7C2C54-A7AF-4941-AFF2-B99C23CF3B0F}" dt="2025-05-25T21:52:44.342" v="1057" actId="20577"/>
        <pc:sldMkLst>
          <pc:docMk/>
          <pc:sldMk cId="2054682539" sldId="261"/>
        </pc:sldMkLst>
        <pc:spChg chg="mod">
          <ac:chgData name="Dillen Longo" userId="ec26614ab74487fc" providerId="LiveId" clId="{CB7C2C54-A7AF-4941-AFF2-B99C23CF3B0F}" dt="2025-05-25T21:52:44.342" v="1057" actId="20577"/>
          <ac:spMkLst>
            <pc:docMk/>
            <pc:sldMk cId="2054682539" sldId="261"/>
            <ac:spMk id="2" creationId="{0DAA4E45-9AD1-578F-39F1-B4C8D90174CB}"/>
          </ac:spMkLst>
        </pc:spChg>
        <pc:picChg chg="mod">
          <ac:chgData name="Dillen Longo" userId="ec26614ab74487fc" providerId="LiveId" clId="{CB7C2C54-A7AF-4941-AFF2-B99C23CF3B0F}" dt="2025-05-25T21:27:09.085" v="43"/>
          <ac:picMkLst>
            <pc:docMk/>
            <pc:sldMk cId="2054682539" sldId="261"/>
            <ac:picMk id="6" creationId="{5C51310B-9C07-B7A6-483F-FEED436C4820}"/>
          </ac:picMkLst>
        </pc:picChg>
        <pc:picChg chg="mod">
          <ac:chgData name="Dillen Longo" userId="ec26614ab74487fc" providerId="LiveId" clId="{CB7C2C54-A7AF-4941-AFF2-B99C23CF3B0F}" dt="2025-05-25T21:27:46.126" v="56" actId="1076"/>
          <ac:picMkLst>
            <pc:docMk/>
            <pc:sldMk cId="2054682539" sldId="261"/>
            <ac:picMk id="10" creationId="{091E063E-579F-2ABA-C558-46D6A4420D4E}"/>
          </ac:picMkLst>
        </pc:picChg>
      </pc:sldChg>
      <pc:sldChg chg="modSp mod">
        <pc:chgData name="Dillen Longo" userId="ec26614ab74487fc" providerId="LiveId" clId="{CB7C2C54-A7AF-4941-AFF2-B99C23CF3B0F}" dt="2025-05-25T21:50:58.632" v="944" actId="20577"/>
        <pc:sldMkLst>
          <pc:docMk/>
          <pc:sldMk cId="944201243" sldId="262"/>
        </pc:sldMkLst>
        <pc:spChg chg="mod">
          <ac:chgData name="Dillen Longo" userId="ec26614ab74487fc" providerId="LiveId" clId="{CB7C2C54-A7AF-4941-AFF2-B99C23CF3B0F}" dt="2025-05-25T21:50:58.632" v="944" actId="20577"/>
          <ac:spMkLst>
            <pc:docMk/>
            <pc:sldMk cId="944201243" sldId="262"/>
            <ac:spMk id="2" creationId="{3ECFC5F2-5677-8922-6CF8-C3F745015285}"/>
          </ac:spMkLst>
        </pc:spChg>
        <pc:spChg chg="mod">
          <ac:chgData name="Dillen Longo" userId="ec26614ab74487fc" providerId="LiveId" clId="{CB7C2C54-A7AF-4941-AFF2-B99C23CF3B0F}" dt="2025-05-25T21:28:17.867" v="60" actId="1076"/>
          <ac:spMkLst>
            <pc:docMk/>
            <pc:sldMk cId="944201243" sldId="262"/>
            <ac:spMk id="12" creationId="{B37963CB-3600-569B-AC7F-91969B506F0E}"/>
          </ac:spMkLst>
        </pc:spChg>
        <pc:picChg chg="mod">
          <ac:chgData name="Dillen Longo" userId="ec26614ab74487fc" providerId="LiveId" clId="{CB7C2C54-A7AF-4941-AFF2-B99C23CF3B0F}" dt="2025-05-25T21:27:55.227" v="58" actId="1076"/>
          <ac:picMkLst>
            <pc:docMk/>
            <pc:sldMk cId="944201243" sldId="262"/>
            <ac:picMk id="10" creationId="{FDE8367C-1EDD-68F2-5C7A-5D74D50B444A}"/>
          </ac:picMkLst>
        </pc:picChg>
        <pc:picChg chg="mod">
          <ac:chgData name="Dillen Longo" userId="ec26614ab74487fc" providerId="LiveId" clId="{CB7C2C54-A7AF-4941-AFF2-B99C23CF3B0F}" dt="2025-05-25T21:28:09.810" v="59" actId="1076"/>
          <ac:picMkLst>
            <pc:docMk/>
            <pc:sldMk cId="944201243" sldId="262"/>
            <ac:picMk id="14" creationId="{2EFF9D1B-E730-3C5D-5D09-0A23E038CD60}"/>
          </ac:picMkLst>
        </pc:picChg>
      </pc:sldChg>
      <pc:sldChg chg="modSp">
        <pc:chgData name="Dillen Longo" userId="ec26614ab74487fc" providerId="LiveId" clId="{CB7C2C54-A7AF-4941-AFF2-B99C23CF3B0F}" dt="2025-05-25T21:27:09.085" v="43"/>
        <pc:sldMkLst>
          <pc:docMk/>
          <pc:sldMk cId="1820337465" sldId="263"/>
        </pc:sldMkLst>
        <pc:spChg chg="mod">
          <ac:chgData name="Dillen Longo" userId="ec26614ab74487fc" providerId="LiveId" clId="{CB7C2C54-A7AF-4941-AFF2-B99C23CF3B0F}" dt="2025-05-25T21:27:09.085" v="43"/>
          <ac:spMkLst>
            <pc:docMk/>
            <pc:sldMk cId="1820337465" sldId="263"/>
            <ac:spMk id="2" creationId="{532110B6-AFD2-70F1-B332-05FE38ED19BF}"/>
          </ac:spMkLst>
        </pc:spChg>
        <pc:picChg chg="mod">
          <ac:chgData name="Dillen Longo" userId="ec26614ab74487fc" providerId="LiveId" clId="{CB7C2C54-A7AF-4941-AFF2-B99C23CF3B0F}" dt="2025-05-25T21:27:09.085" v="43"/>
          <ac:picMkLst>
            <pc:docMk/>
            <pc:sldMk cId="1820337465" sldId="263"/>
            <ac:picMk id="5" creationId="{156EEC2B-B3D2-3B85-7DDC-471EAD2728C2}"/>
          </ac:picMkLst>
        </pc:picChg>
      </pc:sldChg>
      <pc:sldChg chg="new del">
        <pc:chgData name="Dillen Longo" userId="ec26614ab74487fc" providerId="LiveId" clId="{CB7C2C54-A7AF-4941-AFF2-B99C23CF3B0F}" dt="2025-05-25T21:24:24.692" v="3" actId="47"/>
        <pc:sldMkLst>
          <pc:docMk/>
          <pc:sldMk cId="411252197" sldId="264"/>
        </pc:sldMkLst>
      </pc:sldChg>
      <pc:sldChg chg="modSp new mod">
        <pc:chgData name="Dillen Longo" userId="ec26614ab74487fc" providerId="LiveId" clId="{CB7C2C54-A7AF-4941-AFF2-B99C23CF3B0F}" dt="2025-05-25T22:05:40.470" v="1590" actId="20577"/>
        <pc:sldMkLst>
          <pc:docMk/>
          <pc:sldMk cId="724457872" sldId="264"/>
        </pc:sldMkLst>
        <pc:spChg chg="mod">
          <ac:chgData name="Dillen Longo" userId="ec26614ab74487fc" providerId="LiveId" clId="{CB7C2C54-A7AF-4941-AFF2-B99C23CF3B0F}" dt="2025-05-25T21:36:10.301" v="289" actId="20577"/>
          <ac:spMkLst>
            <pc:docMk/>
            <pc:sldMk cId="724457872" sldId="264"/>
            <ac:spMk id="2" creationId="{4F345995-04FB-2FCA-62E6-6BC941C4CDD2}"/>
          </ac:spMkLst>
        </pc:spChg>
        <pc:spChg chg="mod">
          <ac:chgData name="Dillen Longo" userId="ec26614ab74487fc" providerId="LiveId" clId="{CB7C2C54-A7AF-4941-AFF2-B99C23CF3B0F}" dt="2025-05-25T22:05:40.470" v="1590" actId="20577"/>
          <ac:spMkLst>
            <pc:docMk/>
            <pc:sldMk cId="724457872" sldId="264"/>
            <ac:spMk id="3" creationId="{14203768-6542-0606-05A0-3C4E2C67EB23}"/>
          </ac:spMkLst>
        </pc:spChg>
      </pc:sldChg>
      <pc:sldChg chg="new del">
        <pc:chgData name="Dillen Longo" userId="ec26614ab74487fc" providerId="LiveId" clId="{CB7C2C54-A7AF-4941-AFF2-B99C23CF3B0F}" dt="2025-05-25T21:24:17.927" v="1" actId="47"/>
        <pc:sldMkLst>
          <pc:docMk/>
          <pc:sldMk cId="2505424022" sldId="264"/>
        </pc:sldMkLst>
      </pc:sldChg>
      <pc:sldChg chg="addSp delSp modSp new mod delAnim modAnim">
        <pc:chgData name="Dillen Longo" userId="ec26614ab74487fc" providerId="LiveId" clId="{CB7C2C54-A7AF-4941-AFF2-B99C23CF3B0F}" dt="2025-06-03T03:25:19.900" v="2078"/>
        <pc:sldMkLst>
          <pc:docMk/>
          <pc:sldMk cId="810864232" sldId="265"/>
        </pc:sldMkLst>
        <pc:spChg chg="add mod">
          <ac:chgData name="Dillen Longo" userId="ec26614ab74487fc" providerId="LiveId" clId="{CB7C2C54-A7AF-4941-AFF2-B99C23CF3B0F}" dt="2025-06-03T03:25:19.900" v="2078"/>
          <ac:spMkLst>
            <pc:docMk/>
            <pc:sldMk cId="810864232" sldId="265"/>
            <ac:spMk id="3" creationId="{AC4DFABB-6FCF-40C8-794F-D6CF2C3FDD08}"/>
          </ac:spMkLst>
        </pc:spChg>
        <pc:picChg chg="add del mod">
          <ac:chgData name="Dillen Longo" userId="ec26614ab74487fc" providerId="LiveId" clId="{CB7C2C54-A7AF-4941-AFF2-B99C23CF3B0F}" dt="2025-06-03T03:24:41.611" v="1934" actId="478"/>
          <ac:picMkLst>
            <pc:docMk/>
            <pc:sldMk cId="810864232" sldId="265"/>
            <ac:picMk id="4" creationId="{5B96FE49-858E-84EC-80B0-444DEB40D9D1}"/>
          </ac:picMkLst>
        </pc:picChg>
      </pc:sldChg>
      <pc:sldChg chg="modSp new mod">
        <pc:chgData name="Dillen Longo" userId="ec26614ab74487fc" providerId="LiveId" clId="{CB7C2C54-A7AF-4941-AFF2-B99C23CF3B0F}" dt="2025-05-25T23:05:04.403" v="1616" actId="20577"/>
        <pc:sldMkLst>
          <pc:docMk/>
          <pc:sldMk cId="1348288538" sldId="266"/>
        </pc:sldMkLst>
        <pc:spChg chg="mod">
          <ac:chgData name="Dillen Longo" userId="ec26614ab74487fc" providerId="LiveId" clId="{CB7C2C54-A7AF-4941-AFF2-B99C23CF3B0F}" dt="2025-05-25T21:50:34.261" v="938" actId="20577"/>
          <ac:spMkLst>
            <pc:docMk/>
            <pc:sldMk cId="1348288538" sldId="266"/>
            <ac:spMk id="2" creationId="{F547A6EB-FB9F-6D9F-6629-DC012DF4033A}"/>
          </ac:spMkLst>
        </pc:spChg>
        <pc:spChg chg="mod">
          <ac:chgData name="Dillen Longo" userId="ec26614ab74487fc" providerId="LiveId" clId="{CB7C2C54-A7AF-4941-AFF2-B99C23CF3B0F}" dt="2025-05-25T23:05:04.403" v="1616" actId="20577"/>
          <ac:spMkLst>
            <pc:docMk/>
            <pc:sldMk cId="1348288538" sldId="266"/>
            <ac:spMk id="3" creationId="{06C648CE-5CE1-B54C-9ACF-C47C447E7761}"/>
          </ac:spMkLst>
        </pc:spChg>
      </pc:sldChg>
      <pc:sldChg chg="modSp new del mod">
        <pc:chgData name="Dillen Longo" userId="ec26614ab74487fc" providerId="LiveId" clId="{CB7C2C54-A7AF-4941-AFF2-B99C23CF3B0F}" dt="2025-05-25T22:00:03.115" v="1152" actId="47"/>
        <pc:sldMkLst>
          <pc:docMk/>
          <pc:sldMk cId="1805637325" sldId="267"/>
        </pc:sldMkLst>
      </pc:sldChg>
      <pc:sldChg chg="new del">
        <pc:chgData name="Dillen Longo" userId="ec26614ab74487fc" providerId="LiveId" clId="{CB7C2C54-A7AF-4941-AFF2-B99C23CF3B0F}" dt="2025-05-25T21:59:21.931" v="1138" actId="680"/>
        <pc:sldMkLst>
          <pc:docMk/>
          <pc:sldMk cId="2629267482" sldId="267"/>
        </pc:sldMkLst>
      </pc:sldChg>
      <pc:sldChg chg="modSp add mod">
        <pc:chgData name="Dillen Longo" userId="ec26614ab74487fc" providerId="LiveId" clId="{CB7C2C54-A7AF-4941-AFF2-B99C23CF3B0F}" dt="2025-05-25T22:04:28.669" v="1570" actId="20577"/>
        <pc:sldMkLst>
          <pc:docMk/>
          <pc:sldMk cId="4278376063" sldId="268"/>
        </pc:sldMkLst>
        <pc:spChg chg="mod">
          <ac:chgData name="Dillen Longo" userId="ec26614ab74487fc" providerId="LiveId" clId="{CB7C2C54-A7AF-4941-AFF2-B99C23CF3B0F}" dt="2025-05-25T22:00:43.663" v="1218" actId="20577"/>
          <ac:spMkLst>
            <pc:docMk/>
            <pc:sldMk cId="4278376063" sldId="268"/>
            <ac:spMk id="2" creationId="{05C54A66-42D7-D044-5F47-A947BB804914}"/>
          </ac:spMkLst>
        </pc:spChg>
        <pc:spChg chg="mod">
          <ac:chgData name="Dillen Longo" userId="ec26614ab74487fc" providerId="LiveId" clId="{CB7C2C54-A7AF-4941-AFF2-B99C23CF3B0F}" dt="2025-05-25T22:04:28.669" v="1570" actId="20577"/>
          <ac:spMkLst>
            <pc:docMk/>
            <pc:sldMk cId="4278376063" sldId="268"/>
            <ac:spMk id="3" creationId="{E0D5FD0A-9001-2983-D634-886C06B72262}"/>
          </ac:spMkLst>
        </pc:spChg>
      </pc:sldChg>
      <pc:sldChg chg="add del">
        <pc:chgData name="Dillen Longo" userId="ec26614ab74487fc" providerId="LiveId" clId="{CB7C2C54-A7AF-4941-AFF2-B99C23CF3B0F}" dt="2025-05-25T22:00:07.103" v="1154"/>
        <pc:sldMkLst>
          <pc:docMk/>
          <pc:sldMk cId="399808809" sldId="269"/>
        </pc:sldMkLst>
      </pc:sldChg>
      <pc:sldChg chg="modSp new mod">
        <pc:chgData name="Dillen Longo" userId="ec26614ab74487fc" providerId="LiveId" clId="{CB7C2C54-A7AF-4941-AFF2-B99C23CF3B0F}" dt="2025-05-25T22:05:06.788" v="1588" actId="20577"/>
        <pc:sldMkLst>
          <pc:docMk/>
          <pc:sldMk cId="1117708552" sldId="269"/>
        </pc:sldMkLst>
        <pc:spChg chg="mod">
          <ac:chgData name="Dillen Longo" userId="ec26614ab74487fc" providerId="LiveId" clId="{CB7C2C54-A7AF-4941-AFF2-B99C23CF3B0F}" dt="2025-05-25T22:05:06.788" v="1588" actId="20577"/>
          <ac:spMkLst>
            <pc:docMk/>
            <pc:sldMk cId="1117708552" sldId="269"/>
            <ac:spMk id="2" creationId="{554242BE-0DFC-AECF-82BC-6C37246B884C}"/>
          </ac:spMkLst>
        </pc:spChg>
      </pc:sldChg>
      <pc:sldChg chg="modSp new mod">
        <pc:chgData name="Dillen Longo" userId="ec26614ab74487fc" providerId="LiveId" clId="{CB7C2C54-A7AF-4941-AFF2-B99C23CF3B0F}" dt="2025-05-25T23:38:01.102" v="1933" actId="12"/>
        <pc:sldMkLst>
          <pc:docMk/>
          <pc:sldMk cId="2061517452" sldId="270"/>
        </pc:sldMkLst>
        <pc:spChg chg="mod">
          <ac:chgData name="Dillen Longo" userId="ec26614ab74487fc" providerId="LiveId" clId="{CB7C2C54-A7AF-4941-AFF2-B99C23CF3B0F}" dt="2025-05-25T23:34:34.026" v="1629" actId="20577"/>
          <ac:spMkLst>
            <pc:docMk/>
            <pc:sldMk cId="2061517452" sldId="270"/>
            <ac:spMk id="2" creationId="{5A34DFE5-AF4B-5C38-A07B-B0545E9DAFB7}"/>
          </ac:spMkLst>
        </pc:spChg>
        <pc:spChg chg="mod">
          <ac:chgData name="Dillen Longo" userId="ec26614ab74487fc" providerId="LiveId" clId="{CB7C2C54-A7AF-4941-AFF2-B99C23CF3B0F}" dt="2025-05-25T23:38:01.102" v="1933" actId="12"/>
          <ac:spMkLst>
            <pc:docMk/>
            <pc:sldMk cId="2061517452" sldId="270"/>
            <ac:spMk id="3" creationId="{9A0E48F6-84E7-C0D8-2A69-10BAE1C8A37C}"/>
          </ac:spMkLst>
        </pc:spChg>
      </pc:sldChg>
    </pc:docChg>
  </pc:docChgLst>
  <pc:docChgLst>
    <pc:chgData name="Joseph Longo" userId="dc00b7d9ce3b0f3e" providerId="LiveId" clId="{0DF1B281-ABCD-479F-8D9C-4C023DCF3DB6}"/>
    <pc:docChg chg="undo redo custSel addSld delSld modSld sldOrd">
      <pc:chgData name="Joseph Longo" userId="dc00b7d9ce3b0f3e" providerId="LiveId" clId="{0DF1B281-ABCD-479F-8D9C-4C023DCF3DB6}" dt="2025-05-27T18:14:17.860" v="356"/>
      <pc:docMkLst>
        <pc:docMk/>
      </pc:docMkLst>
      <pc:sldChg chg="modNotesTx">
        <pc:chgData name="Joseph Longo" userId="dc00b7d9ce3b0f3e" providerId="LiveId" clId="{0DF1B281-ABCD-479F-8D9C-4C023DCF3DB6}" dt="2025-05-27T18:13:41.549" v="354"/>
        <pc:sldMkLst>
          <pc:docMk/>
          <pc:sldMk cId="33539989" sldId="257"/>
        </pc:sldMkLst>
      </pc:sldChg>
      <pc:sldChg chg="modSp mod modNotesTx">
        <pc:chgData name="Joseph Longo" userId="dc00b7d9ce3b0f3e" providerId="LiveId" clId="{0DF1B281-ABCD-479F-8D9C-4C023DCF3DB6}" dt="2025-05-27T18:13:53.053" v="355"/>
        <pc:sldMkLst>
          <pc:docMk/>
          <pc:sldMk cId="549354390" sldId="259"/>
        </pc:sldMkLst>
        <pc:spChg chg="mod">
          <ac:chgData name="Joseph Longo" userId="dc00b7d9ce3b0f3e" providerId="LiveId" clId="{0DF1B281-ABCD-479F-8D9C-4C023DCF3DB6}" dt="2025-04-28T22:14:56.051" v="14" actId="20577"/>
          <ac:spMkLst>
            <pc:docMk/>
            <pc:sldMk cId="549354390" sldId="259"/>
            <ac:spMk id="2" creationId="{E17B366D-A3AC-6DB0-69C1-0F1A01AFB37D}"/>
          </ac:spMkLst>
        </pc:spChg>
      </pc:sldChg>
      <pc:sldChg chg="modNotesTx">
        <pc:chgData name="Joseph Longo" userId="dc00b7d9ce3b0f3e" providerId="LiveId" clId="{0DF1B281-ABCD-479F-8D9C-4C023DCF3DB6}" dt="2025-05-27T18:14:17.860" v="356"/>
        <pc:sldMkLst>
          <pc:docMk/>
          <pc:sldMk cId="1169119327" sldId="260"/>
        </pc:sldMkLst>
      </pc:sldChg>
      <pc:sldChg chg="addSp delSp modSp mod modNotesTx">
        <pc:chgData name="Joseph Longo" userId="dc00b7d9ce3b0f3e" providerId="LiveId" clId="{0DF1B281-ABCD-479F-8D9C-4C023DCF3DB6}" dt="2025-05-27T05:00:21.621" v="348"/>
        <pc:sldMkLst>
          <pc:docMk/>
          <pc:sldMk cId="2054682539" sldId="261"/>
        </pc:sldMkLst>
        <pc:picChg chg="add mod ord">
          <ac:chgData name="Joseph Longo" userId="dc00b7d9ce3b0f3e" providerId="LiveId" clId="{0DF1B281-ABCD-479F-8D9C-4C023DCF3DB6}" dt="2025-04-28T22:19:23.241" v="25" actId="22"/>
          <ac:picMkLst>
            <pc:docMk/>
            <pc:sldMk cId="2054682539" sldId="261"/>
            <ac:picMk id="6" creationId="{5C51310B-9C07-B7A6-483F-FEED436C4820}"/>
          </ac:picMkLst>
        </pc:picChg>
      </pc:sldChg>
      <pc:sldChg chg="modSp mod ord modNotesTx">
        <pc:chgData name="Joseph Longo" userId="dc00b7d9ce3b0f3e" providerId="LiveId" clId="{0DF1B281-ABCD-479F-8D9C-4C023DCF3DB6}" dt="2025-05-27T03:57:30.587" v="347"/>
        <pc:sldMkLst>
          <pc:docMk/>
          <pc:sldMk cId="944201243" sldId="262"/>
        </pc:sldMkLst>
        <pc:spChg chg="mod">
          <ac:chgData name="Joseph Longo" userId="dc00b7d9ce3b0f3e" providerId="LiveId" clId="{0DF1B281-ABCD-479F-8D9C-4C023DCF3DB6}" dt="2025-04-28T22:15:48.220" v="23" actId="14100"/>
          <ac:spMkLst>
            <pc:docMk/>
            <pc:sldMk cId="944201243" sldId="262"/>
            <ac:spMk id="12" creationId="{B37963CB-3600-569B-AC7F-91969B506F0E}"/>
          </ac:spMkLst>
        </pc:spChg>
        <pc:picChg chg="mod">
          <ac:chgData name="Joseph Longo" userId="dc00b7d9ce3b0f3e" providerId="LiveId" clId="{0DF1B281-ABCD-479F-8D9C-4C023DCF3DB6}" dt="2025-04-28T22:15:28.455" v="20" actId="1076"/>
          <ac:picMkLst>
            <pc:docMk/>
            <pc:sldMk cId="944201243" sldId="262"/>
            <ac:picMk id="10" creationId="{FDE8367C-1EDD-68F2-5C7A-5D74D50B444A}"/>
          </ac:picMkLst>
        </pc:picChg>
      </pc:sldChg>
      <pc:sldChg chg="new del">
        <pc:chgData name="Joseph Longo" userId="dc00b7d9ce3b0f3e" providerId="LiveId" clId="{0DF1B281-ABCD-479F-8D9C-4C023DCF3DB6}" dt="2025-04-28T22:15:38.288" v="22" actId="47"/>
        <pc:sldMkLst>
          <pc:docMk/>
          <pc:sldMk cId="3285683952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E11D4-37B8-4CEC-9E05-DE14BF0F111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62CA7-29DD-4FEB-845D-43BE2C203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1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C:\Users\josep\OneDrive\Nessus Tools Business\</a:t>
            </a:r>
            <a:r>
              <a:rPr lang="en-US" dirty="0" err="1"/>
              <a:t>DemoFiles</a:t>
            </a:r>
            <a:r>
              <a:rPr lang="en-US" dirty="0"/>
              <a:t>\DISA Demo Files\Nessus Tools generates spreadsheets</a:t>
            </a:r>
            <a:br>
              <a:rPr lang="en-US" dirty="0">
                <a:sym typeface="Wingdings" panose="05000000000000000000" pitchFamily="2" charset="2"/>
              </a:rPr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62CA7-29DD-4FEB-845D-43BE2C203E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48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C:\Users\josep\OneDrive\Nessus Tools Business\</a:t>
            </a:r>
            <a:r>
              <a:rPr lang="en-US" dirty="0" err="1"/>
              <a:t>DemoFiles</a:t>
            </a:r>
            <a:r>
              <a:rPr lang="en-US" dirty="0"/>
              <a:t>\DISA Demo Files\Nessus Tools generates DISA Checklists\2025-May-26_22-35-57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62CA7-29DD-4FEB-845D-43BE2C203E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47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C:\Users\josep\OneDrive\Nessus Tools Business\</a:t>
            </a:r>
            <a:r>
              <a:rPr lang="en-US" dirty="0" err="1"/>
              <a:t>DemoFiles</a:t>
            </a:r>
            <a:r>
              <a:rPr lang="en-US" dirty="0"/>
              <a:t>\DISA Demo Files\Nessus Tools creates checklists from </a:t>
            </a:r>
            <a:r>
              <a:rPr lang="en-US"/>
              <a:t>alm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62CA7-29DD-4FEB-845D-43BE2C203E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52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"C:\Users\josep\OneDrive\Nessus Tools Business\</a:t>
            </a:r>
            <a:r>
              <a:rPr lang="en-US" dirty="0" err="1"/>
              <a:t>DemoFiles</a:t>
            </a:r>
            <a:r>
              <a:rPr lang="en-US" dirty="0"/>
              <a:t>\Demo Output\Devops Notes.txt"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62CA7-29DD-4FEB-845D-43BE2C203E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59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"C:\Users\josep\OneDrive\Nessus Tools Business\</a:t>
            </a:r>
            <a:r>
              <a:rPr lang="en-US" dirty="0" err="1"/>
              <a:t>DemoFiles</a:t>
            </a:r>
            <a:r>
              <a:rPr lang="en-US" dirty="0"/>
              <a:t>\Demo Output\Devops Notes.txt"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62CA7-29DD-4FEB-845D-43BE2C203E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89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7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0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590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95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07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35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2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1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2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9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1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4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0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99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2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51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950" r:id="rId15"/>
    <p:sldLayoutId id="2147483951" r:id="rId16"/>
    <p:sldLayoutId id="214748395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seph.longo@nessustoolsonmicrosoft.com" TargetMode="External"/><Relationship Id="rId2" Type="http://schemas.openxmlformats.org/officeDocument/2006/relationships/hyperlink" Target="mailto:dillen.longo@outlook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BA13-C691-6414-3E33-BF3C571F38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STIG Fixers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DF3B6-E2E0-CBC6-C7FB-DAA626C4F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Streamline and Manage the STIG Process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AE9D65-1B62-A674-8CFB-B662503F0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280" y="486812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83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CE921-F541-3616-B18E-C3612AC58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4A66-42D7-D044-5F47-A947BB80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FD0A-9001-2983-D634-886C06B72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Generate a Vulnerability Spreadsheet</a:t>
            </a:r>
          </a:p>
          <a:p>
            <a:pPr marL="514350" indent="-514350">
              <a:buAutoNum type="arabicPeriod"/>
            </a:pPr>
            <a:r>
              <a:rPr lang="en-US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Generate Populated DISA Checklists (.</a:t>
            </a:r>
            <a:r>
              <a:rPr lang="en-US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ckl</a:t>
            </a:r>
            <a:r>
              <a:rPr lang="en-US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from Nessus Tools</a:t>
            </a:r>
          </a:p>
          <a:p>
            <a:pPr marL="514350" indent="-514350">
              <a:buAutoNum type="arabicPeriod"/>
            </a:pPr>
            <a:r>
              <a:rPr lang="en-US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Application Lifecycle Management (Azure DevOps) Work Items</a:t>
            </a:r>
          </a:p>
          <a:p>
            <a:pPr marL="514350" indent="-514350">
              <a:buAutoNum type="arabicPeriod"/>
            </a:pPr>
            <a:r>
              <a:rPr lang="en-US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Generate a Populated DISA Checklists from Azure DevOps</a:t>
            </a:r>
          </a:p>
        </p:txBody>
      </p:sp>
    </p:spTree>
    <p:extLst>
      <p:ext uri="{BB962C8B-B14F-4D97-AF65-F5344CB8AC3E}">
        <p14:creationId xmlns:p14="http://schemas.microsoft.com/office/powerpoint/2010/main" val="427837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242BE-0DFC-AECF-82BC-6C37246B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DCBFE-CC16-2BE8-DB91-A086A722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0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4DFE5-AF4B-5C38-A07B-B0545E9D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E48F6-84E7-C0D8-2A69-10BAE1C8A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Dillen Longo</a:t>
            </a:r>
          </a:p>
          <a:p>
            <a:pPr lvl="1"/>
            <a:r>
              <a:rPr lang="en-US" dirty="0">
                <a:hlinkClick r:id="rId2"/>
              </a:rPr>
              <a:t>dillen.longo@outlook.com</a:t>
            </a:r>
            <a:endParaRPr lang="en-US" dirty="0"/>
          </a:p>
          <a:p>
            <a:pPr lvl="1"/>
            <a:r>
              <a:rPr lang="en-US" dirty="0"/>
              <a:t>703 888 9605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Joseph Longo</a:t>
            </a:r>
          </a:p>
          <a:p>
            <a:pPr lvl="1"/>
            <a:r>
              <a:rPr lang="en-US" dirty="0">
                <a:hlinkClick r:id="rId3"/>
              </a:rPr>
              <a:t>joseph.longo@nessustoolsonmicrosoft.com</a:t>
            </a:r>
            <a:endParaRPr lang="en-US" dirty="0"/>
          </a:p>
          <a:p>
            <a:pPr lvl="1"/>
            <a:r>
              <a:rPr lang="en-US" dirty="0"/>
              <a:t>703 819 8048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E5BB8-0941-965B-2CD0-7752830D8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A4E45-9AD1-578F-39F1-B4C8D901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creates checklists from ALM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C51310B-9C07-B7A6-483F-FEED436C4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4572" y="1886449"/>
            <a:ext cx="6125430" cy="422969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1E063E-579F-2ABA-C558-46D6A4420D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05" y="4954905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468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995-04FB-2FCA-62E6-6BC941C4C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STIG Fixers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03768-6542-0606-05A0-3C4E2C67E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STIG Fixers is to fix the STIG compliance process through our flagship product: Nessus Tools</a:t>
            </a:r>
          </a:p>
          <a:p>
            <a:r>
              <a:rPr lang="en-US" dirty="0"/>
              <a:t>Founders: </a:t>
            </a:r>
          </a:p>
          <a:p>
            <a:pPr lvl="1"/>
            <a:r>
              <a:rPr lang="en-US" dirty="0"/>
              <a:t>Joseph Longo: </a:t>
            </a:r>
          </a:p>
          <a:p>
            <a:pPr lvl="2"/>
            <a:r>
              <a:rPr lang="en-US" dirty="0"/>
              <a:t>Founder of </a:t>
            </a:r>
            <a:r>
              <a:rPr lang="en-US" dirty="0" err="1"/>
              <a:t>RavensQuest</a:t>
            </a:r>
            <a:r>
              <a:rPr lang="en-US" dirty="0"/>
              <a:t> Software Inc. </a:t>
            </a:r>
          </a:p>
          <a:p>
            <a:pPr lvl="2"/>
            <a:r>
              <a:rPr lang="en-US" dirty="0"/>
              <a:t>Federal contractor with 30 years of experience in government contracting </a:t>
            </a:r>
          </a:p>
          <a:p>
            <a:pPr lvl="2"/>
            <a:r>
              <a:rPr lang="en-US" dirty="0"/>
              <a:t>Developer of multiple commercial software products </a:t>
            </a:r>
          </a:p>
          <a:p>
            <a:pPr lvl="1"/>
            <a:r>
              <a:rPr lang="en-US" dirty="0"/>
              <a:t>Dillen Longo:</a:t>
            </a:r>
          </a:p>
          <a:p>
            <a:pPr lvl="2"/>
            <a:r>
              <a:rPr lang="en-US" dirty="0"/>
              <a:t>Cloud architect, software developer, cybersecurity consultant</a:t>
            </a:r>
          </a:p>
          <a:p>
            <a:r>
              <a:rPr lang="en-US" dirty="0"/>
              <a:t>8a eligible</a:t>
            </a:r>
          </a:p>
        </p:txBody>
      </p:sp>
    </p:spTree>
    <p:extLst>
      <p:ext uri="{BB962C8B-B14F-4D97-AF65-F5344CB8AC3E}">
        <p14:creationId xmlns:p14="http://schemas.microsoft.com/office/powerpoint/2010/main" val="72445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DFABB-6FCF-40C8-794F-D6CF2C3FD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 in the presentation a demo video will be shared from this link:</a:t>
            </a:r>
          </a:p>
          <a:p>
            <a:pPr lvl="1"/>
            <a:r>
              <a:rPr lang="en-US" dirty="0"/>
              <a:t>https://1drv.ms/v/c/ec26614ab74487fc/EXYmFROUoNRDo0r__vdrBa0BKJJWFeabj2AbVCfq0Qf4qg?e=AU9Ki8</a:t>
            </a:r>
          </a:p>
        </p:txBody>
      </p:sp>
    </p:spTree>
    <p:extLst>
      <p:ext uri="{BB962C8B-B14F-4D97-AF65-F5344CB8AC3E}">
        <p14:creationId xmlns:p14="http://schemas.microsoft.com/office/powerpoint/2010/main" val="81086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7A6EB-FB9F-6D9F-6629-DC012DF4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648CE-5CE1-B54C-9ACF-C47C447E7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Generates spreadsheets from Tenable Scans</a:t>
            </a:r>
          </a:p>
          <a:p>
            <a:r>
              <a:rPr lang="en-US" sz="28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Generates DISA Checklists from Tenable Scans</a:t>
            </a:r>
          </a:p>
          <a:p>
            <a:r>
              <a:rPr lang="en-US" sz="28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Populates Application Lifecycle Management (ALM) from Tenable Scans</a:t>
            </a:r>
          </a:p>
          <a:p>
            <a:r>
              <a:rPr lang="en-US" sz="28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creates DISA Checklists from ALM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8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110B6-AFD2-70F1-B332-05FE38ED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Nessus tools utility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6EEC2B-B3D2-3B85-7DDC-471EAD272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4580" y="1825625"/>
            <a:ext cx="7165414" cy="4351338"/>
          </a:xfrm>
        </p:spPr>
      </p:pic>
    </p:spTree>
    <p:extLst>
      <p:ext uri="{BB962C8B-B14F-4D97-AF65-F5344CB8AC3E}">
        <p14:creationId xmlns:p14="http://schemas.microsoft.com/office/powerpoint/2010/main" val="182033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920F-65E3-A5D3-888B-94B279D7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generates spreadsheets from Tenable Scans</a:t>
            </a:r>
            <a:endParaRPr lang="en-US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FEA6F3C5-ACED-64E4-2160-C970E1D99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63226" y="1825625"/>
            <a:ext cx="6748122" cy="435133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E51BFA-59E5-D650-3946-4C06A7B18C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05" y="4954905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EECFB-B000-EDD3-5C3E-CAE4B81AE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366D-A3AC-6DB0-69C1-0F1A01AFB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generates DISA Checklists from Tenable Scans</a:t>
            </a: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C8E0609-353F-0AC8-160B-4DEC128FA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47292" y="1825625"/>
            <a:ext cx="6779991" cy="435133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3A9E20-C36F-435E-34B8-303FC028D2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05" y="4954905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935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64ACA-4D43-2AD1-2B45-15632DD2A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3C21D-5873-6C76-16FD-D480BF3C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 </a:t>
            </a:r>
            <a:r>
              <a:rPr lang="en-US" sz="36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Populates</a:t>
            </a:r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ALM from Tenable Scans</a:t>
            </a:r>
            <a:endParaRPr lang="en-US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F942E072-9E56-EB66-F765-C51B5DCE4F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778" y="1825625"/>
            <a:ext cx="6759019" cy="435133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68D67F-3EC7-BB7E-9054-1AF86293D8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05" y="4954905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11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04D1F-8ECD-EBEA-82D4-BAD3B18D7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FC5F2-5677-8922-6CF8-C3F745015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Nessus Tools-ALM workflow</a:t>
            </a:r>
            <a:endParaRPr lang="en-US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2EFF9D1B-E730-3C5D-5D09-0A23E038CD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372" t="4918" r="4800" b="3012"/>
          <a:stretch/>
        </p:blipFill>
        <p:spPr>
          <a:xfrm>
            <a:off x="922493" y="1925878"/>
            <a:ext cx="4450619" cy="3668217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37963CB-3600-569B-AC7F-91969B506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0659" y="1925878"/>
            <a:ext cx="4743881" cy="3615266"/>
          </a:xfrm>
        </p:spPr>
        <p:txBody>
          <a:bodyPr>
            <a:normAutofit fontScale="92500"/>
          </a:bodyPr>
          <a:lstStyle/>
          <a:p>
            <a:r>
              <a:rPr lang="en-US" dirty="0"/>
              <a:t>Nessus Tools Creates/Updates Work Items (iterative)</a:t>
            </a:r>
          </a:p>
          <a:p>
            <a:r>
              <a:rPr lang="en-US" dirty="0"/>
              <a:t>Leaders Assign Work Items</a:t>
            </a:r>
          </a:p>
          <a:p>
            <a:r>
              <a:rPr lang="en-US" dirty="0"/>
              <a:t>Users Complete Work Items</a:t>
            </a:r>
          </a:p>
          <a:p>
            <a:r>
              <a:rPr lang="en-US" dirty="0"/>
              <a:t>Management Monitors Progress</a:t>
            </a:r>
          </a:p>
          <a:p>
            <a:r>
              <a:rPr lang="en-US" dirty="0"/>
              <a:t>Nessus Tools Creates Complete Checklists for ATO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E8367C-1EDD-68F2-5C7A-5D74D50B44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05" y="4954905"/>
            <a:ext cx="1903095" cy="1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420124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2663</TotalTime>
  <Words>398</Words>
  <Application>Microsoft Office PowerPoint</Application>
  <PresentationFormat>Widescreen</PresentationFormat>
  <Paragraphs>55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Segoe UI</vt:lpstr>
      <vt:lpstr>Wingdings</vt:lpstr>
      <vt:lpstr>Depth</vt:lpstr>
      <vt:lpstr>STIG Fixers</vt:lpstr>
      <vt:lpstr>STIG Fixers Overview</vt:lpstr>
      <vt:lpstr>PowerPoint Presentation</vt:lpstr>
      <vt:lpstr>Capability Overview</vt:lpstr>
      <vt:lpstr>Nessus tools utility</vt:lpstr>
      <vt:lpstr>Nessus Tools generates spreadsheets from Tenable Scans</vt:lpstr>
      <vt:lpstr>Nessus Tools generates DISA Checklists from Tenable Scans</vt:lpstr>
      <vt:lpstr>Nessus Tools Populates ALM from Tenable Scans</vt:lpstr>
      <vt:lpstr>Nessus Tools-ALM workflow</vt:lpstr>
      <vt:lpstr>Live Demo Overview</vt:lpstr>
      <vt:lpstr>Q &amp; A</vt:lpstr>
      <vt:lpstr>Contact Info</vt:lpstr>
      <vt:lpstr>Nessus Tools creates checklists from ALM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 Longo</dc:creator>
  <cp:lastModifiedBy>Dillen Longo</cp:lastModifiedBy>
  <cp:revision>2</cp:revision>
  <dcterms:created xsi:type="dcterms:W3CDTF">2025-04-28T20:50:31Z</dcterms:created>
  <dcterms:modified xsi:type="dcterms:W3CDTF">2025-06-03T03:25:28Z</dcterms:modified>
</cp:coreProperties>
</file>